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  <p:sldMasterId id="2147483650" r:id="rId2"/>
  </p:sldMasterIdLst>
  <p:notesMasterIdLst>
    <p:notesMasterId r:id="rId9"/>
  </p:notesMasterIdLst>
  <p:sldIdLst>
    <p:sldId id="256" r:id="rId3"/>
    <p:sldId id="257" r:id="rId4"/>
    <p:sldId id="258" r:id="rId5"/>
    <p:sldId id="259" r:id="rId6"/>
    <p:sldId id="260" r:id="rId7"/>
    <p:sldId id="261" r:id="rId8"/>
  </p:sldIdLst>
  <p:sldSz cx="9144000" cy="6858000" type="screen4x3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14" roundtripDataSignature="AMtx7mjQnHo0YZOSLxLfki+N9p/DDsZUe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AA25B325-C1A6-4C59-A6CF-BC2B5691ED45}">
  <a:tblStyle styleId="{AA25B325-C1A6-4C59-A6CF-BC2B5691ED45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1386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15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notesMaster" Target="notesMasters/notesMaster1.xml"/><Relationship Id="rId14" Type="http://customschemas.google.com/relationships/presentationmetadata" Target="meta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546648987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8" name="Google Shape;108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73751354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4" name="Google Shape;114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60594734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2" name="Google Shape;122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23524981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8" name="Google Shape;128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75707480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7" name="Google Shape;137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56761963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4" name="Google Shape;144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324115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a de título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8"/>
          <p:cNvSpPr txBox="1">
            <a:spLocks noGrp="1"/>
          </p:cNvSpPr>
          <p:nvPr>
            <p:ph type="ctrTitle"/>
          </p:nvPr>
        </p:nvSpPr>
        <p:spPr>
          <a:xfrm>
            <a:off x="1443038" y="985838"/>
            <a:ext cx="7239000" cy="1444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400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8"/>
          <p:cNvSpPr txBox="1">
            <a:spLocks noGrp="1"/>
          </p:cNvSpPr>
          <p:nvPr>
            <p:ph type="subTitle" idx="1"/>
          </p:nvPr>
        </p:nvSpPr>
        <p:spPr>
          <a:xfrm>
            <a:off x="1443038" y="3427413"/>
            <a:ext cx="72390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580"/>
              </a:spcBef>
              <a:spcAft>
                <a:spcPts val="0"/>
              </a:spcAft>
              <a:buSzPts val="2030"/>
              <a:buFont typeface="Noto Sans Symbols"/>
              <a:buNone/>
              <a:defRPr/>
            </a:lvl1pPr>
            <a:lvl2pPr lvl="1" algn="l">
              <a:spcBef>
                <a:spcPts val="360"/>
              </a:spcBef>
              <a:spcAft>
                <a:spcPts val="0"/>
              </a:spcAft>
              <a:buSzPts val="1260"/>
              <a:buChar char="●"/>
              <a:defRPr/>
            </a:lvl2pPr>
            <a:lvl3pPr lvl="2" algn="l">
              <a:spcBef>
                <a:spcPts val="360"/>
              </a:spcBef>
              <a:spcAft>
                <a:spcPts val="0"/>
              </a:spcAft>
              <a:buSzPts val="1170"/>
              <a:buChar char="⚪"/>
              <a:defRPr/>
            </a:lvl3pPr>
            <a:lvl4pPr lvl="3" algn="l">
              <a:spcBef>
                <a:spcPts val="360"/>
              </a:spcBef>
              <a:spcAft>
                <a:spcPts val="0"/>
              </a:spcAft>
              <a:buSzPts val="1260"/>
              <a:buChar char="●"/>
              <a:defRPr/>
            </a:lvl4pPr>
            <a:lvl5pPr lvl="4" algn="l">
              <a:spcBef>
                <a:spcPts val="360"/>
              </a:spcBef>
              <a:spcAft>
                <a:spcPts val="0"/>
              </a:spcAft>
              <a:buSzPts val="1080"/>
              <a:buChar char="⚪"/>
              <a:defRPr/>
            </a:lvl5pPr>
            <a:lvl6pPr lvl="5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lvl="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lvl="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lvl="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8" name="Google Shape;18;p8"/>
          <p:cNvSpPr txBox="1">
            <a:spLocks noGrp="1"/>
          </p:cNvSpPr>
          <p:nvPr>
            <p:ph type="dt" idx="10"/>
          </p:nvPr>
        </p:nvSpPr>
        <p:spPr>
          <a:xfrm>
            <a:off x="457200" y="6248400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8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8"/>
          <p:cNvSpPr txBox="1">
            <a:spLocks noGrp="1"/>
          </p:cNvSpPr>
          <p:nvPr>
            <p:ph type="sldNum" idx="12"/>
          </p:nvPr>
        </p:nvSpPr>
        <p:spPr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Verdana"/>
              <a:buNone/>
              <a:defRPr sz="1200" b="0" i="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Verdana"/>
              <a:buNone/>
              <a:defRPr sz="1200" b="0" i="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Verdana"/>
              <a:buNone/>
              <a:defRPr sz="1200" b="0" i="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Verdana"/>
              <a:buNone/>
              <a:defRPr sz="1200" b="0" i="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Verdana"/>
              <a:buNone/>
              <a:defRPr sz="1200" b="0" i="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Verdana"/>
              <a:buNone/>
              <a:defRPr sz="1200" b="0" i="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Verdana"/>
              <a:buNone/>
              <a:defRPr sz="1200" b="0" i="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Verdana"/>
              <a:buNone/>
              <a:defRPr sz="1200" b="0" i="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Verdana"/>
              <a:buNone/>
              <a:defRPr sz="1200" b="0" i="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objetos" type="obj">
  <p:cSld name="OBJECT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0"/>
          <p:cNvSpPr txBox="1">
            <a:spLocks noGrp="1"/>
          </p:cNvSpPr>
          <p:nvPr>
            <p:ph type="title"/>
          </p:nvPr>
        </p:nvSpPr>
        <p:spPr>
          <a:xfrm>
            <a:off x="1370012" y="301625"/>
            <a:ext cx="7313612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10"/>
          <p:cNvSpPr txBox="1">
            <a:spLocks noGrp="1"/>
          </p:cNvSpPr>
          <p:nvPr>
            <p:ph type="body" idx="1"/>
          </p:nvPr>
        </p:nvSpPr>
        <p:spPr>
          <a:xfrm>
            <a:off x="1370012" y="1827212"/>
            <a:ext cx="7313612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08610" algn="l">
              <a:spcBef>
                <a:spcPts val="360"/>
              </a:spcBef>
              <a:spcAft>
                <a:spcPts val="0"/>
              </a:spcAft>
              <a:buSzPts val="1260"/>
              <a:buChar char="⚪"/>
              <a:defRPr/>
            </a:lvl1pPr>
            <a:lvl2pPr marL="914400" lvl="1" indent="-308610" algn="l">
              <a:spcBef>
                <a:spcPts val="360"/>
              </a:spcBef>
              <a:spcAft>
                <a:spcPts val="0"/>
              </a:spcAft>
              <a:buSzPts val="1260"/>
              <a:buChar char="●"/>
              <a:defRPr/>
            </a:lvl2pPr>
            <a:lvl3pPr marL="1371600" lvl="2" indent="-302894" algn="l">
              <a:spcBef>
                <a:spcPts val="360"/>
              </a:spcBef>
              <a:spcAft>
                <a:spcPts val="0"/>
              </a:spcAft>
              <a:buSzPts val="1170"/>
              <a:buChar char="⚪"/>
              <a:defRPr/>
            </a:lvl3pPr>
            <a:lvl4pPr marL="1828800" lvl="3" indent="-308610" algn="l">
              <a:spcBef>
                <a:spcPts val="360"/>
              </a:spcBef>
              <a:spcAft>
                <a:spcPts val="0"/>
              </a:spcAft>
              <a:buSzPts val="1260"/>
              <a:buChar char="●"/>
              <a:defRPr/>
            </a:lvl4pPr>
            <a:lvl5pPr marL="2286000" lvl="4" indent="-297179" algn="l">
              <a:spcBef>
                <a:spcPts val="360"/>
              </a:spcBef>
              <a:spcAft>
                <a:spcPts val="0"/>
              </a:spcAft>
              <a:buSzPts val="1080"/>
              <a:buChar char="⚪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4" name="Google Shape;34;p10"/>
          <p:cNvSpPr txBox="1">
            <a:spLocks noGrp="1"/>
          </p:cNvSpPr>
          <p:nvPr>
            <p:ph type="dt" idx="10"/>
          </p:nvPr>
        </p:nvSpPr>
        <p:spPr>
          <a:xfrm>
            <a:off x="457200" y="6248400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10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10"/>
          <p:cNvSpPr txBox="1">
            <a:spLocks noGrp="1"/>
          </p:cNvSpPr>
          <p:nvPr>
            <p:ph type="sldNum" idx="12"/>
          </p:nvPr>
        </p:nvSpPr>
        <p:spPr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Verdana"/>
              <a:buNone/>
              <a:defRPr sz="1200" b="0" i="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Verdana"/>
              <a:buNone/>
              <a:defRPr sz="1200" b="0" i="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Verdana"/>
              <a:buNone/>
              <a:defRPr sz="1200" b="0" i="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Verdana"/>
              <a:buNone/>
              <a:defRPr sz="1200" b="0" i="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Verdana"/>
              <a:buNone/>
              <a:defRPr sz="1200" b="0" i="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Verdana"/>
              <a:buNone/>
              <a:defRPr sz="1200" b="0" i="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Verdana"/>
              <a:buNone/>
              <a:defRPr sz="1200" b="0" i="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Verdana"/>
              <a:buNone/>
              <a:defRPr sz="1200" b="0" i="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Verdana"/>
              <a:buNone/>
              <a:defRPr sz="1200" b="0" i="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tabla" type="tbl">
  <p:cSld name="TABLE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1"/>
          <p:cNvSpPr txBox="1">
            <a:spLocks noGrp="1"/>
          </p:cNvSpPr>
          <p:nvPr>
            <p:ph type="title"/>
          </p:nvPr>
        </p:nvSpPr>
        <p:spPr>
          <a:xfrm>
            <a:off x="1370013" y="301625"/>
            <a:ext cx="7313612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11"/>
          <p:cNvSpPr txBox="1">
            <a:spLocks noGrp="1"/>
          </p:cNvSpPr>
          <p:nvPr>
            <p:ph type="dt" idx="10"/>
          </p:nvPr>
        </p:nvSpPr>
        <p:spPr>
          <a:xfrm>
            <a:off x="457200" y="6248400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11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" name="Google Shape;41;p11"/>
          <p:cNvSpPr txBox="1">
            <a:spLocks noGrp="1"/>
          </p:cNvSpPr>
          <p:nvPr>
            <p:ph type="sldNum" idx="12"/>
          </p:nvPr>
        </p:nvSpPr>
        <p:spPr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Verdana"/>
              <a:buNone/>
              <a:defRPr sz="1200" b="0" i="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Verdana"/>
              <a:buNone/>
              <a:defRPr sz="1200" b="0" i="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Verdana"/>
              <a:buNone/>
              <a:defRPr sz="1200" b="0" i="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Verdana"/>
              <a:buNone/>
              <a:defRPr sz="1200" b="0" i="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Verdana"/>
              <a:buNone/>
              <a:defRPr sz="1200" b="0" i="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Verdana"/>
              <a:buNone/>
              <a:defRPr sz="1200" b="0" i="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Verdana"/>
              <a:buNone/>
              <a:defRPr sz="1200" b="0" i="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Verdana"/>
              <a:buNone/>
              <a:defRPr sz="1200" b="0" i="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Verdana"/>
              <a:buNone/>
              <a:defRPr sz="1200" b="0" i="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, texto y objetos" type="txAndObj">
  <p:cSld name="TEXT_AND_OBJECT"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12"/>
          <p:cNvSpPr txBox="1">
            <a:spLocks noGrp="1"/>
          </p:cNvSpPr>
          <p:nvPr>
            <p:ph type="title"/>
          </p:nvPr>
        </p:nvSpPr>
        <p:spPr>
          <a:xfrm>
            <a:off x="1370013" y="301625"/>
            <a:ext cx="7313612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12"/>
          <p:cNvSpPr txBox="1">
            <a:spLocks noGrp="1"/>
          </p:cNvSpPr>
          <p:nvPr>
            <p:ph type="body" idx="1"/>
          </p:nvPr>
        </p:nvSpPr>
        <p:spPr>
          <a:xfrm>
            <a:off x="1370013" y="1827213"/>
            <a:ext cx="3579812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08610" algn="l">
              <a:spcBef>
                <a:spcPts val="360"/>
              </a:spcBef>
              <a:spcAft>
                <a:spcPts val="0"/>
              </a:spcAft>
              <a:buSzPts val="1260"/>
              <a:buChar char="⚪"/>
              <a:defRPr/>
            </a:lvl1pPr>
            <a:lvl2pPr marL="914400" lvl="1" indent="-308610" algn="l">
              <a:spcBef>
                <a:spcPts val="360"/>
              </a:spcBef>
              <a:spcAft>
                <a:spcPts val="0"/>
              </a:spcAft>
              <a:buSzPts val="1260"/>
              <a:buChar char="●"/>
              <a:defRPr/>
            </a:lvl2pPr>
            <a:lvl3pPr marL="1371600" lvl="2" indent="-302894" algn="l">
              <a:spcBef>
                <a:spcPts val="360"/>
              </a:spcBef>
              <a:spcAft>
                <a:spcPts val="0"/>
              </a:spcAft>
              <a:buSzPts val="1170"/>
              <a:buChar char="⚪"/>
              <a:defRPr/>
            </a:lvl3pPr>
            <a:lvl4pPr marL="1828800" lvl="3" indent="-308610" algn="l">
              <a:spcBef>
                <a:spcPts val="360"/>
              </a:spcBef>
              <a:spcAft>
                <a:spcPts val="0"/>
              </a:spcAft>
              <a:buSzPts val="1260"/>
              <a:buChar char="●"/>
              <a:defRPr/>
            </a:lvl4pPr>
            <a:lvl5pPr marL="2286000" lvl="4" indent="-297179" algn="l">
              <a:spcBef>
                <a:spcPts val="360"/>
              </a:spcBef>
              <a:spcAft>
                <a:spcPts val="0"/>
              </a:spcAft>
              <a:buSzPts val="1080"/>
              <a:buChar char="⚪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5" name="Google Shape;45;p12"/>
          <p:cNvSpPr txBox="1">
            <a:spLocks noGrp="1"/>
          </p:cNvSpPr>
          <p:nvPr>
            <p:ph type="body" idx="2"/>
          </p:nvPr>
        </p:nvSpPr>
        <p:spPr>
          <a:xfrm>
            <a:off x="5102225" y="1827213"/>
            <a:ext cx="3581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08610" algn="l">
              <a:spcBef>
                <a:spcPts val="360"/>
              </a:spcBef>
              <a:spcAft>
                <a:spcPts val="0"/>
              </a:spcAft>
              <a:buSzPts val="1260"/>
              <a:buChar char="⚪"/>
              <a:defRPr/>
            </a:lvl1pPr>
            <a:lvl2pPr marL="914400" lvl="1" indent="-308610" algn="l">
              <a:spcBef>
                <a:spcPts val="360"/>
              </a:spcBef>
              <a:spcAft>
                <a:spcPts val="0"/>
              </a:spcAft>
              <a:buSzPts val="1260"/>
              <a:buChar char="●"/>
              <a:defRPr/>
            </a:lvl2pPr>
            <a:lvl3pPr marL="1371600" lvl="2" indent="-302894" algn="l">
              <a:spcBef>
                <a:spcPts val="360"/>
              </a:spcBef>
              <a:spcAft>
                <a:spcPts val="0"/>
              </a:spcAft>
              <a:buSzPts val="1170"/>
              <a:buChar char="⚪"/>
              <a:defRPr/>
            </a:lvl3pPr>
            <a:lvl4pPr marL="1828800" lvl="3" indent="-308610" algn="l">
              <a:spcBef>
                <a:spcPts val="360"/>
              </a:spcBef>
              <a:spcAft>
                <a:spcPts val="0"/>
              </a:spcAft>
              <a:buSzPts val="1260"/>
              <a:buChar char="●"/>
              <a:defRPr/>
            </a:lvl4pPr>
            <a:lvl5pPr marL="2286000" lvl="4" indent="-297179" algn="l">
              <a:spcBef>
                <a:spcPts val="360"/>
              </a:spcBef>
              <a:spcAft>
                <a:spcPts val="0"/>
              </a:spcAft>
              <a:buSzPts val="1080"/>
              <a:buChar char="⚪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12"/>
          <p:cNvSpPr txBox="1">
            <a:spLocks noGrp="1"/>
          </p:cNvSpPr>
          <p:nvPr>
            <p:ph type="dt" idx="10"/>
          </p:nvPr>
        </p:nvSpPr>
        <p:spPr>
          <a:xfrm>
            <a:off x="457200" y="6248400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12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12"/>
          <p:cNvSpPr txBox="1">
            <a:spLocks noGrp="1"/>
          </p:cNvSpPr>
          <p:nvPr>
            <p:ph type="sldNum" idx="12"/>
          </p:nvPr>
        </p:nvSpPr>
        <p:spPr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Verdana"/>
              <a:buNone/>
              <a:defRPr sz="1200" b="0" i="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Verdana"/>
              <a:buNone/>
              <a:defRPr sz="1200" b="0" i="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Verdana"/>
              <a:buNone/>
              <a:defRPr sz="1200" b="0" i="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Verdana"/>
              <a:buNone/>
              <a:defRPr sz="1200" b="0" i="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Verdana"/>
              <a:buNone/>
              <a:defRPr sz="1200" b="0" i="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Verdana"/>
              <a:buNone/>
              <a:defRPr sz="1200" b="0" i="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Verdana"/>
              <a:buNone/>
              <a:defRPr sz="1200" b="0" i="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Verdana"/>
              <a:buNone/>
              <a:defRPr sz="1200" b="0" i="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Verdana"/>
              <a:buNone/>
              <a:defRPr sz="1200" b="0" i="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vertical y texto" type="vertTitleAndTx">
  <p:cSld name="VERTICAL_TITLE_AND_VERTICAL_TEXT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3"/>
          <p:cNvSpPr txBox="1">
            <a:spLocks noGrp="1"/>
          </p:cNvSpPr>
          <p:nvPr>
            <p:ph type="title"/>
          </p:nvPr>
        </p:nvSpPr>
        <p:spPr>
          <a:xfrm rot="5400000">
            <a:off x="4949825" y="2208213"/>
            <a:ext cx="5640388" cy="18272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13"/>
          <p:cNvSpPr txBox="1">
            <a:spLocks noGrp="1"/>
          </p:cNvSpPr>
          <p:nvPr>
            <p:ph type="body" idx="1"/>
          </p:nvPr>
        </p:nvSpPr>
        <p:spPr>
          <a:xfrm rot="5400000">
            <a:off x="1216819" y="454819"/>
            <a:ext cx="5640388" cy="533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08610" algn="l">
              <a:spcBef>
                <a:spcPts val="360"/>
              </a:spcBef>
              <a:spcAft>
                <a:spcPts val="0"/>
              </a:spcAft>
              <a:buSzPts val="1260"/>
              <a:buChar char="⚪"/>
              <a:defRPr/>
            </a:lvl1pPr>
            <a:lvl2pPr marL="914400" lvl="1" indent="-308610" algn="l">
              <a:spcBef>
                <a:spcPts val="360"/>
              </a:spcBef>
              <a:spcAft>
                <a:spcPts val="0"/>
              </a:spcAft>
              <a:buSzPts val="1260"/>
              <a:buChar char="●"/>
              <a:defRPr/>
            </a:lvl2pPr>
            <a:lvl3pPr marL="1371600" lvl="2" indent="-302894" algn="l">
              <a:spcBef>
                <a:spcPts val="360"/>
              </a:spcBef>
              <a:spcAft>
                <a:spcPts val="0"/>
              </a:spcAft>
              <a:buSzPts val="1170"/>
              <a:buChar char="⚪"/>
              <a:defRPr/>
            </a:lvl3pPr>
            <a:lvl4pPr marL="1828800" lvl="3" indent="-308610" algn="l">
              <a:spcBef>
                <a:spcPts val="360"/>
              </a:spcBef>
              <a:spcAft>
                <a:spcPts val="0"/>
              </a:spcAft>
              <a:buSzPts val="1260"/>
              <a:buChar char="●"/>
              <a:defRPr/>
            </a:lvl4pPr>
            <a:lvl5pPr marL="2286000" lvl="4" indent="-297179" algn="l">
              <a:spcBef>
                <a:spcPts val="360"/>
              </a:spcBef>
              <a:spcAft>
                <a:spcPts val="0"/>
              </a:spcAft>
              <a:buSzPts val="1080"/>
              <a:buChar char="⚪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dt" idx="10"/>
          </p:nvPr>
        </p:nvSpPr>
        <p:spPr>
          <a:xfrm>
            <a:off x="457200" y="6248400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13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4" name="Google Shape;54;p13"/>
          <p:cNvSpPr txBox="1">
            <a:spLocks noGrp="1"/>
          </p:cNvSpPr>
          <p:nvPr>
            <p:ph type="sldNum" idx="12"/>
          </p:nvPr>
        </p:nvSpPr>
        <p:spPr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Verdana"/>
              <a:buNone/>
              <a:defRPr sz="1200" b="0" i="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Verdana"/>
              <a:buNone/>
              <a:defRPr sz="1200" b="0" i="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Verdana"/>
              <a:buNone/>
              <a:defRPr sz="1200" b="0" i="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Verdana"/>
              <a:buNone/>
              <a:defRPr sz="1200" b="0" i="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Verdana"/>
              <a:buNone/>
              <a:defRPr sz="1200" b="0" i="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Verdana"/>
              <a:buNone/>
              <a:defRPr sz="1200" b="0" i="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Verdana"/>
              <a:buNone/>
              <a:defRPr sz="1200" b="0" i="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Verdana"/>
              <a:buNone/>
              <a:defRPr sz="1200" b="0" i="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Verdana"/>
              <a:buNone/>
              <a:defRPr sz="1200" b="0" i="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texto vertical" type="vertTx">
  <p:cSld name="VERTICAL_TEXT"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4"/>
          <p:cNvSpPr txBox="1">
            <a:spLocks noGrp="1"/>
          </p:cNvSpPr>
          <p:nvPr>
            <p:ph type="title"/>
          </p:nvPr>
        </p:nvSpPr>
        <p:spPr>
          <a:xfrm>
            <a:off x="1370012" y="301625"/>
            <a:ext cx="7313612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14"/>
          <p:cNvSpPr txBox="1">
            <a:spLocks noGrp="1"/>
          </p:cNvSpPr>
          <p:nvPr>
            <p:ph type="body" idx="1"/>
          </p:nvPr>
        </p:nvSpPr>
        <p:spPr>
          <a:xfrm rot="5400000">
            <a:off x="2969418" y="227806"/>
            <a:ext cx="4114800" cy="73136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08610" algn="l">
              <a:spcBef>
                <a:spcPts val="360"/>
              </a:spcBef>
              <a:spcAft>
                <a:spcPts val="0"/>
              </a:spcAft>
              <a:buSzPts val="1260"/>
              <a:buChar char="⚪"/>
              <a:defRPr/>
            </a:lvl1pPr>
            <a:lvl2pPr marL="914400" lvl="1" indent="-308610" algn="l">
              <a:spcBef>
                <a:spcPts val="360"/>
              </a:spcBef>
              <a:spcAft>
                <a:spcPts val="0"/>
              </a:spcAft>
              <a:buSzPts val="1260"/>
              <a:buChar char="●"/>
              <a:defRPr/>
            </a:lvl2pPr>
            <a:lvl3pPr marL="1371600" lvl="2" indent="-302894" algn="l">
              <a:spcBef>
                <a:spcPts val="360"/>
              </a:spcBef>
              <a:spcAft>
                <a:spcPts val="0"/>
              </a:spcAft>
              <a:buSzPts val="1170"/>
              <a:buChar char="⚪"/>
              <a:defRPr/>
            </a:lvl3pPr>
            <a:lvl4pPr marL="1828800" lvl="3" indent="-308610" algn="l">
              <a:spcBef>
                <a:spcPts val="360"/>
              </a:spcBef>
              <a:spcAft>
                <a:spcPts val="0"/>
              </a:spcAft>
              <a:buSzPts val="1260"/>
              <a:buChar char="●"/>
              <a:defRPr/>
            </a:lvl4pPr>
            <a:lvl5pPr marL="2286000" lvl="4" indent="-297179" algn="l">
              <a:spcBef>
                <a:spcPts val="360"/>
              </a:spcBef>
              <a:spcAft>
                <a:spcPts val="0"/>
              </a:spcAft>
              <a:buSzPts val="1080"/>
              <a:buChar char="⚪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8" name="Google Shape;58;p14"/>
          <p:cNvSpPr txBox="1">
            <a:spLocks noGrp="1"/>
          </p:cNvSpPr>
          <p:nvPr>
            <p:ph type="dt" idx="10"/>
          </p:nvPr>
        </p:nvSpPr>
        <p:spPr>
          <a:xfrm>
            <a:off x="457200" y="6248400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14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4"/>
          <p:cNvSpPr txBox="1">
            <a:spLocks noGrp="1"/>
          </p:cNvSpPr>
          <p:nvPr>
            <p:ph type="sldNum" idx="12"/>
          </p:nvPr>
        </p:nvSpPr>
        <p:spPr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Verdana"/>
              <a:buNone/>
              <a:defRPr sz="1200" b="0" i="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Verdana"/>
              <a:buNone/>
              <a:defRPr sz="1200" b="0" i="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Verdana"/>
              <a:buNone/>
              <a:defRPr sz="1200" b="0" i="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Verdana"/>
              <a:buNone/>
              <a:defRPr sz="1200" b="0" i="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Verdana"/>
              <a:buNone/>
              <a:defRPr sz="1200" b="0" i="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Verdana"/>
              <a:buNone/>
              <a:defRPr sz="1200" b="0" i="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Verdana"/>
              <a:buNone/>
              <a:defRPr sz="1200" b="0" i="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Verdana"/>
              <a:buNone/>
              <a:defRPr sz="1200" b="0" i="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Verdana"/>
              <a:buNone/>
              <a:defRPr sz="1200" b="0" i="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n con título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5"/>
          <p:cNvSpPr txBox="1"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320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5"/>
          <p:cNvSpPr>
            <a:spLocks noGrp="1"/>
          </p:cNvSpPr>
          <p:nvPr>
            <p:ph type="pic" idx="2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640"/>
              </a:spcBef>
              <a:spcAft>
                <a:spcPts val="0"/>
              </a:spcAft>
              <a:buClr>
                <a:schemeClr val="dk2"/>
              </a:buClr>
              <a:buSzPts val="2240"/>
              <a:buFont typeface="Noto Sans Symbols"/>
              <a:buNone/>
              <a:defRPr sz="32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R="0" lvl="1" algn="l" rtl="0">
              <a:spcBef>
                <a:spcPts val="560"/>
              </a:spcBef>
              <a:spcAft>
                <a:spcPts val="0"/>
              </a:spcAft>
              <a:buClr>
                <a:schemeClr val="accent2"/>
              </a:buClr>
              <a:buSzPts val="1960"/>
              <a:buFont typeface="Noto Sans Symbols"/>
              <a:buNone/>
              <a:defRPr sz="2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R="0" lvl="2" algn="l" rtl="0">
              <a:spcBef>
                <a:spcPts val="480"/>
              </a:spcBef>
              <a:spcAft>
                <a:spcPts val="0"/>
              </a:spcAft>
              <a:buClr>
                <a:schemeClr val="dk2"/>
              </a:buClr>
              <a:buSzPts val="1560"/>
              <a:buFont typeface="Noto Sans Symbols"/>
              <a:buNone/>
              <a:defRPr sz="24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R="0" lvl="3" algn="l" rtl="0"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Noto Sans Symbols"/>
              <a:buNone/>
              <a:defRPr sz="2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R="0" lvl="4" algn="l" rtl="0"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Noto Sans Symbols"/>
              <a:buNone/>
              <a:defRPr sz="2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64" name="Google Shape;64;p15"/>
          <p:cNvSpPr txBox="1">
            <a:spLocks noGrp="1"/>
          </p:cNvSpPr>
          <p:nvPr>
            <p:ph type="body" idx="1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spcBef>
                <a:spcPts val="320"/>
              </a:spcBef>
              <a:spcAft>
                <a:spcPts val="0"/>
              </a:spcAft>
              <a:buSzPts val="1120"/>
              <a:buNone/>
              <a:defRPr sz="1600"/>
            </a:lvl1pPr>
            <a:lvl2pPr marL="914400" lvl="1" indent="-228600" algn="l">
              <a:spcBef>
                <a:spcPts val="280"/>
              </a:spcBef>
              <a:spcAft>
                <a:spcPts val="0"/>
              </a:spcAft>
              <a:buSzPts val="980"/>
              <a:buNone/>
              <a:defRPr sz="1400"/>
            </a:lvl2pPr>
            <a:lvl3pPr marL="1371600" lvl="2" indent="-228600" algn="l">
              <a:spcBef>
                <a:spcPts val="240"/>
              </a:spcBef>
              <a:spcAft>
                <a:spcPts val="0"/>
              </a:spcAft>
              <a:buSzPts val="780"/>
              <a:buNone/>
              <a:defRPr sz="1200"/>
            </a:lvl3pPr>
            <a:lvl4pPr marL="1828800" lvl="3" indent="-228600" algn="l">
              <a:spcBef>
                <a:spcPts val="200"/>
              </a:spcBef>
              <a:spcAft>
                <a:spcPts val="0"/>
              </a:spcAft>
              <a:buSzPts val="700"/>
              <a:buNone/>
              <a:defRPr sz="1000"/>
            </a:lvl4pPr>
            <a:lvl5pPr marL="2286000" lvl="4" indent="-228600" algn="l">
              <a:spcBef>
                <a:spcPts val="200"/>
              </a:spcBef>
              <a:spcAft>
                <a:spcPts val="0"/>
              </a:spcAft>
              <a:buSzPts val="6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15"/>
          <p:cNvSpPr txBox="1">
            <a:spLocks noGrp="1"/>
          </p:cNvSpPr>
          <p:nvPr>
            <p:ph type="dt" idx="10"/>
          </p:nvPr>
        </p:nvSpPr>
        <p:spPr>
          <a:xfrm>
            <a:off x="457200" y="6248400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5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5"/>
          <p:cNvSpPr txBox="1">
            <a:spLocks noGrp="1"/>
          </p:cNvSpPr>
          <p:nvPr>
            <p:ph type="sldNum" idx="12"/>
          </p:nvPr>
        </p:nvSpPr>
        <p:spPr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Verdana"/>
              <a:buNone/>
              <a:defRPr sz="1200" b="0" i="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Verdana"/>
              <a:buNone/>
              <a:defRPr sz="1200" b="0" i="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Verdana"/>
              <a:buNone/>
              <a:defRPr sz="1200" b="0" i="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Verdana"/>
              <a:buNone/>
              <a:defRPr sz="1200" b="0" i="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Verdana"/>
              <a:buNone/>
              <a:defRPr sz="1200" b="0" i="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Verdana"/>
              <a:buNone/>
              <a:defRPr sz="1200" b="0" i="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Verdana"/>
              <a:buNone/>
              <a:defRPr sz="1200" b="0" i="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Verdana"/>
              <a:buNone/>
              <a:defRPr sz="1200" b="0" i="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Verdana"/>
              <a:buNone/>
              <a:defRPr sz="1200" b="0" i="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ido con título" type="objTx">
  <p:cSld name="OBJECT_WITH_CAPTION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6"/>
          <p:cNvSpPr txBox="1"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320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6"/>
          <p:cNvSpPr txBox="1">
            <a:spLocks noGrp="1"/>
          </p:cNvSpPr>
          <p:nvPr>
            <p:ph type="body"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70840" algn="l">
              <a:spcBef>
                <a:spcPts val="640"/>
              </a:spcBef>
              <a:spcAft>
                <a:spcPts val="0"/>
              </a:spcAft>
              <a:buSzPts val="2240"/>
              <a:buChar char="⚪"/>
              <a:defRPr sz="3200"/>
            </a:lvl1pPr>
            <a:lvl2pPr marL="914400" lvl="1" indent="-353060" algn="l">
              <a:spcBef>
                <a:spcPts val="560"/>
              </a:spcBef>
              <a:spcAft>
                <a:spcPts val="0"/>
              </a:spcAft>
              <a:buSzPts val="1960"/>
              <a:buChar char="●"/>
              <a:defRPr sz="2800"/>
            </a:lvl2pPr>
            <a:lvl3pPr marL="1371600" lvl="2" indent="-327660" algn="l">
              <a:spcBef>
                <a:spcPts val="480"/>
              </a:spcBef>
              <a:spcAft>
                <a:spcPts val="0"/>
              </a:spcAft>
              <a:buSzPts val="1560"/>
              <a:buChar char="⚪"/>
              <a:defRPr sz="2400"/>
            </a:lvl3pPr>
            <a:lvl4pPr marL="1828800" lvl="3" indent="-317500" algn="l">
              <a:spcBef>
                <a:spcPts val="400"/>
              </a:spcBef>
              <a:spcAft>
                <a:spcPts val="0"/>
              </a:spcAft>
              <a:buSzPts val="1400"/>
              <a:buChar char="●"/>
              <a:defRPr sz="2000"/>
            </a:lvl4pPr>
            <a:lvl5pPr marL="2286000" lvl="4" indent="-304800" algn="l">
              <a:spcBef>
                <a:spcPts val="400"/>
              </a:spcBef>
              <a:spcAft>
                <a:spcPts val="0"/>
              </a:spcAft>
              <a:buSzPts val="1200"/>
              <a:buChar char="⚪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71" name="Google Shape;71;p16"/>
          <p:cNvSpPr txBox="1">
            <a:spLocks noGrp="1"/>
          </p:cNvSpPr>
          <p:nvPr>
            <p:ph type="body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spcBef>
                <a:spcPts val="320"/>
              </a:spcBef>
              <a:spcAft>
                <a:spcPts val="0"/>
              </a:spcAft>
              <a:buSzPts val="1120"/>
              <a:buNone/>
              <a:defRPr sz="1600"/>
            </a:lvl1pPr>
            <a:lvl2pPr marL="914400" lvl="1" indent="-228600" algn="l">
              <a:spcBef>
                <a:spcPts val="280"/>
              </a:spcBef>
              <a:spcAft>
                <a:spcPts val="0"/>
              </a:spcAft>
              <a:buSzPts val="980"/>
              <a:buNone/>
              <a:defRPr sz="1400"/>
            </a:lvl2pPr>
            <a:lvl3pPr marL="1371600" lvl="2" indent="-228600" algn="l">
              <a:spcBef>
                <a:spcPts val="240"/>
              </a:spcBef>
              <a:spcAft>
                <a:spcPts val="0"/>
              </a:spcAft>
              <a:buSzPts val="780"/>
              <a:buNone/>
              <a:defRPr sz="1200"/>
            </a:lvl3pPr>
            <a:lvl4pPr marL="1828800" lvl="3" indent="-228600" algn="l">
              <a:spcBef>
                <a:spcPts val="200"/>
              </a:spcBef>
              <a:spcAft>
                <a:spcPts val="0"/>
              </a:spcAft>
              <a:buSzPts val="700"/>
              <a:buNone/>
              <a:defRPr sz="1000"/>
            </a:lvl4pPr>
            <a:lvl5pPr marL="2286000" lvl="4" indent="-228600" algn="l">
              <a:spcBef>
                <a:spcPts val="200"/>
              </a:spcBef>
              <a:spcAft>
                <a:spcPts val="0"/>
              </a:spcAft>
              <a:buSzPts val="6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72" name="Google Shape;72;p16"/>
          <p:cNvSpPr txBox="1">
            <a:spLocks noGrp="1"/>
          </p:cNvSpPr>
          <p:nvPr>
            <p:ph type="dt" idx="10"/>
          </p:nvPr>
        </p:nvSpPr>
        <p:spPr>
          <a:xfrm>
            <a:off x="457200" y="6248400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6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6"/>
          <p:cNvSpPr txBox="1">
            <a:spLocks noGrp="1"/>
          </p:cNvSpPr>
          <p:nvPr>
            <p:ph type="sldNum" idx="12"/>
          </p:nvPr>
        </p:nvSpPr>
        <p:spPr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Verdana"/>
              <a:buNone/>
              <a:defRPr sz="1200" b="0" i="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Verdana"/>
              <a:buNone/>
              <a:defRPr sz="1200" b="0" i="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Verdana"/>
              <a:buNone/>
              <a:defRPr sz="1200" b="0" i="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Verdana"/>
              <a:buNone/>
              <a:defRPr sz="1200" b="0" i="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Verdana"/>
              <a:buNone/>
              <a:defRPr sz="1200" b="0" i="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Verdana"/>
              <a:buNone/>
              <a:defRPr sz="1200" b="0" i="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Verdana"/>
              <a:buNone/>
              <a:defRPr sz="1200" b="0" i="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Verdana"/>
              <a:buNone/>
              <a:defRPr sz="1200" b="0" i="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Verdana"/>
              <a:buNone/>
              <a:defRPr sz="1200" b="0" i="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 blanco" type="blank">
  <p:cSld name="BLANK"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7"/>
          <p:cNvSpPr txBox="1">
            <a:spLocks noGrp="1"/>
          </p:cNvSpPr>
          <p:nvPr>
            <p:ph type="dt" idx="10"/>
          </p:nvPr>
        </p:nvSpPr>
        <p:spPr>
          <a:xfrm>
            <a:off x="457200" y="6248400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7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7"/>
          <p:cNvSpPr txBox="1">
            <a:spLocks noGrp="1"/>
          </p:cNvSpPr>
          <p:nvPr>
            <p:ph type="sldNum" idx="12"/>
          </p:nvPr>
        </p:nvSpPr>
        <p:spPr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Verdana"/>
              <a:buNone/>
              <a:defRPr sz="1200" b="0" i="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Verdana"/>
              <a:buNone/>
              <a:defRPr sz="1200" b="0" i="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Verdana"/>
              <a:buNone/>
              <a:defRPr sz="1200" b="0" i="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Verdana"/>
              <a:buNone/>
              <a:defRPr sz="1200" b="0" i="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Verdana"/>
              <a:buNone/>
              <a:defRPr sz="1200" b="0" i="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Verdana"/>
              <a:buNone/>
              <a:defRPr sz="1200" b="0" i="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Verdana"/>
              <a:buNone/>
              <a:defRPr sz="1200" b="0" i="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Verdana"/>
              <a:buNone/>
              <a:defRPr sz="1200" b="0" i="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Verdana"/>
              <a:buNone/>
              <a:defRPr sz="1200" b="0" i="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olo el título" type="titleOnly">
  <p:cSld name="TITLE_ONLY"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8"/>
          <p:cNvSpPr txBox="1">
            <a:spLocks noGrp="1"/>
          </p:cNvSpPr>
          <p:nvPr>
            <p:ph type="title"/>
          </p:nvPr>
        </p:nvSpPr>
        <p:spPr>
          <a:xfrm>
            <a:off x="1370012" y="301625"/>
            <a:ext cx="7313612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1" name="Google Shape;81;p18"/>
          <p:cNvSpPr txBox="1">
            <a:spLocks noGrp="1"/>
          </p:cNvSpPr>
          <p:nvPr>
            <p:ph type="dt" idx="10"/>
          </p:nvPr>
        </p:nvSpPr>
        <p:spPr>
          <a:xfrm>
            <a:off x="457200" y="6248400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18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18"/>
          <p:cNvSpPr txBox="1">
            <a:spLocks noGrp="1"/>
          </p:cNvSpPr>
          <p:nvPr>
            <p:ph type="sldNum" idx="12"/>
          </p:nvPr>
        </p:nvSpPr>
        <p:spPr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Verdana"/>
              <a:buNone/>
              <a:defRPr sz="1200" b="0" i="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Verdana"/>
              <a:buNone/>
              <a:defRPr sz="1200" b="0" i="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Verdana"/>
              <a:buNone/>
              <a:defRPr sz="1200" b="0" i="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Verdana"/>
              <a:buNone/>
              <a:defRPr sz="1200" b="0" i="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Verdana"/>
              <a:buNone/>
              <a:defRPr sz="1200" b="0" i="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Verdana"/>
              <a:buNone/>
              <a:defRPr sz="1200" b="0" i="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Verdana"/>
              <a:buNone/>
              <a:defRPr sz="1200" b="0" i="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Verdana"/>
              <a:buNone/>
              <a:defRPr sz="1200" b="0" i="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Verdana"/>
              <a:buNone/>
              <a:defRPr sz="1200" b="0" i="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ción" type="twoTxTwoObj">
  <p:cSld name="TWO_OBJECTS_WITH_TEXT"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9"/>
          <p:cNvSpPr txBox="1"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6" name="Google Shape;86;p19"/>
          <p:cNvSpPr txBox="1"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SzPts val="168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SzPts val="14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SzPts val="117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SzPts val="112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SzPts val="96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87" name="Google Shape;87;p19"/>
          <p:cNvSpPr txBox="1">
            <a:spLocks noGrp="1"/>
          </p:cNvSpPr>
          <p:nvPr>
            <p:ph type="body" idx="2"/>
          </p:nvPr>
        </p:nvSpPr>
        <p:spPr>
          <a:xfrm>
            <a:off x="630238" y="2505075"/>
            <a:ext cx="386873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08610" algn="l">
              <a:spcBef>
                <a:spcPts val="360"/>
              </a:spcBef>
              <a:spcAft>
                <a:spcPts val="0"/>
              </a:spcAft>
              <a:buSzPts val="1260"/>
              <a:buChar char="⚪"/>
              <a:defRPr/>
            </a:lvl1pPr>
            <a:lvl2pPr marL="914400" lvl="1" indent="-308610" algn="l">
              <a:spcBef>
                <a:spcPts val="360"/>
              </a:spcBef>
              <a:spcAft>
                <a:spcPts val="0"/>
              </a:spcAft>
              <a:buSzPts val="1260"/>
              <a:buChar char="●"/>
              <a:defRPr/>
            </a:lvl2pPr>
            <a:lvl3pPr marL="1371600" lvl="2" indent="-302894" algn="l">
              <a:spcBef>
                <a:spcPts val="360"/>
              </a:spcBef>
              <a:spcAft>
                <a:spcPts val="0"/>
              </a:spcAft>
              <a:buSzPts val="1170"/>
              <a:buChar char="⚪"/>
              <a:defRPr/>
            </a:lvl3pPr>
            <a:lvl4pPr marL="1828800" lvl="3" indent="-308610" algn="l">
              <a:spcBef>
                <a:spcPts val="360"/>
              </a:spcBef>
              <a:spcAft>
                <a:spcPts val="0"/>
              </a:spcAft>
              <a:buSzPts val="1260"/>
              <a:buChar char="●"/>
              <a:defRPr/>
            </a:lvl4pPr>
            <a:lvl5pPr marL="2286000" lvl="4" indent="-297179" algn="l">
              <a:spcBef>
                <a:spcPts val="360"/>
              </a:spcBef>
              <a:spcAft>
                <a:spcPts val="0"/>
              </a:spcAft>
              <a:buSzPts val="1080"/>
              <a:buChar char="⚪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8" name="Google Shape;88;p19"/>
          <p:cNvSpPr txBox="1">
            <a:spLocks noGrp="1"/>
          </p:cNvSpPr>
          <p:nvPr>
            <p:ph type="body" idx="3"/>
          </p:nvPr>
        </p:nvSpPr>
        <p:spPr>
          <a:xfrm>
            <a:off x="4629150" y="1681163"/>
            <a:ext cx="38877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SzPts val="168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SzPts val="14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SzPts val="117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SzPts val="112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SzPts val="96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89" name="Google Shape;89;p19"/>
          <p:cNvSpPr txBox="1">
            <a:spLocks noGrp="1"/>
          </p:cNvSpPr>
          <p:nvPr>
            <p:ph type="body" idx="4"/>
          </p:nvPr>
        </p:nvSpPr>
        <p:spPr>
          <a:xfrm>
            <a:off x="4629150" y="2505075"/>
            <a:ext cx="38877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08610" algn="l">
              <a:spcBef>
                <a:spcPts val="360"/>
              </a:spcBef>
              <a:spcAft>
                <a:spcPts val="0"/>
              </a:spcAft>
              <a:buSzPts val="1260"/>
              <a:buChar char="⚪"/>
              <a:defRPr/>
            </a:lvl1pPr>
            <a:lvl2pPr marL="914400" lvl="1" indent="-308610" algn="l">
              <a:spcBef>
                <a:spcPts val="360"/>
              </a:spcBef>
              <a:spcAft>
                <a:spcPts val="0"/>
              </a:spcAft>
              <a:buSzPts val="1260"/>
              <a:buChar char="●"/>
              <a:defRPr/>
            </a:lvl2pPr>
            <a:lvl3pPr marL="1371600" lvl="2" indent="-302894" algn="l">
              <a:spcBef>
                <a:spcPts val="360"/>
              </a:spcBef>
              <a:spcAft>
                <a:spcPts val="0"/>
              </a:spcAft>
              <a:buSzPts val="1170"/>
              <a:buChar char="⚪"/>
              <a:defRPr/>
            </a:lvl3pPr>
            <a:lvl4pPr marL="1828800" lvl="3" indent="-308610" algn="l">
              <a:spcBef>
                <a:spcPts val="360"/>
              </a:spcBef>
              <a:spcAft>
                <a:spcPts val="0"/>
              </a:spcAft>
              <a:buSzPts val="1260"/>
              <a:buChar char="●"/>
              <a:defRPr/>
            </a:lvl4pPr>
            <a:lvl5pPr marL="2286000" lvl="4" indent="-297179" algn="l">
              <a:spcBef>
                <a:spcPts val="360"/>
              </a:spcBef>
              <a:spcAft>
                <a:spcPts val="0"/>
              </a:spcAft>
              <a:buSzPts val="1080"/>
              <a:buChar char="⚪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0" name="Google Shape;90;p19"/>
          <p:cNvSpPr txBox="1">
            <a:spLocks noGrp="1"/>
          </p:cNvSpPr>
          <p:nvPr>
            <p:ph type="dt" idx="10"/>
          </p:nvPr>
        </p:nvSpPr>
        <p:spPr>
          <a:xfrm>
            <a:off x="457200" y="6248400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1" name="Google Shape;91;p19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2" name="Google Shape;92;p19"/>
          <p:cNvSpPr txBox="1">
            <a:spLocks noGrp="1"/>
          </p:cNvSpPr>
          <p:nvPr>
            <p:ph type="sldNum" idx="12"/>
          </p:nvPr>
        </p:nvSpPr>
        <p:spPr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Verdana"/>
              <a:buNone/>
              <a:defRPr sz="1200" b="0" i="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Verdana"/>
              <a:buNone/>
              <a:defRPr sz="1200" b="0" i="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Verdana"/>
              <a:buNone/>
              <a:defRPr sz="1200" b="0" i="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Verdana"/>
              <a:buNone/>
              <a:defRPr sz="1200" b="0" i="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Verdana"/>
              <a:buNone/>
              <a:defRPr sz="1200" b="0" i="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Verdana"/>
              <a:buNone/>
              <a:defRPr sz="1200" b="0" i="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Verdana"/>
              <a:buNone/>
              <a:defRPr sz="1200" b="0" i="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Verdana"/>
              <a:buNone/>
              <a:defRPr sz="1200" b="0" i="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Verdana"/>
              <a:buNone/>
              <a:defRPr sz="1200" b="0" i="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os objetos" type="twoObj">
  <p:cSld name="TWO_OBJECTS"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0"/>
          <p:cNvSpPr txBox="1">
            <a:spLocks noGrp="1"/>
          </p:cNvSpPr>
          <p:nvPr>
            <p:ph type="title"/>
          </p:nvPr>
        </p:nvSpPr>
        <p:spPr>
          <a:xfrm>
            <a:off x="1370012" y="301625"/>
            <a:ext cx="7313612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5" name="Google Shape;95;p20"/>
          <p:cNvSpPr txBox="1">
            <a:spLocks noGrp="1"/>
          </p:cNvSpPr>
          <p:nvPr>
            <p:ph type="body" idx="1"/>
          </p:nvPr>
        </p:nvSpPr>
        <p:spPr>
          <a:xfrm>
            <a:off x="1370013" y="1827213"/>
            <a:ext cx="3579812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08610" algn="l">
              <a:spcBef>
                <a:spcPts val="360"/>
              </a:spcBef>
              <a:spcAft>
                <a:spcPts val="0"/>
              </a:spcAft>
              <a:buSzPts val="1260"/>
              <a:buChar char="⚪"/>
              <a:defRPr/>
            </a:lvl1pPr>
            <a:lvl2pPr marL="914400" lvl="1" indent="-308610" algn="l">
              <a:spcBef>
                <a:spcPts val="360"/>
              </a:spcBef>
              <a:spcAft>
                <a:spcPts val="0"/>
              </a:spcAft>
              <a:buSzPts val="1260"/>
              <a:buChar char="●"/>
              <a:defRPr/>
            </a:lvl2pPr>
            <a:lvl3pPr marL="1371600" lvl="2" indent="-302894" algn="l">
              <a:spcBef>
                <a:spcPts val="360"/>
              </a:spcBef>
              <a:spcAft>
                <a:spcPts val="0"/>
              </a:spcAft>
              <a:buSzPts val="1170"/>
              <a:buChar char="⚪"/>
              <a:defRPr/>
            </a:lvl3pPr>
            <a:lvl4pPr marL="1828800" lvl="3" indent="-308610" algn="l">
              <a:spcBef>
                <a:spcPts val="360"/>
              </a:spcBef>
              <a:spcAft>
                <a:spcPts val="0"/>
              </a:spcAft>
              <a:buSzPts val="1260"/>
              <a:buChar char="●"/>
              <a:defRPr/>
            </a:lvl4pPr>
            <a:lvl5pPr marL="2286000" lvl="4" indent="-297179" algn="l">
              <a:spcBef>
                <a:spcPts val="360"/>
              </a:spcBef>
              <a:spcAft>
                <a:spcPts val="0"/>
              </a:spcAft>
              <a:buSzPts val="1080"/>
              <a:buChar char="⚪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6" name="Google Shape;96;p20"/>
          <p:cNvSpPr txBox="1">
            <a:spLocks noGrp="1"/>
          </p:cNvSpPr>
          <p:nvPr>
            <p:ph type="body" idx="2"/>
          </p:nvPr>
        </p:nvSpPr>
        <p:spPr>
          <a:xfrm>
            <a:off x="5102225" y="1827213"/>
            <a:ext cx="3581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08610" algn="l">
              <a:spcBef>
                <a:spcPts val="360"/>
              </a:spcBef>
              <a:spcAft>
                <a:spcPts val="0"/>
              </a:spcAft>
              <a:buSzPts val="1260"/>
              <a:buChar char="⚪"/>
              <a:defRPr/>
            </a:lvl1pPr>
            <a:lvl2pPr marL="914400" lvl="1" indent="-308610" algn="l">
              <a:spcBef>
                <a:spcPts val="360"/>
              </a:spcBef>
              <a:spcAft>
                <a:spcPts val="0"/>
              </a:spcAft>
              <a:buSzPts val="1260"/>
              <a:buChar char="●"/>
              <a:defRPr/>
            </a:lvl2pPr>
            <a:lvl3pPr marL="1371600" lvl="2" indent="-302894" algn="l">
              <a:spcBef>
                <a:spcPts val="360"/>
              </a:spcBef>
              <a:spcAft>
                <a:spcPts val="0"/>
              </a:spcAft>
              <a:buSzPts val="1170"/>
              <a:buChar char="⚪"/>
              <a:defRPr/>
            </a:lvl3pPr>
            <a:lvl4pPr marL="1828800" lvl="3" indent="-308610" algn="l">
              <a:spcBef>
                <a:spcPts val="360"/>
              </a:spcBef>
              <a:spcAft>
                <a:spcPts val="0"/>
              </a:spcAft>
              <a:buSzPts val="1260"/>
              <a:buChar char="●"/>
              <a:defRPr/>
            </a:lvl4pPr>
            <a:lvl5pPr marL="2286000" lvl="4" indent="-297179" algn="l">
              <a:spcBef>
                <a:spcPts val="360"/>
              </a:spcBef>
              <a:spcAft>
                <a:spcPts val="0"/>
              </a:spcAft>
              <a:buSzPts val="1080"/>
              <a:buChar char="⚪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7" name="Google Shape;97;p20"/>
          <p:cNvSpPr txBox="1">
            <a:spLocks noGrp="1"/>
          </p:cNvSpPr>
          <p:nvPr>
            <p:ph type="dt" idx="10"/>
          </p:nvPr>
        </p:nvSpPr>
        <p:spPr>
          <a:xfrm>
            <a:off x="457200" y="6248400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8" name="Google Shape;98;p20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9" name="Google Shape;99;p20"/>
          <p:cNvSpPr txBox="1">
            <a:spLocks noGrp="1"/>
          </p:cNvSpPr>
          <p:nvPr>
            <p:ph type="sldNum" idx="12"/>
          </p:nvPr>
        </p:nvSpPr>
        <p:spPr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Verdana"/>
              <a:buNone/>
              <a:defRPr sz="1200" b="0" i="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Verdana"/>
              <a:buNone/>
              <a:defRPr sz="1200" b="0" i="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Verdana"/>
              <a:buNone/>
              <a:defRPr sz="1200" b="0" i="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Verdana"/>
              <a:buNone/>
              <a:defRPr sz="1200" b="0" i="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Verdana"/>
              <a:buNone/>
              <a:defRPr sz="1200" b="0" i="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Verdana"/>
              <a:buNone/>
              <a:defRPr sz="1200" b="0" i="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Verdana"/>
              <a:buNone/>
              <a:defRPr sz="1200" b="0" i="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Verdana"/>
              <a:buNone/>
              <a:defRPr sz="1200" b="0" i="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Verdana"/>
              <a:buNone/>
              <a:defRPr sz="1200" b="0" i="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cabezado de sección" type="secHead">
  <p:cSld name="SECTION_HEADER"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21"/>
          <p:cNvSpPr txBox="1"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600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2" name="Google Shape;102;p21"/>
          <p:cNvSpPr txBox="1"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SzPts val="1680"/>
              <a:buNone/>
              <a:defRPr sz="2400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SzPts val="1400"/>
              <a:buNone/>
              <a:defRPr sz="2000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SzPts val="1170"/>
              <a:buNone/>
              <a:defRPr sz="1800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SzPts val="1120"/>
              <a:buNone/>
              <a:defRPr sz="1600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SzPts val="960"/>
              <a:buNone/>
              <a:defRPr sz="16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03" name="Google Shape;103;p21"/>
          <p:cNvSpPr txBox="1">
            <a:spLocks noGrp="1"/>
          </p:cNvSpPr>
          <p:nvPr>
            <p:ph type="dt" idx="10"/>
          </p:nvPr>
        </p:nvSpPr>
        <p:spPr>
          <a:xfrm>
            <a:off x="457200" y="6248400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4" name="Google Shape;104;p21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5" name="Google Shape;105;p21"/>
          <p:cNvSpPr txBox="1">
            <a:spLocks noGrp="1"/>
          </p:cNvSpPr>
          <p:nvPr>
            <p:ph type="sldNum" idx="12"/>
          </p:nvPr>
        </p:nvSpPr>
        <p:spPr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Verdana"/>
              <a:buNone/>
              <a:defRPr sz="1200" b="0" i="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Verdana"/>
              <a:buNone/>
              <a:defRPr sz="1200" b="0" i="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Verdana"/>
              <a:buNone/>
              <a:defRPr sz="1200" b="0" i="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Verdana"/>
              <a:buNone/>
              <a:defRPr sz="1200" b="0" i="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Verdana"/>
              <a:buNone/>
              <a:defRPr sz="1200" b="0" i="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Verdana"/>
              <a:buNone/>
              <a:defRPr sz="1200" b="0" i="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Verdana"/>
              <a:buNone/>
              <a:defRPr sz="1200" b="0" i="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Verdana"/>
              <a:buNone/>
              <a:defRPr sz="1200" b="0" i="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Verdana"/>
              <a:buNone/>
              <a:defRPr sz="1200" b="0" i="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4.xml"/><Relationship Id="rId7" Type="http://schemas.openxmlformats.org/officeDocument/2006/relationships/slideLayout" Target="../slideLayouts/slideLayout8.xml"/><Relationship Id="rId12" Type="http://schemas.openxmlformats.org/officeDocument/2006/relationships/slideLayout" Target="../slideLayouts/slideLayout13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2.xml"/><Relationship Id="rId5" Type="http://schemas.openxmlformats.org/officeDocument/2006/relationships/slideLayout" Target="../slideLayouts/slideLayout6.xml"/><Relationship Id="rId10" Type="http://schemas.openxmlformats.org/officeDocument/2006/relationships/slideLayout" Target="../slideLayouts/slideLayout11.xml"/><Relationship Id="rId4" Type="http://schemas.openxmlformats.org/officeDocument/2006/relationships/slideLayout" Target="../slideLayouts/slideLayout5.xml"/><Relationship Id="rId9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oogle Shape;6;p7"/>
          <p:cNvGrpSpPr/>
          <p:nvPr/>
        </p:nvGrpSpPr>
        <p:grpSpPr>
          <a:xfrm>
            <a:off x="-3222625" y="304800"/>
            <a:ext cx="11909425" cy="4724400"/>
            <a:chOff x="-2030" y="192"/>
            <a:chExt cx="7502" cy="2976"/>
          </a:xfrm>
        </p:grpSpPr>
        <p:cxnSp>
          <p:nvCxnSpPr>
            <p:cNvPr id="7" name="Google Shape;7;p7"/>
            <p:cNvCxnSpPr/>
            <p:nvPr/>
          </p:nvCxnSpPr>
          <p:spPr>
            <a:xfrm>
              <a:off x="912" y="1584"/>
              <a:ext cx="4560" cy="0"/>
            </a:xfrm>
            <a:prstGeom prst="straightConnector1">
              <a:avLst/>
            </a:prstGeom>
            <a:noFill/>
            <a:ln w="12700" cap="flat" cmpd="sng">
              <a:solidFill>
                <a:schemeClr val="dk1"/>
              </a:solidFill>
              <a:prstDash val="solid"/>
              <a:miter lim="800000"/>
              <a:headEnd type="none" w="med" len="med"/>
              <a:tailEnd type="none" w="med" len="med"/>
            </a:ln>
          </p:spPr>
        </p:cxnSp>
        <p:sp>
          <p:nvSpPr>
            <p:cNvPr id="8" name="Google Shape;8;p7"/>
            <p:cNvSpPr/>
            <p:nvPr/>
          </p:nvSpPr>
          <p:spPr>
            <a:xfrm>
              <a:off x="-1584" y="864"/>
              <a:ext cx="2304" cy="2304"/>
            </a:xfrm>
            <a:custGeom>
              <a:avLst/>
              <a:gdLst/>
              <a:ahLst/>
              <a:cxnLst/>
              <a:rect l="l" t="t" r="r" b="b"/>
              <a:pathLst>
                <a:path w="64000" h="64000" extrusionOk="0">
                  <a:moveTo>
                    <a:pt x="44083" y="2368"/>
                  </a:moveTo>
                  <a:cubicBezTo>
                    <a:pt x="56127" y="7280"/>
                    <a:pt x="64000" y="18993"/>
                    <a:pt x="64000" y="32000"/>
                  </a:cubicBezTo>
                  <a:cubicBezTo>
                    <a:pt x="64000" y="45006"/>
                    <a:pt x="56127" y="56719"/>
                    <a:pt x="44083" y="61631"/>
                  </a:cubicBezTo>
                  <a:cubicBezTo>
                    <a:pt x="44082" y="61631"/>
                    <a:pt x="44082" y="61631"/>
                    <a:pt x="44082" y="61631"/>
                  </a:cubicBezTo>
                  <a:lnTo>
                    <a:pt x="44083" y="61632"/>
                  </a:lnTo>
                  <a:lnTo>
                    <a:pt x="44083" y="2368"/>
                  </a:lnTo>
                  <a:lnTo>
                    <a:pt x="44082" y="2368"/>
                  </a:lnTo>
                  <a:cubicBezTo>
                    <a:pt x="44082" y="2368"/>
                    <a:pt x="44082" y="2368"/>
                    <a:pt x="44083" y="2368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endParaRPr>
            </a:p>
          </p:txBody>
        </p:sp>
        <p:sp>
          <p:nvSpPr>
            <p:cNvPr id="9" name="Google Shape;9;p7"/>
            <p:cNvSpPr/>
            <p:nvPr/>
          </p:nvSpPr>
          <p:spPr>
            <a:xfrm>
              <a:off x="-2030" y="192"/>
              <a:ext cx="2544" cy="2544"/>
            </a:xfrm>
            <a:custGeom>
              <a:avLst/>
              <a:gdLst/>
              <a:ahLst/>
              <a:cxnLst/>
              <a:rect l="l" t="t" r="r" b="b"/>
              <a:pathLst>
                <a:path w="64000" h="64000" extrusionOk="0">
                  <a:moveTo>
                    <a:pt x="50994" y="6246"/>
                  </a:moveTo>
                  <a:cubicBezTo>
                    <a:pt x="59172" y="12279"/>
                    <a:pt x="64000" y="21837"/>
                    <a:pt x="64000" y="32000"/>
                  </a:cubicBezTo>
                  <a:cubicBezTo>
                    <a:pt x="64000" y="42162"/>
                    <a:pt x="59172" y="51720"/>
                    <a:pt x="50994" y="57753"/>
                  </a:cubicBezTo>
                  <a:cubicBezTo>
                    <a:pt x="50993" y="57753"/>
                    <a:pt x="50993" y="57753"/>
                    <a:pt x="50993" y="57753"/>
                  </a:cubicBezTo>
                  <a:lnTo>
                    <a:pt x="50994" y="57754"/>
                  </a:lnTo>
                  <a:lnTo>
                    <a:pt x="50994" y="6246"/>
                  </a:lnTo>
                  <a:lnTo>
                    <a:pt x="50993" y="6246"/>
                  </a:lnTo>
                  <a:cubicBezTo>
                    <a:pt x="50993" y="6246"/>
                    <a:pt x="50993" y="6246"/>
                    <a:pt x="50994" y="6246"/>
                  </a:cubicBezTo>
                  <a:close/>
                </a:path>
              </a:pathLst>
            </a:custGeom>
            <a:solidFill>
              <a:schemeClr val="hlink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endParaRPr>
            </a:p>
          </p:txBody>
        </p:sp>
      </p:grpSp>
      <p:sp>
        <p:nvSpPr>
          <p:cNvPr id="10" name="Google Shape;10;p7"/>
          <p:cNvSpPr txBox="1">
            <a:spLocks noGrp="1"/>
          </p:cNvSpPr>
          <p:nvPr>
            <p:ph type="title"/>
          </p:nvPr>
        </p:nvSpPr>
        <p:spPr>
          <a:xfrm>
            <a:off x="1370012" y="301625"/>
            <a:ext cx="7313612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" name="Google Shape;11;p7"/>
          <p:cNvSpPr txBox="1">
            <a:spLocks noGrp="1"/>
          </p:cNvSpPr>
          <p:nvPr>
            <p:ph type="body" idx="1"/>
          </p:nvPr>
        </p:nvSpPr>
        <p:spPr>
          <a:xfrm>
            <a:off x="1370012" y="1827212"/>
            <a:ext cx="7313612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57505" algn="l" rtl="0">
              <a:spcBef>
                <a:spcPts val="580"/>
              </a:spcBef>
              <a:spcAft>
                <a:spcPts val="0"/>
              </a:spcAft>
              <a:buClr>
                <a:schemeClr val="dk2"/>
              </a:buClr>
              <a:buSzPts val="2030"/>
              <a:buFont typeface="Noto Sans Symbols"/>
              <a:buChar char="⚪"/>
              <a:defRPr sz="29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914400" marR="0" lvl="1" indent="-339725" algn="l" rtl="0">
              <a:spcBef>
                <a:spcPts val="500"/>
              </a:spcBef>
              <a:spcAft>
                <a:spcPts val="0"/>
              </a:spcAft>
              <a:buClr>
                <a:schemeClr val="accent2"/>
              </a:buClr>
              <a:buSzPts val="1750"/>
              <a:buFont typeface="Noto Sans Symbols"/>
              <a:buChar char="●"/>
              <a:defRPr sz="25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1371600" marR="0" lvl="2" indent="-319405" algn="l" rtl="0">
              <a:spcBef>
                <a:spcPts val="440"/>
              </a:spcBef>
              <a:spcAft>
                <a:spcPts val="0"/>
              </a:spcAft>
              <a:buClr>
                <a:schemeClr val="dk2"/>
              </a:buClr>
              <a:buSzPts val="1430"/>
              <a:buFont typeface="Noto Sans Symbols"/>
              <a:buChar char="⚪"/>
              <a:defRPr sz="2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1828800" marR="0" lvl="3" indent="-313055" algn="l" rtl="0">
              <a:spcBef>
                <a:spcPts val="380"/>
              </a:spcBef>
              <a:spcAft>
                <a:spcPts val="0"/>
              </a:spcAft>
              <a:buClr>
                <a:schemeClr val="accent2"/>
              </a:buClr>
              <a:buSzPts val="1330"/>
              <a:buFont typeface="Noto Sans Symbols"/>
              <a:buChar char="●"/>
              <a:defRPr sz="19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2286000" marR="0" lvl="4" indent="-300989" algn="l" rtl="0">
              <a:spcBef>
                <a:spcPts val="380"/>
              </a:spcBef>
              <a:spcAft>
                <a:spcPts val="0"/>
              </a:spcAft>
              <a:buClr>
                <a:schemeClr val="dk2"/>
              </a:buClr>
              <a:buSzPts val="1140"/>
              <a:buFont typeface="Noto Sans Symbols"/>
              <a:buChar char="⚪"/>
              <a:defRPr sz="19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12" name="Google Shape;12;p7"/>
          <p:cNvSpPr txBox="1">
            <a:spLocks noGrp="1"/>
          </p:cNvSpPr>
          <p:nvPr>
            <p:ph type="dt" idx="10"/>
          </p:nvPr>
        </p:nvSpPr>
        <p:spPr>
          <a:xfrm>
            <a:off x="457200" y="6248400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13" name="Google Shape;13;p7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14" name="Google Shape;14;p7"/>
          <p:cNvSpPr txBox="1">
            <a:spLocks noGrp="1"/>
          </p:cNvSpPr>
          <p:nvPr>
            <p:ph type="sldNum" idx="12"/>
          </p:nvPr>
        </p:nvSpPr>
        <p:spPr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Verdana"/>
              <a:buNone/>
              <a:defRPr sz="1200" b="0" i="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Verdana"/>
              <a:buNone/>
              <a:defRPr sz="1200" b="0" i="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Verdana"/>
              <a:buNone/>
              <a:defRPr sz="1200" b="0" i="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Verdana"/>
              <a:buNone/>
              <a:defRPr sz="1200" b="0" i="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Verdana"/>
              <a:buNone/>
              <a:defRPr sz="1200" b="0" i="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Verdana"/>
              <a:buNone/>
              <a:defRPr sz="1200" b="0" i="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Verdana"/>
              <a:buNone/>
              <a:defRPr sz="1200" b="0" i="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Verdana"/>
              <a:buNone/>
              <a:defRPr sz="1200" b="0" i="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Verdana"/>
              <a:buNone/>
              <a:defRPr sz="1200" b="0" i="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oogle Shape;22;p9"/>
          <p:cNvGrpSpPr/>
          <p:nvPr/>
        </p:nvGrpSpPr>
        <p:grpSpPr>
          <a:xfrm>
            <a:off x="-3238500" y="0"/>
            <a:ext cx="11925300" cy="3810000"/>
            <a:chOff x="-2040" y="0"/>
            <a:chExt cx="7512" cy="2400"/>
          </a:xfrm>
        </p:grpSpPr>
        <p:sp>
          <p:nvSpPr>
            <p:cNvPr id="23" name="Google Shape;23;p9"/>
            <p:cNvSpPr/>
            <p:nvPr/>
          </p:nvSpPr>
          <p:spPr>
            <a:xfrm>
              <a:off x="-2040" y="432"/>
              <a:ext cx="2592" cy="1968"/>
            </a:xfrm>
            <a:custGeom>
              <a:avLst/>
              <a:gdLst/>
              <a:ahLst/>
              <a:cxnLst/>
              <a:rect l="l" t="t" r="r" b="b"/>
              <a:pathLst>
                <a:path w="64000" h="64000" extrusionOk="0">
                  <a:moveTo>
                    <a:pt x="50296" y="5746"/>
                  </a:moveTo>
                  <a:cubicBezTo>
                    <a:pt x="58882" y="11730"/>
                    <a:pt x="64000" y="21534"/>
                    <a:pt x="64000" y="32000"/>
                  </a:cubicBezTo>
                  <a:cubicBezTo>
                    <a:pt x="64000" y="42465"/>
                    <a:pt x="58882" y="52269"/>
                    <a:pt x="50296" y="58253"/>
                  </a:cubicBezTo>
                  <a:cubicBezTo>
                    <a:pt x="50296" y="58253"/>
                    <a:pt x="50296" y="58253"/>
                    <a:pt x="50295" y="58253"/>
                  </a:cubicBezTo>
                  <a:lnTo>
                    <a:pt x="50296" y="58254"/>
                  </a:lnTo>
                  <a:lnTo>
                    <a:pt x="50296" y="5746"/>
                  </a:lnTo>
                  <a:lnTo>
                    <a:pt x="50295" y="5746"/>
                  </a:lnTo>
                  <a:cubicBezTo>
                    <a:pt x="50296" y="5746"/>
                    <a:pt x="50296" y="5746"/>
                    <a:pt x="50296" y="574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endParaRPr>
            </a:p>
          </p:txBody>
        </p:sp>
        <p:sp>
          <p:nvSpPr>
            <p:cNvPr id="24" name="Google Shape;24;p9"/>
            <p:cNvSpPr/>
            <p:nvPr/>
          </p:nvSpPr>
          <p:spPr>
            <a:xfrm>
              <a:off x="-1528" y="0"/>
              <a:ext cx="1949" cy="1987"/>
            </a:xfrm>
            <a:custGeom>
              <a:avLst/>
              <a:gdLst/>
              <a:ahLst/>
              <a:cxnLst/>
              <a:rect l="l" t="t" r="r" b="b"/>
              <a:pathLst>
                <a:path w="64000" h="64000" extrusionOk="0">
                  <a:moveTo>
                    <a:pt x="50077" y="5595"/>
                  </a:moveTo>
                  <a:cubicBezTo>
                    <a:pt x="58790" y="11560"/>
                    <a:pt x="64000" y="21440"/>
                    <a:pt x="64000" y="32000"/>
                  </a:cubicBezTo>
                  <a:cubicBezTo>
                    <a:pt x="64000" y="42559"/>
                    <a:pt x="58790" y="52439"/>
                    <a:pt x="50077" y="58404"/>
                  </a:cubicBezTo>
                  <a:cubicBezTo>
                    <a:pt x="50077" y="58404"/>
                    <a:pt x="50077" y="58404"/>
                    <a:pt x="50076" y="58404"/>
                  </a:cubicBezTo>
                  <a:lnTo>
                    <a:pt x="50077" y="58405"/>
                  </a:lnTo>
                  <a:lnTo>
                    <a:pt x="50077" y="5595"/>
                  </a:lnTo>
                  <a:lnTo>
                    <a:pt x="50076" y="5595"/>
                  </a:lnTo>
                  <a:cubicBezTo>
                    <a:pt x="50077" y="5595"/>
                    <a:pt x="50077" y="5595"/>
                    <a:pt x="50077" y="5595"/>
                  </a:cubicBezTo>
                  <a:close/>
                </a:path>
              </a:pathLst>
            </a:custGeom>
            <a:solidFill>
              <a:schemeClr val="hlink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endParaRPr>
            </a:p>
          </p:txBody>
        </p:sp>
        <p:cxnSp>
          <p:nvCxnSpPr>
            <p:cNvPr id="25" name="Google Shape;25;p9"/>
            <p:cNvCxnSpPr/>
            <p:nvPr/>
          </p:nvCxnSpPr>
          <p:spPr>
            <a:xfrm>
              <a:off x="864" y="960"/>
              <a:ext cx="4608" cy="0"/>
            </a:xfrm>
            <a:prstGeom prst="straightConnector1">
              <a:avLst/>
            </a:prstGeom>
            <a:noFill/>
            <a:ln w="12700" cap="flat" cmpd="sng">
              <a:solidFill>
                <a:schemeClr val="dk1"/>
              </a:solidFill>
              <a:prstDash val="solid"/>
              <a:miter lim="800000"/>
              <a:headEnd type="none" w="med" len="med"/>
              <a:tailEnd type="none" w="med" len="med"/>
            </a:ln>
          </p:spPr>
        </p:cxnSp>
      </p:grpSp>
      <p:sp>
        <p:nvSpPr>
          <p:cNvPr id="26" name="Google Shape;26;p9"/>
          <p:cNvSpPr txBox="1">
            <a:spLocks noGrp="1"/>
          </p:cNvSpPr>
          <p:nvPr>
            <p:ph type="title"/>
          </p:nvPr>
        </p:nvSpPr>
        <p:spPr>
          <a:xfrm>
            <a:off x="1370012" y="301625"/>
            <a:ext cx="7313612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7" name="Google Shape;27;p9"/>
          <p:cNvSpPr txBox="1">
            <a:spLocks noGrp="1"/>
          </p:cNvSpPr>
          <p:nvPr>
            <p:ph type="body" idx="1"/>
          </p:nvPr>
        </p:nvSpPr>
        <p:spPr>
          <a:xfrm>
            <a:off x="1370012" y="1827212"/>
            <a:ext cx="7313612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57505" algn="l" rtl="0">
              <a:spcBef>
                <a:spcPts val="580"/>
              </a:spcBef>
              <a:spcAft>
                <a:spcPts val="0"/>
              </a:spcAft>
              <a:buClr>
                <a:schemeClr val="dk2"/>
              </a:buClr>
              <a:buSzPts val="2030"/>
              <a:buFont typeface="Noto Sans Symbols"/>
              <a:buChar char="⚪"/>
              <a:defRPr sz="29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914400" marR="0" lvl="1" indent="-339725" algn="l" rtl="0">
              <a:spcBef>
                <a:spcPts val="500"/>
              </a:spcBef>
              <a:spcAft>
                <a:spcPts val="0"/>
              </a:spcAft>
              <a:buClr>
                <a:schemeClr val="accent2"/>
              </a:buClr>
              <a:buSzPts val="1750"/>
              <a:buFont typeface="Noto Sans Symbols"/>
              <a:buChar char="●"/>
              <a:defRPr sz="25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1371600" marR="0" lvl="2" indent="-319405" algn="l" rtl="0">
              <a:spcBef>
                <a:spcPts val="440"/>
              </a:spcBef>
              <a:spcAft>
                <a:spcPts val="0"/>
              </a:spcAft>
              <a:buClr>
                <a:schemeClr val="dk2"/>
              </a:buClr>
              <a:buSzPts val="1430"/>
              <a:buFont typeface="Noto Sans Symbols"/>
              <a:buChar char="⚪"/>
              <a:defRPr sz="2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1828800" marR="0" lvl="3" indent="-313055" algn="l" rtl="0">
              <a:spcBef>
                <a:spcPts val="380"/>
              </a:spcBef>
              <a:spcAft>
                <a:spcPts val="0"/>
              </a:spcAft>
              <a:buClr>
                <a:schemeClr val="accent2"/>
              </a:buClr>
              <a:buSzPts val="1330"/>
              <a:buFont typeface="Noto Sans Symbols"/>
              <a:buChar char="●"/>
              <a:defRPr sz="19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2286000" marR="0" lvl="4" indent="-300989" algn="l" rtl="0">
              <a:spcBef>
                <a:spcPts val="380"/>
              </a:spcBef>
              <a:spcAft>
                <a:spcPts val="0"/>
              </a:spcAft>
              <a:buClr>
                <a:schemeClr val="dk2"/>
              </a:buClr>
              <a:buSzPts val="1140"/>
              <a:buFont typeface="Noto Sans Symbols"/>
              <a:buChar char="⚪"/>
              <a:defRPr sz="19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28" name="Google Shape;28;p9"/>
          <p:cNvSpPr txBox="1">
            <a:spLocks noGrp="1"/>
          </p:cNvSpPr>
          <p:nvPr>
            <p:ph type="dt" idx="10"/>
          </p:nvPr>
        </p:nvSpPr>
        <p:spPr>
          <a:xfrm>
            <a:off x="457200" y="6248400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29" name="Google Shape;29;p9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30" name="Google Shape;30;p9"/>
          <p:cNvSpPr txBox="1">
            <a:spLocks noGrp="1"/>
          </p:cNvSpPr>
          <p:nvPr>
            <p:ph type="sldNum" idx="12"/>
          </p:nvPr>
        </p:nvSpPr>
        <p:spPr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Verdana"/>
              <a:buNone/>
              <a:defRPr sz="1200" b="0" i="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Verdana"/>
              <a:buNone/>
              <a:defRPr sz="1200" b="0" i="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Verdana"/>
              <a:buNone/>
              <a:defRPr sz="1200" b="0" i="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Verdana"/>
              <a:buNone/>
              <a:defRPr sz="1200" b="0" i="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Verdana"/>
              <a:buNone/>
              <a:defRPr sz="1200" b="0" i="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Verdana"/>
              <a:buNone/>
              <a:defRPr sz="1200" b="0" i="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Verdana"/>
              <a:buNone/>
              <a:defRPr sz="1200" b="0" i="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Verdana"/>
              <a:buNone/>
              <a:defRPr sz="1200" b="0" i="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Verdana"/>
              <a:buNone/>
              <a:defRPr sz="1200" b="0" i="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3" r:id="rId3"/>
    <p:sldLayoutId id="2147483654" r:id="rId4"/>
    <p:sldLayoutId id="2147483655" r:id="rId5"/>
    <p:sldLayoutId id="2147483656" r:id="rId6"/>
    <p:sldLayoutId id="2147483657" r:id="rId7"/>
    <p:sldLayoutId id="2147483658" r:id="rId8"/>
    <p:sldLayoutId id="2147483659" r:id="rId9"/>
    <p:sldLayoutId id="2147483660" r:id="rId10"/>
    <p:sldLayoutId id="2147483661" r:id="rId11"/>
    <p:sldLayoutId id="2147483662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mailto:voleibolmundet@gmail.com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mailto:ampa@agmundet.es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1"/>
          <p:cNvSpPr txBox="1">
            <a:spLocks noGrp="1"/>
          </p:cNvSpPr>
          <p:nvPr>
            <p:ph type="ctrTitle"/>
          </p:nvPr>
        </p:nvSpPr>
        <p:spPr>
          <a:xfrm>
            <a:off x="971550" y="260350"/>
            <a:ext cx="7772400" cy="15843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Arial"/>
              <a:buNone/>
            </a:pPr>
            <a:r>
              <a:rPr lang="en-US" sz="3600" b="0" i="0" u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AFA MUNDET curs 2021-2022</a:t>
            </a:r>
            <a:br>
              <a:rPr lang="en-US" sz="3600" b="0" i="0" u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</a:br>
            <a:endParaRPr dirty="0"/>
          </a:p>
        </p:txBody>
      </p:sp>
      <p:sp>
        <p:nvSpPr>
          <p:cNvPr id="111" name="Google Shape;111;p1"/>
          <p:cNvSpPr txBox="1">
            <a:spLocks noGrp="1"/>
          </p:cNvSpPr>
          <p:nvPr>
            <p:ph type="subTitle" idx="1"/>
          </p:nvPr>
        </p:nvSpPr>
        <p:spPr>
          <a:xfrm>
            <a:off x="971550" y="2492375"/>
            <a:ext cx="6781800" cy="37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90"/>
              <a:buNone/>
            </a:pPr>
            <a:r>
              <a:rPr lang="en-US" sz="1200" b="0" i="0" u="none" dirty="0">
                <a:solidFill>
                  <a:schemeClr val="dk1"/>
                </a:solidFill>
                <a:latin typeface="Comic Sans MS" panose="030F0702030302020204" pitchFamily="66" charset="0"/>
                <a:sym typeface="Verdana"/>
              </a:rPr>
              <a:t>         </a:t>
            </a:r>
          </a:p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90"/>
              <a:buNone/>
            </a:pPr>
            <a:r>
              <a:rPr lang="ca-ES" sz="4400" b="0" i="0" u="none" dirty="0">
                <a:solidFill>
                  <a:schemeClr val="dk1"/>
                </a:solidFill>
                <a:latin typeface="Comic Sans MS" panose="030F0702030302020204" pitchFamily="66" charset="0"/>
                <a:sym typeface="Verdana"/>
              </a:rPr>
              <a:t>Quota única per unitat familiar de 50€ anuals. </a:t>
            </a:r>
            <a:endParaRPr lang="ca-ES" sz="1800" dirty="0">
              <a:latin typeface="Comic Sans MS" panose="030F0702030302020204" pitchFamily="66" charset="0"/>
            </a:endParaRPr>
          </a:p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90"/>
              <a:buNone/>
            </a:pPr>
            <a:r>
              <a:rPr lang="ca-ES" sz="1800" b="0" i="0" u="none" dirty="0">
                <a:solidFill>
                  <a:schemeClr val="dk1"/>
                </a:solidFill>
                <a:latin typeface="Comic Sans MS" panose="030F0702030302020204" pitchFamily="66" charset="0"/>
                <a:sym typeface="Verdana"/>
              </a:rPr>
              <a:t>Inclou:</a:t>
            </a:r>
          </a:p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90"/>
              <a:buNone/>
            </a:pPr>
            <a:r>
              <a:rPr lang="ca-ES" sz="1800" b="0" i="0" u="none" dirty="0" smtClean="0">
                <a:solidFill>
                  <a:schemeClr val="dk1"/>
                </a:solidFill>
                <a:latin typeface="Comic Sans MS" panose="030F0702030302020204" pitchFamily="66" charset="0"/>
                <a:sym typeface="Verdana"/>
              </a:rPr>
              <a:t>-</a:t>
            </a:r>
            <a:r>
              <a:rPr lang="ca-ES" sz="1800" b="0" i="0" u="none" dirty="0">
                <a:solidFill>
                  <a:schemeClr val="dk1"/>
                </a:solidFill>
                <a:latin typeface="Comic Sans MS" panose="030F0702030302020204" pitchFamily="66" charset="0"/>
                <a:sym typeface="Verdana"/>
              </a:rPr>
              <a:t>descomptes al servei de menjador, </a:t>
            </a:r>
          </a:p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90"/>
              <a:buNone/>
            </a:pPr>
            <a:r>
              <a:rPr lang="ca-ES" sz="1800" dirty="0">
                <a:latin typeface="Comic Sans MS" panose="030F0702030302020204" pitchFamily="66" charset="0"/>
              </a:rPr>
              <a:t>-descomptes </a:t>
            </a:r>
            <a:r>
              <a:rPr lang="ca-ES" sz="1800" b="0" i="0" u="none" dirty="0">
                <a:solidFill>
                  <a:schemeClr val="dk1"/>
                </a:solidFill>
                <a:latin typeface="Comic Sans MS" panose="030F0702030302020204" pitchFamily="66" charset="0"/>
                <a:sym typeface="Verdana"/>
              </a:rPr>
              <a:t>roba esportiva, </a:t>
            </a:r>
          </a:p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90"/>
              <a:buNone/>
            </a:pPr>
            <a:r>
              <a:rPr lang="ca-ES" sz="1800" dirty="0">
                <a:latin typeface="Comic Sans MS" panose="030F0702030302020204" pitchFamily="66" charset="0"/>
              </a:rPr>
              <a:t>-descomptes als </a:t>
            </a:r>
            <a:r>
              <a:rPr lang="ca-ES" sz="1800" b="0" i="0" u="none" dirty="0">
                <a:solidFill>
                  <a:schemeClr val="dk1"/>
                </a:solidFill>
                <a:latin typeface="Comic Sans MS" panose="030F0702030302020204" pitchFamily="66" charset="0"/>
                <a:sym typeface="Verdana"/>
              </a:rPr>
              <a:t>establiments del barri, </a:t>
            </a:r>
          </a:p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90"/>
              <a:buNone/>
            </a:pPr>
            <a:r>
              <a:rPr lang="ca-ES" sz="1800" dirty="0">
                <a:latin typeface="Comic Sans MS" panose="030F0702030302020204" pitchFamily="66" charset="0"/>
              </a:rPr>
              <a:t>-descomptes a les </a:t>
            </a:r>
            <a:r>
              <a:rPr lang="ca-ES" sz="1800" b="0" i="0" u="none" dirty="0">
                <a:solidFill>
                  <a:schemeClr val="dk1"/>
                </a:solidFill>
                <a:latin typeface="Comic Sans MS" panose="030F0702030302020204" pitchFamily="66" charset="0"/>
                <a:sym typeface="Verdana"/>
              </a:rPr>
              <a:t>extraescolars.</a:t>
            </a:r>
          </a:p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90"/>
              <a:buNone/>
            </a:pPr>
            <a:r>
              <a:rPr lang="ca-ES" sz="1800" dirty="0">
                <a:latin typeface="Comic Sans MS" panose="030F0702030302020204" pitchFamily="66" charset="0"/>
              </a:rPr>
              <a:t>-taquilla a tots els fills/es de la unitat familiar.</a:t>
            </a:r>
          </a:p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90"/>
              <a:buNone/>
            </a:pPr>
            <a:r>
              <a:rPr lang="ca-ES" sz="1800" b="0" i="0" u="none" dirty="0">
                <a:solidFill>
                  <a:schemeClr val="dk1"/>
                </a:solidFill>
                <a:latin typeface="Comic Sans MS" panose="030F0702030302020204" pitchFamily="66" charset="0"/>
                <a:sym typeface="Verdana"/>
              </a:rPr>
              <a:t>-subvenció de part o </a:t>
            </a:r>
            <a:r>
              <a:rPr lang="ca-ES" sz="1800" dirty="0">
                <a:latin typeface="Comic Sans MS" panose="030F0702030302020204" pitchFamily="66" charset="0"/>
              </a:rPr>
              <a:t>de la totalitat del cost de les sortides de l’institut</a:t>
            </a:r>
            <a:endParaRPr lang="ca-ES" sz="1800" b="0" i="0" u="none" dirty="0">
              <a:solidFill>
                <a:schemeClr val="dk1"/>
              </a:solidFill>
              <a:latin typeface="Comic Sans MS" panose="030F0702030302020204" pitchFamily="66" charset="0"/>
              <a:sym typeface="Verdana"/>
            </a:endParaRPr>
          </a:p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90"/>
              <a:buNone/>
            </a:pPr>
            <a:endParaRPr lang="ca-ES" sz="1800" b="0" i="0" u="none" dirty="0">
              <a:solidFill>
                <a:schemeClr val="dk1"/>
              </a:solidFill>
              <a:latin typeface="Comic Sans MS" panose="030F0702030302020204" pitchFamily="66" charset="0"/>
              <a:sym typeface="Verdana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"/>
          <p:cNvSpPr txBox="1">
            <a:spLocks noGrp="1"/>
          </p:cNvSpPr>
          <p:nvPr>
            <p:ph type="title"/>
          </p:nvPr>
        </p:nvSpPr>
        <p:spPr>
          <a:xfrm>
            <a:off x="1370012" y="301625"/>
            <a:ext cx="7313612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Arial"/>
              <a:buNone/>
            </a:pPr>
            <a:r>
              <a:rPr lang="en-US" sz="3600" b="0" i="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 MENJADOR</a:t>
            </a:r>
            <a:endParaRPr/>
          </a:p>
        </p:txBody>
      </p:sp>
      <p:sp>
        <p:nvSpPr>
          <p:cNvPr id="117" name="Google Shape;117;p2"/>
          <p:cNvSpPr txBox="1">
            <a:spLocks noGrp="1"/>
          </p:cNvSpPr>
          <p:nvPr>
            <p:ph type="body" idx="1"/>
          </p:nvPr>
        </p:nvSpPr>
        <p:spPr>
          <a:xfrm>
            <a:off x="755650" y="1557326"/>
            <a:ext cx="7928100" cy="252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680"/>
              <a:buNone/>
            </a:pPr>
            <a:r>
              <a:rPr lang="en-US" sz="2400" b="1" i="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De  dilluns a divendres, de 14:30 a 15:30-16:00 hores.</a:t>
            </a:r>
            <a:endParaRPr/>
          </a:p>
          <a:p>
            <a:pPr marL="0" lvl="0" indent="0" algn="ctr" rtl="0">
              <a:lnSpc>
                <a:spcPct val="80000"/>
              </a:lnSpc>
              <a:spcBef>
                <a:spcPts val="480"/>
              </a:spcBef>
              <a:spcAft>
                <a:spcPts val="0"/>
              </a:spcAft>
              <a:buSzPts val="1680"/>
              <a:buNone/>
            </a:pPr>
            <a:r>
              <a:rPr lang="en-US" sz="2400" b="1" i="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Tots els dies o dies alterns.</a:t>
            </a:r>
            <a:endParaRPr/>
          </a:p>
          <a:p>
            <a:pPr marL="0" lvl="0" indent="0" algn="ctr" rtl="0">
              <a:lnSpc>
                <a:spcPct val="80000"/>
              </a:lnSpc>
              <a:spcBef>
                <a:spcPts val="480"/>
              </a:spcBef>
              <a:spcAft>
                <a:spcPts val="0"/>
              </a:spcAft>
              <a:buSzPts val="1680"/>
              <a:buNone/>
            </a:pPr>
            <a:endParaRPr/>
          </a:p>
          <a:p>
            <a:pPr marL="342900" lvl="0" indent="0" algn="l" rtl="0">
              <a:lnSpc>
                <a:spcPct val="80000"/>
              </a:lnSpc>
              <a:spcBef>
                <a:spcPts val="320"/>
              </a:spcBef>
              <a:spcAft>
                <a:spcPts val="0"/>
              </a:spcAft>
              <a:buNone/>
            </a:pPr>
            <a:endParaRPr sz="1600" b="0" i="0" u="none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lvl="0" indent="-101600" algn="ctr" rtl="0">
              <a:lnSpc>
                <a:spcPct val="80000"/>
              </a:lnSpc>
              <a:spcBef>
                <a:spcPts val="320"/>
              </a:spcBef>
              <a:spcAft>
                <a:spcPts val="0"/>
              </a:spcAft>
              <a:buSzPts val="1600"/>
              <a:buChar char="⚪"/>
            </a:pPr>
            <a:r>
              <a:rPr lang="en-US" sz="1600"/>
              <a:t>Informació al setembre.</a:t>
            </a:r>
            <a:endParaRPr sz="1600"/>
          </a:p>
        </p:txBody>
      </p:sp>
      <p:pic>
        <p:nvPicPr>
          <p:cNvPr id="118" name="Google Shape;118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681162" y="4418012"/>
            <a:ext cx="2674937" cy="2005012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" name="Google Shape;119;p2" descr="Image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032375" y="4279900"/>
            <a:ext cx="1700212" cy="226536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3"/>
          <p:cNvSpPr txBox="1">
            <a:spLocks noGrp="1"/>
          </p:cNvSpPr>
          <p:nvPr>
            <p:ph type="title"/>
          </p:nvPr>
        </p:nvSpPr>
        <p:spPr>
          <a:xfrm>
            <a:off x="1403350" y="333375"/>
            <a:ext cx="7313612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Arial"/>
              <a:buNone/>
            </a:pPr>
            <a:r>
              <a:rPr lang="en-US" sz="3600" b="0" i="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EXTRAESCOLARS 1r ESO</a:t>
            </a:r>
            <a:endParaRPr/>
          </a:p>
        </p:txBody>
      </p:sp>
      <p:graphicFrame>
        <p:nvGraphicFramePr>
          <p:cNvPr id="125" name="Google Shape;125;p3"/>
          <p:cNvGraphicFramePr/>
          <p:nvPr>
            <p:extLst>
              <p:ext uri="{D42A27DB-BD31-4B8C-83A1-F6EECF244321}">
                <p14:modId xmlns:p14="http://schemas.microsoft.com/office/powerpoint/2010/main" val="2897453435"/>
              </p:ext>
            </p:extLst>
          </p:nvPr>
        </p:nvGraphicFramePr>
        <p:xfrm>
          <a:off x="1362075" y="1827212"/>
          <a:ext cx="7321512" cy="4815860"/>
        </p:xfrm>
        <a:graphic>
          <a:graphicData uri="http://schemas.openxmlformats.org/drawingml/2006/table">
            <a:tbl>
              <a:tblPr>
                <a:noFill/>
                <a:tableStyleId>{AA25B325-C1A6-4C59-A6CF-BC2B5691ED45}</a:tableStyleId>
              </a:tblPr>
              <a:tblGrid>
                <a:gridCol w="147001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463675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462075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50080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424950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</a:tblGrid>
              <a:tr h="6858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Verdana"/>
                        <a:buNone/>
                      </a:pPr>
                      <a:r>
                        <a:rPr lang="en-US" sz="1800" b="0" i="0" u="none" strike="noStrike" cap="none">
                          <a:solidFill>
                            <a:schemeClr val="dk1"/>
                          </a:solid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Dilluns</a:t>
                      </a:r>
                      <a:endParaRPr/>
                    </a:p>
                  </a:txBody>
                  <a:tcPr marL="91450" marR="91450" marT="45725" marB="45725">
                    <a:lnL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Verdana"/>
                        <a:buNone/>
                      </a:pPr>
                      <a:r>
                        <a:rPr lang="en-US" sz="1800" b="0" i="0" u="none" strike="noStrike" cap="none">
                          <a:solidFill>
                            <a:schemeClr val="dk1"/>
                          </a:solid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Dimarts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Verdana"/>
                        <a:buNone/>
                      </a:pPr>
                      <a:r>
                        <a:rPr lang="en-US" sz="1800" b="0" i="0" u="none" strike="noStrike" cap="none">
                          <a:solidFill>
                            <a:schemeClr val="dk1"/>
                          </a:solid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dimecres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Verdana"/>
                        <a:buNone/>
                      </a:pPr>
                      <a:r>
                        <a:rPr lang="en-US" sz="1800" b="0" i="0" u="none" strike="noStrike" cap="none">
                          <a:solidFill>
                            <a:schemeClr val="dk1"/>
                          </a:solid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Dijous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Verdana"/>
                        <a:buNone/>
                      </a:pPr>
                      <a:r>
                        <a:rPr lang="en-US" sz="1800" b="0" i="0" u="none" strike="noStrike" cap="none">
                          <a:solidFill>
                            <a:schemeClr val="dk1"/>
                          </a:solid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divendres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9144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Verdana"/>
                        <a:buNone/>
                      </a:pPr>
                      <a:endParaRPr/>
                    </a:p>
                  </a:txBody>
                  <a:tcPr marL="91450" marR="91450" marT="45725" marB="45725">
                    <a:lnL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Verdana"/>
                        <a:buNone/>
                      </a:pPr>
                      <a:r>
                        <a:rPr lang="en-US" sz="1000">
                          <a:solidFill>
                            <a:schemeClr val="dk1"/>
                          </a:solid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15:50-16:50 hores</a:t>
                      </a:r>
                      <a:endParaRPr sz="1000">
                        <a:solidFill>
                          <a:schemeClr val="dk1"/>
                        </a:solidFill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Verdana"/>
                        <a:buNone/>
                      </a:pPr>
                      <a:endParaRPr sz="1000">
                        <a:solidFill>
                          <a:schemeClr val="dk1"/>
                        </a:solidFill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Verdana"/>
                        <a:buNone/>
                      </a:pPr>
                      <a:r>
                        <a:rPr lang="en-US" sz="1800">
                          <a:solidFill>
                            <a:schemeClr val="dk1"/>
                          </a:solid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Anglès reforç</a:t>
                      </a:r>
                      <a:endParaRPr sz="1800">
                        <a:solidFill>
                          <a:schemeClr val="dk1"/>
                        </a:solidFill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Verdana"/>
                        <a:buNone/>
                      </a:pPr>
                      <a:r>
                        <a:rPr lang="en-US" sz="1800">
                          <a:solidFill>
                            <a:schemeClr val="dk1"/>
                          </a:solid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(on line)</a:t>
                      </a:r>
                      <a:endParaRPr sz="1800">
                        <a:solidFill>
                          <a:schemeClr val="dk1"/>
                        </a:solidFill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Verdana"/>
                        <a:buNone/>
                      </a:pPr>
                      <a:endParaRPr sz="1800">
                        <a:solidFill>
                          <a:schemeClr val="dk1"/>
                        </a:solidFill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Verdana"/>
                        <a:buNone/>
                      </a:pPr>
                      <a:r>
                        <a:rPr lang="en-US" sz="800">
                          <a:solidFill>
                            <a:schemeClr val="dk1"/>
                          </a:solid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10€ mensuals socis/es</a:t>
                      </a:r>
                      <a:endParaRPr sz="800">
                        <a:solidFill>
                          <a:schemeClr val="dk1"/>
                        </a:solidFill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CE5C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Verdana"/>
                        <a:buNone/>
                      </a:pP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Verdana"/>
                        <a:buNone/>
                      </a:pPr>
                      <a:r>
                        <a:rPr lang="en-US" sz="1000"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16:00-17:30 hores</a:t>
                      </a:r>
                      <a:endParaRPr sz="1000"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Verdana"/>
                        <a:buNone/>
                      </a:pPr>
                      <a:r>
                        <a:rPr lang="en-US" sz="1800"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Reforç i tècniques d’estudi.</a:t>
                      </a:r>
                      <a:endParaRPr sz="1800"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Verdana"/>
                        <a:buNone/>
                      </a:pPr>
                      <a:r>
                        <a:rPr lang="en-US" sz="1800"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(</a:t>
                      </a:r>
                      <a:r>
                        <a:rPr lang="en-US" sz="1700"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presencial)</a:t>
                      </a:r>
                      <a:endParaRPr sz="1700"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Verdana"/>
                        <a:buNone/>
                      </a:pPr>
                      <a:endParaRPr sz="1700"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Verdana"/>
                        <a:buNone/>
                      </a:pPr>
                      <a:r>
                        <a:rPr lang="en-US" sz="900"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15€ mensuals socis/es</a:t>
                      </a:r>
                      <a:endParaRPr sz="900"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Verdana"/>
                        <a:buNone/>
                      </a:pPr>
                      <a:r>
                        <a:rPr lang="en-US" sz="1000">
                          <a:solidFill>
                            <a:schemeClr val="dk1"/>
                          </a:solid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15:50-16:50 hores</a:t>
                      </a:r>
                      <a:endParaRPr sz="1800">
                        <a:solidFill>
                          <a:schemeClr val="dk1"/>
                        </a:solidFill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Verdana"/>
                        <a:buNone/>
                      </a:pPr>
                      <a:r>
                        <a:rPr lang="en-US" sz="1800">
                          <a:solidFill>
                            <a:schemeClr val="dk1"/>
                          </a:solid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Anglès reforç</a:t>
                      </a:r>
                      <a:endParaRPr sz="1800">
                        <a:solidFill>
                          <a:schemeClr val="dk1"/>
                        </a:solidFill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Verdana"/>
                        <a:buNone/>
                      </a:pPr>
                      <a:r>
                        <a:rPr lang="en-US" sz="1800">
                          <a:solidFill>
                            <a:schemeClr val="dk1"/>
                          </a:solid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(on line)</a:t>
                      </a:r>
                      <a:endParaRPr sz="1800">
                        <a:solidFill>
                          <a:schemeClr val="dk1"/>
                        </a:solidFill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Verdana"/>
                        <a:buNone/>
                      </a:pPr>
                      <a:endParaRPr sz="1800">
                        <a:solidFill>
                          <a:schemeClr val="dk1"/>
                        </a:solidFill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Verdana"/>
                        <a:buNone/>
                      </a:pPr>
                      <a:r>
                        <a:rPr lang="en-US" sz="800">
                          <a:solidFill>
                            <a:schemeClr val="dk1"/>
                          </a:solid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10€ mensuals socis/es</a:t>
                      </a:r>
                      <a:endParaRPr sz="800">
                        <a:solidFill>
                          <a:schemeClr val="dk1"/>
                        </a:solidFill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CE5C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Verdana"/>
                        <a:buNone/>
                      </a:pPr>
                      <a:r>
                        <a:rPr lang="ca-ES" sz="1500" noProof="0" dirty="0">
                          <a:solidFill>
                            <a:schemeClr val="dk1"/>
                          </a:solid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18:00-19:00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Verdana"/>
                        <a:buNone/>
                      </a:pPr>
                      <a:r>
                        <a:rPr lang="ca-ES" sz="1800" b="0" i="0" u="none" noProof="0" dirty="0">
                          <a:solidFill>
                            <a:schemeClr val="dk1"/>
                          </a:solid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voleibol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Verdana"/>
                        <a:buNone/>
                      </a:pPr>
                      <a:r>
                        <a:rPr lang="ca-ES" sz="1800" noProof="0" dirty="0">
                          <a:solidFill>
                            <a:schemeClr val="dk1"/>
                          </a:solid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Pati institut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Verdana"/>
                        <a:buNone/>
                      </a:pPr>
                      <a:r>
                        <a:rPr lang="ca-ES" sz="1800" noProof="0" dirty="0">
                          <a:solidFill>
                            <a:schemeClr val="dk1"/>
                          </a:solid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(30-35€ mensuals)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Verdana"/>
                        <a:buNone/>
                      </a:pPr>
                      <a:r>
                        <a:rPr lang="ca-ES" sz="1400" b="0" i="0" u="sng" strike="noStrike" cap="none" noProof="0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  <a:hlinkClick r:id="rId3"/>
                        </a:rPr>
                        <a:t>voleibolmundet@gmail.com</a:t>
                      </a:r>
                      <a:endParaRPr lang="ca-ES" sz="1800" noProof="0" dirty="0">
                        <a:solidFill>
                          <a:schemeClr val="dk1"/>
                        </a:solidFill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</a:txBody>
                  <a:tcPr marL="91450" marR="91450" marT="45725" marB="45725">
                    <a:lnL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6D7A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dirty="0">
                        <a:solidFill>
                          <a:schemeClr val="dk1"/>
                        </a:solidFill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Verdana"/>
                        <a:buNone/>
                      </a:pPr>
                      <a:r>
                        <a:rPr lang="ca-ES" sz="1500" dirty="0">
                          <a:solidFill>
                            <a:schemeClr val="dk1"/>
                          </a:solid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18:00-19:00</a:t>
                      </a:r>
                      <a:endParaRPr lang="ca-ES" sz="1800" dirty="0">
                        <a:solidFill>
                          <a:schemeClr val="dk1"/>
                        </a:solidFill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Verdana"/>
                        <a:buNone/>
                      </a:pPr>
                      <a:r>
                        <a:rPr lang="ca-ES" sz="1800" b="0" i="0" u="none" dirty="0">
                          <a:solidFill>
                            <a:schemeClr val="dk1"/>
                          </a:solid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voleibol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Verdana"/>
                        <a:buNone/>
                      </a:pPr>
                      <a:r>
                        <a:rPr lang="ca-ES" sz="1800" dirty="0">
                          <a:solidFill>
                            <a:schemeClr val="dk1"/>
                          </a:solid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Pati institut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Verdana"/>
                        <a:buNone/>
                      </a:pPr>
                      <a:r>
                        <a:rPr lang="ca-ES" sz="1800" dirty="0">
                          <a:solidFill>
                            <a:schemeClr val="dk1"/>
                          </a:solid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(30-35€ mensuals)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Verdana"/>
                        <a:buNone/>
                        <a:tabLst/>
                        <a:defRPr/>
                      </a:pPr>
                      <a:r>
                        <a:rPr kumimoji="0" lang="ca-ES" sz="1400" b="0" i="0" u="sng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ea typeface="Arial"/>
                          <a:cs typeface="Arial"/>
                          <a:sym typeface="Arial"/>
                          <a:hlinkClick r:id="rId3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voleibolmundet@gmail.com</a:t>
                      </a:r>
                      <a:endParaRPr kumimoji="0" lang="ca-ES" sz="18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Verdana"/>
                        <a:buNone/>
                      </a:pPr>
                      <a:endParaRPr lang="ca-ES" sz="1800" dirty="0">
                        <a:solidFill>
                          <a:schemeClr val="dk1"/>
                        </a:solidFill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6D7A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Verdana"/>
                        <a:buNone/>
                      </a:pPr>
                      <a:endParaRPr dirty="0"/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dirty="0">
                        <a:solidFill>
                          <a:schemeClr val="dk1"/>
                        </a:solidFill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4"/>
          <p:cNvSpPr txBox="1">
            <a:spLocks noGrp="1"/>
          </p:cNvSpPr>
          <p:nvPr>
            <p:ph type="title"/>
          </p:nvPr>
        </p:nvSpPr>
        <p:spPr>
          <a:xfrm>
            <a:off x="1370012" y="301625"/>
            <a:ext cx="7313612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Arial"/>
              <a:buNone/>
            </a:pPr>
            <a:r>
              <a:rPr lang="en-US" sz="3600" b="0" i="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MATERIAL ESPORTIU</a:t>
            </a:r>
            <a:endParaRPr/>
          </a:p>
        </p:txBody>
      </p:sp>
      <p:sp>
        <p:nvSpPr>
          <p:cNvPr id="131" name="Google Shape;131;p4"/>
          <p:cNvSpPr txBox="1">
            <a:spLocks noGrp="1"/>
          </p:cNvSpPr>
          <p:nvPr>
            <p:ph type="body" idx="1"/>
          </p:nvPr>
        </p:nvSpPr>
        <p:spPr>
          <a:xfrm>
            <a:off x="1042987" y="1773237"/>
            <a:ext cx="5976937" cy="129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828800" lvl="4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960"/>
              <a:buNone/>
            </a:pPr>
            <a:endParaRPr lang="ca-ES" sz="1600" b="0" i="0" u="none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342900" lvl="0" indent="-342900" algn="l" rtl="0">
              <a:lnSpc>
                <a:spcPct val="80000"/>
              </a:lnSpc>
              <a:spcBef>
                <a:spcPts val="320"/>
              </a:spcBef>
              <a:spcAft>
                <a:spcPts val="0"/>
              </a:spcAft>
              <a:buSzPts val="1120"/>
              <a:buNone/>
            </a:pPr>
            <a:r>
              <a:rPr lang="ca-ES" sz="1600" b="0" i="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       </a:t>
            </a:r>
            <a:endParaRPr lang="ca-ES" sz="2500" b="0" i="0" u="none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342900" lvl="0" indent="-342900" algn="l" rtl="0">
              <a:lnSpc>
                <a:spcPct val="80000"/>
              </a:lnSpc>
              <a:spcBef>
                <a:spcPts val="360"/>
              </a:spcBef>
              <a:spcAft>
                <a:spcPts val="0"/>
              </a:spcAft>
              <a:buSzPts val="1260"/>
              <a:buNone/>
            </a:pPr>
            <a:r>
              <a:rPr lang="ca-ES" sz="1800" b="1" i="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Xandall obligatori per a l’assignatura d’educació física. Preu 55€ (socis/es)</a:t>
            </a:r>
          </a:p>
          <a:p>
            <a:pPr marL="342900" lvl="0" indent="-342900" algn="l" rtl="0">
              <a:lnSpc>
                <a:spcPct val="80000"/>
              </a:lnSpc>
              <a:spcBef>
                <a:spcPts val="360"/>
              </a:spcBef>
              <a:spcAft>
                <a:spcPts val="0"/>
              </a:spcAft>
              <a:buSzPts val="1260"/>
              <a:buNone/>
            </a:pPr>
            <a:endParaRPr lang="ca-ES" sz="1800" b="1"/>
          </a:p>
          <a:p>
            <a:pPr marL="0" lvl="0" indent="0" algn="l" rtl="0">
              <a:lnSpc>
                <a:spcPct val="80000"/>
              </a:lnSpc>
              <a:spcBef>
                <a:spcPts val="360"/>
              </a:spcBef>
              <a:spcAft>
                <a:spcPts val="0"/>
              </a:spcAft>
              <a:buSzPts val="1260"/>
              <a:buNone/>
            </a:pPr>
            <a:endParaRPr lang="ca-ES" sz="1800" b="1"/>
          </a:p>
          <a:p>
            <a:pPr marL="342900" lvl="0" indent="-342900" algn="l" rtl="0">
              <a:lnSpc>
                <a:spcPct val="80000"/>
              </a:lnSpc>
              <a:spcBef>
                <a:spcPts val="360"/>
              </a:spcBef>
              <a:spcAft>
                <a:spcPts val="0"/>
              </a:spcAft>
              <a:buSzPts val="1260"/>
              <a:buNone/>
            </a:pPr>
            <a:endParaRPr lang="ca-ES" sz="1800" b="1" i="0" u="none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342900" lvl="0" indent="-342900" algn="l" rtl="0">
              <a:lnSpc>
                <a:spcPct val="80000"/>
              </a:lnSpc>
              <a:spcBef>
                <a:spcPts val="360"/>
              </a:spcBef>
              <a:spcAft>
                <a:spcPts val="0"/>
              </a:spcAft>
              <a:buSzPts val="1260"/>
              <a:buNone/>
            </a:pPr>
            <a:endParaRPr lang="ca-ES" sz="1800" b="1" i="0" u="none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342900" lvl="0" indent="-231775" algn="l" rtl="0">
              <a:lnSpc>
                <a:spcPct val="8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750"/>
              <a:buFont typeface="Noto Sans Symbols"/>
              <a:buNone/>
            </a:pPr>
            <a:endParaRPr lang="ca-ES" sz="2500" b="0" i="0" u="none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342900" lvl="0" indent="-231775" algn="l" rtl="0">
              <a:spcBef>
                <a:spcPts val="500"/>
              </a:spcBef>
              <a:spcAft>
                <a:spcPts val="0"/>
              </a:spcAft>
              <a:buSzPts val="1750"/>
              <a:buNone/>
            </a:pPr>
            <a:endParaRPr lang="ca-ES" sz="2500" b="0" i="0" u="none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pic>
        <p:nvPicPr>
          <p:cNvPr id="132" name="Google Shape;132;p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727575" y="2841625"/>
            <a:ext cx="3981450" cy="3981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3" name="Google Shape;133;p4" descr="Image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60375" y="3213100"/>
            <a:ext cx="4224337" cy="3168650"/>
          </a:xfrm>
          <a:prstGeom prst="rect">
            <a:avLst/>
          </a:prstGeom>
          <a:noFill/>
          <a:ln>
            <a:noFill/>
          </a:ln>
        </p:spPr>
      </p:pic>
      <p:sp>
        <p:nvSpPr>
          <p:cNvPr id="134" name="Google Shape;134;p4"/>
          <p:cNvSpPr txBox="1"/>
          <p:nvPr/>
        </p:nvSpPr>
        <p:spPr>
          <a:xfrm>
            <a:off x="2031575" y="3345600"/>
            <a:ext cx="3081000" cy="10929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a-ES" sz="1500" dirty="0">
                <a:latin typeface="Verdana"/>
                <a:ea typeface="Verdana"/>
                <a:cs typeface="Verdana"/>
                <a:sym typeface="Verdana"/>
              </a:rPr>
              <a:t>Dies de venda amb cita prèvia del 5 al 15 de juliol i els primers dies de setembre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Verdana"/>
              <a:ea typeface="Verdana"/>
              <a:cs typeface="Verdana"/>
              <a:sym typeface="Verdan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5"/>
          <p:cNvSpPr txBox="1">
            <a:spLocks noGrp="1"/>
          </p:cNvSpPr>
          <p:nvPr>
            <p:ph type="title"/>
          </p:nvPr>
        </p:nvSpPr>
        <p:spPr>
          <a:xfrm>
            <a:off x="1370012" y="301625"/>
            <a:ext cx="7313612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Arial"/>
              <a:buNone/>
            </a:pPr>
            <a:r>
              <a:rPr lang="en-US" sz="3600" b="0" i="0" u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TAQUILLES</a:t>
            </a:r>
            <a:endParaRPr dirty="0"/>
          </a:p>
        </p:txBody>
      </p:sp>
      <p:sp>
        <p:nvSpPr>
          <p:cNvPr id="140" name="Google Shape;140;p5"/>
          <p:cNvSpPr txBox="1">
            <a:spLocks noGrp="1"/>
          </p:cNvSpPr>
          <p:nvPr>
            <p:ph type="body" idx="1"/>
          </p:nvPr>
        </p:nvSpPr>
        <p:spPr>
          <a:xfrm>
            <a:off x="1312862" y="1557337"/>
            <a:ext cx="7313612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540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50"/>
              <a:buNone/>
            </a:pPr>
            <a:r>
              <a:rPr lang="ca-ES" sz="1400" b="0" i="0" u="none" dirty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-</a:t>
            </a:r>
            <a:r>
              <a:rPr lang="ca-ES" sz="1400" dirty="0"/>
              <a:t>Al setembre s’adjudica una taquilla, propera a la classe, a tots/totes els/les socis/es</a:t>
            </a:r>
            <a:r>
              <a:rPr lang="ca-ES" sz="1400" b="0" i="0" u="none" dirty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.</a:t>
            </a:r>
          </a:p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</a:pPr>
            <a:r>
              <a:rPr lang="ca-ES" sz="1400" dirty="0"/>
              <a:t>-Han de portar un </a:t>
            </a:r>
            <a:r>
              <a:rPr lang="ca-ES" sz="1400" dirty="0" err="1"/>
              <a:t>candau</a:t>
            </a:r>
            <a:r>
              <a:rPr lang="ca-ES" sz="1400" dirty="0"/>
              <a:t> per posar-li al tancament (recomanem que sigui de combinació)</a:t>
            </a:r>
          </a:p>
          <a:p>
            <a:pPr marL="25400" lvl="0" indent="0" algn="l" rtl="0">
              <a:lnSpc>
                <a:spcPct val="8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350"/>
              <a:buNone/>
            </a:pPr>
            <a:r>
              <a:rPr lang="ca-ES" sz="1400" dirty="0"/>
              <a:t>-A final de curs s’ha de deixar buida i en perfectes condicions.</a:t>
            </a:r>
          </a:p>
          <a:p>
            <a:pPr marL="25400" lvl="0" indent="0" algn="l" rtl="0">
              <a:lnSpc>
                <a:spcPct val="8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350"/>
              <a:buNone/>
            </a:pPr>
            <a:r>
              <a:rPr lang="ca-ES" sz="1400" b="0" i="0" u="none" dirty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-La primera vegada que es lloga s’ha de fer un dipòsit de 15€ que es retorna quan marxa de l’institut i les taquilles han estat lliurades cada curs en bones condicions.</a:t>
            </a:r>
          </a:p>
        </p:txBody>
      </p:sp>
      <p:pic>
        <p:nvPicPr>
          <p:cNvPr id="141" name="Google Shape;141;p5" descr="Resultado de imagen de menjador diputacio mundet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722012" y="3133550"/>
            <a:ext cx="3699975" cy="2772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6"/>
          <p:cNvSpPr txBox="1">
            <a:spLocks noGrp="1"/>
          </p:cNvSpPr>
          <p:nvPr>
            <p:ph type="title"/>
          </p:nvPr>
        </p:nvSpPr>
        <p:spPr>
          <a:xfrm>
            <a:off x="1370012" y="301625"/>
            <a:ext cx="7313612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Arial"/>
              <a:buNone/>
            </a:pPr>
            <a:r>
              <a:rPr lang="en-US" sz="3600" b="0" i="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CONTACTE AFA</a:t>
            </a:r>
            <a:endParaRPr/>
          </a:p>
        </p:txBody>
      </p:sp>
      <p:sp>
        <p:nvSpPr>
          <p:cNvPr id="147" name="Google Shape;147;p6"/>
          <p:cNvSpPr txBox="1">
            <a:spLocks noGrp="1"/>
          </p:cNvSpPr>
          <p:nvPr>
            <p:ph type="body" idx="1"/>
          </p:nvPr>
        </p:nvSpPr>
        <p:spPr>
          <a:xfrm>
            <a:off x="1370012" y="1827212"/>
            <a:ext cx="7313612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30"/>
              <a:buFont typeface="Noto Sans Symbols"/>
              <a:buChar char="⚪"/>
            </a:pPr>
            <a:r>
              <a:rPr lang="en-US" sz="2900" b="0" i="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Correu electrònic: </a:t>
            </a:r>
            <a:endParaRPr/>
          </a:p>
          <a:p>
            <a:pPr marL="342900" lvl="0" indent="-342900" algn="l" rtl="0">
              <a:lnSpc>
                <a:spcPct val="100000"/>
              </a:lnSpc>
              <a:spcBef>
                <a:spcPts val="960"/>
              </a:spcBef>
              <a:spcAft>
                <a:spcPts val="0"/>
              </a:spcAft>
              <a:buSzPts val="3360"/>
              <a:buNone/>
            </a:pPr>
            <a:r>
              <a:rPr lang="en-US" sz="4800" b="0" i="0" u="sng">
                <a:solidFill>
                  <a:schemeClr val="dk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ampa@agmundet.es</a:t>
            </a:r>
            <a:endParaRPr/>
          </a:p>
          <a:p>
            <a:pPr marL="342900" lvl="0" indent="-342900" algn="l" rtl="0">
              <a:lnSpc>
                <a:spcPct val="100000"/>
              </a:lnSpc>
              <a:spcBef>
                <a:spcPts val="960"/>
              </a:spcBef>
              <a:spcAft>
                <a:spcPts val="0"/>
              </a:spcAft>
              <a:buSzPts val="3360"/>
              <a:buNone/>
            </a:pPr>
            <a:endParaRPr sz="4800" b="0" i="0" u="none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342900" lvl="0" indent="-3429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2"/>
              </a:buClr>
              <a:buSzPts val="2240"/>
              <a:buFont typeface="Noto Sans Symbols"/>
              <a:buChar char="⚪"/>
            </a:pPr>
            <a:r>
              <a:rPr lang="en-US" sz="3200" b="0" i="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Telèfon:</a:t>
            </a:r>
            <a:endParaRPr/>
          </a:p>
          <a:p>
            <a:pPr marL="342900" lvl="0" indent="-342900" algn="ctr" rtl="0">
              <a:lnSpc>
                <a:spcPct val="100000"/>
              </a:lnSpc>
              <a:spcBef>
                <a:spcPts val="960"/>
              </a:spcBef>
              <a:spcAft>
                <a:spcPts val="0"/>
              </a:spcAft>
              <a:buSzPts val="3360"/>
              <a:buNone/>
            </a:pPr>
            <a:r>
              <a:rPr lang="en-US" sz="4800" b="0" i="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609921344</a:t>
            </a:r>
            <a:endParaRPr/>
          </a:p>
          <a:p>
            <a:pPr marL="342900" lvl="0" indent="-129540" algn="l" rtl="0">
              <a:spcBef>
                <a:spcPts val="960"/>
              </a:spcBef>
              <a:spcAft>
                <a:spcPts val="0"/>
              </a:spcAft>
              <a:buSzPts val="3360"/>
              <a:buNone/>
            </a:pPr>
            <a:endParaRPr sz="4800" b="0" i="0" u="none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1_Eclipse">
  <a:themeElements>
    <a:clrScheme name="Eclipse 1">
      <a:dk1>
        <a:srgbClr val="000000"/>
      </a:dk1>
      <a:lt1>
        <a:srgbClr val="FFFFFF"/>
      </a:lt1>
      <a:dk2>
        <a:srgbClr val="006666"/>
      </a:dk2>
      <a:lt2>
        <a:srgbClr val="5F5F5F"/>
      </a:lt2>
      <a:accent1>
        <a:srgbClr val="33CCCC"/>
      </a:accent1>
      <a:accent2>
        <a:srgbClr val="99CCCC"/>
      </a:accent2>
      <a:accent3>
        <a:srgbClr val="FFFFFF"/>
      </a:accent3>
      <a:accent4>
        <a:srgbClr val="000000"/>
      </a:accent4>
      <a:accent5>
        <a:srgbClr val="ADE2E2"/>
      </a:accent5>
      <a:accent6>
        <a:srgbClr val="8AB9B9"/>
      </a:accent6>
      <a:hlink>
        <a:srgbClr val="006666"/>
      </a:hlink>
      <a:folHlink>
        <a:srgbClr val="B2B2B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Eclipse">
  <a:themeElements>
    <a:clrScheme name="Eclipse 1">
      <a:dk1>
        <a:srgbClr val="000000"/>
      </a:dk1>
      <a:lt1>
        <a:srgbClr val="FFFFFF"/>
      </a:lt1>
      <a:dk2>
        <a:srgbClr val="006666"/>
      </a:dk2>
      <a:lt2>
        <a:srgbClr val="5F5F5F"/>
      </a:lt2>
      <a:accent1>
        <a:srgbClr val="33CCCC"/>
      </a:accent1>
      <a:accent2>
        <a:srgbClr val="99CCCC"/>
      </a:accent2>
      <a:accent3>
        <a:srgbClr val="FFFFFF"/>
      </a:accent3>
      <a:accent4>
        <a:srgbClr val="000000"/>
      </a:accent4>
      <a:accent5>
        <a:srgbClr val="ADE2E2"/>
      </a:accent5>
      <a:accent6>
        <a:srgbClr val="8AB9B9"/>
      </a:accent6>
      <a:hlink>
        <a:srgbClr val="006666"/>
      </a:hlink>
      <a:folHlink>
        <a:srgbClr val="B2B2B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133</TotalTime>
  <Words>285</Words>
  <Application>Microsoft Office PowerPoint</Application>
  <PresentationFormat>Presentació en pantalla (4:3)</PresentationFormat>
  <Paragraphs>68</Paragraphs>
  <Slides>6</Slides>
  <Notes>6</Notes>
  <HiddenSlides>0</HiddenSlides>
  <MMClips>0</MMClips>
  <ScaleCrop>false</ScaleCrop>
  <HeadingPairs>
    <vt:vector size="6" baseType="variant">
      <vt:variant>
        <vt:lpstr>Tipus de lletra utilitzats</vt:lpstr>
      </vt:variant>
      <vt:variant>
        <vt:i4>4</vt:i4>
      </vt:variant>
      <vt:variant>
        <vt:lpstr>Tema</vt:lpstr>
      </vt:variant>
      <vt:variant>
        <vt:i4>2</vt:i4>
      </vt:variant>
      <vt:variant>
        <vt:lpstr>Títols de les diapositives</vt:lpstr>
      </vt:variant>
      <vt:variant>
        <vt:i4>6</vt:i4>
      </vt:variant>
    </vt:vector>
  </HeadingPairs>
  <TitlesOfParts>
    <vt:vector size="12" baseType="lpstr">
      <vt:lpstr>Arial</vt:lpstr>
      <vt:lpstr>Comic Sans MS</vt:lpstr>
      <vt:lpstr>Noto Sans Symbols</vt:lpstr>
      <vt:lpstr>Verdana</vt:lpstr>
      <vt:lpstr>1_Eclipse</vt:lpstr>
      <vt:lpstr>Eclipse</vt:lpstr>
      <vt:lpstr>AFA MUNDET curs 2021-2022 </vt:lpstr>
      <vt:lpstr> MENJADOR</vt:lpstr>
      <vt:lpstr>EXTRAESCOLARS 1r ESO</vt:lpstr>
      <vt:lpstr>MATERIAL ESPORTIU</vt:lpstr>
      <vt:lpstr>TAQUILLES</vt:lpstr>
      <vt:lpstr>CONTACTE AFA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AFA MUNDET -Presentació  -Què fem?</dc:title>
  <dc:creator>Sandra</dc:creator>
  <cp:lastModifiedBy>Paqui Martín Almendros</cp:lastModifiedBy>
  <cp:revision>6</cp:revision>
  <dcterms:created xsi:type="dcterms:W3CDTF">2019-06-21T15:44:56Z</dcterms:created>
  <dcterms:modified xsi:type="dcterms:W3CDTF">2021-06-30T14:13:32Z</dcterms:modified>
</cp:coreProperties>
</file>