
<file path=[Content_Types].xml><?xml version="1.0" encoding="utf-8"?>
<Types xmlns="http://schemas.openxmlformats.org/package/2006/content-types">
  <Default Extension="jpeg" ContentType="image/jpeg"/>
  <Default Extension="jpg" ContentType="image/jpeg"/>
  <Default Extension="m4a" ContentType="audi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 id="2147483649" r:id="rId2"/>
    <p:sldMasterId id="2147483650" r:id="rId3"/>
  </p:sldMasterIdLst>
  <p:notesMasterIdLst>
    <p:notesMasterId r:id="rId26"/>
  </p:notesMasterIdLst>
  <p:sldIdLst>
    <p:sldId id="256" r:id="rId4"/>
    <p:sldId id="342" r:id="rId5"/>
    <p:sldId id="260" r:id="rId6"/>
    <p:sldId id="346" r:id="rId7"/>
    <p:sldId id="347" r:id="rId8"/>
    <p:sldId id="350" r:id="rId9"/>
    <p:sldId id="349" r:id="rId10"/>
    <p:sldId id="348" r:id="rId11"/>
    <p:sldId id="345" r:id="rId12"/>
    <p:sldId id="344" r:id="rId13"/>
    <p:sldId id="343" r:id="rId14"/>
    <p:sldId id="352" r:id="rId15"/>
    <p:sldId id="353" r:id="rId16"/>
    <p:sldId id="356" r:id="rId17"/>
    <p:sldId id="358" r:id="rId18"/>
    <p:sldId id="359" r:id="rId19"/>
    <p:sldId id="354" r:id="rId20"/>
    <p:sldId id="357" r:id="rId21"/>
    <p:sldId id="355" r:id="rId22"/>
    <p:sldId id="360" r:id="rId23"/>
    <p:sldId id="361" r:id="rId24"/>
    <p:sldId id="351" r:id="rId25"/>
  </p:sldIdLst>
  <p:sldSz cx="12193588" cy="6858000"/>
  <p:notesSz cx="6858000" cy="9144000"/>
  <p:defaultTextStyle>
    <a:defPPr>
      <a:defRPr lang="en-GB"/>
    </a:defPPr>
    <a:lvl1pPr algn="l" defTabSz="449263" rtl="0" fontAlgn="base" hangingPunct="0">
      <a:lnSpc>
        <a:spcPct val="93000"/>
      </a:lnSpc>
      <a:spcBef>
        <a:spcPct val="0"/>
      </a:spcBef>
      <a:spcAft>
        <a:spcPct val="0"/>
      </a:spcAft>
      <a:buClr>
        <a:srgbClr val="000000"/>
      </a:buClr>
      <a:buSzPct val="100000"/>
      <a:buFont typeface="Times New Roman" panose="02020603050405020304" pitchFamily="18" charset="0"/>
      <a:defRPr kern="1200">
        <a:solidFill>
          <a:schemeClr val="bg1"/>
        </a:solidFill>
        <a:latin typeface="Arial" panose="020B0604020202020204" pitchFamily="34" charset="0"/>
        <a:ea typeface="+mn-ea"/>
        <a:cs typeface="Noto Sans CJK SC" charset="0"/>
      </a:defRPr>
    </a:lvl1pPr>
    <a:lvl2pPr marL="742950" indent="-285750" algn="l" defTabSz="449263" rtl="0" fontAlgn="base" hangingPunct="0">
      <a:lnSpc>
        <a:spcPct val="93000"/>
      </a:lnSpc>
      <a:spcBef>
        <a:spcPct val="0"/>
      </a:spcBef>
      <a:spcAft>
        <a:spcPct val="0"/>
      </a:spcAft>
      <a:buClr>
        <a:srgbClr val="000000"/>
      </a:buClr>
      <a:buSzPct val="100000"/>
      <a:buFont typeface="Times New Roman" panose="02020603050405020304" pitchFamily="18" charset="0"/>
      <a:defRPr kern="1200">
        <a:solidFill>
          <a:schemeClr val="bg1"/>
        </a:solidFill>
        <a:latin typeface="Arial" panose="020B0604020202020204" pitchFamily="34" charset="0"/>
        <a:ea typeface="+mn-ea"/>
        <a:cs typeface="Noto Sans CJK SC" charset="0"/>
      </a:defRPr>
    </a:lvl2pPr>
    <a:lvl3pPr marL="1143000" indent="-228600" algn="l" defTabSz="449263" rtl="0" fontAlgn="base" hangingPunct="0">
      <a:lnSpc>
        <a:spcPct val="93000"/>
      </a:lnSpc>
      <a:spcBef>
        <a:spcPct val="0"/>
      </a:spcBef>
      <a:spcAft>
        <a:spcPct val="0"/>
      </a:spcAft>
      <a:buClr>
        <a:srgbClr val="000000"/>
      </a:buClr>
      <a:buSzPct val="100000"/>
      <a:buFont typeface="Times New Roman" panose="02020603050405020304" pitchFamily="18" charset="0"/>
      <a:defRPr kern="1200">
        <a:solidFill>
          <a:schemeClr val="bg1"/>
        </a:solidFill>
        <a:latin typeface="Arial" panose="020B0604020202020204" pitchFamily="34" charset="0"/>
        <a:ea typeface="+mn-ea"/>
        <a:cs typeface="Noto Sans CJK SC" charset="0"/>
      </a:defRPr>
    </a:lvl3pPr>
    <a:lvl4pPr marL="1600200" indent="-228600" algn="l" defTabSz="449263" rtl="0" fontAlgn="base" hangingPunct="0">
      <a:lnSpc>
        <a:spcPct val="93000"/>
      </a:lnSpc>
      <a:spcBef>
        <a:spcPct val="0"/>
      </a:spcBef>
      <a:spcAft>
        <a:spcPct val="0"/>
      </a:spcAft>
      <a:buClr>
        <a:srgbClr val="000000"/>
      </a:buClr>
      <a:buSzPct val="100000"/>
      <a:buFont typeface="Times New Roman" panose="02020603050405020304" pitchFamily="18" charset="0"/>
      <a:defRPr kern="1200">
        <a:solidFill>
          <a:schemeClr val="bg1"/>
        </a:solidFill>
        <a:latin typeface="Arial" panose="020B0604020202020204" pitchFamily="34" charset="0"/>
        <a:ea typeface="+mn-ea"/>
        <a:cs typeface="Noto Sans CJK SC" charset="0"/>
      </a:defRPr>
    </a:lvl4pPr>
    <a:lvl5pPr marL="2057400" indent="-228600" algn="l" defTabSz="449263" rtl="0" fontAlgn="base" hangingPunct="0">
      <a:lnSpc>
        <a:spcPct val="93000"/>
      </a:lnSpc>
      <a:spcBef>
        <a:spcPct val="0"/>
      </a:spcBef>
      <a:spcAft>
        <a:spcPct val="0"/>
      </a:spcAft>
      <a:buClr>
        <a:srgbClr val="000000"/>
      </a:buClr>
      <a:buSzPct val="100000"/>
      <a:buFont typeface="Times New Roman" panose="02020603050405020304" pitchFamily="18" charset="0"/>
      <a:defRPr kern="1200">
        <a:solidFill>
          <a:schemeClr val="bg1"/>
        </a:solidFill>
        <a:latin typeface="Arial" panose="020B0604020202020204" pitchFamily="34" charset="0"/>
        <a:ea typeface="+mn-ea"/>
        <a:cs typeface="Noto Sans CJK SC" charset="0"/>
      </a:defRPr>
    </a:lvl5pPr>
    <a:lvl6pPr marL="2286000" algn="l" defTabSz="914400" rtl="0" eaLnBrk="1" latinLnBrk="0" hangingPunct="1">
      <a:defRPr kern="1200">
        <a:solidFill>
          <a:schemeClr val="bg1"/>
        </a:solidFill>
        <a:latin typeface="Arial" panose="020B0604020202020204" pitchFamily="34" charset="0"/>
        <a:ea typeface="+mn-ea"/>
        <a:cs typeface="Noto Sans CJK SC" charset="0"/>
      </a:defRPr>
    </a:lvl6pPr>
    <a:lvl7pPr marL="2743200" algn="l" defTabSz="914400" rtl="0" eaLnBrk="1" latinLnBrk="0" hangingPunct="1">
      <a:defRPr kern="1200">
        <a:solidFill>
          <a:schemeClr val="bg1"/>
        </a:solidFill>
        <a:latin typeface="Arial" panose="020B0604020202020204" pitchFamily="34" charset="0"/>
        <a:ea typeface="+mn-ea"/>
        <a:cs typeface="Noto Sans CJK SC" charset="0"/>
      </a:defRPr>
    </a:lvl7pPr>
    <a:lvl8pPr marL="3200400" algn="l" defTabSz="914400" rtl="0" eaLnBrk="1" latinLnBrk="0" hangingPunct="1">
      <a:defRPr kern="1200">
        <a:solidFill>
          <a:schemeClr val="bg1"/>
        </a:solidFill>
        <a:latin typeface="Arial" panose="020B0604020202020204" pitchFamily="34" charset="0"/>
        <a:ea typeface="+mn-ea"/>
        <a:cs typeface="Noto Sans CJK SC" charset="0"/>
      </a:defRPr>
    </a:lvl8pPr>
    <a:lvl9pPr marL="3657600" algn="l" defTabSz="914400" rtl="0" eaLnBrk="1" latinLnBrk="0" hangingPunct="1">
      <a:defRPr kern="1200">
        <a:solidFill>
          <a:schemeClr val="bg1"/>
        </a:solidFill>
        <a:latin typeface="Arial" panose="020B0604020202020204" pitchFamily="34" charset="0"/>
        <a:ea typeface="+mn-ea"/>
        <a:cs typeface="Noto Sans CJK SC" charset="0"/>
      </a:defRPr>
    </a:lvl9pPr>
  </p:defaultTextStyle>
  <p:extLst>
    <p:ext uri="{521415D9-36F7-43E2-AB2F-B90AF26B5E84}">
      <p14:sectionLst xmlns:p14="http://schemas.microsoft.com/office/powerpoint/2010/main">
        <p14:section name="Default Section" id="{BEABB8F8-4D83-4829-8291-FBF2E6101D01}">
          <p14:sldIdLst/>
        </p14:section>
        <p14:section name="Untitled Section" id="{F260BE5A-1E24-468B-A427-95ABB5C3C997}">
          <p14:sldIdLst/>
        </p14:section>
        <p14:section name="Title" id="{2BCAE047-7F55-48FE-B0A7-978698C203E1}">
          <p14:sldIdLst>
            <p14:sldId id="256"/>
            <p14:sldId id="342"/>
            <p14:sldId id="260"/>
            <p14:sldId id="346"/>
            <p14:sldId id="347"/>
            <p14:sldId id="350"/>
            <p14:sldId id="349"/>
            <p14:sldId id="348"/>
            <p14:sldId id="345"/>
            <p14:sldId id="344"/>
            <p14:sldId id="343"/>
            <p14:sldId id="352"/>
            <p14:sldId id="353"/>
            <p14:sldId id="356"/>
            <p14:sldId id="358"/>
            <p14:sldId id="359"/>
            <p14:sldId id="354"/>
            <p14:sldId id="357"/>
            <p14:sldId id="355"/>
            <p14:sldId id="360"/>
            <p14:sldId id="361"/>
            <p14:sldId id="351"/>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5610"/>
    <p:restoredTop sz="94659"/>
  </p:normalViewPr>
  <p:slideViewPr>
    <p:cSldViewPr>
      <p:cViewPr varScale="1">
        <p:scale>
          <a:sx n="110" d="100"/>
          <a:sy n="110" d="100"/>
        </p:scale>
        <p:origin x="632" y="184"/>
      </p:cViewPr>
      <p:guideLst>
        <p:guide orient="horz" pos="2160"/>
        <p:guide pos="2880"/>
      </p:guideLst>
    </p:cSldViewPr>
  </p:slideViewPr>
  <p:outlineViewPr>
    <p:cViewPr varScale="1">
      <p:scale>
        <a:sx n="170" d="200"/>
        <a:sy n="170" d="200"/>
      </p:scale>
      <p:origin x="-780" y="-84"/>
    </p:cViewPr>
  </p:outlineViewPr>
  <p:notesTextViewPr>
    <p:cViewPr>
      <p:scale>
        <a:sx n="1" d="1"/>
        <a:sy n="1" d="1"/>
      </p:scale>
      <p:origin x="0" y="0"/>
    </p:cViewPr>
  </p:notesTextViewPr>
  <p:sorterViewPr>
    <p:cViewPr>
      <p:scale>
        <a:sx n="66" d="100"/>
        <a:sy n="66" d="100"/>
      </p:scale>
      <p:origin x="0" y="0"/>
    </p:cViewPr>
  </p:sorterViewPr>
  <p:notesViewPr>
    <p:cSldViewPr>
      <p:cViewPr varScale="1">
        <p:scale>
          <a:sx n="59" d="100"/>
          <a:sy n="59" d="100"/>
        </p:scale>
        <p:origin x="-1752" y="-72"/>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notesMaster" Target="notesMasters/notesMaster1.xml"/><Relationship Id="rId3" Type="http://schemas.openxmlformats.org/officeDocument/2006/relationships/slideMaster" Target="slideMasters/slideMaster3.xml"/><Relationship Id="rId21" Type="http://schemas.openxmlformats.org/officeDocument/2006/relationships/slide" Target="slides/slide18.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viewProps" Target="viewProps.xml"/><Relationship Id="rId10" Type="http://schemas.openxmlformats.org/officeDocument/2006/relationships/slide" Target="slides/slide7.xml"/><Relationship Id="rId19" Type="http://schemas.openxmlformats.org/officeDocument/2006/relationships/slide" Target="slides/slide16.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217" name="AutoShape 1">
            <a:extLst>
              <a:ext uri="{FF2B5EF4-FFF2-40B4-BE49-F238E27FC236}">
                <a16:creationId xmlns:a16="http://schemas.microsoft.com/office/drawing/2014/main" id="{E01819C6-A006-46C8-AF48-4B15BA388946}"/>
              </a:ext>
            </a:extLst>
          </p:cNvPr>
          <p:cNvSpPr>
            <a:spLocks noChangeArrowheads="1"/>
          </p:cNvSpPr>
          <p:nvPr/>
        </p:nvSpPr>
        <p:spPr bwMode="auto">
          <a:xfrm>
            <a:off x="0" y="0"/>
            <a:ext cx="6858000" cy="9144000"/>
          </a:xfrm>
          <a:prstGeom prst="roundRect">
            <a:avLst>
              <a:gd name="adj" fmla="val 23"/>
            </a:avLst>
          </a:prstGeom>
          <a:solidFill>
            <a:srgbClr val="FFFFFF"/>
          </a:solidFill>
          <a:ln>
            <a:noFill/>
          </a:ln>
          <a:effectLst/>
          <a:extLst>
            <a:ext uri="{91240B29-F687-4F45-9708-019B960494DF}">
              <a14:hiddenLine xmlns:a14="http://schemas.microsoft.com/office/drawing/2010/main" w="9360" cap="sq">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GB"/>
          </a:p>
        </p:txBody>
      </p:sp>
      <p:sp>
        <p:nvSpPr>
          <p:cNvPr id="9218" name="Rectangle 2">
            <a:extLst>
              <a:ext uri="{FF2B5EF4-FFF2-40B4-BE49-F238E27FC236}">
                <a16:creationId xmlns:a16="http://schemas.microsoft.com/office/drawing/2014/main" id="{05B92051-950D-4955-A5A5-069C6D5FC226}"/>
              </a:ext>
            </a:extLst>
          </p:cNvPr>
          <p:cNvSpPr>
            <a:spLocks noGrp="1" noRot="1" noChangeAspect="1" noChangeArrowheads="1"/>
          </p:cNvSpPr>
          <p:nvPr>
            <p:ph type="sldImg"/>
          </p:nvPr>
        </p:nvSpPr>
        <p:spPr bwMode="auto">
          <a:xfrm>
            <a:off x="215900" y="812800"/>
            <a:ext cx="7124700" cy="40052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sp>
      <p:sp>
        <p:nvSpPr>
          <p:cNvPr id="9219" name="Rectangle 3">
            <a:extLst>
              <a:ext uri="{FF2B5EF4-FFF2-40B4-BE49-F238E27FC236}">
                <a16:creationId xmlns:a16="http://schemas.microsoft.com/office/drawing/2014/main" id="{BDC0DC73-7DFF-4042-8770-EEFCDD819DD3}"/>
              </a:ext>
            </a:extLst>
          </p:cNvPr>
          <p:cNvSpPr>
            <a:spLocks noGrp="1" noChangeArrowheads="1"/>
          </p:cNvSpPr>
          <p:nvPr>
            <p:ph type="body"/>
          </p:nvPr>
        </p:nvSpPr>
        <p:spPr bwMode="auto">
          <a:xfrm>
            <a:off x="755650" y="5078413"/>
            <a:ext cx="6045200" cy="48085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endParaRPr lang="en-US" altLang="en-US"/>
          </a:p>
        </p:txBody>
      </p:sp>
      <p:sp>
        <p:nvSpPr>
          <p:cNvPr id="9220" name="Rectangle 4">
            <a:extLst>
              <a:ext uri="{FF2B5EF4-FFF2-40B4-BE49-F238E27FC236}">
                <a16:creationId xmlns:a16="http://schemas.microsoft.com/office/drawing/2014/main" id="{B13C8B2E-BFC3-4DCA-8080-201D9B6B104B}"/>
              </a:ext>
            </a:extLst>
          </p:cNvPr>
          <p:cNvSpPr>
            <a:spLocks noGrp="1" noChangeArrowheads="1"/>
          </p:cNvSpPr>
          <p:nvPr>
            <p:ph type="hdr"/>
          </p:nvPr>
        </p:nvSpPr>
        <p:spPr bwMode="auto">
          <a:xfrm>
            <a:off x="0" y="0"/>
            <a:ext cx="3278188" cy="5318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buClrTx/>
              <a:buFontTx/>
              <a:buNone/>
              <a:tabLst>
                <a:tab pos="449263" algn="l"/>
                <a:tab pos="898525" algn="l"/>
                <a:tab pos="1347788" algn="l"/>
                <a:tab pos="1797050" algn="l"/>
                <a:tab pos="2246313" algn="l"/>
                <a:tab pos="2695575" algn="l"/>
                <a:tab pos="3144838" algn="l"/>
              </a:tabLst>
              <a:defRPr sz="1400">
                <a:solidFill>
                  <a:srgbClr val="000000"/>
                </a:solidFill>
                <a:latin typeface="Times New Roman" panose="02020603050405020304" pitchFamily="18" charset="0"/>
                <a:cs typeface="DejaVu Sans" charset="0"/>
              </a:defRPr>
            </a:lvl1pPr>
          </a:lstStyle>
          <a:p>
            <a:endParaRPr lang="en-GB" altLang="en-US"/>
          </a:p>
        </p:txBody>
      </p:sp>
      <p:sp>
        <p:nvSpPr>
          <p:cNvPr id="9221" name="Rectangle 5">
            <a:extLst>
              <a:ext uri="{FF2B5EF4-FFF2-40B4-BE49-F238E27FC236}">
                <a16:creationId xmlns:a16="http://schemas.microsoft.com/office/drawing/2014/main" id="{2FCF0ED3-1DF3-429D-B879-6F50FEA3D657}"/>
              </a:ext>
            </a:extLst>
          </p:cNvPr>
          <p:cNvSpPr>
            <a:spLocks noGrp="1" noChangeArrowheads="1"/>
          </p:cNvSpPr>
          <p:nvPr>
            <p:ph type="dt"/>
          </p:nvPr>
        </p:nvSpPr>
        <p:spPr bwMode="auto">
          <a:xfrm>
            <a:off x="4278313" y="0"/>
            <a:ext cx="3278187" cy="5318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algn="r">
              <a:buClrTx/>
              <a:buFontTx/>
              <a:buNone/>
              <a:tabLst>
                <a:tab pos="449263" algn="l"/>
                <a:tab pos="898525" algn="l"/>
                <a:tab pos="1347788" algn="l"/>
                <a:tab pos="1797050" algn="l"/>
                <a:tab pos="2246313" algn="l"/>
                <a:tab pos="2695575" algn="l"/>
                <a:tab pos="3144838" algn="l"/>
              </a:tabLst>
              <a:defRPr sz="1400">
                <a:solidFill>
                  <a:srgbClr val="000000"/>
                </a:solidFill>
                <a:latin typeface="Times New Roman" panose="02020603050405020304" pitchFamily="18" charset="0"/>
                <a:cs typeface="DejaVu Sans" charset="0"/>
              </a:defRPr>
            </a:lvl1pPr>
          </a:lstStyle>
          <a:p>
            <a:endParaRPr lang="en-GB" altLang="en-US"/>
          </a:p>
        </p:txBody>
      </p:sp>
      <p:sp>
        <p:nvSpPr>
          <p:cNvPr id="9222" name="Rectangle 6">
            <a:extLst>
              <a:ext uri="{FF2B5EF4-FFF2-40B4-BE49-F238E27FC236}">
                <a16:creationId xmlns:a16="http://schemas.microsoft.com/office/drawing/2014/main" id="{6D8B20BF-C5AA-4A74-8E81-889529C99C0B}"/>
              </a:ext>
            </a:extLst>
          </p:cNvPr>
          <p:cNvSpPr>
            <a:spLocks noGrp="1" noChangeArrowheads="1"/>
          </p:cNvSpPr>
          <p:nvPr>
            <p:ph type="ftr"/>
          </p:nvPr>
        </p:nvSpPr>
        <p:spPr bwMode="auto">
          <a:xfrm>
            <a:off x="0" y="10156825"/>
            <a:ext cx="3278188" cy="5318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b" anchorCtr="0" compatLnSpc="1">
            <a:prstTxWarp prst="textNoShape">
              <a:avLst/>
            </a:prstTxWarp>
          </a:bodyPr>
          <a:lstStyle>
            <a:lvl1pPr>
              <a:buClrTx/>
              <a:buFontTx/>
              <a:buNone/>
              <a:tabLst>
                <a:tab pos="449263" algn="l"/>
                <a:tab pos="898525" algn="l"/>
                <a:tab pos="1347788" algn="l"/>
                <a:tab pos="1797050" algn="l"/>
                <a:tab pos="2246313" algn="l"/>
                <a:tab pos="2695575" algn="l"/>
                <a:tab pos="3144838" algn="l"/>
              </a:tabLst>
              <a:defRPr sz="1400">
                <a:solidFill>
                  <a:srgbClr val="000000"/>
                </a:solidFill>
                <a:latin typeface="Times New Roman" panose="02020603050405020304" pitchFamily="18" charset="0"/>
                <a:cs typeface="DejaVu Sans" charset="0"/>
              </a:defRPr>
            </a:lvl1pPr>
          </a:lstStyle>
          <a:p>
            <a:endParaRPr lang="en-GB" altLang="en-US"/>
          </a:p>
        </p:txBody>
      </p:sp>
      <p:sp>
        <p:nvSpPr>
          <p:cNvPr id="9223" name="Rectangle 7">
            <a:extLst>
              <a:ext uri="{FF2B5EF4-FFF2-40B4-BE49-F238E27FC236}">
                <a16:creationId xmlns:a16="http://schemas.microsoft.com/office/drawing/2014/main" id="{5784C4E0-567B-4C9F-912C-F9F73B9E2F29}"/>
              </a:ext>
            </a:extLst>
          </p:cNvPr>
          <p:cNvSpPr>
            <a:spLocks noGrp="1" noChangeArrowheads="1"/>
          </p:cNvSpPr>
          <p:nvPr>
            <p:ph type="sldNum"/>
          </p:nvPr>
        </p:nvSpPr>
        <p:spPr bwMode="auto">
          <a:xfrm>
            <a:off x="4278313" y="10156825"/>
            <a:ext cx="3278187" cy="5318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b" anchorCtr="0" compatLnSpc="1">
            <a:prstTxWarp prst="textNoShape">
              <a:avLst/>
            </a:prstTxWarp>
          </a:bodyPr>
          <a:lstStyle>
            <a:lvl1pPr algn="r">
              <a:buClrTx/>
              <a:buFontTx/>
              <a:buNone/>
              <a:tabLst>
                <a:tab pos="449263" algn="l"/>
                <a:tab pos="898525" algn="l"/>
                <a:tab pos="1347788" algn="l"/>
                <a:tab pos="1797050" algn="l"/>
                <a:tab pos="2246313" algn="l"/>
                <a:tab pos="2695575" algn="l"/>
                <a:tab pos="3144838" algn="l"/>
              </a:tabLst>
              <a:defRPr sz="1400">
                <a:solidFill>
                  <a:srgbClr val="000000"/>
                </a:solidFill>
                <a:latin typeface="Times New Roman" panose="02020603050405020304" pitchFamily="18" charset="0"/>
                <a:cs typeface="DejaVu Sans" charset="0"/>
              </a:defRPr>
            </a:lvl1pPr>
          </a:lstStyle>
          <a:p>
            <a:fld id="{66A54B2E-254A-46CA-A45D-D6F31DF38E9B}" type="slidenum">
              <a:rPr lang="en-GB" altLang="en-US"/>
              <a:pPr/>
              <a:t>‹#›</a:t>
            </a:fld>
            <a:endParaRPr lang="en-GB" altLang="en-US"/>
          </a:p>
        </p:txBody>
      </p:sp>
    </p:spTree>
  </p:cSld>
  <p:clrMap bg1="lt1" tx1="dk1" bg2="lt2" tx2="dk2" accent1="accent1" accent2="accent2" accent3="accent3" accent4="accent4" accent5="accent5" accent6="accent6" hlink="hlink" folHlink="folHlink"/>
  <p:notesStyle>
    <a:lvl1pPr algn="l" defTabSz="44926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anose="02020603050405020304" pitchFamily="18" charset="0"/>
        <a:ea typeface="+mn-ea"/>
        <a:cs typeface="+mn-cs"/>
      </a:defRPr>
    </a:lvl1pPr>
    <a:lvl2pPr marL="742950" indent="-285750" algn="l" defTabSz="44926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anose="02020603050405020304" pitchFamily="18" charset="0"/>
        <a:ea typeface="+mn-ea"/>
        <a:cs typeface="+mn-cs"/>
      </a:defRPr>
    </a:lvl2pPr>
    <a:lvl3pPr marL="1143000" indent="-228600" algn="l" defTabSz="44926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anose="02020603050405020304" pitchFamily="18" charset="0"/>
        <a:ea typeface="+mn-ea"/>
        <a:cs typeface="+mn-cs"/>
      </a:defRPr>
    </a:lvl3pPr>
    <a:lvl4pPr marL="1600200" indent="-228600" algn="l" defTabSz="44926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anose="02020603050405020304" pitchFamily="18" charset="0"/>
        <a:ea typeface="+mn-ea"/>
        <a:cs typeface="+mn-cs"/>
      </a:defRPr>
    </a:lvl4pPr>
    <a:lvl5pPr marL="2057400" indent="-228600" algn="l" defTabSz="44926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anose="02020603050405020304"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21009DD3-EB44-41E5-9266-CA718C186F03}"/>
              </a:ext>
            </a:extLst>
          </p:cNvPr>
          <p:cNvSpPr>
            <a:spLocks noGrp="1" noChangeArrowheads="1"/>
          </p:cNvSpPr>
          <p:nvPr>
            <p:ph type="sldNum"/>
          </p:nvPr>
        </p:nvSpPr>
        <p:spPr>
          <a:ln/>
        </p:spPr>
        <p:txBody>
          <a:bodyPr/>
          <a:lstStyle/>
          <a:p>
            <a:fld id="{64442A28-40C8-4970-9C2D-38A575EA93D6}" type="slidenum">
              <a:rPr lang="en-GB" altLang="en-US"/>
              <a:pPr/>
              <a:t>1</a:t>
            </a:fld>
            <a:endParaRPr lang="en-GB" altLang="en-US"/>
          </a:p>
        </p:txBody>
      </p:sp>
      <p:sp>
        <p:nvSpPr>
          <p:cNvPr id="49153" name="Text Box 1">
            <a:extLst>
              <a:ext uri="{FF2B5EF4-FFF2-40B4-BE49-F238E27FC236}">
                <a16:creationId xmlns:a16="http://schemas.microsoft.com/office/drawing/2014/main" id="{AE6D26A9-31A7-47BB-85F7-225E24C48D5B}"/>
              </a:ext>
            </a:extLst>
          </p:cNvPr>
          <p:cNvSpPr txBox="1">
            <a:spLocks noChangeArrowheads="1"/>
          </p:cNvSpPr>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b"/>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cs typeface="Noto Sans CJK SC"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cs typeface="Noto Sans CJK SC"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cs typeface="Noto Sans CJK SC"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cs typeface="Noto Sans CJK SC"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cs typeface="Noto Sans CJK SC" charset="0"/>
              </a:defRPr>
            </a:lvl5pPr>
            <a:lvl6pPr marL="25146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cs typeface="Noto Sans CJK SC" charset="0"/>
              </a:defRPr>
            </a:lvl6pPr>
            <a:lvl7pPr marL="29718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cs typeface="Noto Sans CJK SC" charset="0"/>
              </a:defRPr>
            </a:lvl7pPr>
            <a:lvl8pPr marL="34290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cs typeface="Noto Sans CJK SC" charset="0"/>
              </a:defRPr>
            </a:lvl8pPr>
            <a:lvl9pPr marL="38862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000000"/>
                </a:solidFill>
                <a:latin typeface="Arial" panose="020B0604020202020204" pitchFamily="34" charset="0"/>
                <a:cs typeface="Noto Sans CJK SC" charset="0"/>
              </a:defRPr>
            </a:lvl9pPr>
          </a:lstStyle>
          <a:p>
            <a:pPr algn="r" hangingPunct="1">
              <a:lnSpc>
                <a:spcPct val="100000"/>
              </a:lnSpc>
              <a:buClrTx/>
              <a:buFontTx/>
              <a:buNone/>
            </a:pPr>
            <a:fld id="{A9E3D707-00E2-4451-9CE1-70A96F9A120C}" type="slidenum">
              <a:rPr lang="en-GB" altLang="en-US" sz="1200">
                <a:latin typeface="+mn-lt" charset="0"/>
                <a:cs typeface="+mn-ea" charset="0"/>
              </a:rPr>
              <a:pPr algn="r" hangingPunct="1">
                <a:lnSpc>
                  <a:spcPct val="100000"/>
                </a:lnSpc>
                <a:buClrTx/>
                <a:buFontTx/>
                <a:buNone/>
              </a:pPr>
              <a:t>1</a:t>
            </a:fld>
            <a:endParaRPr lang="en-GB" altLang="en-US" sz="1200">
              <a:latin typeface="+mn-lt" charset="0"/>
              <a:cs typeface="+mn-ea" charset="0"/>
            </a:endParaRPr>
          </a:p>
        </p:txBody>
      </p:sp>
      <p:sp>
        <p:nvSpPr>
          <p:cNvPr id="49154" name="Rectangle 2">
            <a:extLst>
              <a:ext uri="{FF2B5EF4-FFF2-40B4-BE49-F238E27FC236}">
                <a16:creationId xmlns:a16="http://schemas.microsoft.com/office/drawing/2014/main" id="{F79E469C-608C-46FE-91A7-CCCF1CF2844D}"/>
              </a:ext>
            </a:extLst>
          </p:cNvPr>
          <p:cNvSpPr txBox="1">
            <a:spLocks noGrp="1" noRot="1" noChangeAspect="1" noChangeArrowheads="1"/>
          </p:cNvSpPr>
          <p:nvPr>
            <p:ph type="sldImg"/>
          </p:nvPr>
        </p:nvSpPr>
        <p:spPr bwMode="auto">
          <a:xfrm>
            <a:off x="381000" y="693738"/>
            <a:ext cx="6096000" cy="342900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49155" name="Rectangle 3">
            <a:extLst>
              <a:ext uri="{FF2B5EF4-FFF2-40B4-BE49-F238E27FC236}">
                <a16:creationId xmlns:a16="http://schemas.microsoft.com/office/drawing/2014/main" id="{438C50F4-850C-4A99-B870-B0C4226F824A}"/>
              </a:ext>
            </a:extLst>
          </p:cNvPr>
          <p:cNvSpPr txBox="1">
            <a:spLocks noGrp="1" noChangeArrowheads="1"/>
          </p:cNvSpPr>
          <p:nvPr>
            <p:ph type="body" idx="1"/>
          </p:nvPr>
        </p:nvSpPr>
        <p:spPr bwMode="auto">
          <a:xfrm>
            <a:off x="685800" y="4343400"/>
            <a:ext cx="54864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964741-B26B-4BD4-ABE7-3E4131B610B4}"/>
              </a:ext>
            </a:extLst>
          </p:cNvPr>
          <p:cNvSpPr>
            <a:spLocks noGrp="1"/>
          </p:cNvSpPr>
          <p:nvPr>
            <p:ph type="ctrTitle"/>
          </p:nvPr>
        </p:nvSpPr>
        <p:spPr>
          <a:xfrm>
            <a:off x="1524000" y="1122363"/>
            <a:ext cx="9145588"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5FF2A4BD-90E5-4DA3-93FD-978F49B7C433}"/>
              </a:ext>
            </a:extLst>
          </p:cNvPr>
          <p:cNvSpPr>
            <a:spLocks noGrp="1"/>
          </p:cNvSpPr>
          <p:nvPr>
            <p:ph type="subTitle" idx="1"/>
          </p:nvPr>
        </p:nvSpPr>
        <p:spPr>
          <a:xfrm>
            <a:off x="1524000" y="3602038"/>
            <a:ext cx="9145588"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Tree>
    <p:extLst>
      <p:ext uri="{BB962C8B-B14F-4D97-AF65-F5344CB8AC3E}">
        <p14:creationId xmlns:p14="http://schemas.microsoft.com/office/powerpoint/2010/main" val="24949294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162BD2-DDDA-4026-9A73-C9E3440BB7F3}"/>
              </a:ext>
            </a:extLst>
          </p:cNvPr>
          <p:cNvSpPr>
            <a:spLocks noGrp="1"/>
          </p:cNvSpPr>
          <p:nvPr>
            <p:ph type="title"/>
          </p:nvPr>
        </p:nvSpPr>
        <p:spPr/>
        <p:txBody>
          <a:bodyPr/>
          <a:lstStyle/>
          <a:p>
            <a:r>
              <a:rPr lang="en-US" dirty="0"/>
              <a:t>Click to edit Master title style</a:t>
            </a:r>
            <a:endParaRPr lang="en-GB" dirty="0"/>
          </a:p>
        </p:txBody>
      </p:sp>
      <p:sp>
        <p:nvSpPr>
          <p:cNvPr id="3" name="Content Placeholder 2">
            <a:extLst>
              <a:ext uri="{FF2B5EF4-FFF2-40B4-BE49-F238E27FC236}">
                <a16:creationId xmlns:a16="http://schemas.microsoft.com/office/drawing/2014/main" id="{164E3FC6-CC23-48D6-A3A3-AE87D1D65DA5}"/>
              </a:ext>
            </a:extLst>
          </p:cNvPr>
          <p:cNvSpPr>
            <a:spLocks noGrp="1"/>
          </p:cNvSpPr>
          <p:nvPr>
            <p:ph idx="1"/>
          </p:nvPr>
        </p:nvSpPr>
        <p:spPr/>
        <p:txBody>
          <a:bodyPr/>
          <a:lstStyle>
            <a:lvl2pPr marL="800100" indent="-342900">
              <a:buClrTx/>
              <a:buFont typeface="Wingdings" panose="05000000000000000000" pitchFamily="2" charset="2"/>
              <a:buChar char="q"/>
              <a:defRPr/>
            </a:lvl2pPr>
            <a:lvl3pPr marL="1257300" indent="-342900">
              <a:buFont typeface="Wingdings" panose="05000000000000000000" pitchFamily="2" charset="2"/>
              <a:buChar char="q"/>
              <a:defRPr/>
            </a:lvl3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1794595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33212F-D347-4A35-9DA5-9AC639C5CC70}"/>
              </a:ext>
            </a:extLst>
          </p:cNvPr>
          <p:cNvSpPr>
            <a:spLocks noGrp="1"/>
          </p:cNvSpPr>
          <p:nvPr>
            <p:ph type="title"/>
          </p:nvPr>
        </p:nvSpPr>
        <p:spPr>
          <a:xfrm>
            <a:off x="831850" y="1709738"/>
            <a:ext cx="10517188"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A58A40A0-9731-416D-A583-E4C198D6881C}"/>
              </a:ext>
            </a:extLst>
          </p:cNvPr>
          <p:cNvSpPr>
            <a:spLocks noGrp="1"/>
          </p:cNvSpPr>
          <p:nvPr>
            <p:ph type="body" idx="1"/>
          </p:nvPr>
        </p:nvSpPr>
        <p:spPr>
          <a:xfrm>
            <a:off x="831850" y="4589463"/>
            <a:ext cx="10517188"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Tree>
    <p:extLst>
      <p:ext uri="{BB962C8B-B14F-4D97-AF65-F5344CB8AC3E}">
        <p14:creationId xmlns:p14="http://schemas.microsoft.com/office/powerpoint/2010/main" val="26321746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76EC02-4CD1-4A29-9C5C-B9227A6FDD8F}"/>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DFA9650E-C821-4F17-AF56-54EC76457868}"/>
              </a:ext>
            </a:extLst>
          </p:cNvPr>
          <p:cNvSpPr>
            <a:spLocks noGrp="1"/>
          </p:cNvSpPr>
          <p:nvPr>
            <p:ph sz="half" idx="1"/>
          </p:nvPr>
        </p:nvSpPr>
        <p:spPr>
          <a:xfrm>
            <a:off x="609600" y="1604963"/>
            <a:ext cx="5408613" cy="39735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1EED89C0-6D2C-48DE-811F-C6F40EC0E228}"/>
              </a:ext>
            </a:extLst>
          </p:cNvPr>
          <p:cNvSpPr>
            <a:spLocks noGrp="1"/>
          </p:cNvSpPr>
          <p:nvPr>
            <p:ph sz="half" idx="2"/>
          </p:nvPr>
        </p:nvSpPr>
        <p:spPr>
          <a:xfrm>
            <a:off x="6170613" y="1604963"/>
            <a:ext cx="5408612" cy="39735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7978859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73001C-D6A0-437A-943C-8DFD9E775AC4}"/>
              </a:ext>
            </a:extLst>
          </p:cNvPr>
          <p:cNvSpPr>
            <a:spLocks noGrp="1"/>
          </p:cNvSpPr>
          <p:nvPr>
            <p:ph type="title"/>
          </p:nvPr>
        </p:nvSpPr>
        <p:spPr>
          <a:xfrm>
            <a:off x="839788" y="365125"/>
            <a:ext cx="10517187"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6D0C1D46-8C5E-4734-BD5D-9EFA609C006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AD292D7-1B40-4361-9BA6-1587C4C7D9A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A06D83E1-C699-45CF-95AC-AF34824B67E1}"/>
              </a:ext>
            </a:extLst>
          </p:cNvPr>
          <p:cNvSpPr>
            <a:spLocks noGrp="1"/>
          </p:cNvSpPr>
          <p:nvPr>
            <p:ph type="body" sz="quarter" idx="3"/>
          </p:nvPr>
        </p:nvSpPr>
        <p:spPr>
          <a:xfrm>
            <a:off x="6173788" y="1681163"/>
            <a:ext cx="51831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EC2B65A-644D-450E-A01F-2DD1279DBEEB}"/>
              </a:ext>
            </a:extLst>
          </p:cNvPr>
          <p:cNvSpPr>
            <a:spLocks noGrp="1"/>
          </p:cNvSpPr>
          <p:nvPr>
            <p:ph sz="quarter" idx="4"/>
          </p:nvPr>
        </p:nvSpPr>
        <p:spPr>
          <a:xfrm>
            <a:off x="6173788" y="2505075"/>
            <a:ext cx="51831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2269654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E79098-C6FA-4E16-8C96-BB8DCEE3CC52}"/>
              </a:ext>
            </a:extLst>
          </p:cNvPr>
          <p:cNvSpPr>
            <a:spLocks noGrp="1"/>
          </p:cNvSpPr>
          <p:nvPr>
            <p:ph type="title"/>
          </p:nvPr>
        </p:nvSpPr>
        <p:spPr/>
        <p:txBody>
          <a:bodyPr/>
          <a:lstStyle/>
          <a:p>
            <a:r>
              <a:rPr lang="en-US"/>
              <a:t>Click to edit Master title style</a:t>
            </a:r>
            <a:endParaRPr lang="en-GB"/>
          </a:p>
        </p:txBody>
      </p:sp>
    </p:spTree>
    <p:extLst>
      <p:ext uri="{BB962C8B-B14F-4D97-AF65-F5344CB8AC3E}">
        <p14:creationId xmlns:p14="http://schemas.microsoft.com/office/powerpoint/2010/main" val="13387745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9674612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D7135D-BB0B-46A7-AF41-BC8BD6357D7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C4E0158F-CC24-4CEF-A91B-04C8AAEF4C1B}"/>
              </a:ext>
            </a:extLst>
          </p:cNvPr>
          <p:cNvSpPr>
            <a:spLocks noGrp="1"/>
          </p:cNvSpPr>
          <p:nvPr>
            <p:ph idx="1"/>
          </p:nvPr>
        </p:nvSpPr>
        <p:spPr>
          <a:xfrm>
            <a:off x="5183188" y="987425"/>
            <a:ext cx="6173787"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2C46640C-FEA1-4303-BE55-630F0CF843F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37626255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39FF82-32A9-4A1F-888C-E99B31B0AE1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A0D00A78-F0C7-4FA6-A63E-23FEF208CF61}"/>
              </a:ext>
            </a:extLst>
          </p:cNvPr>
          <p:cNvSpPr>
            <a:spLocks noGrp="1"/>
          </p:cNvSpPr>
          <p:nvPr>
            <p:ph type="pic" idx="1"/>
          </p:nvPr>
        </p:nvSpPr>
        <p:spPr>
          <a:xfrm>
            <a:off x="5183188" y="987425"/>
            <a:ext cx="6173787"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9C7878B5-F1E2-4F2D-8B71-9694044FE70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2345261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5C2C17-C567-4DDE-ABA4-C7B18A73D162}"/>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704DC68B-AE93-4787-BF96-0CDFFA23809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2058444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CA1D9F0-0220-42EF-AC89-AE8973F0CE37}"/>
              </a:ext>
            </a:extLst>
          </p:cNvPr>
          <p:cNvSpPr>
            <a:spLocks noGrp="1"/>
          </p:cNvSpPr>
          <p:nvPr>
            <p:ph type="title" orient="vert"/>
          </p:nvPr>
        </p:nvSpPr>
        <p:spPr>
          <a:xfrm>
            <a:off x="8837613" y="273050"/>
            <a:ext cx="2741612" cy="5305425"/>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67237FF6-23B7-4014-8E63-CCE673841EE5}"/>
              </a:ext>
            </a:extLst>
          </p:cNvPr>
          <p:cNvSpPr>
            <a:spLocks noGrp="1"/>
          </p:cNvSpPr>
          <p:nvPr>
            <p:ph type="body" orient="vert" idx="1"/>
          </p:nvPr>
        </p:nvSpPr>
        <p:spPr>
          <a:xfrm>
            <a:off x="608013" y="273050"/>
            <a:ext cx="8077200" cy="53054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76322497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D73D34-235A-4DCA-A53B-D3FA26CF925D}"/>
              </a:ext>
            </a:extLst>
          </p:cNvPr>
          <p:cNvSpPr>
            <a:spLocks noGrp="1"/>
          </p:cNvSpPr>
          <p:nvPr>
            <p:ph type="title"/>
          </p:nvPr>
        </p:nvSpPr>
        <p:spPr>
          <a:xfrm>
            <a:off x="608013" y="273050"/>
            <a:ext cx="10963275" cy="1138238"/>
          </a:xfrm>
        </p:spPr>
        <p:txBody>
          <a:bodyPr/>
          <a:lstStyle/>
          <a:p>
            <a:r>
              <a:rPr lang="en-US"/>
              <a:t>Click to edit Master title style</a:t>
            </a:r>
            <a:endParaRPr lang="en-GB"/>
          </a:p>
        </p:txBody>
      </p:sp>
    </p:spTree>
    <p:extLst>
      <p:ext uri="{BB962C8B-B14F-4D97-AF65-F5344CB8AC3E}">
        <p14:creationId xmlns:p14="http://schemas.microsoft.com/office/powerpoint/2010/main" val="93496632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01D120-528A-4E0E-B2C1-CEB8FE1CD69D}"/>
              </a:ext>
            </a:extLst>
          </p:cNvPr>
          <p:cNvSpPr>
            <a:spLocks noGrp="1"/>
          </p:cNvSpPr>
          <p:nvPr>
            <p:ph type="ctrTitle"/>
          </p:nvPr>
        </p:nvSpPr>
        <p:spPr>
          <a:xfrm>
            <a:off x="1524000" y="1122363"/>
            <a:ext cx="9145588"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8C33DD69-F478-407D-9023-F6C5D1D25D64}"/>
              </a:ext>
            </a:extLst>
          </p:cNvPr>
          <p:cNvSpPr>
            <a:spLocks noGrp="1"/>
          </p:cNvSpPr>
          <p:nvPr>
            <p:ph type="subTitle" idx="1"/>
          </p:nvPr>
        </p:nvSpPr>
        <p:spPr>
          <a:xfrm>
            <a:off x="1524000" y="3602038"/>
            <a:ext cx="9145588"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Tree>
    <p:extLst>
      <p:ext uri="{BB962C8B-B14F-4D97-AF65-F5344CB8AC3E}">
        <p14:creationId xmlns:p14="http://schemas.microsoft.com/office/powerpoint/2010/main" val="350539903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EE960F-BE17-4FFD-88DE-6454E3E94B7E}"/>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E42D4EA2-D40A-4FCA-BC1D-A1B555E5BD2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45386859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0947F4-7B7B-4647-931C-7A83AEC17A02}"/>
              </a:ext>
            </a:extLst>
          </p:cNvPr>
          <p:cNvSpPr>
            <a:spLocks noGrp="1"/>
          </p:cNvSpPr>
          <p:nvPr>
            <p:ph type="title"/>
          </p:nvPr>
        </p:nvSpPr>
        <p:spPr>
          <a:xfrm>
            <a:off x="831850" y="1709738"/>
            <a:ext cx="10517188"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8455D45B-B340-4763-8331-4A3A349A63D2}"/>
              </a:ext>
            </a:extLst>
          </p:cNvPr>
          <p:cNvSpPr>
            <a:spLocks noGrp="1"/>
          </p:cNvSpPr>
          <p:nvPr>
            <p:ph type="body" idx="1"/>
          </p:nvPr>
        </p:nvSpPr>
        <p:spPr>
          <a:xfrm>
            <a:off x="831850" y="4589463"/>
            <a:ext cx="10517188"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Tree>
    <p:extLst>
      <p:ext uri="{BB962C8B-B14F-4D97-AF65-F5344CB8AC3E}">
        <p14:creationId xmlns:p14="http://schemas.microsoft.com/office/powerpoint/2010/main" val="303004860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9FFDB6-A141-4241-B7E2-478765699A87}"/>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C8202DC1-2310-4A5E-BF46-FF60C627E457}"/>
              </a:ext>
            </a:extLst>
          </p:cNvPr>
          <p:cNvSpPr>
            <a:spLocks noGrp="1"/>
          </p:cNvSpPr>
          <p:nvPr>
            <p:ph sz="half" idx="1"/>
          </p:nvPr>
        </p:nvSpPr>
        <p:spPr>
          <a:xfrm>
            <a:off x="609600" y="1600200"/>
            <a:ext cx="5408613" cy="45227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DEC741EC-5C19-49F4-B2E1-14A494BEF957}"/>
              </a:ext>
            </a:extLst>
          </p:cNvPr>
          <p:cNvSpPr>
            <a:spLocks noGrp="1"/>
          </p:cNvSpPr>
          <p:nvPr>
            <p:ph sz="half" idx="2"/>
          </p:nvPr>
        </p:nvSpPr>
        <p:spPr>
          <a:xfrm>
            <a:off x="6170613" y="1600200"/>
            <a:ext cx="5408612" cy="45227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43661774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AD33D6-89C5-4920-AF5A-8D792A5B29BB}"/>
              </a:ext>
            </a:extLst>
          </p:cNvPr>
          <p:cNvSpPr>
            <a:spLocks noGrp="1"/>
          </p:cNvSpPr>
          <p:nvPr>
            <p:ph type="title"/>
          </p:nvPr>
        </p:nvSpPr>
        <p:spPr>
          <a:xfrm>
            <a:off x="839788" y="365125"/>
            <a:ext cx="10517187"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A54D84D7-3C83-45E2-8DE7-3DFD42F354D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1DFEE7A-C78C-4536-B4D7-09C3FA877ED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1158C012-07BE-4C53-A3BF-711AEFF45C6B}"/>
              </a:ext>
            </a:extLst>
          </p:cNvPr>
          <p:cNvSpPr>
            <a:spLocks noGrp="1"/>
          </p:cNvSpPr>
          <p:nvPr>
            <p:ph type="body" sz="quarter" idx="3"/>
          </p:nvPr>
        </p:nvSpPr>
        <p:spPr>
          <a:xfrm>
            <a:off x="6173788" y="1681163"/>
            <a:ext cx="51831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46CF50E-86EB-4CEC-9456-8845B6B23C1B}"/>
              </a:ext>
            </a:extLst>
          </p:cNvPr>
          <p:cNvSpPr>
            <a:spLocks noGrp="1"/>
          </p:cNvSpPr>
          <p:nvPr>
            <p:ph sz="quarter" idx="4"/>
          </p:nvPr>
        </p:nvSpPr>
        <p:spPr>
          <a:xfrm>
            <a:off x="6173788" y="2505075"/>
            <a:ext cx="51831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410156670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D2A074-B98F-4452-AF8A-A109B7AC825C}"/>
              </a:ext>
            </a:extLst>
          </p:cNvPr>
          <p:cNvSpPr>
            <a:spLocks noGrp="1"/>
          </p:cNvSpPr>
          <p:nvPr>
            <p:ph type="title"/>
          </p:nvPr>
        </p:nvSpPr>
        <p:spPr/>
        <p:txBody>
          <a:bodyPr/>
          <a:lstStyle/>
          <a:p>
            <a:r>
              <a:rPr lang="en-US"/>
              <a:t>Click to edit Master title style</a:t>
            </a:r>
            <a:endParaRPr lang="en-GB"/>
          </a:p>
        </p:txBody>
      </p:sp>
    </p:spTree>
    <p:extLst>
      <p:ext uri="{BB962C8B-B14F-4D97-AF65-F5344CB8AC3E}">
        <p14:creationId xmlns:p14="http://schemas.microsoft.com/office/powerpoint/2010/main" val="313431676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26776589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E5E5C2-1D3A-48E2-9218-984934A2150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F8625B6F-2C59-493D-97DA-2F5ADB48A1AD}"/>
              </a:ext>
            </a:extLst>
          </p:cNvPr>
          <p:cNvSpPr>
            <a:spLocks noGrp="1"/>
          </p:cNvSpPr>
          <p:nvPr>
            <p:ph idx="1"/>
          </p:nvPr>
        </p:nvSpPr>
        <p:spPr>
          <a:xfrm>
            <a:off x="5183188" y="987425"/>
            <a:ext cx="6173787"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8410BAC8-66DC-4E2D-9993-3C8E35FA051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13998722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5C12B6-B2C3-442D-AFB9-FCF37AA7088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906A7B85-8F61-45E8-AFB6-59A7B775979A}"/>
              </a:ext>
            </a:extLst>
          </p:cNvPr>
          <p:cNvSpPr>
            <a:spLocks noGrp="1"/>
          </p:cNvSpPr>
          <p:nvPr>
            <p:ph type="pic" idx="1"/>
          </p:nvPr>
        </p:nvSpPr>
        <p:spPr>
          <a:xfrm>
            <a:off x="5183188" y="987425"/>
            <a:ext cx="6173787"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CD0C2BE5-0076-4419-A0E5-0FC0508912B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299152882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007474-7050-4709-8157-93291BBF8038}"/>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0F462D9D-DE40-4BB5-BC43-2D632BA82A6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73306475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44F084D-4F1A-4317-A43D-70C912C19DEF}"/>
              </a:ext>
            </a:extLst>
          </p:cNvPr>
          <p:cNvSpPr>
            <a:spLocks noGrp="1"/>
          </p:cNvSpPr>
          <p:nvPr>
            <p:ph type="title" orient="vert"/>
          </p:nvPr>
        </p:nvSpPr>
        <p:spPr>
          <a:xfrm>
            <a:off x="8837613" y="274638"/>
            <a:ext cx="2741612" cy="5848350"/>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737C82F0-76D5-40AB-9BFC-4CCD5BA00307}"/>
              </a:ext>
            </a:extLst>
          </p:cNvPr>
          <p:cNvSpPr>
            <a:spLocks noGrp="1"/>
          </p:cNvSpPr>
          <p:nvPr>
            <p:ph type="body" orient="vert" idx="1"/>
          </p:nvPr>
        </p:nvSpPr>
        <p:spPr>
          <a:xfrm>
            <a:off x="609600" y="274638"/>
            <a:ext cx="8075613" cy="58483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51936467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cSld name="Title, Content">
    <p:spTree>
      <p:nvGrpSpPr>
        <p:cNvPr id="1" name=""/>
        <p:cNvGrpSpPr/>
        <p:nvPr/>
      </p:nvGrpSpPr>
      <p:grpSpPr>
        <a:xfrm>
          <a:off x="0" y="0"/>
          <a:ext cx="0" cy="0"/>
          <a:chOff x="0" y="0"/>
          <a:chExt cx="0" cy="0"/>
        </a:xfrm>
      </p:grpSpPr>
      <p:sp>
        <p:nvSpPr>
          <p:cNvPr id="17" name="PlaceHolder 1"/>
          <p:cNvSpPr>
            <a:spLocks noGrp="1"/>
          </p:cNvSpPr>
          <p:nvPr>
            <p:ph type="title"/>
          </p:nvPr>
        </p:nvSpPr>
        <p:spPr>
          <a:xfrm>
            <a:off x="609679" y="762120"/>
            <a:ext cx="10972309" cy="1141200"/>
          </a:xfrm>
          <a:prstGeom prst="rect">
            <a:avLst/>
          </a:prstGeom>
        </p:spPr>
        <p:txBody>
          <a:bodyPr lIns="90000" tIns="46800" rIns="90000" bIns="46800" anchor="ctr"/>
          <a:lstStyle/>
          <a:p>
            <a:endParaRPr lang="en-GB" sz="3600" b="0" strike="noStrike" spc="-1">
              <a:solidFill>
                <a:srgbClr val="000000"/>
              </a:solidFill>
              <a:latin typeface="Arial Black"/>
            </a:endParaRPr>
          </a:p>
        </p:txBody>
      </p:sp>
      <p:sp>
        <p:nvSpPr>
          <p:cNvPr id="18" name="PlaceHolder 2"/>
          <p:cNvSpPr>
            <a:spLocks noGrp="1"/>
          </p:cNvSpPr>
          <p:nvPr>
            <p:ph type="body"/>
          </p:nvPr>
        </p:nvSpPr>
        <p:spPr>
          <a:xfrm>
            <a:off x="609679" y="1980720"/>
            <a:ext cx="10972309" cy="3884760"/>
          </a:xfrm>
          <a:prstGeom prst="rect">
            <a:avLst/>
          </a:prstGeom>
        </p:spPr>
        <p:txBody>
          <a:bodyPr lIns="90000" tIns="46800" rIns="90000" bIns="46800">
            <a:normAutofit/>
          </a:bodyPr>
          <a:lstStyle/>
          <a:p>
            <a:endParaRPr lang="en-GB" sz="3000" b="0" strike="noStrike" spc="-1">
              <a:solidFill>
                <a:srgbClr val="000000"/>
              </a:solidFill>
              <a:latin typeface="Times New Roman"/>
            </a:endParaRPr>
          </a:p>
        </p:txBody>
      </p:sp>
    </p:spTree>
    <p:extLst>
      <p:ext uri="{BB962C8B-B14F-4D97-AF65-F5344CB8AC3E}">
        <p14:creationId xmlns:p14="http://schemas.microsoft.com/office/powerpoint/2010/main" val="398088178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6A436B-F94E-4360-B1A3-E5198957B177}"/>
              </a:ext>
            </a:extLst>
          </p:cNvPr>
          <p:cNvSpPr>
            <a:spLocks noGrp="1"/>
          </p:cNvSpPr>
          <p:nvPr>
            <p:ph type="ctrTitle"/>
          </p:nvPr>
        </p:nvSpPr>
        <p:spPr>
          <a:xfrm>
            <a:off x="1524000" y="1122363"/>
            <a:ext cx="9145588"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7117DF9A-8C2C-4FF1-B474-7F6FB574CED8}"/>
              </a:ext>
            </a:extLst>
          </p:cNvPr>
          <p:cNvSpPr>
            <a:spLocks noGrp="1"/>
          </p:cNvSpPr>
          <p:nvPr>
            <p:ph type="subTitle" idx="1"/>
          </p:nvPr>
        </p:nvSpPr>
        <p:spPr>
          <a:xfrm>
            <a:off x="1524000" y="3602038"/>
            <a:ext cx="9145588"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Tree>
    <p:extLst>
      <p:ext uri="{BB962C8B-B14F-4D97-AF65-F5344CB8AC3E}">
        <p14:creationId xmlns:p14="http://schemas.microsoft.com/office/powerpoint/2010/main" val="361743424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C2F599-A141-456C-A18C-B7A417737F4A}"/>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4A213A8B-4135-4E85-AAF9-71B25B0A6B5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62659577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451E7F-9874-486E-89E1-E353605BC2BD}"/>
              </a:ext>
            </a:extLst>
          </p:cNvPr>
          <p:cNvSpPr>
            <a:spLocks noGrp="1"/>
          </p:cNvSpPr>
          <p:nvPr>
            <p:ph type="title"/>
          </p:nvPr>
        </p:nvSpPr>
        <p:spPr>
          <a:xfrm>
            <a:off x="831850" y="1709738"/>
            <a:ext cx="10517188"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CFAD4031-6582-429F-8760-36C7488EB118}"/>
              </a:ext>
            </a:extLst>
          </p:cNvPr>
          <p:cNvSpPr>
            <a:spLocks noGrp="1"/>
          </p:cNvSpPr>
          <p:nvPr>
            <p:ph type="body" idx="1"/>
          </p:nvPr>
        </p:nvSpPr>
        <p:spPr>
          <a:xfrm>
            <a:off x="831850" y="4589463"/>
            <a:ext cx="10517188"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Tree>
    <p:extLst>
      <p:ext uri="{BB962C8B-B14F-4D97-AF65-F5344CB8AC3E}">
        <p14:creationId xmlns:p14="http://schemas.microsoft.com/office/powerpoint/2010/main" val="336161694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525102-E425-46C3-B875-C178EFDBFF82}"/>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3B216A7F-CF50-4A16-A99B-CAC3E1667233}"/>
              </a:ext>
            </a:extLst>
          </p:cNvPr>
          <p:cNvSpPr>
            <a:spLocks noGrp="1"/>
          </p:cNvSpPr>
          <p:nvPr>
            <p:ph sz="half" idx="1"/>
          </p:nvPr>
        </p:nvSpPr>
        <p:spPr>
          <a:xfrm>
            <a:off x="609600" y="1600200"/>
            <a:ext cx="2614613" cy="45227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11F88FEF-33CE-4478-B5F7-0BA104551832}"/>
              </a:ext>
            </a:extLst>
          </p:cNvPr>
          <p:cNvSpPr>
            <a:spLocks noGrp="1"/>
          </p:cNvSpPr>
          <p:nvPr>
            <p:ph sz="half" idx="2"/>
          </p:nvPr>
        </p:nvSpPr>
        <p:spPr>
          <a:xfrm>
            <a:off x="3376613" y="1600200"/>
            <a:ext cx="2614612" cy="45227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06051816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37AE74-3AE8-466C-ABD1-95A7D97527B0}"/>
              </a:ext>
            </a:extLst>
          </p:cNvPr>
          <p:cNvSpPr>
            <a:spLocks noGrp="1"/>
          </p:cNvSpPr>
          <p:nvPr>
            <p:ph type="title"/>
          </p:nvPr>
        </p:nvSpPr>
        <p:spPr>
          <a:xfrm>
            <a:off x="839788" y="365125"/>
            <a:ext cx="10517187"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F45A448E-04C1-44F1-9362-A3EC5CF9297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7149202-F141-48CA-A494-CE7779F0D0A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ACFCB9F8-11B0-493B-A006-06CFA2A15237}"/>
              </a:ext>
            </a:extLst>
          </p:cNvPr>
          <p:cNvSpPr>
            <a:spLocks noGrp="1"/>
          </p:cNvSpPr>
          <p:nvPr>
            <p:ph type="body" sz="quarter" idx="3"/>
          </p:nvPr>
        </p:nvSpPr>
        <p:spPr>
          <a:xfrm>
            <a:off x="6173788" y="1681163"/>
            <a:ext cx="51831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E847B7D-AE85-4415-A7CB-5F1CC1D6E280}"/>
              </a:ext>
            </a:extLst>
          </p:cNvPr>
          <p:cNvSpPr>
            <a:spLocks noGrp="1"/>
          </p:cNvSpPr>
          <p:nvPr>
            <p:ph sz="quarter" idx="4"/>
          </p:nvPr>
        </p:nvSpPr>
        <p:spPr>
          <a:xfrm>
            <a:off x="6173788" y="2505075"/>
            <a:ext cx="51831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41109066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9C84F7-540F-44CB-A6D8-DFDD9319192B}"/>
              </a:ext>
            </a:extLst>
          </p:cNvPr>
          <p:cNvSpPr>
            <a:spLocks noGrp="1"/>
          </p:cNvSpPr>
          <p:nvPr>
            <p:ph type="title"/>
          </p:nvPr>
        </p:nvSpPr>
        <p:spPr/>
        <p:txBody>
          <a:bodyPr/>
          <a:lstStyle/>
          <a:p>
            <a:r>
              <a:rPr lang="en-US"/>
              <a:t>Click to edit Master title style</a:t>
            </a:r>
            <a:endParaRPr lang="en-GB"/>
          </a:p>
        </p:txBody>
      </p:sp>
    </p:spTree>
    <p:extLst>
      <p:ext uri="{BB962C8B-B14F-4D97-AF65-F5344CB8AC3E}">
        <p14:creationId xmlns:p14="http://schemas.microsoft.com/office/powerpoint/2010/main" val="130691448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92111490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5FB2C7-D9C3-4E43-9271-0B57B4D1F46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D58AA0F9-463F-4347-B462-8E257856942C}"/>
              </a:ext>
            </a:extLst>
          </p:cNvPr>
          <p:cNvSpPr>
            <a:spLocks noGrp="1"/>
          </p:cNvSpPr>
          <p:nvPr>
            <p:ph idx="1"/>
          </p:nvPr>
        </p:nvSpPr>
        <p:spPr>
          <a:xfrm>
            <a:off x="5183188" y="987425"/>
            <a:ext cx="6173787"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03356951-594D-4BE7-B459-33FF8EA1EDD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397644166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94AFE6-6357-4DC5-BC91-AE9136693E4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12CC541D-AEFF-4908-A243-BBD42D1C0B47}"/>
              </a:ext>
            </a:extLst>
          </p:cNvPr>
          <p:cNvSpPr>
            <a:spLocks noGrp="1"/>
          </p:cNvSpPr>
          <p:nvPr>
            <p:ph type="pic" idx="1"/>
          </p:nvPr>
        </p:nvSpPr>
        <p:spPr>
          <a:xfrm>
            <a:off x="5183188" y="987425"/>
            <a:ext cx="6173787"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2C631C25-65A8-4C2C-9541-13D64B02212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89796589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87F612-C6C5-469E-9FAC-3E515093E371}"/>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3E1AC5E8-817C-4C4D-8541-75D4FAE1D35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77293731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166A31D-F722-4698-B01E-B523A7724DDD}"/>
              </a:ext>
            </a:extLst>
          </p:cNvPr>
          <p:cNvSpPr>
            <a:spLocks noGrp="1"/>
          </p:cNvSpPr>
          <p:nvPr>
            <p:ph type="title" orient="vert"/>
          </p:nvPr>
        </p:nvSpPr>
        <p:spPr>
          <a:xfrm>
            <a:off x="8837613" y="274638"/>
            <a:ext cx="2741612" cy="5848350"/>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105371F8-39AF-4A24-9F22-56FEC32341E3}"/>
              </a:ext>
            </a:extLst>
          </p:cNvPr>
          <p:cNvSpPr>
            <a:spLocks noGrp="1"/>
          </p:cNvSpPr>
          <p:nvPr>
            <p:ph type="body" orient="vert" idx="1"/>
          </p:nvPr>
        </p:nvSpPr>
        <p:spPr>
          <a:xfrm>
            <a:off x="609600" y="274638"/>
            <a:ext cx="8075613" cy="58483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0555255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image" Target="../media/image1.png"/><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theme" Target="../theme/theme3.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376092"/>
            </a:gs>
            <a:gs pos="100000">
              <a:srgbClr val="10243E"/>
            </a:gs>
          </a:gsLst>
          <a:lin ang="16380000" scaled="1"/>
        </a:gradFill>
        <a:effectLst/>
      </p:bgPr>
    </p:bg>
    <p:spTree>
      <p:nvGrpSpPr>
        <p:cNvPr id="1" name=""/>
        <p:cNvGrpSpPr/>
        <p:nvPr/>
      </p:nvGrpSpPr>
      <p:grpSpPr>
        <a:xfrm>
          <a:off x="0" y="0"/>
          <a:ext cx="0" cy="0"/>
          <a:chOff x="0" y="0"/>
          <a:chExt cx="0" cy="0"/>
        </a:xfrm>
      </p:grpSpPr>
      <p:sp>
        <p:nvSpPr>
          <p:cNvPr id="1025" name="Rectangle 1">
            <a:extLst>
              <a:ext uri="{FF2B5EF4-FFF2-40B4-BE49-F238E27FC236}">
                <a16:creationId xmlns:a16="http://schemas.microsoft.com/office/drawing/2014/main" id="{9E22F5B7-8D94-486C-8279-C6BA447CE7E7}"/>
              </a:ext>
            </a:extLst>
          </p:cNvPr>
          <p:cNvSpPr>
            <a:spLocks noGrp="1" noChangeArrowheads="1"/>
          </p:cNvSpPr>
          <p:nvPr>
            <p:ph type="title"/>
          </p:nvPr>
        </p:nvSpPr>
        <p:spPr bwMode="auto">
          <a:xfrm>
            <a:off x="608013" y="273050"/>
            <a:ext cx="10963275" cy="11382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GB" altLang="en-US"/>
              <a:t>Click to edit the title text format</a:t>
            </a:r>
          </a:p>
        </p:txBody>
      </p:sp>
      <p:sp>
        <p:nvSpPr>
          <p:cNvPr id="1026" name="Rectangle 2">
            <a:extLst>
              <a:ext uri="{FF2B5EF4-FFF2-40B4-BE49-F238E27FC236}">
                <a16:creationId xmlns:a16="http://schemas.microsoft.com/office/drawing/2014/main" id="{C13342CD-4F51-4957-A979-2FA2A26D79EB}"/>
              </a:ext>
            </a:extLst>
          </p:cNvPr>
          <p:cNvSpPr>
            <a:spLocks noGrp="1" noChangeArrowheads="1"/>
          </p:cNvSpPr>
          <p:nvPr>
            <p:ph type="body" idx="1"/>
          </p:nvPr>
        </p:nvSpPr>
        <p:spPr bwMode="auto">
          <a:xfrm>
            <a:off x="609600" y="1604963"/>
            <a:ext cx="10969625" cy="39735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8280" rIns="0" bIns="0" numCol="1" anchor="t" anchorCtr="0" compatLnSpc="1">
            <a:prstTxWarp prst="textNoShape">
              <a:avLst/>
            </a:prstTxWarp>
          </a:bodyPr>
          <a:lstStyle/>
          <a:p>
            <a:pPr lvl="0"/>
            <a:r>
              <a:rPr lang="en-GB" altLang="en-US"/>
              <a:t>Click to edit the outline text format</a:t>
            </a:r>
          </a:p>
          <a:p>
            <a:pPr lvl="1"/>
            <a:r>
              <a:rPr lang="en-GB" altLang="en-US"/>
              <a:t>Second Outline Level</a:t>
            </a:r>
          </a:p>
          <a:p>
            <a:pPr lvl="2"/>
            <a:r>
              <a:rPr lang="en-GB" altLang="en-US"/>
              <a:t>Third Outline Level</a:t>
            </a:r>
          </a:p>
          <a:p>
            <a:pPr lvl="3"/>
            <a:r>
              <a:rPr lang="en-GB" altLang="en-US"/>
              <a:t>Fourth Outline Level</a:t>
            </a:r>
          </a:p>
          <a:p>
            <a:pPr lvl="4"/>
            <a:r>
              <a:rPr lang="en-GB" altLang="en-US"/>
              <a:t>Fifth Outline Level</a:t>
            </a:r>
          </a:p>
          <a:p>
            <a:pPr lvl="4"/>
            <a:r>
              <a:rPr lang="en-GB" altLang="en-US"/>
              <a:t>Sixth Outline Level</a:t>
            </a:r>
          </a:p>
          <a:p>
            <a:pPr lvl="4"/>
            <a:r>
              <a:rPr lang="en-GB" altLang="en-US"/>
              <a:t>Seventh Outline Level</a:t>
            </a:r>
          </a:p>
        </p:txBody>
      </p:sp>
    </p:spTree>
  </p:cSld>
  <p:clrMap bg1="lt1" tx1="dk1" bg2="lt2" tx2="dk2" accent1="accent1" accent2="accent2" accent3="accent3" accent4="accent4" accent5="accent5" accent6="accent6" hlink="hlink" folHlink="folHlink"/>
  <p:sldLayoutIdLst>
    <p:sldLayoutId id="2147483656" r:id="rId1"/>
    <p:sldLayoutId id="2147483657" r:id="rId2"/>
    <p:sldLayoutId id="2147483658" r:id="rId3"/>
    <p:sldLayoutId id="2147483659" r:id="rId4"/>
    <p:sldLayoutId id="2147483660" r:id="rId5"/>
    <p:sldLayoutId id="2147483661" r:id="rId6"/>
    <p:sldLayoutId id="2147483662" r:id="rId7"/>
    <p:sldLayoutId id="2147483663" r:id="rId8"/>
    <p:sldLayoutId id="2147483664" r:id="rId9"/>
    <p:sldLayoutId id="2147483665" r:id="rId10"/>
    <p:sldLayoutId id="2147483666" r:id="rId11"/>
    <p:sldLayoutId id="2147483744" r:id="rId12"/>
  </p:sldLayoutIdLst>
  <p:txStyles>
    <p:titleStyle>
      <a:lvl1pPr algn="l" defTabSz="449263" rtl="0" fontAlgn="base">
        <a:lnSpc>
          <a:spcPct val="98000"/>
        </a:lnSpc>
        <a:spcBef>
          <a:spcPct val="0"/>
        </a:spcBef>
        <a:spcAft>
          <a:spcPct val="0"/>
        </a:spcAft>
        <a:buClr>
          <a:srgbClr val="000000"/>
        </a:buClr>
        <a:buSzPct val="100000"/>
        <a:buFont typeface="Times New Roman" panose="02020603050405020304" pitchFamily="18" charset="0"/>
        <a:defRPr kern="1200">
          <a:solidFill>
            <a:srgbClr val="000000"/>
          </a:solidFill>
          <a:latin typeface="+mj-lt"/>
          <a:ea typeface="+mj-ea"/>
          <a:cs typeface="+mj-cs"/>
        </a:defRPr>
      </a:lvl1pPr>
      <a:lvl2pPr marL="742950" indent="-285750" algn="l" defTabSz="449263" rtl="0" fontAlgn="base">
        <a:lnSpc>
          <a:spcPct val="98000"/>
        </a:lnSpc>
        <a:spcBef>
          <a:spcPct val="0"/>
        </a:spcBef>
        <a:spcAft>
          <a:spcPct val="0"/>
        </a:spcAft>
        <a:buClr>
          <a:srgbClr val="000000"/>
        </a:buClr>
        <a:buSzPct val="100000"/>
        <a:buFont typeface="Times New Roman" panose="02020603050405020304" pitchFamily="18" charset="0"/>
        <a:defRPr>
          <a:solidFill>
            <a:srgbClr val="000000"/>
          </a:solidFill>
          <a:latin typeface="Calibri" panose="020F0502020204030204" pitchFamily="34" charset="0"/>
          <a:cs typeface="Noto Sans CJK SC" charset="0"/>
        </a:defRPr>
      </a:lvl2pPr>
      <a:lvl3pPr marL="1143000" indent="-228600" algn="l" defTabSz="449263" rtl="0" fontAlgn="base">
        <a:lnSpc>
          <a:spcPct val="98000"/>
        </a:lnSpc>
        <a:spcBef>
          <a:spcPct val="0"/>
        </a:spcBef>
        <a:spcAft>
          <a:spcPct val="0"/>
        </a:spcAft>
        <a:buClr>
          <a:srgbClr val="000000"/>
        </a:buClr>
        <a:buSzPct val="100000"/>
        <a:buFont typeface="Times New Roman" panose="02020603050405020304" pitchFamily="18" charset="0"/>
        <a:defRPr>
          <a:solidFill>
            <a:srgbClr val="000000"/>
          </a:solidFill>
          <a:latin typeface="Calibri" panose="020F0502020204030204" pitchFamily="34" charset="0"/>
          <a:cs typeface="Noto Sans CJK SC" charset="0"/>
        </a:defRPr>
      </a:lvl3pPr>
      <a:lvl4pPr marL="1600200" indent="-228600" algn="l" defTabSz="449263" rtl="0" fontAlgn="base">
        <a:lnSpc>
          <a:spcPct val="98000"/>
        </a:lnSpc>
        <a:spcBef>
          <a:spcPct val="0"/>
        </a:spcBef>
        <a:spcAft>
          <a:spcPct val="0"/>
        </a:spcAft>
        <a:buClr>
          <a:srgbClr val="000000"/>
        </a:buClr>
        <a:buSzPct val="100000"/>
        <a:buFont typeface="Times New Roman" panose="02020603050405020304" pitchFamily="18" charset="0"/>
        <a:defRPr>
          <a:solidFill>
            <a:srgbClr val="000000"/>
          </a:solidFill>
          <a:latin typeface="Calibri" panose="020F0502020204030204" pitchFamily="34" charset="0"/>
          <a:cs typeface="Noto Sans CJK SC" charset="0"/>
        </a:defRPr>
      </a:lvl4pPr>
      <a:lvl5pPr marL="2057400" indent="-228600" algn="l" defTabSz="449263" rtl="0" fontAlgn="base">
        <a:lnSpc>
          <a:spcPct val="98000"/>
        </a:lnSpc>
        <a:spcBef>
          <a:spcPct val="0"/>
        </a:spcBef>
        <a:spcAft>
          <a:spcPct val="0"/>
        </a:spcAft>
        <a:buClr>
          <a:srgbClr val="000000"/>
        </a:buClr>
        <a:buSzPct val="100000"/>
        <a:buFont typeface="Times New Roman" panose="02020603050405020304" pitchFamily="18" charset="0"/>
        <a:defRPr>
          <a:solidFill>
            <a:srgbClr val="000000"/>
          </a:solidFill>
          <a:latin typeface="Calibri" panose="020F0502020204030204" pitchFamily="34" charset="0"/>
          <a:cs typeface="Noto Sans CJK SC" charset="0"/>
        </a:defRPr>
      </a:lvl5pPr>
      <a:lvl6pPr marL="2514600" indent="-228600" algn="l" defTabSz="449263" rtl="0" fontAlgn="base">
        <a:lnSpc>
          <a:spcPct val="98000"/>
        </a:lnSpc>
        <a:spcBef>
          <a:spcPct val="0"/>
        </a:spcBef>
        <a:spcAft>
          <a:spcPct val="0"/>
        </a:spcAft>
        <a:buClr>
          <a:srgbClr val="000000"/>
        </a:buClr>
        <a:buSzPct val="100000"/>
        <a:buFont typeface="Times New Roman" panose="02020603050405020304" pitchFamily="18" charset="0"/>
        <a:defRPr>
          <a:solidFill>
            <a:srgbClr val="000000"/>
          </a:solidFill>
          <a:latin typeface="Calibri" panose="020F0502020204030204" pitchFamily="34" charset="0"/>
          <a:cs typeface="Noto Sans CJK SC" charset="0"/>
        </a:defRPr>
      </a:lvl6pPr>
      <a:lvl7pPr marL="2971800" indent="-228600" algn="l" defTabSz="449263" rtl="0" fontAlgn="base">
        <a:lnSpc>
          <a:spcPct val="98000"/>
        </a:lnSpc>
        <a:spcBef>
          <a:spcPct val="0"/>
        </a:spcBef>
        <a:spcAft>
          <a:spcPct val="0"/>
        </a:spcAft>
        <a:buClr>
          <a:srgbClr val="000000"/>
        </a:buClr>
        <a:buSzPct val="100000"/>
        <a:buFont typeface="Times New Roman" panose="02020603050405020304" pitchFamily="18" charset="0"/>
        <a:defRPr>
          <a:solidFill>
            <a:srgbClr val="000000"/>
          </a:solidFill>
          <a:latin typeface="Calibri" panose="020F0502020204030204" pitchFamily="34" charset="0"/>
          <a:cs typeface="Noto Sans CJK SC" charset="0"/>
        </a:defRPr>
      </a:lvl7pPr>
      <a:lvl8pPr marL="3429000" indent="-228600" algn="l" defTabSz="449263" rtl="0" fontAlgn="base">
        <a:lnSpc>
          <a:spcPct val="98000"/>
        </a:lnSpc>
        <a:spcBef>
          <a:spcPct val="0"/>
        </a:spcBef>
        <a:spcAft>
          <a:spcPct val="0"/>
        </a:spcAft>
        <a:buClr>
          <a:srgbClr val="000000"/>
        </a:buClr>
        <a:buSzPct val="100000"/>
        <a:buFont typeface="Times New Roman" panose="02020603050405020304" pitchFamily="18" charset="0"/>
        <a:defRPr>
          <a:solidFill>
            <a:srgbClr val="000000"/>
          </a:solidFill>
          <a:latin typeface="Calibri" panose="020F0502020204030204" pitchFamily="34" charset="0"/>
          <a:cs typeface="Noto Sans CJK SC" charset="0"/>
        </a:defRPr>
      </a:lvl8pPr>
      <a:lvl9pPr marL="3886200" indent="-228600" algn="l" defTabSz="449263" rtl="0" fontAlgn="base">
        <a:lnSpc>
          <a:spcPct val="98000"/>
        </a:lnSpc>
        <a:spcBef>
          <a:spcPct val="0"/>
        </a:spcBef>
        <a:spcAft>
          <a:spcPct val="0"/>
        </a:spcAft>
        <a:buClr>
          <a:srgbClr val="000000"/>
        </a:buClr>
        <a:buSzPct val="100000"/>
        <a:buFont typeface="Times New Roman" panose="02020603050405020304" pitchFamily="18" charset="0"/>
        <a:defRPr>
          <a:solidFill>
            <a:srgbClr val="000000"/>
          </a:solidFill>
          <a:latin typeface="Calibri" panose="020F0502020204030204" pitchFamily="34" charset="0"/>
          <a:cs typeface="Noto Sans CJK SC" charset="0"/>
        </a:defRPr>
      </a:lvl9pPr>
    </p:titleStyle>
    <p:bodyStyle>
      <a:lvl1pPr marL="342900" indent="-342900" algn="l" defTabSz="449263" rtl="0" fontAlgn="base">
        <a:lnSpc>
          <a:spcPct val="98000"/>
        </a:lnSpc>
        <a:spcBef>
          <a:spcPts val="1425"/>
        </a:spcBef>
        <a:spcAft>
          <a:spcPct val="0"/>
        </a:spcAft>
        <a:buClr>
          <a:srgbClr val="000000"/>
        </a:buClr>
        <a:buSzPct val="100000"/>
        <a:buFont typeface="Times New Roman" panose="02020603050405020304" pitchFamily="18" charset="0"/>
        <a:defRPr sz="3200" kern="1200">
          <a:solidFill>
            <a:srgbClr val="000000"/>
          </a:solidFill>
          <a:latin typeface="+mn-lt"/>
          <a:ea typeface="+mn-ea"/>
          <a:cs typeface="+mn-cs"/>
        </a:defRPr>
      </a:lvl1pPr>
      <a:lvl2pPr marL="742950" indent="-285750" algn="l" defTabSz="449263" rtl="0" fontAlgn="base">
        <a:lnSpc>
          <a:spcPct val="98000"/>
        </a:lnSpc>
        <a:spcBef>
          <a:spcPts val="1138"/>
        </a:spcBef>
        <a:spcAft>
          <a:spcPct val="0"/>
        </a:spcAft>
        <a:buClr>
          <a:srgbClr val="000000"/>
        </a:buClr>
        <a:buSzPct val="100000"/>
        <a:buFont typeface="Times New Roman" panose="02020603050405020304" pitchFamily="18" charset="0"/>
        <a:defRPr sz="2400" kern="1200">
          <a:solidFill>
            <a:srgbClr val="000000"/>
          </a:solidFill>
          <a:latin typeface="+mn-lt"/>
          <a:ea typeface="+mn-ea"/>
          <a:cs typeface="+mn-cs"/>
        </a:defRPr>
      </a:lvl2pPr>
      <a:lvl3pPr marL="1143000" indent="-228600" algn="l" defTabSz="449263" rtl="0" fontAlgn="base">
        <a:lnSpc>
          <a:spcPct val="98000"/>
        </a:lnSpc>
        <a:spcBef>
          <a:spcPts val="850"/>
        </a:spcBef>
        <a:spcAft>
          <a:spcPct val="0"/>
        </a:spcAft>
        <a:buClr>
          <a:srgbClr val="000000"/>
        </a:buClr>
        <a:buSzPct val="100000"/>
        <a:buFont typeface="Times New Roman" panose="02020603050405020304" pitchFamily="18" charset="0"/>
        <a:defRPr sz="2000" kern="1200">
          <a:solidFill>
            <a:srgbClr val="000000"/>
          </a:solidFill>
          <a:latin typeface="+mn-lt"/>
          <a:ea typeface="+mn-ea"/>
          <a:cs typeface="+mn-cs"/>
        </a:defRPr>
      </a:lvl3pPr>
      <a:lvl4pPr marL="1600200" indent="-228600" algn="l" defTabSz="449263" rtl="0" fontAlgn="base">
        <a:lnSpc>
          <a:spcPct val="98000"/>
        </a:lnSpc>
        <a:spcBef>
          <a:spcPts val="575"/>
        </a:spcBef>
        <a:spcAft>
          <a:spcPct val="0"/>
        </a:spcAft>
        <a:buClr>
          <a:srgbClr val="000000"/>
        </a:buClr>
        <a:buSzPct val="100000"/>
        <a:buFont typeface="Times New Roman" panose="02020603050405020304" pitchFamily="18" charset="0"/>
        <a:defRPr sz="2000" kern="1200">
          <a:solidFill>
            <a:srgbClr val="000000"/>
          </a:solidFill>
          <a:latin typeface="+mn-lt"/>
          <a:ea typeface="+mn-ea"/>
          <a:cs typeface="+mn-cs"/>
        </a:defRPr>
      </a:lvl4pPr>
      <a:lvl5pPr marL="2057400" indent="-228600" algn="l" defTabSz="449263" rtl="0" fontAlgn="base">
        <a:lnSpc>
          <a:spcPct val="98000"/>
        </a:lnSpc>
        <a:spcBef>
          <a:spcPts val="288"/>
        </a:spcBef>
        <a:spcAft>
          <a:spcPct val="0"/>
        </a:spcAft>
        <a:buClr>
          <a:srgbClr val="000000"/>
        </a:buClr>
        <a:buSzPct val="100000"/>
        <a:buFont typeface="Times New Roman" panose="02020603050405020304" pitchFamily="18" charset="0"/>
        <a:defRPr sz="2000" kern="1200">
          <a:solidFill>
            <a:srgbClr val="000000"/>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376092"/>
            </a:gs>
            <a:gs pos="100000">
              <a:srgbClr val="10243E"/>
            </a:gs>
          </a:gsLst>
          <a:lin ang="16380000" scaled="1"/>
        </a:gradFill>
        <a:effectLst/>
      </p:bgPr>
    </p:bg>
    <p:spTree>
      <p:nvGrpSpPr>
        <p:cNvPr id="1" name=""/>
        <p:cNvGrpSpPr/>
        <p:nvPr/>
      </p:nvGrpSpPr>
      <p:grpSpPr>
        <a:xfrm>
          <a:off x="0" y="0"/>
          <a:ext cx="0" cy="0"/>
          <a:chOff x="0" y="0"/>
          <a:chExt cx="0" cy="0"/>
        </a:xfrm>
      </p:grpSpPr>
      <p:sp>
        <p:nvSpPr>
          <p:cNvPr id="2049" name="Rectangle 1">
            <a:extLst>
              <a:ext uri="{FF2B5EF4-FFF2-40B4-BE49-F238E27FC236}">
                <a16:creationId xmlns:a16="http://schemas.microsoft.com/office/drawing/2014/main" id="{A4270330-4C55-4588-B250-1B6D7EBABB69}"/>
              </a:ext>
            </a:extLst>
          </p:cNvPr>
          <p:cNvSpPr>
            <a:spLocks noGrp="1" noChangeArrowheads="1"/>
          </p:cNvSpPr>
          <p:nvPr>
            <p:ph type="title"/>
          </p:nvPr>
        </p:nvSpPr>
        <p:spPr bwMode="auto">
          <a:xfrm>
            <a:off x="609600" y="274638"/>
            <a:ext cx="10969625" cy="11398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GB" altLang="en-US"/>
              <a:t>Click to edit the title text format</a:t>
            </a:r>
          </a:p>
        </p:txBody>
      </p:sp>
      <p:sp>
        <p:nvSpPr>
          <p:cNvPr id="2050" name="Rectangle 2">
            <a:extLst>
              <a:ext uri="{FF2B5EF4-FFF2-40B4-BE49-F238E27FC236}">
                <a16:creationId xmlns:a16="http://schemas.microsoft.com/office/drawing/2014/main" id="{D685261C-3547-49B7-B2DF-01A087CC9BFE}"/>
              </a:ext>
            </a:extLst>
          </p:cNvPr>
          <p:cNvSpPr>
            <a:spLocks noGrp="1" noChangeArrowheads="1"/>
          </p:cNvSpPr>
          <p:nvPr>
            <p:ph type="body" idx="1"/>
          </p:nvPr>
        </p:nvSpPr>
        <p:spPr bwMode="auto">
          <a:xfrm>
            <a:off x="609600" y="1600200"/>
            <a:ext cx="10969625" cy="45227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GB" altLang="en-US"/>
              <a:t>Click to edit the outline text format</a:t>
            </a:r>
          </a:p>
          <a:p>
            <a:pPr lvl="1"/>
            <a:r>
              <a:rPr lang="en-GB" altLang="en-US"/>
              <a:t>Second Outline Level</a:t>
            </a:r>
          </a:p>
          <a:p>
            <a:pPr lvl="2"/>
            <a:r>
              <a:rPr lang="en-GB" altLang="en-US"/>
              <a:t>Third Outline Level</a:t>
            </a:r>
          </a:p>
          <a:p>
            <a:pPr lvl="3"/>
            <a:r>
              <a:rPr lang="en-GB" altLang="en-US"/>
              <a:t>Fourth Outline Level</a:t>
            </a:r>
          </a:p>
          <a:p>
            <a:pPr lvl="4"/>
            <a:r>
              <a:rPr lang="en-GB" altLang="en-US"/>
              <a:t>Fifth Outline Level</a:t>
            </a:r>
          </a:p>
          <a:p>
            <a:pPr lvl="4"/>
            <a:r>
              <a:rPr lang="en-GB" altLang="en-US"/>
              <a:t>Sixth Outline Level</a:t>
            </a:r>
          </a:p>
          <a:p>
            <a:pPr lvl="4"/>
            <a:r>
              <a:rPr lang="en-GB" altLang="en-US"/>
              <a:t>Seventh Outline Level</a:t>
            </a:r>
          </a:p>
        </p:txBody>
      </p:sp>
      <p:sp>
        <p:nvSpPr>
          <p:cNvPr id="2051" name="Rectangle 3">
            <a:extLst>
              <a:ext uri="{FF2B5EF4-FFF2-40B4-BE49-F238E27FC236}">
                <a16:creationId xmlns:a16="http://schemas.microsoft.com/office/drawing/2014/main" id="{881B7146-5F53-4428-877C-B955A1F779A1}"/>
              </a:ext>
            </a:extLst>
          </p:cNvPr>
          <p:cNvSpPr>
            <a:spLocks noChangeArrowheads="1"/>
          </p:cNvSpPr>
          <p:nvPr/>
        </p:nvSpPr>
        <p:spPr bwMode="auto">
          <a:xfrm>
            <a:off x="0" y="6216650"/>
            <a:ext cx="12192000" cy="639763"/>
          </a:xfrm>
          <a:prstGeom prst="rect">
            <a:avLst/>
          </a:prstGeom>
          <a:solidFill>
            <a:srgbClr val="FFFFFF"/>
          </a:solidFill>
          <a:ln>
            <a:noFill/>
          </a:ln>
          <a:effectLst>
            <a:outerShdw dist="23040" dir="5400000" algn="ctr" rotWithShape="0">
              <a:srgbClr val="000000">
                <a:alpha val="35036"/>
              </a:srgbClr>
            </a:outerShdw>
          </a:effectLst>
          <a:extLst>
            <a:ext uri="{91240B29-F687-4F45-9708-019B960494DF}">
              <a14:hiddenLine xmlns:a14="http://schemas.microsoft.com/office/drawing/2010/main" w="9525" cap="flat">
                <a:solidFill>
                  <a:srgbClr val="3465A4"/>
                </a:solidFill>
                <a:round/>
                <a:headEnd/>
                <a:tailEnd/>
              </a14:hiddenLine>
            </a:ext>
          </a:extLst>
        </p:spPr>
        <p:txBody>
          <a:bodyPr wrap="none" anchor="ctr"/>
          <a:lstStyle/>
          <a:p>
            <a:endParaRPr lang="en-GB"/>
          </a:p>
        </p:txBody>
      </p:sp>
      <p:pic>
        <p:nvPicPr>
          <p:cNvPr id="2052" name="Picture 4">
            <a:extLst>
              <a:ext uri="{FF2B5EF4-FFF2-40B4-BE49-F238E27FC236}">
                <a16:creationId xmlns:a16="http://schemas.microsoft.com/office/drawing/2014/main" id="{52814C74-3A9F-46E7-A043-38B973D365B1}"/>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152400" y="6303963"/>
            <a:ext cx="1879600" cy="417512"/>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 bg1="lt1" tx1="dk1" bg2="lt2" tx2="dk2" accent1="accent1" accent2="accent2" accent3="accent3" accent4="accent4" accent5="accent5" accent6="accent6" hlink="hlink" folHlink="folHlink"/>
  <p:sldLayoutIdLst>
    <p:sldLayoutId id="2147483667" r:id="rId1"/>
    <p:sldLayoutId id="2147483668" r:id="rId2"/>
    <p:sldLayoutId id="2147483669" r:id="rId3"/>
    <p:sldLayoutId id="2147483670" r:id="rId4"/>
    <p:sldLayoutId id="2147483671" r:id="rId5"/>
    <p:sldLayoutId id="2147483672" r:id="rId6"/>
    <p:sldLayoutId id="2147483673" r:id="rId7"/>
    <p:sldLayoutId id="2147483674" r:id="rId8"/>
    <p:sldLayoutId id="2147483675" r:id="rId9"/>
    <p:sldLayoutId id="2147483676" r:id="rId10"/>
    <p:sldLayoutId id="2147483677" r:id="rId11"/>
    <p:sldLayoutId id="2147483745" r:id="rId12"/>
  </p:sldLayoutIdLst>
  <p:txStyles>
    <p:titleStyle>
      <a:lvl1pPr algn="l" defTabSz="449263" rtl="0" fontAlgn="base">
        <a:lnSpc>
          <a:spcPct val="98000"/>
        </a:lnSpc>
        <a:spcBef>
          <a:spcPct val="0"/>
        </a:spcBef>
        <a:spcAft>
          <a:spcPct val="0"/>
        </a:spcAft>
        <a:buClr>
          <a:srgbClr val="000000"/>
        </a:buClr>
        <a:buSzPct val="100000"/>
        <a:buFont typeface="Times New Roman" panose="02020603050405020304" pitchFamily="18" charset="0"/>
        <a:defRPr kern="1200">
          <a:solidFill>
            <a:srgbClr val="000000"/>
          </a:solidFill>
          <a:latin typeface="+mj-lt"/>
          <a:ea typeface="+mj-ea"/>
          <a:cs typeface="+mj-cs"/>
        </a:defRPr>
      </a:lvl1pPr>
      <a:lvl2pPr marL="742950" indent="-285750" algn="l" defTabSz="449263" rtl="0" fontAlgn="base">
        <a:lnSpc>
          <a:spcPct val="98000"/>
        </a:lnSpc>
        <a:spcBef>
          <a:spcPct val="0"/>
        </a:spcBef>
        <a:spcAft>
          <a:spcPct val="0"/>
        </a:spcAft>
        <a:buClr>
          <a:srgbClr val="000000"/>
        </a:buClr>
        <a:buSzPct val="100000"/>
        <a:buFont typeface="Times New Roman" panose="02020603050405020304" pitchFamily="18" charset="0"/>
        <a:defRPr>
          <a:solidFill>
            <a:srgbClr val="000000"/>
          </a:solidFill>
          <a:latin typeface="Calibri" panose="020F0502020204030204" pitchFamily="34" charset="0"/>
          <a:cs typeface="Noto Sans CJK SC" charset="0"/>
        </a:defRPr>
      </a:lvl2pPr>
      <a:lvl3pPr marL="1143000" indent="-228600" algn="l" defTabSz="449263" rtl="0" fontAlgn="base">
        <a:lnSpc>
          <a:spcPct val="98000"/>
        </a:lnSpc>
        <a:spcBef>
          <a:spcPct val="0"/>
        </a:spcBef>
        <a:spcAft>
          <a:spcPct val="0"/>
        </a:spcAft>
        <a:buClr>
          <a:srgbClr val="000000"/>
        </a:buClr>
        <a:buSzPct val="100000"/>
        <a:buFont typeface="Times New Roman" panose="02020603050405020304" pitchFamily="18" charset="0"/>
        <a:defRPr>
          <a:solidFill>
            <a:srgbClr val="000000"/>
          </a:solidFill>
          <a:latin typeface="Calibri" panose="020F0502020204030204" pitchFamily="34" charset="0"/>
          <a:cs typeface="Noto Sans CJK SC" charset="0"/>
        </a:defRPr>
      </a:lvl3pPr>
      <a:lvl4pPr marL="1600200" indent="-228600" algn="l" defTabSz="449263" rtl="0" fontAlgn="base">
        <a:lnSpc>
          <a:spcPct val="98000"/>
        </a:lnSpc>
        <a:spcBef>
          <a:spcPct val="0"/>
        </a:spcBef>
        <a:spcAft>
          <a:spcPct val="0"/>
        </a:spcAft>
        <a:buClr>
          <a:srgbClr val="000000"/>
        </a:buClr>
        <a:buSzPct val="100000"/>
        <a:buFont typeface="Times New Roman" panose="02020603050405020304" pitchFamily="18" charset="0"/>
        <a:defRPr>
          <a:solidFill>
            <a:srgbClr val="000000"/>
          </a:solidFill>
          <a:latin typeface="Calibri" panose="020F0502020204030204" pitchFamily="34" charset="0"/>
          <a:cs typeface="Noto Sans CJK SC" charset="0"/>
        </a:defRPr>
      </a:lvl4pPr>
      <a:lvl5pPr marL="2057400" indent="-228600" algn="l" defTabSz="449263" rtl="0" fontAlgn="base">
        <a:lnSpc>
          <a:spcPct val="98000"/>
        </a:lnSpc>
        <a:spcBef>
          <a:spcPct val="0"/>
        </a:spcBef>
        <a:spcAft>
          <a:spcPct val="0"/>
        </a:spcAft>
        <a:buClr>
          <a:srgbClr val="000000"/>
        </a:buClr>
        <a:buSzPct val="100000"/>
        <a:buFont typeface="Times New Roman" panose="02020603050405020304" pitchFamily="18" charset="0"/>
        <a:defRPr>
          <a:solidFill>
            <a:srgbClr val="000000"/>
          </a:solidFill>
          <a:latin typeface="Calibri" panose="020F0502020204030204" pitchFamily="34" charset="0"/>
          <a:cs typeface="Noto Sans CJK SC" charset="0"/>
        </a:defRPr>
      </a:lvl5pPr>
      <a:lvl6pPr marL="2514600" indent="-228600" algn="l" defTabSz="449263" rtl="0" fontAlgn="base">
        <a:lnSpc>
          <a:spcPct val="98000"/>
        </a:lnSpc>
        <a:spcBef>
          <a:spcPct val="0"/>
        </a:spcBef>
        <a:spcAft>
          <a:spcPct val="0"/>
        </a:spcAft>
        <a:buClr>
          <a:srgbClr val="000000"/>
        </a:buClr>
        <a:buSzPct val="100000"/>
        <a:buFont typeface="Times New Roman" panose="02020603050405020304" pitchFamily="18" charset="0"/>
        <a:defRPr>
          <a:solidFill>
            <a:srgbClr val="000000"/>
          </a:solidFill>
          <a:latin typeface="Calibri" panose="020F0502020204030204" pitchFamily="34" charset="0"/>
          <a:cs typeface="Noto Sans CJK SC" charset="0"/>
        </a:defRPr>
      </a:lvl6pPr>
      <a:lvl7pPr marL="2971800" indent="-228600" algn="l" defTabSz="449263" rtl="0" fontAlgn="base">
        <a:lnSpc>
          <a:spcPct val="98000"/>
        </a:lnSpc>
        <a:spcBef>
          <a:spcPct val="0"/>
        </a:spcBef>
        <a:spcAft>
          <a:spcPct val="0"/>
        </a:spcAft>
        <a:buClr>
          <a:srgbClr val="000000"/>
        </a:buClr>
        <a:buSzPct val="100000"/>
        <a:buFont typeface="Times New Roman" panose="02020603050405020304" pitchFamily="18" charset="0"/>
        <a:defRPr>
          <a:solidFill>
            <a:srgbClr val="000000"/>
          </a:solidFill>
          <a:latin typeface="Calibri" panose="020F0502020204030204" pitchFamily="34" charset="0"/>
          <a:cs typeface="Noto Sans CJK SC" charset="0"/>
        </a:defRPr>
      </a:lvl7pPr>
      <a:lvl8pPr marL="3429000" indent="-228600" algn="l" defTabSz="449263" rtl="0" fontAlgn="base">
        <a:lnSpc>
          <a:spcPct val="98000"/>
        </a:lnSpc>
        <a:spcBef>
          <a:spcPct val="0"/>
        </a:spcBef>
        <a:spcAft>
          <a:spcPct val="0"/>
        </a:spcAft>
        <a:buClr>
          <a:srgbClr val="000000"/>
        </a:buClr>
        <a:buSzPct val="100000"/>
        <a:buFont typeface="Times New Roman" panose="02020603050405020304" pitchFamily="18" charset="0"/>
        <a:defRPr>
          <a:solidFill>
            <a:srgbClr val="000000"/>
          </a:solidFill>
          <a:latin typeface="Calibri" panose="020F0502020204030204" pitchFamily="34" charset="0"/>
          <a:cs typeface="Noto Sans CJK SC" charset="0"/>
        </a:defRPr>
      </a:lvl8pPr>
      <a:lvl9pPr marL="3886200" indent="-228600" algn="l" defTabSz="449263" rtl="0" fontAlgn="base">
        <a:lnSpc>
          <a:spcPct val="98000"/>
        </a:lnSpc>
        <a:spcBef>
          <a:spcPct val="0"/>
        </a:spcBef>
        <a:spcAft>
          <a:spcPct val="0"/>
        </a:spcAft>
        <a:buClr>
          <a:srgbClr val="000000"/>
        </a:buClr>
        <a:buSzPct val="100000"/>
        <a:buFont typeface="Times New Roman" panose="02020603050405020304" pitchFamily="18" charset="0"/>
        <a:defRPr>
          <a:solidFill>
            <a:srgbClr val="000000"/>
          </a:solidFill>
          <a:latin typeface="Calibri" panose="020F0502020204030204" pitchFamily="34" charset="0"/>
          <a:cs typeface="Noto Sans CJK SC" charset="0"/>
        </a:defRPr>
      </a:lvl9pPr>
    </p:titleStyle>
    <p:bodyStyle>
      <a:lvl1pPr marL="342900" indent="-342900" algn="l" defTabSz="449263" rtl="0" fontAlgn="base">
        <a:lnSpc>
          <a:spcPct val="98000"/>
        </a:lnSpc>
        <a:spcBef>
          <a:spcPts val="1425"/>
        </a:spcBef>
        <a:spcAft>
          <a:spcPct val="0"/>
        </a:spcAft>
        <a:buClr>
          <a:srgbClr val="000000"/>
        </a:buClr>
        <a:buSzPct val="100000"/>
        <a:buFont typeface="Times New Roman" panose="02020603050405020304" pitchFamily="18" charset="0"/>
        <a:defRPr sz="3200" kern="1200">
          <a:solidFill>
            <a:srgbClr val="000000"/>
          </a:solidFill>
          <a:latin typeface="+mn-lt"/>
          <a:ea typeface="+mn-ea"/>
          <a:cs typeface="+mn-cs"/>
        </a:defRPr>
      </a:lvl1pPr>
      <a:lvl2pPr marL="742950" indent="-285750" algn="l" defTabSz="449263" rtl="0" fontAlgn="base">
        <a:lnSpc>
          <a:spcPct val="98000"/>
        </a:lnSpc>
        <a:spcBef>
          <a:spcPts val="1138"/>
        </a:spcBef>
        <a:spcAft>
          <a:spcPct val="0"/>
        </a:spcAft>
        <a:buClr>
          <a:srgbClr val="000000"/>
        </a:buClr>
        <a:buSzPct val="100000"/>
        <a:buFont typeface="Times New Roman" panose="02020603050405020304" pitchFamily="18" charset="0"/>
        <a:defRPr sz="2400" kern="1200">
          <a:solidFill>
            <a:srgbClr val="000000"/>
          </a:solidFill>
          <a:latin typeface="+mn-lt"/>
          <a:ea typeface="+mn-ea"/>
          <a:cs typeface="+mn-cs"/>
        </a:defRPr>
      </a:lvl2pPr>
      <a:lvl3pPr marL="1143000" indent="-228600" algn="l" defTabSz="449263" rtl="0" fontAlgn="base">
        <a:lnSpc>
          <a:spcPct val="98000"/>
        </a:lnSpc>
        <a:spcBef>
          <a:spcPts val="850"/>
        </a:spcBef>
        <a:spcAft>
          <a:spcPct val="0"/>
        </a:spcAft>
        <a:buClr>
          <a:srgbClr val="000000"/>
        </a:buClr>
        <a:buSzPct val="100000"/>
        <a:buFont typeface="Times New Roman" panose="02020603050405020304" pitchFamily="18" charset="0"/>
        <a:defRPr sz="2000" kern="1200">
          <a:solidFill>
            <a:srgbClr val="000000"/>
          </a:solidFill>
          <a:latin typeface="+mn-lt"/>
          <a:ea typeface="+mn-ea"/>
          <a:cs typeface="+mn-cs"/>
        </a:defRPr>
      </a:lvl3pPr>
      <a:lvl4pPr marL="1600200" indent="-228600" algn="l" defTabSz="449263" rtl="0" fontAlgn="base">
        <a:lnSpc>
          <a:spcPct val="98000"/>
        </a:lnSpc>
        <a:spcBef>
          <a:spcPts val="575"/>
        </a:spcBef>
        <a:spcAft>
          <a:spcPct val="0"/>
        </a:spcAft>
        <a:buClr>
          <a:srgbClr val="000000"/>
        </a:buClr>
        <a:buSzPct val="100000"/>
        <a:buFont typeface="Times New Roman" panose="02020603050405020304" pitchFamily="18" charset="0"/>
        <a:defRPr sz="2000" kern="1200">
          <a:solidFill>
            <a:srgbClr val="000000"/>
          </a:solidFill>
          <a:latin typeface="+mn-lt"/>
          <a:ea typeface="+mn-ea"/>
          <a:cs typeface="+mn-cs"/>
        </a:defRPr>
      </a:lvl4pPr>
      <a:lvl5pPr marL="2057400" indent="-228600" algn="l" defTabSz="449263" rtl="0" fontAlgn="base">
        <a:lnSpc>
          <a:spcPct val="98000"/>
        </a:lnSpc>
        <a:spcBef>
          <a:spcPts val="288"/>
        </a:spcBef>
        <a:spcAft>
          <a:spcPct val="0"/>
        </a:spcAft>
        <a:buClr>
          <a:srgbClr val="000000"/>
        </a:buClr>
        <a:buSzPct val="100000"/>
        <a:buFont typeface="Times New Roman" panose="02020603050405020304" pitchFamily="18" charset="0"/>
        <a:defRPr sz="2000" kern="1200">
          <a:solidFill>
            <a:srgbClr val="000000"/>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376092"/>
            </a:gs>
            <a:gs pos="100000">
              <a:srgbClr val="10243E"/>
            </a:gs>
          </a:gsLst>
          <a:lin ang="16380000" scaled="1"/>
        </a:gradFill>
        <a:effectLst/>
      </p:bgPr>
    </p:bg>
    <p:spTree>
      <p:nvGrpSpPr>
        <p:cNvPr id="1" name=""/>
        <p:cNvGrpSpPr/>
        <p:nvPr/>
      </p:nvGrpSpPr>
      <p:grpSpPr>
        <a:xfrm>
          <a:off x="0" y="0"/>
          <a:ext cx="0" cy="0"/>
          <a:chOff x="0" y="0"/>
          <a:chExt cx="0" cy="0"/>
        </a:xfrm>
      </p:grpSpPr>
      <p:sp>
        <p:nvSpPr>
          <p:cNvPr id="3073" name="Rectangle 1">
            <a:extLst>
              <a:ext uri="{FF2B5EF4-FFF2-40B4-BE49-F238E27FC236}">
                <a16:creationId xmlns:a16="http://schemas.microsoft.com/office/drawing/2014/main" id="{A0D8084F-F58E-4DC7-9F35-0203292DEBCB}"/>
              </a:ext>
            </a:extLst>
          </p:cNvPr>
          <p:cNvSpPr>
            <a:spLocks noGrp="1" noChangeArrowheads="1"/>
          </p:cNvSpPr>
          <p:nvPr>
            <p:ph type="title"/>
          </p:nvPr>
        </p:nvSpPr>
        <p:spPr bwMode="auto">
          <a:xfrm>
            <a:off x="609600" y="274638"/>
            <a:ext cx="10969625" cy="11398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GB" altLang="en-US"/>
              <a:t>Click to edit the title text format</a:t>
            </a:r>
          </a:p>
        </p:txBody>
      </p:sp>
      <p:sp>
        <p:nvSpPr>
          <p:cNvPr id="3074" name="Rectangle 2">
            <a:extLst>
              <a:ext uri="{FF2B5EF4-FFF2-40B4-BE49-F238E27FC236}">
                <a16:creationId xmlns:a16="http://schemas.microsoft.com/office/drawing/2014/main" id="{534CB791-82B9-4075-B292-29C8D87454A9}"/>
              </a:ext>
            </a:extLst>
          </p:cNvPr>
          <p:cNvSpPr>
            <a:spLocks noGrp="1" noChangeArrowheads="1"/>
          </p:cNvSpPr>
          <p:nvPr>
            <p:ph type="body" idx="1"/>
          </p:nvPr>
        </p:nvSpPr>
        <p:spPr bwMode="auto">
          <a:xfrm>
            <a:off x="609600" y="1600200"/>
            <a:ext cx="5381625" cy="45227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GB" altLang="en-US"/>
              <a:t>Click to edit the outline text format</a:t>
            </a:r>
          </a:p>
          <a:p>
            <a:pPr lvl="1"/>
            <a:r>
              <a:rPr lang="en-GB" altLang="en-US"/>
              <a:t>Second Outline Level</a:t>
            </a:r>
          </a:p>
          <a:p>
            <a:pPr lvl="2"/>
            <a:r>
              <a:rPr lang="en-GB" altLang="en-US"/>
              <a:t>Third Outline Level</a:t>
            </a:r>
          </a:p>
          <a:p>
            <a:pPr lvl="3"/>
            <a:r>
              <a:rPr lang="en-GB" altLang="en-US"/>
              <a:t>Fourth Outline Level</a:t>
            </a:r>
          </a:p>
          <a:p>
            <a:pPr lvl="4"/>
            <a:r>
              <a:rPr lang="en-GB" altLang="en-US"/>
              <a:t>Fifth Outline Level</a:t>
            </a:r>
          </a:p>
          <a:p>
            <a:pPr lvl="4"/>
            <a:r>
              <a:rPr lang="en-GB" altLang="en-US"/>
              <a:t>Sixth Outline Level</a:t>
            </a:r>
          </a:p>
          <a:p>
            <a:pPr lvl="4"/>
            <a:r>
              <a:rPr lang="en-GB" altLang="en-US"/>
              <a:t>Seventh Outline Level</a:t>
            </a:r>
          </a:p>
        </p:txBody>
      </p:sp>
      <p:sp>
        <p:nvSpPr>
          <p:cNvPr id="3075" name="Rectangle 3">
            <a:extLst>
              <a:ext uri="{FF2B5EF4-FFF2-40B4-BE49-F238E27FC236}">
                <a16:creationId xmlns:a16="http://schemas.microsoft.com/office/drawing/2014/main" id="{641BE479-58F7-47C4-94FD-F1230E9E1C16}"/>
              </a:ext>
            </a:extLst>
          </p:cNvPr>
          <p:cNvSpPr>
            <a:spLocks noChangeArrowheads="1"/>
          </p:cNvSpPr>
          <p:nvPr/>
        </p:nvSpPr>
        <p:spPr bwMode="auto">
          <a:xfrm>
            <a:off x="0" y="6216650"/>
            <a:ext cx="12192000" cy="639763"/>
          </a:xfrm>
          <a:prstGeom prst="rect">
            <a:avLst/>
          </a:prstGeom>
          <a:solidFill>
            <a:srgbClr val="FFFFFF"/>
          </a:solidFill>
          <a:ln>
            <a:noFill/>
          </a:ln>
          <a:effectLst>
            <a:outerShdw dist="23040" dir="5400000" algn="ctr" rotWithShape="0">
              <a:srgbClr val="000000">
                <a:alpha val="35036"/>
              </a:srgbClr>
            </a:outerShdw>
          </a:effectLst>
          <a:extLst>
            <a:ext uri="{91240B29-F687-4F45-9708-019B960494DF}">
              <a14:hiddenLine xmlns:a14="http://schemas.microsoft.com/office/drawing/2010/main" w="9525" cap="flat">
                <a:solidFill>
                  <a:srgbClr val="3465A4"/>
                </a:solidFill>
                <a:round/>
                <a:headEnd/>
                <a:tailEnd/>
              </a14:hiddenLine>
            </a:ext>
          </a:extLst>
        </p:spPr>
        <p:txBody>
          <a:bodyPr wrap="none" anchor="ctr"/>
          <a:lstStyle/>
          <a:p>
            <a:endParaRPr lang="en-GB"/>
          </a:p>
        </p:txBody>
      </p:sp>
      <p:pic>
        <p:nvPicPr>
          <p:cNvPr id="3076" name="Picture 4">
            <a:extLst>
              <a:ext uri="{FF2B5EF4-FFF2-40B4-BE49-F238E27FC236}">
                <a16:creationId xmlns:a16="http://schemas.microsoft.com/office/drawing/2014/main" id="{4E151A64-63FC-478D-9BB9-218EA876D61F}"/>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152400" y="6303963"/>
            <a:ext cx="1879600" cy="417512"/>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Lst>
  <p:txStyles>
    <p:titleStyle>
      <a:lvl1pPr algn="l" defTabSz="449263" rtl="0" fontAlgn="base">
        <a:lnSpc>
          <a:spcPct val="98000"/>
        </a:lnSpc>
        <a:spcBef>
          <a:spcPct val="0"/>
        </a:spcBef>
        <a:spcAft>
          <a:spcPct val="0"/>
        </a:spcAft>
        <a:buClr>
          <a:srgbClr val="000000"/>
        </a:buClr>
        <a:buSzPct val="100000"/>
        <a:buFont typeface="Times New Roman" panose="02020603050405020304" pitchFamily="18" charset="0"/>
        <a:defRPr kern="1200">
          <a:solidFill>
            <a:srgbClr val="000000"/>
          </a:solidFill>
          <a:latin typeface="+mj-lt"/>
          <a:ea typeface="+mj-ea"/>
          <a:cs typeface="+mj-cs"/>
        </a:defRPr>
      </a:lvl1pPr>
      <a:lvl2pPr marL="742950" indent="-285750" algn="l" defTabSz="449263" rtl="0" fontAlgn="base">
        <a:lnSpc>
          <a:spcPct val="98000"/>
        </a:lnSpc>
        <a:spcBef>
          <a:spcPct val="0"/>
        </a:spcBef>
        <a:spcAft>
          <a:spcPct val="0"/>
        </a:spcAft>
        <a:buClr>
          <a:srgbClr val="000000"/>
        </a:buClr>
        <a:buSzPct val="100000"/>
        <a:buFont typeface="Times New Roman" panose="02020603050405020304" pitchFamily="18" charset="0"/>
        <a:defRPr>
          <a:solidFill>
            <a:srgbClr val="000000"/>
          </a:solidFill>
          <a:latin typeface="Calibri" panose="020F0502020204030204" pitchFamily="34" charset="0"/>
          <a:cs typeface="Noto Sans CJK SC" charset="0"/>
        </a:defRPr>
      </a:lvl2pPr>
      <a:lvl3pPr marL="1143000" indent="-228600" algn="l" defTabSz="449263" rtl="0" fontAlgn="base">
        <a:lnSpc>
          <a:spcPct val="98000"/>
        </a:lnSpc>
        <a:spcBef>
          <a:spcPct val="0"/>
        </a:spcBef>
        <a:spcAft>
          <a:spcPct val="0"/>
        </a:spcAft>
        <a:buClr>
          <a:srgbClr val="000000"/>
        </a:buClr>
        <a:buSzPct val="100000"/>
        <a:buFont typeface="Times New Roman" panose="02020603050405020304" pitchFamily="18" charset="0"/>
        <a:defRPr>
          <a:solidFill>
            <a:srgbClr val="000000"/>
          </a:solidFill>
          <a:latin typeface="Calibri" panose="020F0502020204030204" pitchFamily="34" charset="0"/>
          <a:cs typeface="Noto Sans CJK SC" charset="0"/>
        </a:defRPr>
      </a:lvl3pPr>
      <a:lvl4pPr marL="1600200" indent="-228600" algn="l" defTabSz="449263" rtl="0" fontAlgn="base">
        <a:lnSpc>
          <a:spcPct val="98000"/>
        </a:lnSpc>
        <a:spcBef>
          <a:spcPct val="0"/>
        </a:spcBef>
        <a:spcAft>
          <a:spcPct val="0"/>
        </a:spcAft>
        <a:buClr>
          <a:srgbClr val="000000"/>
        </a:buClr>
        <a:buSzPct val="100000"/>
        <a:buFont typeface="Times New Roman" panose="02020603050405020304" pitchFamily="18" charset="0"/>
        <a:defRPr>
          <a:solidFill>
            <a:srgbClr val="000000"/>
          </a:solidFill>
          <a:latin typeface="Calibri" panose="020F0502020204030204" pitchFamily="34" charset="0"/>
          <a:cs typeface="Noto Sans CJK SC" charset="0"/>
        </a:defRPr>
      </a:lvl4pPr>
      <a:lvl5pPr marL="2057400" indent="-228600" algn="l" defTabSz="449263" rtl="0" fontAlgn="base">
        <a:lnSpc>
          <a:spcPct val="98000"/>
        </a:lnSpc>
        <a:spcBef>
          <a:spcPct val="0"/>
        </a:spcBef>
        <a:spcAft>
          <a:spcPct val="0"/>
        </a:spcAft>
        <a:buClr>
          <a:srgbClr val="000000"/>
        </a:buClr>
        <a:buSzPct val="100000"/>
        <a:buFont typeface="Times New Roman" panose="02020603050405020304" pitchFamily="18" charset="0"/>
        <a:defRPr>
          <a:solidFill>
            <a:srgbClr val="000000"/>
          </a:solidFill>
          <a:latin typeface="Calibri" panose="020F0502020204030204" pitchFamily="34" charset="0"/>
          <a:cs typeface="Noto Sans CJK SC" charset="0"/>
        </a:defRPr>
      </a:lvl5pPr>
      <a:lvl6pPr marL="2514600" indent="-228600" algn="l" defTabSz="449263" rtl="0" fontAlgn="base">
        <a:lnSpc>
          <a:spcPct val="98000"/>
        </a:lnSpc>
        <a:spcBef>
          <a:spcPct val="0"/>
        </a:spcBef>
        <a:spcAft>
          <a:spcPct val="0"/>
        </a:spcAft>
        <a:buClr>
          <a:srgbClr val="000000"/>
        </a:buClr>
        <a:buSzPct val="100000"/>
        <a:buFont typeface="Times New Roman" panose="02020603050405020304" pitchFamily="18" charset="0"/>
        <a:defRPr>
          <a:solidFill>
            <a:srgbClr val="000000"/>
          </a:solidFill>
          <a:latin typeface="Calibri" panose="020F0502020204030204" pitchFamily="34" charset="0"/>
          <a:cs typeface="Noto Sans CJK SC" charset="0"/>
        </a:defRPr>
      </a:lvl6pPr>
      <a:lvl7pPr marL="2971800" indent="-228600" algn="l" defTabSz="449263" rtl="0" fontAlgn="base">
        <a:lnSpc>
          <a:spcPct val="98000"/>
        </a:lnSpc>
        <a:spcBef>
          <a:spcPct val="0"/>
        </a:spcBef>
        <a:spcAft>
          <a:spcPct val="0"/>
        </a:spcAft>
        <a:buClr>
          <a:srgbClr val="000000"/>
        </a:buClr>
        <a:buSzPct val="100000"/>
        <a:buFont typeface="Times New Roman" panose="02020603050405020304" pitchFamily="18" charset="0"/>
        <a:defRPr>
          <a:solidFill>
            <a:srgbClr val="000000"/>
          </a:solidFill>
          <a:latin typeface="Calibri" panose="020F0502020204030204" pitchFamily="34" charset="0"/>
          <a:cs typeface="Noto Sans CJK SC" charset="0"/>
        </a:defRPr>
      </a:lvl7pPr>
      <a:lvl8pPr marL="3429000" indent="-228600" algn="l" defTabSz="449263" rtl="0" fontAlgn="base">
        <a:lnSpc>
          <a:spcPct val="98000"/>
        </a:lnSpc>
        <a:spcBef>
          <a:spcPct val="0"/>
        </a:spcBef>
        <a:spcAft>
          <a:spcPct val="0"/>
        </a:spcAft>
        <a:buClr>
          <a:srgbClr val="000000"/>
        </a:buClr>
        <a:buSzPct val="100000"/>
        <a:buFont typeface="Times New Roman" panose="02020603050405020304" pitchFamily="18" charset="0"/>
        <a:defRPr>
          <a:solidFill>
            <a:srgbClr val="000000"/>
          </a:solidFill>
          <a:latin typeface="Calibri" panose="020F0502020204030204" pitchFamily="34" charset="0"/>
          <a:cs typeface="Noto Sans CJK SC" charset="0"/>
        </a:defRPr>
      </a:lvl8pPr>
      <a:lvl9pPr marL="3886200" indent="-228600" algn="l" defTabSz="449263" rtl="0" fontAlgn="base">
        <a:lnSpc>
          <a:spcPct val="98000"/>
        </a:lnSpc>
        <a:spcBef>
          <a:spcPct val="0"/>
        </a:spcBef>
        <a:spcAft>
          <a:spcPct val="0"/>
        </a:spcAft>
        <a:buClr>
          <a:srgbClr val="000000"/>
        </a:buClr>
        <a:buSzPct val="100000"/>
        <a:buFont typeface="Times New Roman" panose="02020603050405020304" pitchFamily="18" charset="0"/>
        <a:defRPr>
          <a:solidFill>
            <a:srgbClr val="000000"/>
          </a:solidFill>
          <a:latin typeface="Calibri" panose="020F0502020204030204" pitchFamily="34" charset="0"/>
          <a:cs typeface="Noto Sans CJK SC" charset="0"/>
        </a:defRPr>
      </a:lvl9pPr>
    </p:titleStyle>
    <p:bodyStyle>
      <a:lvl1pPr marL="342900" indent="-342900" algn="l" defTabSz="449263" rtl="0" fontAlgn="base">
        <a:lnSpc>
          <a:spcPct val="98000"/>
        </a:lnSpc>
        <a:spcBef>
          <a:spcPts val="1425"/>
        </a:spcBef>
        <a:spcAft>
          <a:spcPct val="0"/>
        </a:spcAft>
        <a:buClr>
          <a:srgbClr val="000000"/>
        </a:buClr>
        <a:buSzPct val="100000"/>
        <a:buFont typeface="Times New Roman" panose="02020603050405020304" pitchFamily="18" charset="0"/>
        <a:defRPr sz="3200" kern="1200">
          <a:solidFill>
            <a:srgbClr val="000000"/>
          </a:solidFill>
          <a:latin typeface="+mn-lt"/>
          <a:ea typeface="+mn-ea"/>
          <a:cs typeface="+mn-cs"/>
        </a:defRPr>
      </a:lvl1pPr>
      <a:lvl2pPr marL="742950" indent="-285750" algn="l" defTabSz="449263" rtl="0" fontAlgn="base">
        <a:lnSpc>
          <a:spcPct val="98000"/>
        </a:lnSpc>
        <a:spcBef>
          <a:spcPts val="1138"/>
        </a:spcBef>
        <a:spcAft>
          <a:spcPct val="0"/>
        </a:spcAft>
        <a:buClr>
          <a:srgbClr val="000000"/>
        </a:buClr>
        <a:buSzPct val="100000"/>
        <a:buFont typeface="Times New Roman" panose="02020603050405020304" pitchFamily="18" charset="0"/>
        <a:defRPr sz="2400" kern="1200">
          <a:solidFill>
            <a:srgbClr val="000000"/>
          </a:solidFill>
          <a:latin typeface="+mn-lt"/>
          <a:ea typeface="+mn-ea"/>
          <a:cs typeface="+mn-cs"/>
        </a:defRPr>
      </a:lvl2pPr>
      <a:lvl3pPr marL="1143000" indent="-228600" algn="l" defTabSz="449263" rtl="0" fontAlgn="base">
        <a:lnSpc>
          <a:spcPct val="98000"/>
        </a:lnSpc>
        <a:spcBef>
          <a:spcPts val="850"/>
        </a:spcBef>
        <a:spcAft>
          <a:spcPct val="0"/>
        </a:spcAft>
        <a:buClr>
          <a:srgbClr val="000000"/>
        </a:buClr>
        <a:buSzPct val="100000"/>
        <a:buFont typeface="Times New Roman" panose="02020603050405020304" pitchFamily="18" charset="0"/>
        <a:defRPr sz="2000" kern="1200">
          <a:solidFill>
            <a:srgbClr val="000000"/>
          </a:solidFill>
          <a:latin typeface="+mn-lt"/>
          <a:ea typeface="+mn-ea"/>
          <a:cs typeface="+mn-cs"/>
        </a:defRPr>
      </a:lvl3pPr>
      <a:lvl4pPr marL="1600200" indent="-228600" algn="l" defTabSz="449263" rtl="0" fontAlgn="base">
        <a:lnSpc>
          <a:spcPct val="98000"/>
        </a:lnSpc>
        <a:spcBef>
          <a:spcPts val="575"/>
        </a:spcBef>
        <a:spcAft>
          <a:spcPct val="0"/>
        </a:spcAft>
        <a:buClr>
          <a:srgbClr val="000000"/>
        </a:buClr>
        <a:buSzPct val="100000"/>
        <a:buFont typeface="Times New Roman" panose="02020603050405020304" pitchFamily="18" charset="0"/>
        <a:defRPr sz="2000" kern="1200">
          <a:solidFill>
            <a:srgbClr val="000000"/>
          </a:solidFill>
          <a:latin typeface="+mn-lt"/>
          <a:ea typeface="+mn-ea"/>
          <a:cs typeface="+mn-cs"/>
        </a:defRPr>
      </a:lvl4pPr>
      <a:lvl5pPr marL="2057400" indent="-228600" algn="l" defTabSz="449263" rtl="0" fontAlgn="base">
        <a:lnSpc>
          <a:spcPct val="98000"/>
        </a:lnSpc>
        <a:spcBef>
          <a:spcPts val="288"/>
        </a:spcBef>
        <a:spcAft>
          <a:spcPct val="0"/>
        </a:spcAft>
        <a:buClr>
          <a:srgbClr val="000000"/>
        </a:buClr>
        <a:buSzPct val="100000"/>
        <a:buFont typeface="Times New Roman" panose="02020603050405020304" pitchFamily="18" charset="0"/>
        <a:defRPr sz="2000" kern="1200">
          <a:solidFill>
            <a:srgbClr val="000000"/>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2.xml"/><Relationship Id="rId7" Type="http://schemas.openxmlformats.org/officeDocument/2006/relationships/image" Target="../media/image4.png"/><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audio" Target="../media/media2.m4a"/><Relationship Id="rId1" Type="http://schemas.microsoft.com/office/2007/relationships/media" Target="../media/media2.m4a"/><Relationship Id="rId5" Type="http://schemas.openxmlformats.org/officeDocument/2006/relationships/image" Target="../media/image4.png"/><Relationship Id="rId4" Type="http://schemas.openxmlformats.org/officeDocument/2006/relationships/image" Target="../media/image5.jp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4.xml"/><Relationship Id="rId2" Type="http://schemas.openxmlformats.org/officeDocument/2006/relationships/audio" Target="../media/media3.m4a"/><Relationship Id="rId1" Type="http://schemas.microsoft.com/office/2007/relationships/media" Target="../media/media3.m4a"/><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4.xml"/><Relationship Id="rId2" Type="http://schemas.openxmlformats.org/officeDocument/2006/relationships/audio" Target="../media/media4.m4a"/><Relationship Id="rId1" Type="http://schemas.microsoft.com/office/2007/relationships/media" Target="../media/media4.m4a"/><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4.xml"/><Relationship Id="rId2" Type="http://schemas.openxmlformats.org/officeDocument/2006/relationships/audio" Target="../media/media5.m4a"/><Relationship Id="rId1" Type="http://schemas.microsoft.com/office/2007/relationships/media" Target="../media/media5.m4a"/><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4.xml"/><Relationship Id="rId2" Type="http://schemas.openxmlformats.org/officeDocument/2006/relationships/audio" Target="../media/media6.m4a"/><Relationship Id="rId1" Type="http://schemas.microsoft.com/office/2007/relationships/media" Target="../media/media6.m4a"/><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4.xml"/><Relationship Id="rId2" Type="http://schemas.openxmlformats.org/officeDocument/2006/relationships/audio" Target="../media/media7.m4a"/><Relationship Id="rId1" Type="http://schemas.microsoft.com/office/2007/relationships/media" Target="../media/media7.m4a"/><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4.xml"/><Relationship Id="rId2" Type="http://schemas.openxmlformats.org/officeDocument/2006/relationships/audio" Target="../media/media8.m4a"/><Relationship Id="rId1" Type="http://schemas.microsoft.com/office/2007/relationships/media" Target="../media/media8.m4a"/><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4.xml"/><Relationship Id="rId2" Type="http://schemas.openxmlformats.org/officeDocument/2006/relationships/audio" Target="../media/media9.m4a"/><Relationship Id="rId1" Type="http://schemas.microsoft.com/office/2007/relationships/media" Target="../media/media9.m4a"/><Relationship Id="rId4" Type="http://schemas.openxmlformats.org/officeDocument/2006/relationships/image" Target="../media/image4.pn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4.xml"/><Relationship Id="rId2" Type="http://schemas.openxmlformats.org/officeDocument/2006/relationships/audio" Target="../media/media10.m4a"/><Relationship Id="rId1" Type="http://schemas.microsoft.com/office/2007/relationships/media" Target="../media/media10.m4a"/><Relationship Id="rId4" Type="http://schemas.openxmlformats.org/officeDocument/2006/relationships/image" Target="../media/image4.pn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4.xml"/><Relationship Id="rId2" Type="http://schemas.openxmlformats.org/officeDocument/2006/relationships/audio" Target="../media/media11.m4a"/><Relationship Id="rId1" Type="http://schemas.microsoft.com/office/2007/relationships/media" Target="../media/media11.m4a"/><Relationship Id="rId4" Type="http://schemas.openxmlformats.org/officeDocument/2006/relationships/image" Target="../media/image4.png"/></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4.xml"/><Relationship Id="rId2" Type="http://schemas.openxmlformats.org/officeDocument/2006/relationships/audio" Target="../media/media12.m4a"/><Relationship Id="rId1" Type="http://schemas.microsoft.com/office/2007/relationships/media" Target="../media/media12.m4a"/><Relationship Id="rId4" Type="http://schemas.openxmlformats.org/officeDocument/2006/relationships/image" Target="../media/image4.png"/></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4.xml"/><Relationship Id="rId2" Type="http://schemas.openxmlformats.org/officeDocument/2006/relationships/audio" Target="../media/media13.m4a"/><Relationship Id="rId1" Type="http://schemas.microsoft.com/office/2007/relationships/media" Target="../media/media13.m4a"/><Relationship Id="rId4" Type="http://schemas.openxmlformats.org/officeDocument/2006/relationships/image" Target="../media/image4.png"/></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24.xml"/><Relationship Id="rId2" Type="http://schemas.openxmlformats.org/officeDocument/2006/relationships/audio" Target="../media/media14.m4a"/><Relationship Id="rId1" Type="http://schemas.microsoft.com/office/2007/relationships/media" Target="../media/media14.m4a"/><Relationship Id="rId4" Type="http://schemas.openxmlformats.org/officeDocument/2006/relationships/image" Target="../media/image4.png"/></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24.xml"/><Relationship Id="rId2" Type="http://schemas.openxmlformats.org/officeDocument/2006/relationships/audio" Target="../media/media15.m4a"/><Relationship Id="rId1" Type="http://schemas.microsoft.com/office/2007/relationships/media" Target="../media/media15.m4a"/><Relationship Id="rId4" Type="http://schemas.openxmlformats.org/officeDocument/2006/relationships/image" Target="../media/image4.png"/></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24.xml"/><Relationship Id="rId2" Type="http://schemas.openxmlformats.org/officeDocument/2006/relationships/audio" Target="../media/media16.m4a"/><Relationship Id="rId1" Type="http://schemas.microsoft.com/office/2007/relationships/media" Target="../media/media16.m4a"/><Relationship Id="rId4" Type="http://schemas.openxmlformats.org/officeDocument/2006/relationships/image" Target="../media/image4.png"/></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24.xml"/><Relationship Id="rId2" Type="http://schemas.openxmlformats.org/officeDocument/2006/relationships/audio" Target="../media/media17.m4a"/><Relationship Id="rId1" Type="http://schemas.microsoft.com/office/2007/relationships/media" Target="../media/media17.m4a"/><Relationship Id="rId4" Type="http://schemas.openxmlformats.org/officeDocument/2006/relationships/image" Target="../media/image4.png"/></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24.xml"/><Relationship Id="rId2" Type="http://schemas.openxmlformats.org/officeDocument/2006/relationships/audio" Target="../media/media18.m4a"/><Relationship Id="rId1" Type="http://schemas.microsoft.com/office/2007/relationships/media" Target="../media/media18.m4a"/><Relationship Id="rId4" Type="http://schemas.openxmlformats.org/officeDocument/2006/relationships/image" Target="../media/image4.png"/></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24.xml"/><Relationship Id="rId2" Type="http://schemas.openxmlformats.org/officeDocument/2006/relationships/audio" Target="../media/media19.m4a"/><Relationship Id="rId1" Type="http://schemas.microsoft.com/office/2007/relationships/media" Target="../media/media19.m4a"/><Relationship Id="rId4" Type="http://schemas.openxmlformats.org/officeDocument/2006/relationships/image" Target="../media/image4.png"/></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24.xml"/><Relationship Id="rId2" Type="http://schemas.openxmlformats.org/officeDocument/2006/relationships/audio" Target="../media/media20.m4a"/><Relationship Id="rId1" Type="http://schemas.microsoft.com/office/2007/relationships/media" Target="../media/media20.m4a"/><Relationship Id="rId4" Type="http://schemas.openxmlformats.org/officeDocument/2006/relationships/image" Target="../media/image4.png"/></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24.xml"/><Relationship Id="rId2" Type="http://schemas.openxmlformats.org/officeDocument/2006/relationships/audio" Target="../media/media21.m4a"/><Relationship Id="rId1" Type="http://schemas.microsoft.com/office/2007/relationships/media" Target="../media/media21.m4a"/><Relationship Id="rId4" Type="http://schemas.openxmlformats.org/officeDocument/2006/relationships/image" Target="../media/image4.png"/></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24.xml"/><Relationship Id="rId2" Type="http://schemas.openxmlformats.org/officeDocument/2006/relationships/audio" Target="../media/media22.m4a"/><Relationship Id="rId1" Type="http://schemas.microsoft.com/office/2007/relationships/media" Target="../media/media22.m4a"/><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bg>
      <p:bgPr>
        <a:gradFill rotWithShape="0">
          <a:gsLst>
            <a:gs pos="0">
              <a:schemeClr val="bg1"/>
            </a:gs>
            <a:gs pos="100000">
              <a:srgbClr val="00B0F0"/>
            </a:gs>
          </a:gsLst>
          <a:lin ang="16380000" scaled="1"/>
        </a:gradFill>
        <a:effectLst/>
      </p:bgPr>
    </p:bg>
    <p:spTree>
      <p:nvGrpSpPr>
        <p:cNvPr id="1" name=""/>
        <p:cNvGrpSpPr/>
        <p:nvPr/>
      </p:nvGrpSpPr>
      <p:grpSpPr>
        <a:xfrm>
          <a:off x="0" y="0"/>
          <a:ext cx="0" cy="0"/>
          <a:chOff x="0" y="0"/>
          <a:chExt cx="0" cy="0"/>
        </a:xfrm>
      </p:grpSpPr>
      <p:sp>
        <p:nvSpPr>
          <p:cNvPr id="10241" name="Rectangle 1" descr="University of Aberdeen Logo">
            <a:extLst>
              <a:ext uri="{FF2B5EF4-FFF2-40B4-BE49-F238E27FC236}">
                <a16:creationId xmlns:a16="http://schemas.microsoft.com/office/drawing/2014/main" id="{41847E53-2FF3-4253-8F76-6D220C9A733B}"/>
              </a:ext>
            </a:extLst>
          </p:cNvPr>
          <p:cNvSpPr>
            <a:spLocks noChangeArrowheads="1"/>
          </p:cNvSpPr>
          <p:nvPr/>
        </p:nvSpPr>
        <p:spPr bwMode="auto">
          <a:xfrm>
            <a:off x="0" y="6116638"/>
            <a:ext cx="12192000" cy="741362"/>
          </a:xfrm>
          <a:prstGeom prst="rect">
            <a:avLst/>
          </a:prstGeom>
          <a:solidFill>
            <a:srgbClr val="FFFFFF"/>
          </a:solidFill>
          <a:ln>
            <a:noFill/>
          </a:ln>
          <a:effectLst/>
          <a:extLs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GB"/>
          </a:p>
        </p:txBody>
      </p:sp>
      <p:sp>
        <p:nvSpPr>
          <p:cNvPr id="10242" name="Rectangle 2" descr="Course Title for Lecturess">
            <a:extLst>
              <a:ext uri="{FF2B5EF4-FFF2-40B4-BE49-F238E27FC236}">
                <a16:creationId xmlns:a16="http://schemas.microsoft.com/office/drawing/2014/main" id="{B8153780-DFD0-4646-A1AD-1617C4426545}"/>
              </a:ext>
            </a:extLst>
          </p:cNvPr>
          <p:cNvSpPr>
            <a:spLocks noGrp="1" noChangeArrowheads="1"/>
          </p:cNvSpPr>
          <p:nvPr>
            <p:ph type="title" idx="4294967295"/>
          </p:nvPr>
        </p:nvSpPr>
        <p:spPr>
          <a:xfrm>
            <a:off x="552178" y="476250"/>
            <a:ext cx="10945216" cy="2363788"/>
          </a:xfrm>
          <a:ln/>
        </p:spPr>
        <p:txBody>
          <a:bodyPr tIns="43200"/>
          <a:lstStyle/>
          <a:p>
            <a:pPr algn="ctr">
              <a:lnSpc>
                <a:spcPct val="100000"/>
              </a:lnSpc>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altLang="en-US" sz="4400" b="1" dirty="0">
                <a:solidFill>
                  <a:schemeClr val="tx1"/>
                </a:solidFill>
                <a:latin typeface="Calibri" panose="020F0502020204030204" pitchFamily="34" charset="0"/>
                <a:cs typeface="Calibri" panose="020F0502020204030204" pitchFamily="34" charset="0"/>
              </a:rPr>
              <a:t>Cloud Computing 2020</a:t>
            </a:r>
            <a:br>
              <a:rPr lang="en-US" altLang="en-US" sz="4900" b="1" dirty="0">
                <a:solidFill>
                  <a:schemeClr val="tx1"/>
                </a:solidFill>
                <a:latin typeface="Calibri" panose="020F0502020204030204" pitchFamily="34" charset="0"/>
                <a:cs typeface="Calibri" panose="020F0502020204030204" pitchFamily="34" charset="0"/>
              </a:rPr>
            </a:br>
            <a:endParaRPr lang="en-US" altLang="en-US" sz="4400" b="1" dirty="0">
              <a:solidFill>
                <a:schemeClr val="tx1"/>
              </a:solidFill>
              <a:latin typeface="Calibri" panose="020F0502020204030204" pitchFamily="34" charset="0"/>
              <a:cs typeface="Calibri" panose="020F0502020204030204" pitchFamily="34" charset="0"/>
            </a:endParaRPr>
          </a:p>
        </p:txBody>
      </p:sp>
      <p:sp>
        <p:nvSpPr>
          <p:cNvPr id="10243" name="Rectangle 3" descr="Lecture given by Dr Bob Duncan - Lecture 14 - Planning I">
            <a:extLst>
              <a:ext uri="{FF2B5EF4-FFF2-40B4-BE49-F238E27FC236}">
                <a16:creationId xmlns:a16="http://schemas.microsoft.com/office/drawing/2014/main" id="{957095FF-EB5D-4855-A380-243F114427C0}"/>
              </a:ext>
            </a:extLst>
          </p:cNvPr>
          <p:cNvSpPr>
            <a:spLocks noGrp="1" noChangeArrowheads="1"/>
          </p:cNvSpPr>
          <p:nvPr>
            <p:ph type="subTitle" idx="4294967295"/>
          </p:nvPr>
        </p:nvSpPr>
        <p:spPr>
          <a:xfrm>
            <a:off x="696194" y="2132856"/>
            <a:ext cx="10801200" cy="2748707"/>
          </a:xfrm>
          <a:ln/>
        </p:spPr>
        <p:txBody>
          <a:bodyPr lIns="91440" tIns="43200" rIns="91440" bIns="45720" anchor="ctr"/>
          <a:lstStyle/>
          <a:p>
            <a:pPr indent="-306388" algn="ctr">
              <a:lnSpc>
                <a:spcPct val="100000"/>
              </a:lnSpc>
              <a:spcBef>
                <a:spcPts val="563"/>
              </a:spcBef>
              <a:buClrTx/>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b="1" dirty="0">
                <a:effectLst/>
                <a:latin typeface="Calibri" panose="020F0502020204030204" pitchFamily="34" charset="0"/>
                <a:ea typeface="Calibri" panose="020F0502020204030204" pitchFamily="34" charset="0"/>
                <a:cs typeface="Times New Roman" panose="02020603050405020304" pitchFamily="18" charset="0"/>
              </a:rPr>
              <a:t>The Changing Attitudes to Compliance from Governments on Legislation and Regulation for Corporates</a:t>
            </a:r>
          </a:p>
          <a:p>
            <a:pPr indent="-306388" algn="ctr">
              <a:lnSpc>
                <a:spcPct val="100000"/>
              </a:lnSpc>
              <a:spcBef>
                <a:spcPts val="563"/>
              </a:spcBef>
              <a:buClrTx/>
              <a:buFontTx/>
              <a:buNone/>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endParaRPr lang="en-GB" altLang="en-US" dirty="0">
              <a:solidFill>
                <a:schemeClr val="tx1"/>
              </a:solidFill>
            </a:endParaRPr>
          </a:p>
          <a:p>
            <a:pPr indent="-306388" algn="ctr">
              <a:lnSpc>
                <a:spcPct val="100000"/>
              </a:lnSpc>
              <a:spcBef>
                <a:spcPts val="563"/>
              </a:spcBef>
              <a:buClrTx/>
              <a:buFontTx/>
              <a:buNone/>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GB" altLang="en-US" dirty="0">
                <a:solidFill>
                  <a:schemeClr val="tx1"/>
                </a:solidFill>
              </a:rPr>
              <a:t>Keynote Presentation by Dr Bob Duncan</a:t>
            </a:r>
          </a:p>
        </p:txBody>
      </p:sp>
      <p:pic>
        <p:nvPicPr>
          <p:cNvPr id="10244" name="Picture 4" descr="University of Aberdeen Logo">
            <a:extLst>
              <a:ext uri="{FF2B5EF4-FFF2-40B4-BE49-F238E27FC236}">
                <a16:creationId xmlns:a16="http://schemas.microsoft.com/office/drawing/2014/main" id="{5C1572C7-2D70-43AB-A331-E663AEAEE5A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004060" y="5386016"/>
            <a:ext cx="4545322" cy="101218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2" name="Picture 1">
            <a:extLst>
              <a:ext uri="{FF2B5EF4-FFF2-40B4-BE49-F238E27FC236}">
                <a16:creationId xmlns:a16="http://schemas.microsoft.com/office/drawing/2014/main" id="{D3F89E22-44CE-494F-8D6C-0236356E76F8}"/>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761090" y="5060620"/>
            <a:ext cx="1428438" cy="1428438"/>
          </a:xfrm>
          <a:prstGeom prst="rect">
            <a:avLst/>
          </a:prstGeom>
        </p:spPr>
      </p:pic>
      <p:pic>
        <p:nvPicPr>
          <p:cNvPr id="4" name="Audio 3">
            <a:hlinkClick r:id="" action="ppaction://media"/>
            <a:extLst>
              <a:ext uri="{FF2B5EF4-FFF2-40B4-BE49-F238E27FC236}">
                <a16:creationId xmlns:a16="http://schemas.microsoft.com/office/drawing/2014/main" id="{B485041A-F792-8143-8624-BB3DB7106A4D}"/>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1164888" y="5829300"/>
            <a:ext cx="812800" cy="812800"/>
          </a:xfrm>
          <a:prstGeom prst="rect">
            <a:avLst/>
          </a:prstGeom>
        </p:spPr>
      </p:pic>
    </p:spTree>
  </p:cSld>
  <p:clrMapOvr>
    <a:masterClrMapping/>
  </p:clrMapOvr>
  <p:transition spd="med" advTm="11295"/>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gradFill rotWithShape="0">
          <a:gsLst>
            <a:gs pos="0">
              <a:schemeClr val="bg1"/>
            </a:gs>
            <a:gs pos="100000">
              <a:srgbClr val="00B0F0"/>
            </a:gs>
          </a:gsLst>
          <a:lin ang="1638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2A6857-A2E6-4E0D-B230-DD6C4CA86CC8}"/>
              </a:ext>
            </a:extLst>
          </p:cNvPr>
          <p:cNvSpPr>
            <a:spLocks noGrp="1"/>
          </p:cNvSpPr>
          <p:nvPr>
            <p:ph type="title"/>
          </p:nvPr>
        </p:nvSpPr>
        <p:spPr/>
        <p:txBody>
          <a:bodyPr/>
          <a:lstStyle/>
          <a:p>
            <a:r>
              <a:rPr lang="en-GB" sz="4000" dirty="0">
                <a:solidFill>
                  <a:schemeClr val="tx1"/>
                </a:solidFill>
              </a:rPr>
              <a:t>Dr Bob Duncan</a:t>
            </a:r>
          </a:p>
        </p:txBody>
      </p:sp>
      <p:sp>
        <p:nvSpPr>
          <p:cNvPr id="3" name="Content Placeholder 2">
            <a:extLst>
              <a:ext uri="{FF2B5EF4-FFF2-40B4-BE49-F238E27FC236}">
                <a16:creationId xmlns:a16="http://schemas.microsoft.com/office/drawing/2014/main" id="{474096AF-490A-4AF4-9959-E39913DD4ABB}"/>
              </a:ext>
            </a:extLst>
          </p:cNvPr>
          <p:cNvSpPr>
            <a:spLocks noGrp="1"/>
          </p:cNvSpPr>
          <p:nvPr>
            <p:ph idx="1"/>
          </p:nvPr>
        </p:nvSpPr>
        <p:spPr>
          <a:xfrm>
            <a:off x="630202" y="1414463"/>
            <a:ext cx="10969625" cy="4419401"/>
          </a:xfrm>
        </p:spPr>
        <p:txBody>
          <a:bodyPr/>
          <a:lstStyle/>
          <a:p>
            <a:r>
              <a:rPr lang="en-US" dirty="0"/>
              <a:t>30 years in industry as a corporate accountant</a:t>
            </a:r>
          </a:p>
          <a:p>
            <a:r>
              <a:rPr lang="en-US" dirty="0"/>
              <a:t>5 years as a lecturer at University of Aberdeen</a:t>
            </a:r>
          </a:p>
          <a:p>
            <a:r>
              <a:rPr lang="en-US" dirty="0"/>
              <a:t>Research areas: cloud security, corporate compliance,</a:t>
            </a:r>
          </a:p>
          <a:p>
            <a:r>
              <a:rPr lang="en-US" dirty="0"/>
              <a:t>forensic trail, Blockchain</a:t>
            </a:r>
            <a:endParaRPr lang="en-GB" dirty="0"/>
          </a:p>
        </p:txBody>
      </p:sp>
      <p:pic>
        <p:nvPicPr>
          <p:cNvPr id="5" name="Picture 4" descr="A close up of a person who is smiling and looking at the camera&#10;&#10;Description automatically generated">
            <a:extLst>
              <a:ext uri="{FF2B5EF4-FFF2-40B4-BE49-F238E27FC236}">
                <a16:creationId xmlns:a16="http://schemas.microsoft.com/office/drawing/2014/main" id="{6AB5F9BF-CBB3-4FAF-9533-88A54B76AE8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905106" y="3606308"/>
            <a:ext cx="2158258" cy="2612628"/>
          </a:xfrm>
          <a:prstGeom prst="rect">
            <a:avLst/>
          </a:prstGeom>
        </p:spPr>
      </p:pic>
      <p:pic>
        <p:nvPicPr>
          <p:cNvPr id="6" name="Audio 5">
            <a:hlinkClick r:id="" action="ppaction://media"/>
            <a:extLst>
              <a:ext uri="{FF2B5EF4-FFF2-40B4-BE49-F238E27FC236}">
                <a16:creationId xmlns:a16="http://schemas.microsoft.com/office/drawing/2014/main" id="{C114FD7F-BF69-BB4F-A4C0-B22AD1004B27}"/>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164888" y="5829300"/>
            <a:ext cx="812800" cy="812800"/>
          </a:xfrm>
          <a:prstGeom prst="rect">
            <a:avLst/>
          </a:prstGeom>
        </p:spPr>
      </p:pic>
    </p:spTree>
    <p:extLst>
      <p:ext uri="{BB962C8B-B14F-4D97-AF65-F5344CB8AC3E}">
        <p14:creationId xmlns:p14="http://schemas.microsoft.com/office/powerpoint/2010/main" val="3353974847"/>
      </p:ext>
    </p:extLst>
  </p:cSld>
  <p:clrMapOvr>
    <a:masterClrMapping/>
  </p:clrMapOvr>
  <mc:AlternateContent xmlns:mc="http://schemas.openxmlformats.org/markup-compatibility/2006">
    <mc:Choice xmlns:p14="http://schemas.microsoft.com/office/powerpoint/2010/main" Requires="p14">
      <p:transition spd="slow" p14:dur="2000" advTm="78827"/>
    </mc:Choice>
    <mc:Fallback>
      <p:transition spd="slow" advTm="7882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gradFill rotWithShape="0">
          <a:gsLst>
            <a:gs pos="0">
              <a:schemeClr val="bg1"/>
            </a:gs>
            <a:gs pos="100000">
              <a:srgbClr val="00B0F0"/>
            </a:gs>
          </a:gsLst>
          <a:lin ang="16380000" scaled="1"/>
        </a:gradFill>
        <a:effectLst/>
      </p:bgPr>
    </p:bg>
    <p:spTree>
      <p:nvGrpSpPr>
        <p:cNvPr id="1" name=""/>
        <p:cNvGrpSpPr/>
        <p:nvPr/>
      </p:nvGrpSpPr>
      <p:grpSpPr>
        <a:xfrm>
          <a:off x="0" y="0"/>
          <a:ext cx="0" cy="0"/>
          <a:chOff x="0" y="0"/>
          <a:chExt cx="0" cy="0"/>
        </a:xfrm>
      </p:grpSpPr>
      <p:sp>
        <p:nvSpPr>
          <p:cNvPr id="178" name="TextShape 2"/>
          <p:cNvSpPr txBox="1"/>
          <p:nvPr/>
        </p:nvSpPr>
        <p:spPr>
          <a:xfrm>
            <a:off x="984226" y="1414463"/>
            <a:ext cx="10225136" cy="4678833"/>
          </a:xfrm>
          <a:prstGeom prst="rect">
            <a:avLst/>
          </a:prstGeom>
          <a:noFill/>
          <a:ln>
            <a:noFill/>
          </a:ln>
        </p:spPr>
        <p:txBody>
          <a:bodyPr lIns="90000" tIns="46800" rIns="90000" bIns="46800">
            <a:normAutofit/>
          </a:bodyPr>
          <a:lstStyle/>
          <a:p>
            <a:pPr marL="342900" indent="-342900">
              <a:lnSpc>
                <a:spcPct val="107000"/>
              </a:lnSpc>
              <a:spcAft>
                <a:spcPts val="800"/>
              </a:spcAft>
              <a:buFont typeface="Arial" panose="020B0604020202020204" pitchFamily="34" charset="0"/>
              <a:buChar char="•"/>
            </a:pPr>
            <a:r>
              <a:rPr lang="en-GB" sz="2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What do Governments do?</a:t>
            </a:r>
          </a:p>
          <a:p>
            <a:pPr marL="342900" indent="-342900">
              <a:lnSpc>
                <a:spcPct val="107000"/>
              </a:lnSpc>
              <a:spcAft>
                <a:spcPts val="800"/>
              </a:spcAft>
              <a:buFont typeface="Arial" panose="020B0604020202020204" pitchFamily="34" charset="0"/>
              <a:buChar char="•"/>
            </a:pPr>
            <a:r>
              <a:rPr lang="en-GB" sz="2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What is Legislation?</a:t>
            </a:r>
          </a:p>
          <a:p>
            <a:pPr marL="342900" indent="-342900">
              <a:lnSpc>
                <a:spcPct val="107000"/>
              </a:lnSpc>
              <a:spcAft>
                <a:spcPts val="800"/>
              </a:spcAft>
              <a:buFont typeface="Arial" panose="020B0604020202020204" pitchFamily="34" charset="0"/>
              <a:buChar char="•"/>
            </a:pPr>
            <a:r>
              <a:rPr lang="en-GB" sz="2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What is Regulation?</a:t>
            </a:r>
          </a:p>
          <a:p>
            <a:pPr marL="342900" indent="-342900">
              <a:lnSpc>
                <a:spcPct val="107000"/>
              </a:lnSpc>
              <a:spcAft>
                <a:spcPts val="800"/>
              </a:spcAft>
              <a:buFont typeface="Arial" panose="020B0604020202020204" pitchFamily="34" charset="0"/>
              <a:buChar char="•"/>
            </a:pPr>
            <a:r>
              <a:rPr lang="en-GB" sz="2400" dirty="0">
                <a:solidFill>
                  <a:schemeClr val="tx1"/>
                </a:solidFill>
                <a:latin typeface="Calibri" panose="020F0502020204030204" pitchFamily="34" charset="0"/>
                <a:ea typeface="Calibri" panose="020F0502020204030204" pitchFamily="34" charset="0"/>
                <a:cs typeface="Times New Roman" panose="02020603050405020304" pitchFamily="18" charset="0"/>
              </a:rPr>
              <a:t>How do they work?</a:t>
            </a:r>
          </a:p>
          <a:p>
            <a:pPr marL="342900" indent="-342900">
              <a:lnSpc>
                <a:spcPct val="107000"/>
              </a:lnSpc>
              <a:spcAft>
                <a:spcPts val="800"/>
              </a:spcAft>
              <a:buFont typeface="Arial" panose="020B0604020202020204" pitchFamily="34" charset="0"/>
              <a:buChar char="•"/>
            </a:pPr>
            <a:r>
              <a:rPr lang="en-GB" sz="2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What is Compliance?</a:t>
            </a:r>
          </a:p>
          <a:p>
            <a:pPr marL="342900" indent="-342900">
              <a:lnSpc>
                <a:spcPct val="107000"/>
              </a:lnSpc>
              <a:spcAft>
                <a:spcPts val="800"/>
              </a:spcAft>
              <a:buFont typeface="Arial" panose="020B0604020202020204" pitchFamily="34" charset="0"/>
              <a:buChar char="•"/>
            </a:pPr>
            <a:r>
              <a:rPr lang="en-GB" sz="2400" dirty="0">
                <a:solidFill>
                  <a:schemeClr val="tx1"/>
                </a:solidFill>
                <a:latin typeface="Calibri" panose="020F0502020204030204" pitchFamily="34" charset="0"/>
                <a:ea typeface="Calibri" panose="020F0502020204030204" pitchFamily="34" charset="0"/>
                <a:cs typeface="Times New Roman" panose="02020603050405020304" pitchFamily="18" charset="0"/>
              </a:rPr>
              <a:t>Who has to do it, and why?</a:t>
            </a:r>
          </a:p>
          <a:p>
            <a:pPr marL="342900" indent="-342900">
              <a:lnSpc>
                <a:spcPct val="107000"/>
              </a:lnSpc>
              <a:spcAft>
                <a:spcPts val="800"/>
              </a:spcAft>
              <a:buFont typeface="Arial" panose="020B0604020202020204" pitchFamily="34" charset="0"/>
              <a:buChar char="•"/>
            </a:pPr>
            <a:r>
              <a:rPr lang="en-GB" sz="2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What happens if you get it wrong?</a:t>
            </a:r>
          </a:p>
          <a:p>
            <a:pPr marL="342900" indent="-342900">
              <a:lnSpc>
                <a:spcPct val="107000"/>
              </a:lnSpc>
              <a:spcAft>
                <a:spcPts val="800"/>
              </a:spcAft>
              <a:buFont typeface="Arial" panose="020B0604020202020204" pitchFamily="34" charset="0"/>
              <a:buChar char="•"/>
            </a:pPr>
            <a:r>
              <a:rPr lang="en-GB" sz="2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Some examples: UK, US and EU</a:t>
            </a:r>
          </a:p>
          <a:p>
            <a:pPr marL="342900" indent="-342900">
              <a:lnSpc>
                <a:spcPct val="107000"/>
              </a:lnSpc>
              <a:spcAft>
                <a:spcPts val="800"/>
              </a:spcAft>
              <a:buFont typeface="Arial" panose="020B0604020202020204" pitchFamily="34" charset="0"/>
              <a:buChar char="•"/>
            </a:pPr>
            <a:r>
              <a:rPr lang="en-GB" sz="2400" dirty="0">
                <a:solidFill>
                  <a:schemeClr val="tx1"/>
                </a:solidFill>
                <a:latin typeface="Calibri" panose="020F0502020204030204" pitchFamily="34" charset="0"/>
                <a:ea typeface="Calibri" panose="020F0502020204030204" pitchFamily="34" charset="0"/>
                <a:cs typeface="Times New Roman" panose="02020603050405020304" pitchFamily="18" charset="0"/>
              </a:rPr>
              <a:t>Summary and Questions</a:t>
            </a:r>
            <a:endParaRPr lang="en-GB" sz="2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endParaRPr lang="en-GB" sz="2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Title 1">
            <a:extLst>
              <a:ext uri="{FF2B5EF4-FFF2-40B4-BE49-F238E27FC236}">
                <a16:creationId xmlns:a16="http://schemas.microsoft.com/office/drawing/2014/main" id="{29BD5670-87CE-4C87-B4BB-A0DC5194EFE2}"/>
              </a:ext>
            </a:extLst>
          </p:cNvPr>
          <p:cNvSpPr>
            <a:spLocks noGrp="1"/>
          </p:cNvSpPr>
          <p:nvPr>
            <p:ph type="title"/>
          </p:nvPr>
        </p:nvSpPr>
        <p:spPr>
          <a:xfrm>
            <a:off x="609600" y="274638"/>
            <a:ext cx="10969625" cy="1139825"/>
          </a:xfrm>
        </p:spPr>
        <p:txBody>
          <a:bodyPr/>
          <a:lstStyle/>
          <a:p>
            <a:r>
              <a:rPr lang="en-GB" sz="4000" dirty="0">
                <a:solidFill>
                  <a:schemeClr val="tx1"/>
                </a:solidFill>
              </a:rPr>
              <a:t>Presentation Outline</a:t>
            </a:r>
          </a:p>
        </p:txBody>
      </p:sp>
      <p:pic>
        <p:nvPicPr>
          <p:cNvPr id="3" name="Audio 2">
            <a:hlinkClick r:id="" action="ppaction://media"/>
            <a:extLst>
              <a:ext uri="{FF2B5EF4-FFF2-40B4-BE49-F238E27FC236}">
                <a16:creationId xmlns:a16="http://schemas.microsoft.com/office/drawing/2014/main" id="{793883BB-98D2-EC40-BEAD-729DEBB2992C}"/>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164888" y="5829300"/>
            <a:ext cx="812800" cy="8128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39450"/>
    </mc:Choice>
    <mc:Fallback>
      <p:transition spd="slow" advTm="3945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gradFill rotWithShape="0">
          <a:gsLst>
            <a:gs pos="0">
              <a:schemeClr val="bg1"/>
            </a:gs>
            <a:gs pos="100000">
              <a:srgbClr val="00B0F0"/>
            </a:gs>
          </a:gsLst>
          <a:lin ang="16380000" scaled="1"/>
        </a:gradFill>
        <a:effectLst/>
      </p:bgPr>
    </p:bg>
    <p:spTree>
      <p:nvGrpSpPr>
        <p:cNvPr id="1" name=""/>
        <p:cNvGrpSpPr/>
        <p:nvPr/>
      </p:nvGrpSpPr>
      <p:grpSpPr>
        <a:xfrm>
          <a:off x="0" y="0"/>
          <a:ext cx="0" cy="0"/>
          <a:chOff x="0" y="0"/>
          <a:chExt cx="0" cy="0"/>
        </a:xfrm>
      </p:grpSpPr>
      <p:sp>
        <p:nvSpPr>
          <p:cNvPr id="178" name="TextShape 2"/>
          <p:cNvSpPr txBox="1"/>
          <p:nvPr/>
        </p:nvSpPr>
        <p:spPr>
          <a:xfrm>
            <a:off x="984226" y="1414463"/>
            <a:ext cx="10225136" cy="4678833"/>
          </a:xfrm>
          <a:prstGeom prst="rect">
            <a:avLst/>
          </a:prstGeom>
          <a:noFill/>
          <a:ln>
            <a:noFill/>
          </a:ln>
        </p:spPr>
        <p:txBody>
          <a:bodyPr lIns="90000" tIns="46800" rIns="90000" bIns="46800">
            <a:normAutofit/>
          </a:bodyPr>
          <a:lstStyle/>
          <a:p>
            <a:pPr marL="342900" indent="-342900">
              <a:lnSpc>
                <a:spcPct val="107000"/>
              </a:lnSpc>
              <a:spcAft>
                <a:spcPts val="800"/>
              </a:spcAft>
              <a:buFont typeface="Arial" panose="020B0604020202020204" pitchFamily="34" charset="0"/>
              <a:buChar char="•"/>
            </a:pPr>
            <a:r>
              <a:rPr lang="en-US" sz="2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They run the country on behalf of the population</a:t>
            </a:r>
          </a:p>
          <a:p>
            <a:pPr marL="342900" indent="-342900">
              <a:lnSpc>
                <a:spcPct val="107000"/>
              </a:lnSpc>
              <a:spcAft>
                <a:spcPts val="800"/>
              </a:spcAft>
              <a:buFont typeface="Arial" panose="020B0604020202020204" pitchFamily="34" charset="0"/>
              <a:buChar char="•"/>
            </a:pPr>
            <a:r>
              <a:rPr lang="en-US" sz="2400" dirty="0">
                <a:solidFill>
                  <a:schemeClr val="tx1"/>
                </a:solidFill>
                <a:latin typeface="Calibri" panose="020F0502020204030204" pitchFamily="34" charset="0"/>
                <a:ea typeface="Calibri" panose="020F0502020204030204" pitchFamily="34" charset="0"/>
                <a:cs typeface="Times New Roman" panose="02020603050405020304" pitchFamily="18" charset="0"/>
              </a:rPr>
              <a:t>How do they do that?</a:t>
            </a:r>
          </a:p>
          <a:p>
            <a:pPr marL="342900" indent="-342900">
              <a:lnSpc>
                <a:spcPct val="107000"/>
              </a:lnSpc>
              <a:spcAft>
                <a:spcPts val="800"/>
              </a:spcAft>
              <a:buFont typeface="Arial" panose="020B0604020202020204" pitchFamily="34" charset="0"/>
              <a:buChar char="•"/>
            </a:pPr>
            <a:r>
              <a:rPr lang="en-US" sz="2400" dirty="0">
                <a:solidFill>
                  <a:schemeClr val="tx1"/>
                </a:solidFill>
                <a:latin typeface="Calibri" panose="020F0502020204030204" pitchFamily="34" charset="0"/>
                <a:ea typeface="Calibri" panose="020F0502020204030204" pitchFamily="34" charset="0"/>
                <a:cs typeface="Times New Roman" panose="02020603050405020304" pitchFamily="18" charset="0"/>
              </a:rPr>
              <a:t>They prepare a budget of planned income and expenditure annually</a:t>
            </a:r>
          </a:p>
          <a:p>
            <a:pPr marL="342900" indent="-342900">
              <a:lnSpc>
                <a:spcPct val="107000"/>
              </a:lnSpc>
              <a:spcAft>
                <a:spcPts val="800"/>
              </a:spcAft>
              <a:buFont typeface="Arial" panose="020B0604020202020204" pitchFamily="34" charset="0"/>
              <a:buChar char="•"/>
            </a:pPr>
            <a:r>
              <a:rPr lang="en-US" sz="2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Raise money through taxes</a:t>
            </a:r>
          </a:p>
          <a:p>
            <a:pPr marL="342900" indent="-342900">
              <a:lnSpc>
                <a:spcPct val="107000"/>
              </a:lnSpc>
              <a:spcAft>
                <a:spcPts val="800"/>
              </a:spcAft>
              <a:buFont typeface="Arial" panose="020B0604020202020204" pitchFamily="34" charset="0"/>
              <a:buChar char="•"/>
            </a:pPr>
            <a:r>
              <a:rPr lang="en-US" sz="2400" dirty="0">
                <a:solidFill>
                  <a:schemeClr val="tx1"/>
                </a:solidFill>
                <a:latin typeface="Calibri" panose="020F0502020204030204" pitchFamily="34" charset="0"/>
                <a:ea typeface="Calibri" panose="020F0502020204030204" pitchFamily="34" charset="0"/>
                <a:cs typeface="Times New Roman" panose="02020603050405020304" pitchFamily="18" charset="0"/>
              </a:rPr>
              <a:t>Spend it for the benefit of the population according to the budget</a:t>
            </a:r>
          </a:p>
          <a:p>
            <a:pPr marL="342900" indent="-342900">
              <a:lnSpc>
                <a:spcPct val="107000"/>
              </a:lnSpc>
              <a:spcAft>
                <a:spcPts val="800"/>
              </a:spcAft>
              <a:buFont typeface="Arial" panose="020B0604020202020204" pitchFamily="34" charset="0"/>
              <a:buChar char="•"/>
            </a:pPr>
            <a:r>
              <a:rPr lang="en-US" sz="2400" dirty="0">
                <a:solidFill>
                  <a:schemeClr val="tx1"/>
                </a:solidFill>
                <a:latin typeface="Calibri" panose="020F0502020204030204" pitchFamily="34" charset="0"/>
                <a:ea typeface="Calibri" panose="020F0502020204030204" pitchFamily="34" charset="0"/>
                <a:cs typeface="Times New Roman" panose="02020603050405020304" pitchFamily="18" charset="0"/>
              </a:rPr>
              <a:t>Pass laws to make sure everybody pays and does what they are told</a:t>
            </a:r>
          </a:p>
          <a:p>
            <a:pPr marL="342900" indent="-342900">
              <a:lnSpc>
                <a:spcPct val="107000"/>
              </a:lnSpc>
              <a:spcAft>
                <a:spcPts val="800"/>
              </a:spcAft>
              <a:buFont typeface="Arial" panose="020B0604020202020204" pitchFamily="34" charset="0"/>
              <a:buChar char="•"/>
            </a:pPr>
            <a:r>
              <a:rPr lang="en-US" sz="2400" dirty="0">
                <a:solidFill>
                  <a:schemeClr val="tx1"/>
                </a:solidFill>
                <a:latin typeface="Calibri" panose="020F0502020204030204" pitchFamily="34" charset="0"/>
                <a:ea typeface="Calibri" panose="020F0502020204030204" pitchFamily="34" charset="0"/>
                <a:cs typeface="Times New Roman" panose="02020603050405020304" pitchFamily="18" charset="0"/>
              </a:rPr>
              <a:t>What happens if they do not?</a:t>
            </a:r>
          </a:p>
          <a:p>
            <a:pPr>
              <a:lnSpc>
                <a:spcPct val="107000"/>
              </a:lnSpc>
              <a:spcAft>
                <a:spcPts val="800"/>
              </a:spcAft>
            </a:pPr>
            <a:endParaRPr lang="en-GB" sz="2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Title 1">
            <a:extLst>
              <a:ext uri="{FF2B5EF4-FFF2-40B4-BE49-F238E27FC236}">
                <a16:creationId xmlns:a16="http://schemas.microsoft.com/office/drawing/2014/main" id="{29BD5670-87CE-4C87-B4BB-A0DC5194EFE2}"/>
              </a:ext>
            </a:extLst>
          </p:cNvPr>
          <p:cNvSpPr>
            <a:spLocks noGrp="1"/>
          </p:cNvSpPr>
          <p:nvPr>
            <p:ph type="title"/>
          </p:nvPr>
        </p:nvSpPr>
        <p:spPr>
          <a:xfrm>
            <a:off x="609600" y="274638"/>
            <a:ext cx="10969625" cy="1139825"/>
          </a:xfrm>
        </p:spPr>
        <p:txBody>
          <a:bodyPr/>
          <a:lstStyle/>
          <a:p>
            <a:r>
              <a:rPr lang="en-GB" sz="4000" dirty="0">
                <a:solidFill>
                  <a:schemeClr val="tx1"/>
                </a:solidFill>
              </a:rPr>
              <a:t>What do Governments do?</a:t>
            </a:r>
          </a:p>
        </p:txBody>
      </p:sp>
      <p:pic>
        <p:nvPicPr>
          <p:cNvPr id="2" name="Audio 1">
            <a:hlinkClick r:id="" action="ppaction://media"/>
            <a:extLst>
              <a:ext uri="{FF2B5EF4-FFF2-40B4-BE49-F238E27FC236}">
                <a16:creationId xmlns:a16="http://schemas.microsoft.com/office/drawing/2014/main" id="{5D0680D4-8D6C-8A45-B040-2BC7EDFE95A2}"/>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164888" y="5829300"/>
            <a:ext cx="812800" cy="812800"/>
          </a:xfrm>
          <a:prstGeom prst="rect">
            <a:avLst/>
          </a:prstGeom>
        </p:spPr>
      </p:pic>
    </p:spTree>
    <p:extLst>
      <p:ext uri="{BB962C8B-B14F-4D97-AF65-F5344CB8AC3E}">
        <p14:creationId xmlns:p14="http://schemas.microsoft.com/office/powerpoint/2010/main" val="256066248"/>
      </p:ext>
    </p:extLst>
  </p:cSld>
  <p:clrMapOvr>
    <a:masterClrMapping/>
  </p:clrMapOvr>
  <mc:AlternateContent xmlns:mc="http://schemas.openxmlformats.org/markup-compatibility/2006">
    <mc:Choice xmlns:p14="http://schemas.microsoft.com/office/powerpoint/2010/main" Requires="p14">
      <p:transition spd="slow" p14:dur="2000" advTm="166990"/>
    </mc:Choice>
    <mc:Fallback>
      <p:transition spd="slow" advTm="166990"/>
    </mc:Fallback>
  </mc:AlternateContent>
  <p:timing>
    <p:tnLst>
      <p:par>
        <p:cTn id="1" dur="indefinite" restart="never" nodeType="tmRoot">
          <p:childTnLst>
            <p:seq>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gradFill rotWithShape="0">
          <a:gsLst>
            <a:gs pos="0">
              <a:schemeClr val="bg1"/>
            </a:gs>
            <a:gs pos="100000">
              <a:srgbClr val="00B0F0"/>
            </a:gs>
          </a:gsLst>
          <a:lin ang="16380000" scaled="1"/>
        </a:gradFill>
        <a:effectLst/>
      </p:bgPr>
    </p:bg>
    <p:spTree>
      <p:nvGrpSpPr>
        <p:cNvPr id="1" name=""/>
        <p:cNvGrpSpPr/>
        <p:nvPr/>
      </p:nvGrpSpPr>
      <p:grpSpPr>
        <a:xfrm>
          <a:off x="0" y="0"/>
          <a:ext cx="0" cy="0"/>
          <a:chOff x="0" y="0"/>
          <a:chExt cx="0" cy="0"/>
        </a:xfrm>
      </p:grpSpPr>
      <p:sp>
        <p:nvSpPr>
          <p:cNvPr id="178" name="TextShape 2"/>
          <p:cNvSpPr txBox="1"/>
          <p:nvPr/>
        </p:nvSpPr>
        <p:spPr>
          <a:xfrm>
            <a:off x="984226" y="1196753"/>
            <a:ext cx="10225136" cy="4896544"/>
          </a:xfrm>
          <a:prstGeom prst="rect">
            <a:avLst/>
          </a:prstGeom>
          <a:noFill/>
          <a:ln>
            <a:noFill/>
          </a:ln>
        </p:spPr>
        <p:txBody>
          <a:bodyPr lIns="90000" tIns="46800" rIns="90000" bIns="46800">
            <a:normAutofit lnSpcReduction="10000"/>
          </a:bodyPr>
          <a:lstStyle/>
          <a:p>
            <a:pPr marL="342900" indent="-342900">
              <a:lnSpc>
                <a:spcPct val="107000"/>
              </a:lnSpc>
              <a:spcAft>
                <a:spcPts val="800"/>
              </a:spcAft>
              <a:buFont typeface="Arial" panose="020B0604020202020204" pitchFamily="34" charset="0"/>
              <a:buChar char="•"/>
            </a:pPr>
            <a:r>
              <a:rPr lang="en-US" sz="2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Legislation is where the government passes laws, which must be obeyed</a:t>
            </a:r>
          </a:p>
          <a:p>
            <a:pPr marL="342900" indent="-342900">
              <a:lnSpc>
                <a:spcPct val="107000"/>
              </a:lnSpc>
              <a:spcAft>
                <a:spcPts val="800"/>
              </a:spcAft>
              <a:buFont typeface="Arial" panose="020B0604020202020204" pitchFamily="34" charset="0"/>
              <a:buChar char="•"/>
            </a:pPr>
            <a:r>
              <a:rPr lang="en-US" sz="2400" dirty="0">
                <a:solidFill>
                  <a:schemeClr val="tx1"/>
                </a:solidFill>
                <a:latin typeface="Calibri" panose="020F0502020204030204" pitchFamily="34" charset="0"/>
                <a:ea typeface="Calibri" panose="020F0502020204030204" pitchFamily="34" charset="0"/>
                <a:cs typeface="Times New Roman" panose="02020603050405020304" pitchFamily="18" charset="0"/>
              </a:rPr>
              <a:t>There are generally two types: Criminal Law and Civil Law</a:t>
            </a:r>
            <a:endParaRPr lang="en-US" sz="2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marL="342900" indent="-342900">
              <a:lnSpc>
                <a:spcPct val="107000"/>
              </a:lnSpc>
              <a:spcAft>
                <a:spcPts val="800"/>
              </a:spcAft>
              <a:buFont typeface="Arial" panose="020B0604020202020204" pitchFamily="34" charset="0"/>
              <a:buChar char="•"/>
            </a:pPr>
            <a:r>
              <a:rPr lang="en-US" sz="2400" dirty="0">
                <a:solidFill>
                  <a:schemeClr val="tx1"/>
                </a:solidFill>
                <a:latin typeface="Calibri" panose="020F0502020204030204" pitchFamily="34" charset="0"/>
                <a:ea typeface="Calibri" panose="020F0502020204030204" pitchFamily="34" charset="0"/>
                <a:cs typeface="Times New Roman" panose="02020603050405020304" pitchFamily="18" charset="0"/>
              </a:rPr>
              <a:t>They should be well defined, explaining what must be done</a:t>
            </a:r>
          </a:p>
          <a:p>
            <a:pPr marL="342900" indent="-342900">
              <a:lnSpc>
                <a:spcPct val="107000"/>
              </a:lnSpc>
              <a:spcAft>
                <a:spcPts val="800"/>
              </a:spcAft>
              <a:buFont typeface="Arial" panose="020B0604020202020204" pitchFamily="34" charset="0"/>
              <a:buChar char="•"/>
            </a:pPr>
            <a:r>
              <a:rPr lang="en-US" sz="2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There will be penal</a:t>
            </a:r>
            <a:r>
              <a:rPr lang="en-US" sz="2400" dirty="0">
                <a:solidFill>
                  <a:schemeClr val="tx1"/>
                </a:solidFill>
                <a:latin typeface="Calibri" panose="020F0502020204030204" pitchFamily="34" charset="0"/>
                <a:ea typeface="Calibri" panose="020F0502020204030204" pitchFamily="34" charset="0"/>
                <a:cs typeface="Times New Roman" panose="02020603050405020304" pitchFamily="18" charset="0"/>
              </a:rPr>
              <a:t>ties for those who fail to conform</a:t>
            </a:r>
          </a:p>
          <a:p>
            <a:pPr marL="342900" indent="-342900">
              <a:lnSpc>
                <a:spcPct val="107000"/>
              </a:lnSpc>
              <a:spcAft>
                <a:spcPts val="800"/>
              </a:spcAft>
              <a:buFont typeface="Arial" panose="020B0604020202020204" pitchFamily="34" charset="0"/>
              <a:buChar char="•"/>
            </a:pPr>
            <a:r>
              <a:rPr lang="en-US" sz="2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Criminal Law </a:t>
            </a:r>
            <a:r>
              <a:rPr lang="en-US" sz="2400" dirty="0">
                <a:solidFill>
                  <a:schemeClr val="tx1"/>
                </a:solidFill>
                <a:latin typeface="Calibri" panose="020F0502020204030204" pitchFamily="34" charset="0"/>
                <a:ea typeface="Calibri" panose="020F0502020204030204" pitchFamily="34" charset="0"/>
                <a:cs typeface="Times New Roman" panose="02020603050405020304" pitchFamily="18" charset="0"/>
              </a:rPr>
              <a:t>could incur fines, imprisonment, or capital punishment</a:t>
            </a:r>
          </a:p>
          <a:p>
            <a:pPr marL="342900" indent="-342900">
              <a:lnSpc>
                <a:spcPct val="107000"/>
              </a:lnSpc>
              <a:spcAft>
                <a:spcPts val="800"/>
              </a:spcAft>
              <a:buFont typeface="Arial" panose="020B0604020202020204" pitchFamily="34" charset="0"/>
              <a:buChar char="•"/>
            </a:pPr>
            <a:r>
              <a:rPr lang="en-US" sz="2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Civil Law could generally incur fines</a:t>
            </a:r>
          </a:p>
          <a:p>
            <a:pPr marL="342900" indent="-342900">
              <a:lnSpc>
                <a:spcPct val="107000"/>
              </a:lnSpc>
              <a:spcAft>
                <a:spcPts val="800"/>
              </a:spcAft>
              <a:buFont typeface="Arial" panose="020B0604020202020204" pitchFamily="34" charset="0"/>
              <a:buChar char="•"/>
            </a:pPr>
            <a:r>
              <a:rPr lang="en-US" sz="2400" dirty="0">
                <a:solidFill>
                  <a:schemeClr val="tx1"/>
                </a:solidFill>
                <a:latin typeface="Calibri" panose="020F0502020204030204" pitchFamily="34" charset="0"/>
                <a:ea typeface="Calibri" panose="020F0502020204030204" pitchFamily="34" charset="0"/>
                <a:cs typeface="Times New Roman" panose="02020603050405020304" pitchFamily="18" charset="0"/>
              </a:rPr>
              <a:t>Some Criminal Law examples:</a:t>
            </a:r>
          </a:p>
          <a:p>
            <a:pPr marL="1085850" lvl="1" indent="-342900">
              <a:lnSpc>
                <a:spcPct val="107000"/>
              </a:lnSpc>
              <a:spcAft>
                <a:spcPts val="800"/>
              </a:spcAft>
              <a:buFont typeface="Arial" panose="020B0604020202020204" pitchFamily="34" charset="0"/>
              <a:buChar char="•"/>
            </a:pPr>
            <a:r>
              <a:rPr lang="en-US" sz="2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Being a witch when our university was founded in 1495</a:t>
            </a:r>
          </a:p>
          <a:p>
            <a:pPr marL="1085850" lvl="1" indent="-342900">
              <a:lnSpc>
                <a:spcPct val="107000"/>
              </a:lnSpc>
              <a:spcAft>
                <a:spcPts val="800"/>
              </a:spcAft>
              <a:buFont typeface="Arial" panose="020B0604020202020204" pitchFamily="34" charset="0"/>
              <a:buChar char="•"/>
            </a:pPr>
            <a:r>
              <a:rPr lang="en-US" sz="2400" dirty="0">
                <a:solidFill>
                  <a:schemeClr val="tx1"/>
                </a:solidFill>
                <a:latin typeface="Calibri" panose="020F0502020204030204" pitchFamily="34" charset="0"/>
                <a:ea typeface="Calibri" panose="020F0502020204030204" pitchFamily="34" charset="0"/>
                <a:cs typeface="Times New Roman" panose="02020603050405020304" pitchFamily="18" charset="0"/>
              </a:rPr>
              <a:t>Stealing a loaf of bread 170 years ago</a:t>
            </a:r>
          </a:p>
          <a:p>
            <a:pPr marL="1085850" lvl="1" indent="-342900">
              <a:lnSpc>
                <a:spcPct val="107000"/>
              </a:lnSpc>
              <a:spcAft>
                <a:spcPts val="800"/>
              </a:spcAft>
              <a:buFont typeface="Arial" panose="020B0604020202020204" pitchFamily="34" charset="0"/>
              <a:buChar char="•"/>
            </a:pPr>
            <a:r>
              <a:rPr lang="en-US" sz="2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Murder in modern day Scotland</a:t>
            </a:r>
            <a:endParaRPr lang="en-GB" sz="2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Title 1">
            <a:extLst>
              <a:ext uri="{FF2B5EF4-FFF2-40B4-BE49-F238E27FC236}">
                <a16:creationId xmlns:a16="http://schemas.microsoft.com/office/drawing/2014/main" id="{29BD5670-87CE-4C87-B4BB-A0DC5194EFE2}"/>
              </a:ext>
            </a:extLst>
          </p:cNvPr>
          <p:cNvSpPr>
            <a:spLocks noGrp="1"/>
          </p:cNvSpPr>
          <p:nvPr>
            <p:ph type="title"/>
          </p:nvPr>
        </p:nvSpPr>
        <p:spPr>
          <a:xfrm>
            <a:off x="609600" y="274638"/>
            <a:ext cx="10969625" cy="1139825"/>
          </a:xfrm>
        </p:spPr>
        <p:txBody>
          <a:bodyPr/>
          <a:lstStyle/>
          <a:p>
            <a:r>
              <a:rPr lang="en-GB" sz="4000" dirty="0">
                <a:solidFill>
                  <a:schemeClr val="tx1"/>
                </a:solidFill>
              </a:rPr>
              <a:t>What is Legislation?</a:t>
            </a:r>
          </a:p>
        </p:txBody>
      </p:sp>
      <p:pic>
        <p:nvPicPr>
          <p:cNvPr id="2" name="Audio 1">
            <a:hlinkClick r:id="" action="ppaction://media"/>
            <a:extLst>
              <a:ext uri="{FF2B5EF4-FFF2-40B4-BE49-F238E27FC236}">
                <a16:creationId xmlns:a16="http://schemas.microsoft.com/office/drawing/2014/main" id="{227E57FA-5FC7-0048-B421-EFE170554B24}"/>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164888" y="5829300"/>
            <a:ext cx="812800" cy="812800"/>
          </a:xfrm>
          <a:prstGeom prst="rect">
            <a:avLst/>
          </a:prstGeom>
        </p:spPr>
      </p:pic>
    </p:spTree>
    <p:extLst>
      <p:ext uri="{BB962C8B-B14F-4D97-AF65-F5344CB8AC3E}">
        <p14:creationId xmlns:p14="http://schemas.microsoft.com/office/powerpoint/2010/main" val="1756803374"/>
      </p:ext>
    </p:extLst>
  </p:cSld>
  <p:clrMapOvr>
    <a:masterClrMapping/>
  </p:clrMapOvr>
  <mc:AlternateContent xmlns:mc="http://schemas.openxmlformats.org/markup-compatibility/2006">
    <mc:Choice xmlns:p14="http://schemas.microsoft.com/office/powerpoint/2010/main" Requires="p14">
      <p:transition spd="slow" p14:dur="2000" advTm="440618"/>
    </mc:Choice>
    <mc:Fallback>
      <p:transition spd="slow" advTm="440618"/>
    </mc:Fallback>
  </mc:AlternateContent>
  <p:timing>
    <p:tnLst>
      <p:par>
        <p:cTn id="1" dur="indefinite" restart="never" nodeType="tmRoot">
          <p:childTnLst>
            <p:seq>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gradFill rotWithShape="0">
          <a:gsLst>
            <a:gs pos="0">
              <a:schemeClr val="bg1"/>
            </a:gs>
            <a:gs pos="100000">
              <a:srgbClr val="00B0F0"/>
            </a:gs>
          </a:gsLst>
          <a:lin ang="16380000" scaled="1"/>
        </a:gradFill>
        <a:effectLst/>
      </p:bgPr>
    </p:bg>
    <p:spTree>
      <p:nvGrpSpPr>
        <p:cNvPr id="1" name=""/>
        <p:cNvGrpSpPr/>
        <p:nvPr/>
      </p:nvGrpSpPr>
      <p:grpSpPr>
        <a:xfrm>
          <a:off x="0" y="0"/>
          <a:ext cx="0" cy="0"/>
          <a:chOff x="0" y="0"/>
          <a:chExt cx="0" cy="0"/>
        </a:xfrm>
      </p:grpSpPr>
      <p:sp>
        <p:nvSpPr>
          <p:cNvPr id="178" name="TextShape 2"/>
          <p:cNvSpPr txBox="1"/>
          <p:nvPr/>
        </p:nvSpPr>
        <p:spPr>
          <a:xfrm>
            <a:off x="984226" y="1414463"/>
            <a:ext cx="10225136" cy="4678833"/>
          </a:xfrm>
          <a:prstGeom prst="rect">
            <a:avLst/>
          </a:prstGeom>
          <a:noFill/>
          <a:ln>
            <a:noFill/>
          </a:ln>
        </p:spPr>
        <p:txBody>
          <a:bodyPr lIns="90000" tIns="46800" rIns="90000" bIns="46800">
            <a:normAutofit/>
          </a:bodyPr>
          <a:lstStyle/>
          <a:p>
            <a:pPr marL="342900" indent="-342900">
              <a:lnSpc>
                <a:spcPct val="107000"/>
              </a:lnSpc>
              <a:spcAft>
                <a:spcPts val="800"/>
              </a:spcAft>
              <a:buFont typeface="Arial" panose="020B0604020202020204" pitchFamily="34" charset="0"/>
              <a:buChar char="•"/>
            </a:pPr>
            <a:r>
              <a:rPr lang="en-US" sz="2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Over time, particularly as business evolved, many industries became too complex to govern using laws alone</a:t>
            </a:r>
          </a:p>
          <a:p>
            <a:pPr marL="342900" indent="-342900">
              <a:lnSpc>
                <a:spcPct val="107000"/>
              </a:lnSpc>
              <a:spcAft>
                <a:spcPts val="800"/>
              </a:spcAft>
              <a:buFont typeface="Arial" panose="020B0604020202020204" pitchFamily="34" charset="0"/>
              <a:buChar char="•"/>
            </a:pPr>
            <a:r>
              <a:rPr lang="en-US" sz="2400" dirty="0">
                <a:solidFill>
                  <a:schemeClr val="tx1"/>
                </a:solidFill>
                <a:latin typeface="Calibri" panose="020F0502020204030204" pitchFamily="34" charset="0"/>
                <a:ea typeface="Calibri" panose="020F0502020204030204" pitchFamily="34" charset="0"/>
                <a:cs typeface="Times New Roman" panose="02020603050405020304" pitchFamily="18" charset="0"/>
              </a:rPr>
              <a:t>Regulation was the way government dealt with this increase in complexity</a:t>
            </a:r>
          </a:p>
          <a:p>
            <a:pPr marL="342900" indent="-342900">
              <a:lnSpc>
                <a:spcPct val="107000"/>
              </a:lnSpc>
              <a:spcAft>
                <a:spcPts val="800"/>
              </a:spcAft>
              <a:buFont typeface="Arial" panose="020B0604020202020204" pitchFamily="34" charset="0"/>
              <a:buChar char="•"/>
            </a:pPr>
            <a:r>
              <a:rPr lang="en-US" sz="2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Often used where the state controlled whole industries</a:t>
            </a:r>
          </a:p>
          <a:p>
            <a:pPr marL="342900" indent="-342900">
              <a:lnSpc>
                <a:spcPct val="107000"/>
              </a:lnSpc>
              <a:spcAft>
                <a:spcPts val="800"/>
              </a:spcAft>
              <a:buFont typeface="Arial" panose="020B0604020202020204" pitchFamily="34" charset="0"/>
              <a:buChar char="•"/>
            </a:pPr>
            <a:r>
              <a:rPr lang="en-GB" sz="2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 professional expert regulator was appointed to oversee the industry</a:t>
            </a:r>
          </a:p>
          <a:p>
            <a:pPr marL="342900" indent="-342900">
              <a:lnSpc>
                <a:spcPct val="107000"/>
              </a:lnSpc>
              <a:spcAft>
                <a:spcPts val="800"/>
              </a:spcAft>
              <a:buFont typeface="Arial" panose="020B0604020202020204" pitchFamily="34" charset="0"/>
              <a:buChar char="•"/>
            </a:pPr>
            <a:r>
              <a:rPr lang="en-GB" sz="2400" dirty="0">
                <a:solidFill>
                  <a:schemeClr val="tx1"/>
                </a:solidFill>
                <a:latin typeface="Calibri" panose="020F0502020204030204" pitchFamily="34" charset="0"/>
                <a:ea typeface="Calibri" panose="020F0502020204030204" pitchFamily="34" charset="0"/>
                <a:cs typeface="Times New Roman" panose="02020603050405020304" pitchFamily="18" charset="0"/>
              </a:rPr>
              <a:t>He would regulate based on the regulatory powers set up</a:t>
            </a:r>
          </a:p>
          <a:p>
            <a:pPr marL="342900" indent="-342900">
              <a:lnSpc>
                <a:spcPct val="107000"/>
              </a:lnSpc>
              <a:spcAft>
                <a:spcPts val="800"/>
              </a:spcAft>
              <a:buFont typeface="Arial" panose="020B0604020202020204" pitchFamily="34" charset="0"/>
              <a:buChar char="•"/>
            </a:pPr>
            <a:r>
              <a:rPr lang="en-GB" sz="2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Penalties for non-compliance would be defined in the regulations</a:t>
            </a:r>
          </a:p>
          <a:p>
            <a:pPr marL="342900" indent="-342900">
              <a:lnSpc>
                <a:spcPct val="107000"/>
              </a:lnSpc>
              <a:spcAft>
                <a:spcPts val="800"/>
              </a:spcAft>
              <a:buFont typeface="Arial" panose="020B0604020202020204" pitchFamily="34" charset="0"/>
              <a:buChar char="•"/>
            </a:pPr>
            <a:r>
              <a:rPr lang="en-GB" sz="2400" dirty="0">
                <a:solidFill>
                  <a:schemeClr val="tx1"/>
                </a:solidFill>
                <a:latin typeface="Calibri" panose="020F0502020204030204" pitchFamily="34" charset="0"/>
                <a:ea typeface="Calibri" panose="020F0502020204030204" pitchFamily="34" charset="0"/>
                <a:cs typeface="Times New Roman" panose="02020603050405020304" pitchFamily="18" charset="0"/>
              </a:rPr>
              <a:t>There could be a simple reprimand, or fines, or the ultimate sanction would be loss of license to operate in the industry</a:t>
            </a:r>
            <a:endParaRPr lang="en-GB" sz="2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Title 1">
            <a:extLst>
              <a:ext uri="{FF2B5EF4-FFF2-40B4-BE49-F238E27FC236}">
                <a16:creationId xmlns:a16="http://schemas.microsoft.com/office/drawing/2014/main" id="{29BD5670-87CE-4C87-B4BB-A0DC5194EFE2}"/>
              </a:ext>
            </a:extLst>
          </p:cNvPr>
          <p:cNvSpPr>
            <a:spLocks noGrp="1"/>
          </p:cNvSpPr>
          <p:nvPr>
            <p:ph type="title"/>
          </p:nvPr>
        </p:nvSpPr>
        <p:spPr>
          <a:xfrm>
            <a:off x="609600" y="274638"/>
            <a:ext cx="10969625" cy="1139825"/>
          </a:xfrm>
        </p:spPr>
        <p:txBody>
          <a:bodyPr/>
          <a:lstStyle/>
          <a:p>
            <a:r>
              <a:rPr lang="en-GB" sz="4000" dirty="0">
                <a:solidFill>
                  <a:schemeClr val="tx1"/>
                </a:solidFill>
              </a:rPr>
              <a:t>What is Regulation?</a:t>
            </a:r>
          </a:p>
        </p:txBody>
      </p:sp>
      <p:pic>
        <p:nvPicPr>
          <p:cNvPr id="2" name="Audio 1">
            <a:hlinkClick r:id="" action="ppaction://media"/>
            <a:extLst>
              <a:ext uri="{FF2B5EF4-FFF2-40B4-BE49-F238E27FC236}">
                <a16:creationId xmlns:a16="http://schemas.microsoft.com/office/drawing/2014/main" id="{923CEC8C-6E04-EF4B-99FC-C265FE4614D2}"/>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164888" y="5829300"/>
            <a:ext cx="812800" cy="812800"/>
          </a:xfrm>
          <a:prstGeom prst="rect">
            <a:avLst/>
          </a:prstGeom>
        </p:spPr>
      </p:pic>
    </p:spTree>
    <p:extLst>
      <p:ext uri="{BB962C8B-B14F-4D97-AF65-F5344CB8AC3E}">
        <p14:creationId xmlns:p14="http://schemas.microsoft.com/office/powerpoint/2010/main" val="3919425260"/>
      </p:ext>
    </p:extLst>
  </p:cSld>
  <p:clrMapOvr>
    <a:masterClrMapping/>
  </p:clrMapOvr>
  <mc:AlternateContent xmlns:mc="http://schemas.openxmlformats.org/markup-compatibility/2006">
    <mc:Choice xmlns:p14="http://schemas.microsoft.com/office/powerpoint/2010/main" Requires="p14">
      <p:transition spd="slow" p14:dur="2000" advTm="155189"/>
    </mc:Choice>
    <mc:Fallback>
      <p:transition spd="slow" advTm="155189"/>
    </mc:Fallback>
  </mc:AlternateContent>
  <p:timing>
    <p:tnLst>
      <p:par>
        <p:cTn id="1" dur="indefinite" restart="never" nodeType="tmRoot">
          <p:childTnLst>
            <p:seq>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gradFill rotWithShape="0">
          <a:gsLst>
            <a:gs pos="0">
              <a:schemeClr val="bg1"/>
            </a:gs>
            <a:gs pos="100000">
              <a:srgbClr val="00B0F0"/>
            </a:gs>
          </a:gsLst>
          <a:lin ang="16380000" scaled="1"/>
        </a:gradFill>
        <a:effectLst/>
      </p:bgPr>
    </p:bg>
    <p:spTree>
      <p:nvGrpSpPr>
        <p:cNvPr id="1" name=""/>
        <p:cNvGrpSpPr/>
        <p:nvPr/>
      </p:nvGrpSpPr>
      <p:grpSpPr>
        <a:xfrm>
          <a:off x="0" y="0"/>
          <a:ext cx="0" cy="0"/>
          <a:chOff x="0" y="0"/>
          <a:chExt cx="0" cy="0"/>
        </a:xfrm>
      </p:grpSpPr>
      <p:sp>
        <p:nvSpPr>
          <p:cNvPr id="178" name="TextShape 2"/>
          <p:cNvSpPr txBox="1"/>
          <p:nvPr/>
        </p:nvSpPr>
        <p:spPr>
          <a:xfrm>
            <a:off x="984226" y="1414463"/>
            <a:ext cx="10225136" cy="4678833"/>
          </a:xfrm>
          <a:prstGeom prst="rect">
            <a:avLst/>
          </a:prstGeom>
          <a:noFill/>
          <a:ln>
            <a:noFill/>
          </a:ln>
        </p:spPr>
        <p:txBody>
          <a:bodyPr lIns="90000" tIns="46800" rIns="90000" bIns="46800">
            <a:normAutofit/>
          </a:bodyPr>
          <a:lstStyle/>
          <a:p>
            <a:pPr marL="342900" indent="-342900">
              <a:lnSpc>
                <a:spcPct val="107000"/>
              </a:lnSpc>
              <a:spcAft>
                <a:spcPts val="800"/>
              </a:spcAft>
              <a:buFont typeface="Arial" panose="020B0604020202020204" pitchFamily="34" charset="0"/>
              <a:buChar char="•"/>
            </a:pPr>
            <a:r>
              <a:rPr lang="en-US" sz="2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Laws state what must be done. Failure to comply might result in fines, or imprisonment</a:t>
            </a:r>
          </a:p>
          <a:p>
            <a:pPr marL="342900" indent="-342900">
              <a:lnSpc>
                <a:spcPct val="107000"/>
              </a:lnSpc>
              <a:spcAft>
                <a:spcPts val="800"/>
              </a:spcAft>
              <a:buFont typeface="Arial" panose="020B0604020202020204" pitchFamily="34" charset="0"/>
              <a:buChar char="•"/>
            </a:pPr>
            <a:r>
              <a:rPr lang="en-US" sz="2400" dirty="0">
                <a:solidFill>
                  <a:schemeClr val="tx1"/>
                </a:solidFill>
                <a:latin typeface="Calibri" panose="020F0502020204030204" pitchFamily="34" charset="0"/>
                <a:ea typeface="Calibri" panose="020F0502020204030204" pitchFamily="34" charset="0"/>
                <a:cs typeface="Times New Roman" panose="02020603050405020304" pitchFamily="18" charset="0"/>
              </a:rPr>
              <a:t>Some try to ‘fiddle’ to make extra profit. Great if you don’t get caught</a:t>
            </a:r>
          </a:p>
          <a:p>
            <a:pPr marL="342900" indent="-342900">
              <a:lnSpc>
                <a:spcPct val="107000"/>
              </a:lnSpc>
              <a:spcAft>
                <a:spcPts val="800"/>
              </a:spcAft>
              <a:buFont typeface="Arial" panose="020B0604020202020204" pitchFamily="34" charset="0"/>
              <a:buChar char="•"/>
            </a:pPr>
            <a:r>
              <a:rPr lang="en-US" sz="2400" dirty="0">
                <a:solidFill>
                  <a:schemeClr val="tx1"/>
                </a:solidFill>
                <a:latin typeface="Calibri" panose="020F0502020204030204" pitchFamily="34" charset="0"/>
                <a:ea typeface="Calibri" panose="020F0502020204030204" pitchFamily="34" charset="0"/>
                <a:cs typeface="Times New Roman" panose="02020603050405020304" pitchFamily="18" charset="0"/>
              </a:rPr>
              <a:t>Regulations state what must be done. Failure to comply might result in sanctions, but would not be subject to criminal law</a:t>
            </a:r>
          </a:p>
          <a:p>
            <a:pPr marL="342900" indent="-342900">
              <a:lnSpc>
                <a:spcPct val="107000"/>
              </a:lnSpc>
              <a:spcAft>
                <a:spcPts val="800"/>
              </a:spcAft>
              <a:buFont typeface="Arial" panose="020B0604020202020204" pitchFamily="34" charset="0"/>
              <a:buChar char="•"/>
            </a:pPr>
            <a:r>
              <a:rPr lang="en-US" sz="2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However, each regulation could be different, with different levels of sanctions available</a:t>
            </a:r>
          </a:p>
          <a:p>
            <a:pPr>
              <a:lnSpc>
                <a:spcPct val="107000"/>
              </a:lnSpc>
              <a:spcAft>
                <a:spcPts val="800"/>
              </a:spcAft>
            </a:pPr>
            <a:endParaRPr lang="en-GB" sz="2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Title 1">
            <a:extLst>
              <a:ext uri="{FF2B5EF4-FFF2-40B4-BE49-F238E27FC236}">
                <a16:creationId xmlns:a16="http://schemas.microsoft.com/office/drawing/2014/main" id="{29BD5670-87CE-4C87-B4BB-A0DC5194EFE2}"/>
              </a:ext>
            </a:extLst>
          </p:cNvPr>
          <p:cNvSpPr>
            <a:spLocks noGrp="1"/>
          </p:cNvSpPr>
          <p:nvPr>
            <p:ph type="title"/>
          </p:nvPr>
        </p:nvSpPr>
        <p:spPr>
          <a:xfrm>
            <a:off x="609600" y="274638"/>
            <a:ext cx="10969625" cy="1139825"/>
          </a:xfrm>
        </p:spPr>
        <p:txBody>
          <a:bodyPr/>
          <a:lstStyle/>
          <a:p>
            <a:r>
              <a:rPr lang="en-GB" sz="4000" dirty="0">
                <a:solidFill>
                  <a:schemeClr val="tx1"/>
                </a:solidFill>
              </a:rPr>
              <a:t>How does Legislation and Regulation Work?</a:t>
            </a:r>
          </a:p>
        </p:txBody>
      </p:sp>
      <p:pic>
        <p:nvPicPr>
          <p:cNvPr id="2" name="Audio 1">
            <a:hlinkClick r:id="" action="ppaction://media"/>
            <a:extLst>
              <a:ext uri="{FF2B5EF4-FFF2-40B4-BE49-F238E27FC236}">
                <a16:creationId xmlns:a16="http://schemas.microsoft.com/office/drawing/2014/main" id="{01994873-BDB5-BD4B-82B1-020AB3CA1AE8}"/>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164888" y="5829300"/>
            <a:ext cx="812800" cy="812800"/>
          </a:xfrm>
          <a:prstGeom prst="rect">
            <a:avLst/>
          </a:prstGeom>
        </p:spPr>
      </p:pic>
    </p:spTree>
    <p:extLst>
      <p:ext uri="{BB962C8B-B14F-4D97-AF65-F5344CB8AC3E}">
        <p14:creationId xmlns:p14="http://schemas.microsoft.com/office/powerpoint/2010/main" val="1075422523"/>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gradFill rotWithShape="0">
          <a:gsLst>
            <a:gs pos="0">
              <a:schemeClr val="bg1"/>
            </a:gs>
            <a:gs pos="100000">
              <a:srgbClr val="00B0F0"/>
            </a:gs>
          </a:gsLst>
          <a:lin ang="16380000" scaled="1"/>
        </a:gradFill>
        <a:effectLst/>
      </p:bgPr>
    </p:bg>
    <p:spTree>
      <p:nvGrpSpPr>
        <p:cNvPr id="1" name=""/>
        <p:cNvGrpSpPr/>
        <p:nvPr/>
      </p:nvGrpSpPr>
      <p:grpSpPr>
        <a:xfrm>
          <a:off x="0" y="0"/>
          <a:ext cx="0" cy="0"/>
          <a:chOff x="0" y="0"/>
          <a:chExt cx="0" cy="0"/>
        </a:xfrm>
      </p:grpSpPr>
      <p:sp>
        <p:nvSpPr>
          <p:cNvPr id="178" name="TextShape 2"/>
          <p:cNvSpPr txBox="1"/>
          <p:nvPr/>
        </p:nvSpPr>
        <p:spPr>
          <a:xfrm>
            <a:off x="984226" y="1414463"/>
            <a:ext cx="10225136" cy="4678833"/>
          </a:xfrm>
          <a:prstGeom prst="rect">
            <a:avLst/>
          </a:prstGeom>
          <a:noFill/>
          <a:ln>
            <a:noFill/>
          </a:ln>
        </p:spPr>
        <p:txBody>
          <a:bodyPr lIns="90000" tIns="46800" rIns="90000" bIns="46800">
            <a:normAutofit/>
          </a:bodyPr>
          <a:lstStyle/>
          <a:p>
            <a:pPr marL="342900" indent="-342900">
              <a:lnSpc>
                <a:spcPct val="107000"/>
              </a:lnSpc>
              <a:spcAft>
                <a:spcPts val="800"/>
              </a:spcAft>
              <a:buFont typeface="Arial" panose="020B0604020202020204" pitchFamily="34" charset="0"/>
              <a:buChar char="•"/>
            </a:pPr>
            <a:r>
              <a:rPr lang="en-US" sz="2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Compliance is the method where companies demonstrate they are complying with laws and regulations</a:t>
            </a:r>
          </a:p>
          <a:p>
            <a:pPr marL="342900" indent="-342900">
              <a:lnSpc>
                <a:spcPct val="107000"/>
              </a:lnSpc>
              <a:spcAft>
                <a:spcPts val="800"/>
              </a:spcAft>
              <a:buFont typeface="Arial" panose="020B0604020202020204" pitchFamily="34" charset="0"/>
              <a:buChar char="•"/>
            </a:pPr>
            <a:r>
              <a:rPr lang="en-US" sz="2400" dirty="0">
                <a:solidFill>
                  <a:schemeClr val="tx1"/>
                </a:solidFill>
                <a:latin typeface="Calibri" panose="020F0502020204030204" pitchFamily="34" charset="0"/>
                <a:ea typeface="Calibri" panose="020F0502020204030204" pitchFamily="34" charset="0"/>
                <a:cs typeface="Times New Roman" panose="02020603050405020304" pitchFamily="18" charset="0"/>
              </a:rPr>
              <a:t>There are many different means of doing this</a:t>
            </a:r>
          </a:p>
          <a:p>
            <a:pPr marL="342900" indent="-342900">
              <a:lnSpc>
                <a:spcPct val="107000"/>
              </a:lnSpc>
              <a:spcAft>
                <a:spcPts val="800"/>
              </a:spcAft>
              <a:buFont typeface="Arial" panose="020B0604020202020204" pitchFamily="34" charset="0"/>
              <a:buChar char="•"/>
            </a:pPr>
            <a:r>
              <a:rPr lang="en-US" sz="2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Sometimes, this can be well spelt out in the legislation, or not</a:t>
            </a:r>
          </a:p>
          <a:p>
            <a:pPr marL="342900" indent="-342900">
              <a:lnSpc>
                <a:spcPct val="107000"/>
              </a:lnSpc>
              <a:spcAft>
                <a:spcPts val="800"/>
              </a:spcAft>
              <a:buFont typeface="Arial" panose="020B0604020202020204" pitchFamily="34" charset="0"/>
              <a:buChar char="•"/>
            </a:pPr>
            <a:r>
              <a:rPr lang="en-US" sz="2400" dirty="0">
                <a:solidFill>
                  <a:schemeClr val="tx1"/>
                </a:solidFill>
                <a:latin typeface="Calibri" panose="020F0502020204030204" pitchFamily="34" charset="0"/>
                <a:ea typeface="Calibri" panose="020F0502020204030204" pitchFamily="34" charset="0"/>
                <a:cs typeface="Times New Roman" panose="02020603050405020304" pitchFamily="18" charset="0"/>
              </a:rPr>
              <a:t>For example, companies must have their annual accounts audited by qualified auditors, in order to be compliant with the law</a:t>
            </a:r>
          </a:p>
          <a:p>
            <a:pPr marL="342900" indent="-342900">
              <a:lnSpc>
                <a:spcPct val="107000"/>
              </a:lnSpc>
              <a:spcAft>
                <a:spcPts val="800"/>
              </a:spcAft>
              <a:buFont typeface="Arial" panose="020B0604020202020204" pitchFamily="34" charset="0"/>
              <a:buChar char="•"/>
            </a:pPr>
            <a:r>
              <a:rPr lang="en-US" sz="2400" dirty="0">
                <a:solidFill>
                  <a:schemeClr val="tx1"/>
                </a:solidFill>
                <a:latin typeface="Calibri" panose="020F0502020204030204" pitchFamily="34" charset="0"/>
                <a:ea typeface="Calibri" panose="020F0502020204030204" pitchFamily="34" charset="0"/>
                <a:cs typeface="Times New Roman" panose="02020603050405020304" pitchFamily="18" charset="0"/>
              </a:rPr>
              <a:t>What happened to Enron and Arthur Andersen?</a:t>
            </a:r>
          </a:p>
          <a:p>
            <a:pPr marL="342900" indent="-342900">
              <a:lnSpc>
                <a:spcPct val="107000"/>
              </a:lnSpc>
              <a:spcAft>
                <a:spcPts val="800"/>
              </a:spcAft>
              <a:buFont typeface="Arial" panose="020B0604020202020204" pitchFamily="34" charset="0"/>
              <a:buChar char="•"/>
            </a:pPr>
            <a:r>
              <a:rPr lang="en-US" sz="2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Auditors are a regulated industry, and must abide by a high level of </a:t>
            </a:r>
            <a:r>
              <a:rPr lang="en-US" sz="2400" dirty="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behaviour</a:t>
            </a:r>
            <a:endParaRPr lang="en-US" sz="2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marL="342900" indent="-342900">
              <a:lnSpc>
                <a:spcPct val="107000"/>
              </a:lnSpc>
              <a:spcAft>
                <a:spcPts val="800"/>
              </a:spcAft>
              <a:buFont typeface="Arial" panose="020B0604020202020204" pitchFamily="34" charset="0"/>
              <a:buChar char="•"/>
            </a:pPr>
            <a:r>
              <a:rPr lang="en-US" sz="2400" dirty="0">
                <a:solidFill>
                  <a:schemeClr val="tx1"/>
                </a:solidFill>
                <a:latin typeface="Calibri" panose="020F0502020204030204" pitchFamily="34" charset="0"/>
                <a:ea typeface="Calibri" panose="020F0502020204030204" pitchFamily="34" charset="0"/>
                <a:cs typeface="Times New Roman" panose="02020603050405020304" pitchFamily="18" charset="0"/>
              </a:rPr>
              <a:t>Compliance can be achieved by accreditation, inspection, audit, or any of a number of different mechanisms, usually spelt out in the laws and regulations</a:t>
            </a:r>
            <a:endParaRPr lang="en-GB" sz="2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Title 1">
            <a:extLst>
              <a:ext uri="{FF2B5EF4-FFF2-40B4-BE49-F238E27FC236}">
                <a16:creationId xmlns:a16="http://schemas.microsoft.com/office/drawing/2014/main" id="{29BD5670-87CE-4C87-B4BB-A0DC5194EFE2}"/>
              </a:ext>
            </a:extLst>
          </p:cNvPr>
          <p:cNvSpPr>
            <a:spLocks noGrp="1"/>
          </p:cNvSpPr>
          <p:nvPr>
            <p:ph type="title"/>
          </p:nvPr>
        </p:nvSpPr>
        <p:spPr>
          <a:xfrm>
            <a:off x="609600" y="274638"/>
            <a:ext cx="10969625" cy="1139825"/>
          </a:xfrm>
        </p:spPr>
        <p:txBody>
          <a:bodyPr/>
          <a:lstStyle/>
          <a:p>
            <a:r>
              <a:rPr lang="en-GB" sz="4000" dirty="0">
                <a:solidFill>
                  <a:schemeClr val="tx1"/>
                </a:solidFill>
              </a:rPr>
              <a:t>What is Compliance?</a:t>
            </a:r>
          </a:p>
        </p:txBody>
      </p:sp>
      <p:pic>
        <p:nvPicPr>
          <p:cNvPr id="2" name="Audio 1">
            <a:hlinkClick r:id="" action="ppaction://media"/>
            <a:extLst>
              <a:ext uri="{FF2B5EF4-FFF2-40B4-BE49-F238E27FC236}">
                <a16:creationId xmlns:a16="http://schemas.microsoft.com/office/drawing/2014/main" id="{5C0CAB21-E39D-1E45-B006-F9AE6C1FE18A}"/>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164888" y="5829300"/>
            <a:ext cx="812800" cy="812800"/>
          </a:xfrm>
          <a:prstGeom prst="rect">
            <a:avLst/>
          </a:prstGeom>
        </p:spPr>
      </p:pic>
    </p:spTree>
    <p:extLst>
      <p:ext uri="{BB962C8B-B14F-4D97-AF65-F5344CB8AC3E}">
        <p14:creationId xmlns:p14="http://schemas.microsoft.com/office/powerpoint/2010/main" val="4199407266"/>
      </p:ext>
    </p:extLst>
  </p:cSld>
  <p:clrMapOvr>
    <a:masterClrMapping/>
  </p:clrMapOvr>
  <mc:AlternateContent xmlns:mc="http://schemas.openxmlformats.org/markup-compatibility/2006">
    <mc:Choice xmlns:p14="http://schemas.microsoft.com/office/powerpoint/2010/main" Requires="p14">
      <p:transition spd="slow" p14:dur="2000" advTm="273761"/>
    </mc:Choice>
    <mc:Fallback>
      <p:transition spd="slow" advTm="273761"/>
    </mc:Fallback>
  </mc:AlternateContent>
  <p:timing>
    <p:tnLst>
      <p:par>
        <p:cTn id="1" dur="indefinite" restart="never" nodeType="tmRoot">
          <p:childTnLst>
            <p:seq>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gradFill rotWithShape="0">
          <a:gsLst>
            <a:gs pos="0">
              <a:schemeClr val="bg1"/>
            </a:gs>
            <a:gs pos="100000">
              <a:srgbClr val="00B0F0"/>
            </a:gs>
          </a:gsLst>
          <a:lin ang="16380000" scaled="1"/>
        </a:gradFill>
        <a:effectLst/>
      </p:bgPr>
    </p:bg>
    <p:spTree>
      <p:nvGrpSpPr>
        <p:cNvPr id="1" name=""/>
        <p:cNvGrpSpPr/>
        <p:nvPr/>
      </p:nvGrpSpPr>
      <p:grpSpPr>
        <a:xfrm>
          <a:off x="0" y="0"/>
          <a:ext cx="0" cy="0"/>
          <a:chOff x="0" y="0"/>
          <a:chExt cx="0" cy="0"/>
        </a:xfrm>
      </p:grpSpPr>
      <p:sp>
        <p:nvSpPr>
          <p:cNvPr id="178" name="TextShape 2"/>
          <p:cNvSpPr txBox="1"/>
          <p:nvPr/>
        </p:nvSpPr>
        <p:spPr>
          <a:xfrm>
            <a:off x="984226" y="1414463"/>
            <a:ext cx="10225136" cy="4678833"/>
          </a:xfrm>
          <a:prstGeom prst="rect">
            <a:avLst/>
          </a:prstGeom>
          <a:noFill/>
          <a:ln>
            <a:noFill/>
          </a:ln>
        </p:spPr>
        <p:txBody>
          <a:bodyPr lIns="90000" tIns="46800" rIns="90000" bIns="46800">
            <a:normAutofit/>
          </a:bodyPr>
          <a:lstStyle/>
          <a:p>
            <a:pPr marL="342900" indent="-342900">
              <a:lnSpc>
                <a:spcPct val="107000"/>
              </a:lnSpc>
              <a:spcAft>
                <a:spcPts val="800"/>
              </a:spcAft>
              <a:buFont typeface="Arial" panose="020B0604020202020204" pitchFamily="34" charset="0"/>
              <a:buChar char="•"/>
            </a:pPr>
            <a:r>
              <a:rPr lang="en-US" sz="2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The laws and regulations spell out who must comply, and often how</a:t>
            </a:r>
          </a:p>
          <a:p>
            <a:pPr marL="342900" indent="-342900">
              <a:lnSpc>
                <a:spcPct val="107000"/>
              </a:lnSpc>
              <a:spcAft>
                <a:spcPts val="800"/>
              </a:spcAft>
              <a:buFont typeface="Arial" panose="020B0604020202020204" pitchFamily="34" charset="0"/>
              <a:buChar char="•"/>
            </a:pPr>
            <a:r>
              <a:rPr lang="en-US" sz="2400" dirty="0">
                <a:solidFill>
                  <a:schemeClr val="tx1"/>
                </a:solidFill>
                <a:latin typeface="Calibri" panose="020F0502020204030204" pitchFamily="34" charset="0"/>
                <a:ea typeface="Calibri" panose="020F0502020204030204" pitchFamily="34" charset="0"/>
                <a:cs typeface="Times New Roman" panose="02020603050405020304" pitchFamily="18" charset="0"/>
              </a:rPr>
              <a:t>Sometimes, there is no detail provided</a:t>
            </a:r>
          </a:p>
          <a:p>
            <a:pPr marL="342900" indent="-342900">
              <a:lnSpc>
                <a:spcPct val="107000"/>
              </a:lnSpc>
              <a:spcAft>
                <a:spcPts val="800"/>
              </a:spcAft>
              <a:buFont typeface="Arial" panose="020B0604020202020204" pitchFamily="34" charset="0"/>
              <a:buChar char="•"/>
            </a:pPr>
            <a:r>
              <a:rPr lang="en-US" sz="2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Clearly, companies, and sometimes people must prove they have complied with the law or be able to demonstrate they have complied with the regulations. Sometimes they will try to take short cuts,</a:t>
            </a:r>
          </a:p>
          <a:p>
            <a:pPr marL="342900" indent="-342900">
              <a:lnSpc>
                <a:spcPct val="107000"/>
              </a:lnSpc>
              <a:spcAft>
                <a:spcPts val="800"/>
              </a:spcAft>
              <a:buFont typeface="Arial" panose="020B0604020202020204" pitchFamily="34" charset="0"/>
              <a:buChar char="•"/>
            </a:pPr>
            <a:r>
              <a:rPr lang="en-US" sz="2400" dirty="0">
                <a:solidFill>
                  <a:schemeClr val="tx1"/>
                </a:solidFill>
                <a:latin typeface="Calibri" panose="020F0502020204030204" pitchFamily="34" charset="0"/>
                <a:ea typeface="Calibri" panose="020F0502020204030204" pitchFamily="34" charset="0"/>
                <a:cs typeface="Times New Roman" panose="02020603050405020304" pitchFamily="18" charset="0"/>
              </a:rPr>
              <a:t>The people responsible for enforcing the laws, for example the Inland Revenue (HMRC in the UK, the Internal Revenue Service in the US) will enforce the laws to make sure everyone who must pay does pay and does not cheat</a:t>
            </a:r>
          </a:p>
          <a:p>
            <a:pPr marL="342900" indent="-342900">
              <a:lnSpc>
                <a:spcPct val="107000"/>
              </a:lnSpc>
              <a:spcAft>
                <a:spcPts val="800"/>
              </a:spcAft>
              <a:buFont typeface="Arial" panose="020B0604020202020204" pitchFamily="34" charset="0"/>
              <a:buChar char="•"/>
            </a:pPr>
            <a:r>
              <a:rPr lang="en-US" sz="2400" dirty="0">
                <a:solidFill>
                  <a:schemeClr val="tx1"/>
                </a:solidFill>
                <a:latin typeface="Calibri" panose="020F0502020204030204" pitchFamily="34" charset="0"/>
                <a:ea typeface="Calibri" panose="020F0502020204030204" pitchFamily="34" charset="0"/>
                <a:cs typeface="Times New Roman" panose="02020603050405020304" pitchFamily="18" charset="0"/>
              </a:rPr>
              <a:t>The regulator of a regulated industry must ensure the companies or people operating within that  industry behave responsibly</a:t>
            </a:r>
            <a:endParaRPr lang="en-GB" sz="2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Title 1">
            <a:extLst>
              <a:ext uri="{FF2B5EF4-FFF2-40B4-BE49-F238E27FC236}">
                <a16:creationId xmlns:a16="http://schemas.microsoft.com/office/drawing/2014/main" id="{29BD5670-87CE-4C87-B4BB-A0DC5194EFE2}"/>
              </a:ext>
            </a:extLst>
          </p:cNvPr>
          <p:cNvSpPr>
            <a:spLocks noGrp="1"/>
          </p:cNvSpPr>
          <p:nvPr>
            <p:ph type="title"/>
          </p:nvPr>
        </p:nvSpPr>
        <p:spPr>
          <a:xfrm>
            <a:off x="609600" y="274638"/>
            <a:ext cx="10969625" cy="1139825"/>
          </a:xfrm>
        </p:spPr>
        <p:txBody>
          <a:bodyPr/>
          <a:lstStyle/>
          <a:p>
            <a:r>
              <a:rPr lang="en-GB" sz="4000" dirty="0">
                <a:solidFill>
                  <a:schemeClr val="tx1"/>
                </a:solidFill>
              </a:rPr>
              <a:t>Who has to do it and why?</a:t>
            </a:r>
          </a:p>
        </p:txBody>
      </p:sp>
      <p:pic>
        <p:nvPicPr>
          <p:cNvPr id="2" name="Audio 1">
            <a:hlinkClick r:id="" action="ppaction://media"/>
            <a:extLst>
              <a:ext uri="{FF2B5EF4-FFF2-40B4-BE49-F238E27FC236}">
                <a16:creationId xmlns:a16="http://schemas.microsoft.com/office/drawing/2014/main" id="{CEB9E567-428F-E54B-8B61-46D214091A06}"/>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164888" y="5829300"/>
            <a:ext cx="812800" cy="812800"/>
          </a:xfrm>
          <a:prstGeom prst="rect">
            <a:avLst/>
          </a:prstGeom>
        </p:spPr>
      </p:pic>
    </p:spTree>
    <p:extLst>
      <p:ext uri="{BB962C8B-B14F-4D97-AF65-F5344CB8AC3E}">
        <p14:creationId xmlns:p14="http://schemas.microsoft.com/office/powerpoint/2010/main" val="3883807838"/>
      </p:ext>
    </p:extLst>
  </p:cSld>
  <p:clrMapOvr>
    <a:masterClrMapping/>
  </p:clrMapOvr>
  <mc:AlternateContent xmlns:mc="http://schemas.openxmlformats.org/markup-compatibility/2006">
    <mc:Choice xmlns:p14="http://schemas.microsoft.com/office/powerpoint/2010/main" Requires="p14">
      <p:transition spd="slow" p14:dur="2000" advTm="130643"/>
    </mc:Choice>
    <mc:Fallback>
      <p:transition spd="slow" advTm="130643"/>
    </mc:Fallback>
  </mc:AlternateContent>
  <p:timing>
    <p:tnLst>
      <p:par>
        <p:cTn id="1" dur="indefinite" restart="never" nodeType="tmRoot">
          <p:childTnLst>
            <p:seq>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gradFill rotWithShape="0">
          <a:gsLst>
            <a:gs pos="0">
              <a:schemeClr val="bg1"/>
            </a:gs>
            <a:gs pos="100000">
              <a:srgbClr val="00B0F0"/>
            </a:gs>
          </a:gsLst>
          <a:lin ang="16380000" scaled="1"/>
        </a:gradFill>
        <a:effectLst/>
      </p:bgPr>
    </p:bg>
    <p:spTree>
      <p:nvGrpSpPr>
        <p:cNvPr id="1" name=""/>
        <p:cNvGrpSpPr/>
        <p:nvPr/>
      </p:nvGrpSpPr>
      <p:grpSpPr>
        <a:xfrm>
          <a:off x="0" y="0"/>
          <a:ext cx="0" cy="0"/>
          <a:chOff x="0" y="0"/>
          <a:chExt cx="0" cy="0"/>
        </a:xfrm>
      </p:grpSpPr>
      <p:sp>
        <p:nvSpPr>
          <p:cNvPr id="178" name="TextShape 2"/>
          <p:cNvSpPr txBox="1"/>
          <p:nvPr/>
        </p:nvSpPr>
        <p:spPr>
          <a:xfrm>
            <a:off x="984226" y="1414463"/>
            <a:ext cx="10225136" cy="4678833"/>
          </a:xfrm>
          <a:prstGeom prst="rect">
            <a:avLst/>
          </a:prstGeom>
          <a:noFill/>
          <a:ln>
            <a:noFill/>
          </a:ln>
        </p:spPr>
        <p:txBody>
          <a:bodyPr lIns="90000" tIns="46800" rIns="90000" bIns="46800">
            <a:normAutofit/>
          </a:bodyPr>
          <a:lstStyle/>
          <a:p>
            <a:pPr marL="342900" indent="-342900">
              <a:lnSpc>
                <a:spcPct val="107000"/>
              </a:lnSpc>
              <a:spcAft>
                <a:spcPts val="800"/>
              </a:spcAft>
              <a:buFont typeface="Arial" panose="020B0604020202020204" pitchFamily="34" charset="0"/>
              <a:buChar char="•"/>
            </a:pPr>
            <a:r>
              <a:rPr lang="en-US" sz="2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If a company or person gets it wrong, they could be subjected to the full force of the law</a:t>
            </a:r>
          </a:p>
          <a:p>
            <a:pPr marL="342900" indent="-342900">
              <a:lnSpc>
                <a:spcPct val="107000"/>
              </a:lnSpc>
              <a:spcAft>
                <a:spcPts val="800"/>
              </a:spcAft>
              <a:buFont typeface="Arial" panose="020B0604020202020204" pitchFamily="34" charset="0"/>
              <a:buChar char="•"/>
            </a:pPr>
            <a:r>
              <a:rPr lang="en-US" sz="2400" dirty="0">
                <a:solidFill>
                  <a:schemeClr val="tx1"/>
                </a:solidFill>
                <a:latin typeface="Calibri" panose="020F0502020204030204" pitchFamily="34" charset="0"/>
                <a:ea typeface="Calibri" panose="020F0502020204030204" pitchFamily="34" charset="0"/>
                <a:cs typeface="Times New Roman" panose="02020603050405020304" pitchFamily="18" charset="0"/>
              </a:rPr>
              <a:t>This could mean fines and imprisonment</a:t>
            </a:r>
          </a:p>
          <a:p>
            <a:pPr marL="342900" indent="-342900">
              <a:lnSpc>
                <a:spcPct val="107000"/>
              </a:lnSpc>
              <a:spcAft>
                <a:spcPts val="800"/>
              </a:spcAft>
              <a:buFont typeface="Arial" panose="020B0604020202020204" pitchFamily="34" charset="0"/>
              <a:buChar char="•"/>
            </a:pPr>
            <a:r>
              <a:rPr lang="en-US" sz="2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Obviously, a company cannot be jailed, but its top directors can</a:t>
            </a:r>
          </a:p>
          <a:p>
            <a:pPr marL="342900" indent="-342900">
              <a:lnSpc>
                <a:spcPct val="107000"/>
              </a:lnSpc>
              <a:spcAft>
                <a:spcPts val="800"/>
              </a:spcAft>
              <a:buFont typeface="Arial" panose="020B0604020202020204" pitchFamily="34" charset="0"/>
              <a:buChar char="•"/>
            </a:pPr>
            <a:r>
              <a:rPr lang="en-US" sz="2400" dirty="0">
                <a:solidFill>
                  <a:schemeClr val="tx1"/>
                </a:solidFill>
                <a:latin typeface="Calibri" panose="020F0502020204030204" pitchFamily="34" charset="0"/>
                <a:ea typeface="Calibri" panose="020F0502020204030204" pitchFamily="34" charset="0"/>
                <a:cs typeface="Times New Roman" panose="02020603050405020304" pitchFamily="18" charset="0"/>
              </a:rPr>
              <a:t>In the case of regulation, they could be sanctioned by the regulator, depending on the severity and duration of the non-compliance</a:t>
            </a:r>
          </a:p>
          <a:p>
            <a:pPr marL="342900" indent="-342900">
              <a:lnSpc>
                <a:spcPct val="107000"/>
              </a:lnSpc>
              <a:spcAft>
                <a:spcPts val="800"/>
              </a:spcAft>
              <a:buFont typeface="Arial" panose="020B0604020202020204" pitchFamily="34" charset="0"/>
              <a:buChar char="•"/>
            </a:pPr>
            <a:r>
              <a:rPr lang="en-US" sz="2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What happens if you cheat?</a:t>
            </a:r>
            <a:endParaRPr lang="en-GB" sz="2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Title 1">
            <a:extLst>
              <a:ext uri="{FF2B5EF4-FFF2-40B4-BE49-F238E27FC236}">
                <a16:creationId xmlns:a16="http://schemas.microsoft.com/office/drawing/2014/main" id="{29BD5670-87CE-4C87-B4BB-A0DC5194EFE2}"/>
              </a:ext>
            </a:extLst>
          </p:cNvPr>
          <p:cNvSpPr>
            <a:spLocks noGrp="1"/>
          </p:cNvSpPr>
          <p:nvPr>
            <p:ph type="title"/>
          </p:nvPr>
        </p:nvSpPr>
        <p:spPr>
          <a:xfrm>
            <a:off x="609600" y="274638"/>
            <a:ext cx="10969625" cy="1139825"/>
          </a:xfrm>
        </p:spPr>
        <p:txBody>
          <a:bodyPr/>
          <a:lstStyle/>
          <a:p>
            <a:r>
              <a:rPr lang="en-GB" sz="4000" dirty="0">
                <a:solidFill>
                  <a:schemeClr val="tx1"/>
                </a:solidFill>
              </a:rPr>
              <a:t>What happens if you get it wrong?</a:t>
            </a:r>
          </a:p>
        </p:txBody>
      </p:sp>
      <p:pic>
        <p:nvPicPr>
          <p:cNvPr id="2" name="Audio 1">
            <a:hlinkClick r:id="" action="ppaction://media"/>
            <a:extLst>
              <a:ext uri="{FF2B5EF4-FFF2-40B4-BE49-F238E27FC236}">
                <a16:creationId xmlns:a16="http://schemas.microsoft.com/office/drawing/2014/main" id="{017C476A-1FD4-CF4D-AFBB-0A78E72FEE39}"/>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164888" y="5829300"/>
            <a:ext cx="812800" cy="812800"/>
          </a:xfrm>
          <a:prstGeom prst="rect">
            <a:avLst/>
          </a:prstGeom>
        </p:spPr>
      </p:pic>
    </p:spTree>
    <p:extLst>
      <p:ext uri="{BB962C8B-B14F-4D97-AF65-F5344CB8AC3E}">
        <p14:creationId xmlns:p14="http://schemas.microsoft.com/office/powerpoint/2010/main" val="1084247330"/>
      </p:ext>
    </p:extLst>
  </p:cSld>
  <p:clrMapOvr>
    <a:masterClrMapping/>
  </p:clrMapOvr>
  <mc:AlternateContent xmlns:mc="http://schemas.openxmlformats.org/markup-compatibility/2006">
    <mc:Choice xmlns:p14="http://schemas.microsoft.com/office/powerpoint/2010/main" Requires="p14">
      <p:transition spd="slow" p14:dur="2000" advTm="91318"/>
    </mc:Choice>
    <mc:Fallback>
      <p:transition spd="slow" advTm="91318"/>
    </mc:Fallback>
  </mc:AlternateContent>
  <p:timing>
    <p:tnLst>
      <p:par>
        <p:cTn id="1" dur="indefinite" restart="never" nodeType="tmRoot">
          <p:childTnLst>
            <p:seq>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gradFill rotWithShape="0">
          <a:gsLst>
            <a:gs pos="0">
              <a:schemeClr val="bg1"/>
            </a:gs>
            <a:gs pos="100000">
              <a:srgbClr val="00B0F0"/>
            </a:gs>
          </a:gsLst>
          <a:lin ang="16380000" scaled="1"/>
        </a:gradFill>
        <a:effectLst/>
      </p:bgPr>
    </p:bg>
    <p:spTree>
      <p:nvGrpSpPr>
        <p:cNvPr id="1" name=""/>
        <p:cNvGrpSpPr/>
        <p:nvPr/>
      </p:nvGrpSpPr>
      <p:grpSpPr>
        <a:xfrm>
          <a:off x="0" y="0"/>
          <a:ext cx="0" cy="0"/>
          <a:chOff x="0" y="0"/>
          <a:chExt cx="0" cy="0"/>
        </a:xfrm>
      </p:grpSpPr>
      <p:sp>
        <p:nvSpPr>
          <p:cNvPr id="178" name="TextShape 2"/>
          <p:cNvSpPr txBox="1"/>
          <p:nvPr/>
        </p:nvSpPr>
        <p:spPr>
          <a:xfrm>
            <a:off x="984226" y="1414463"/>
            <a:ext cx="10225136" cy="4678833"/>
          </a:xfrm>
          <a:prstGeom prst="rect">
            <a:avLst/>
          </a:prstGeom>
          <a:noFill/>
          <a:ln>
            <a:noFill/>
          </a:ln>
        </p:spPr>
        <p:txBody>
          <a:bodyPr lIns="90000" tIns="46800" rIns="90000" bIns="46800">
            <a:normAutofit/>
          </a:bodyPr>
          <a:lstStyle/>
          <a:p>
            <a:pPr>
              <a:lnSpc>
                <a:spcPct val="107000"/>
              </a:lnSpc>
              <a:spcAft>
                <a:spcPts val="800"/>
              </a:spcAft>
            </a:pPr>
            <a:endParaRPr lang="en-GB" sz="2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Title 1">
            <a:extLst>
              <a:ext uri="{FF2B5EF4-FFF2-40B4-BE49-F238E27FC236}">
                <a16:creationId xmlns:a16="http://schemas.microsoft.com/office/drawing/2014/main" id="{29BD5670-87CE-4C87-B4BB-A0DC5194EFE2}"/>
              </a:ext>
            </a:extLst>
          </p:cNvPr>
          <p:cNvSpPr>
            <a:spLocks noGrp="1"/>
          </p:cNvSpPr>
          <p:nvPr>
            <p:ph type="title"/>
          </p:nvPr>
        </p:nvSpPr>
        <p:spPr>
          <a:xfrm>
            <a:off x="609600" y="274638"/>
            <a:ext cx="10969625" cy="1139825"/>
          </a:xfrm>
        </p:spPr>
        <p:txBody>
          <a:bodyPr/>
          <a:lstStyle/>
          <a:p>
            <a:r>
              <a:rPr lang="en-GB" sz="4000" dirty="0">
                <a:solidFill>
                  <a:schemeClr val="tx1"/>
                </a:solidFill>
              </a:rPr>
              <a:t>Some examples: UK, US and EU</a:t>
            </a:r>
          </a:p>
        </p:txBody>
      </p:sp>
      <p:sp>
        <p:nvSpPr>
          <p:cNvPr id="2" name="TextShape 2">
            <a:extLst>
              <a:ext uri="{FF2B5EF4-FFF2-40B4-BE49-F238E27FC236}">
                <a16:creationId xmlns:a16="http://schemas.microsoft.com/office/drawing/2014/main" id="{325A808F-245B-49D1-B589-7B65484D474C}"/>
              </a:ext>
            </a:extLst>
          </p:cNvPr>
          <p:cNvSpPr txBox="1"/>
          <p:nvPr/>
        </p:nvSpPr>
        <p:spPr>
          <a:xfrm>
            <a:off x="1136626" y="1566863"/>
            <a:ext cx="10225136" cy="4678833"/>
          </a:xfrm>
          <a:prstGeom prst="rect">
            <a:avLst/>
          </a:prstGeom>
          <a:noFill/>
          <a:ln>
            <a:noFill/>
          </a:ln>
        </p:spPr>
        <p:txBody>
          <a:bodyPr lIns="90000" tIns="46800" rIns="90000" bIns="46800">
            <a:normAutofit/>
          </a:bodyPr>
          <a:lstStyle/>
          <a:p>
            <a:pPr marL="342900" indent="-342900">
              <a:lnSpc>
                <a:spcPct val="107000"/>
              </a:lnSpc>
              <a:spcAft>
                <a:spcPts val="800"/>
              </a:spcAft>
              <a:buFont typeface="Arial" panose="020B0604020202020204" pitchFamily="34" charset="0"/>
              <a:buChar char="•"/>
            </a:pPr>
            <a:r>
              <a:rPr lang="en-US" sz="2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If a company or person gets it wrong, they could be subjected to the full force of the law</a:t>
            </a:r>
          </a:p>
          <a:p>
            <a:pPr marL="342900" indent="-342900">
              <a:lnSpc>
                <a:spcPct val="107000"/>
              </a:lnSpc>
              <a:spcAft>
                <a:spcPts val="800"/>
              </a:spcAft>
              <a:buFont typeface="Arial" panose="020B0604020202020204" pitchFamily="34" charset="0"/>
              <a:buChar char="•"/>
            </a:pPr>
            <a:r>
              <a:rPr lang="en-US" sz="2400" dirty="0">
                <a:solidFill>
                  <a:schemeClr val="tx1"/>
                </a:solidFill>
                <a:latin typeface="Calibri" panose="020F0502020204030204" pitchFamily="34" charset="0"/>
                <a:ea typeface="Calibri" panose="020F0502020204030204" pitchFamily="34" charset="0"/>
                <a:cs typeface="Times New Roman" panose="02020603050405020304" pitchFamily="18" charset="0"/>
              </a:rPr>
              <a:t>This could mean fines and imprisonment</a:t>
            </a:r>
          </a:p>
          <a:p>
            <a:pPr marL="342900" indent="-342900">
              <a:lnSpc>
                <a:spcPct val="107000"/>
              </a:lnSpc>
              <a:spcAft>
                <a:spcPts val="800"/>
              </a:spcAft>
              <a:buFont typeface="Arial" panose="020B0604020202020204" pitchFamily="34" charset="0"/>
              <a:buChar char="•"/>
            </a:pPr>
            <a:r>
              <a:rPr lang="en-US" sz="2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Obviously, a company cannot be jailed, but its top directors can</a:t>
            </a:r>
          </a:p>
          <a:p>
            <a:pPr marL="342900" indent="-342900">
              <a:lnSpc>
                <a:spcPct val="107000"/>
              </a:lnSpc>
              <a:spcAft>
                <a:spcPts val="800"/>
              </a:spcAft>
              <a:buFont typeface="Arial" panose="020B0604020202020204" pitchFamily="34" charset="0"/>
              <a:buChar char="•"/>
            </a:pPr>
            <a:r>
              <a:rPr lang="en-US" sz="2400" dirty="0">
                <a:solidFill>
                  <a:schemeClr val="tx1"/>
                </a:solidFill>
                <a:latin typeface="Calibri" panose="020F0502020204030204" pitchFamily="34" charset="0"/>
                <a:ea typeface="Calibri" panose="020F0502020204030204" pitchFamily="34" charset="0"/>
                <a:cs typeface="Times New Roman" panose="02020603050405020304" pitchFamily="18" charset="0"/>
              </a:rPr>
              <a:t>In the case of regulation, they could be sanctioned by the regulator, depending on the severity and duration of the non-compliance</a:t>
            </a:r>
          </a:p>
          <a:p>
            <a:pPr marL="342900" indent="-342900">
              <a:lnSpc>
                <a:spcPct val="107000"/>
              </a:lnSpc>
              <a:spcAft>
                <a:spcPts val="800"/>
              </a:spcAft>
              <a:buFont typeface="Arial" panose="020B0604020202020204" pitchFamily="34" charset="0"/>
              <a:buChar char="•"/>
            </a:pPr>
            <a:r>
              <a:rPr lang="en-US" sz="2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What happens if you cheat?</a:t>
            </a:r>
            <a:endParaRPr lang="en-GB" sz="2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3" name="Audio 2">
            <a:hlinkClick r:id="" action="ppaction://media"/>
            <a:extLst>
              <a:ext uri="{FF2B5EF4-FFF2-40B4-BE49-F238E27FC236}">
                <a16:creationId xmlns:a16="http://schemas.microsoft.com/office/drawing/2014/main" id="{A6CB2995-2734-924F-AEF9-B8899523E6B3}"/>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164888" y="5829300"/>
            <a:ext cx="812800" cy="812800"/>
          </a:xfrm>
          <a:prstGeom prst="rect">
            <a:avLst/>
          </a:prstGeom>
        </p:spPr>
      </p:pic>
    </p:spTree>
    <p:extLst>
      <p:ext uri="{BB962C8B-B14F-4D97-AF65-F5344CB8AC3E}">
        <p14:creationId xmlns:p14="http://schemas.microsoft.com/office/powerpoint/2010/main" val="1573291558"/>
      </p:ext>
    </p:extLst>
  </p:cSld>
  <p:clrMapOvr>
    <a:masterClrMapping/>
  </p:clrMapOvr>
  <mc:AlternateContent xmlns:mc="http://schemas.openxmlformats.org/markup-compatibility/2006">
    <mc:Choice xmlns:p14="http://schemas.microsoft.com/office/powerpoint/2010/main" Requires="p14">
      <p:transition spd="slow" p14:dur="2000" advTm="9199"/>
    </mc:Choice>
    <mc:Fallback>
      <p:transition spd="slow" advTm="9199"/>
    </mc:Fallback>
  </mc:AlternateContent>
  <p:timing>
    <p:tnLst>
      <p:par>
        <p:cTn id="1" dur="indefinite" restart="never" nodeType="tmRoot">
          <p:childTnLst>
            <p:seq>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gradFill rotWithShape="0">
          <a:gsLst>
            <a:gs pos="0">
              <a:schemeClr val="bg1"/>
            </a:gs>
            <a:gs pos="100000">
              <a:srgbClr val="00B0F0"/>
            </a:gs>
          </a:gsLst>
          <a:lin ang="16380000" scaled="1"/>
        </a:gradFill>
        <a:effectLst/>
      </p:bgPr>
    </p:bg>
    <p:spTree>
      <p:nvGrpSpPr>
        <p:cNvPr id="1" name=""/>
        <p:cNvGrpSpPr/>
        <p:nvPr/>
      </p:nvGrpSpPr>
      <p:grpSpPr>
        <a:xfrm>
          <a:off x="0" y="0"/>
          <a:ext cx="0" cy="0"/>
          <a:chOff x="0" y="0"/>
          <a:chExt cx="0" cy="0"/>
        </a:xfrm>
      </p:grpSpPr>
      <p:sp>
        <p:nvSpPr>
          <p:cNvPr id="178" name="TextShape 2"/>
          <p:cNvSpPr txBox="1"/>
          <p:nvPr/>
        </p:nvSpPr>
        <p:spPr>
          <a:xfrm>
            <a:off x="984226" y="1414463"/>
            <a:ext cx="10225136" cy="4678833"/>
          </a:xfrm>
          <a:prstGeom prst="rect">
            <a:avLst/>
          </a:prstGeom>
          <a:noFill/>
          <a:ln>
            <a:noFill/>
          </a:ln>
        </p:spPr>
        <p:txBody>
          <a:bodyPr lIns="90000" tIns="46800" rIns="90000" bIns="46800">
            <a:normAutofit/>
          </a:bodyPr>
          <a:lstStyle/>
          <a:p>
            <a:pPr>
              <a:lnSpc>
                <a:spcPct val="107000"/>
              </a:lnSpc>
              <a:spcAft>
                <a:spcPts val="800"/>
              </a:spcAft>
            </a:pPr>
            <a:endParaRPr lang="en-GB" sz="2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Title 1">
            <a:extLst>
              <a:ext uri="{FF2B5EF4-FFF2-40B4-BE49-F238E27FC236}">
                <a16:creationId xmlns:a16="http://schemas.microsoft.com/office/drawing/2014/main" id="{29BD5670-87CE-4C87-B4BB-A0DC5194EFE2}"/>
              </a:ext>
            </a:extLst>
          </p:cNvPr>
          <p:cNvSpPr>
            <a:spLocks noGrp="1"/>
          </p:cNvSpPr>
          <p:nvPr>
            <p:ph type="title"/>
          </p:nvPr>
        </p:nvSpPr>
        <p:spPr>
          <a:xfrm>
            <a:off x="609600" y="274638"/>
            <a:ext cx="10969625" cy="1139825"/>
          </a:xfrm>
        </p:spPr>
        <p:txBody>
          <a:bodyPr/>
          <a:lstStyle/>
          <a:p>
            <a:r>
              <a:rPr lang="en-GB" sz="4000" dirty="0">
                <a:solidFill>
                  <a:schemeClr val="tx1"/>
                </a:solidFill>
              </a:rPr>
              <a:t>Some examples: UK, US and EU</a:t>
            </a:r>
          </a:p>
        </p:txBody>
      </p:sp>
      <p:sp>
        <p:nvSpPr>
          <p:cNvPr id="2" name="TextShape 2">
            <a:extLst>
              <a:ext uri="{FF2B5EF4-FFF2-40B4-BE49-F238E27FC236}">
                <a16:creationId xmlns:a16="http://schemas.microsoft.com/office/drawing/2014/main" id="{325A808F-245B-49D1-B589-7B65484D474C}"/>
              </a:ext>
            </a:extLst>
          </p:cNvPr>
          <p:cNvSpPr txBox="1"/>
          <p:nvPr/>
        </p:nvSpPr>
        <p:spPr>
          <a:xfrm>
            <a:off x="1136626" y="1566863"/>
            <a:ext cx="10225136" cy="4678833"/>
          </a:xfrm>
          <a:prstGeom prst="rect">
            <a:avLst/>
          </a:prstGeom>
          <a:noFill/>
          <a:ln>
            <a:noFill/>
          </a:ln>
        </p:spPr>
        <p:txBody>
          <a:bodyPr lIns="90000" tIns="46800" rIns="90000" bIns="46800">
            <a:normAutofit/>
          </a:bodyPr>
          <a:lstStyle/>
          <a:p>
            <a:pPr marL="342900" indent="-342900">
              <a:lnSpc>
                <a:spcPct val="107000"/>
              </a:lnSpc>
              <a:spcAft>
                <a:spcPts val="800"/>
              </a:spcAft>
              <a:buFont typeface="Arial" panose="020B0604020202020204" pitchFamily="34" charset="0"/>
              <a:buChar char="•"/>
            </a:pPr>
            <a:r>
              <a:rPr lang="en-US" sz="2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If a company or person gets it wrong, they could be subjected to the full force of the law</a:t>
            </a:r>
          </a:p>
          <a:p>
            <a:pPr marL="342900" indent="-342900">
              <a:lnSpc>
                <a:spcPct val="107000"/>
              </a:lnSpc>
              <a:spcAft>
                <a:spcPts val="800"/>
              </a:spcAft>
              <a:buFont typeface="Arial" panose="020B0604020202020204" pitchFamily="34" charset="0"/>
              <a:buChar char="•"/>
            </a:pPr>
            <a:r>
              <a:rPr lang="en-US" sz="2400" dirty="0">
                <a:solidFill>
                  <a:schemeClr val="tx1"/>
                </a:solidFill>
                <a:latin typeface="Calibri" panose="020F0502020204030204" pitchFamily="34" charset="0"/>
                <a:ea typeface="Calibri" panose="020F0502020204030204" pitchFamily="34" charset="0"/>
                <a:cs typeface="Times New Roman" panose="02020603050405020304" pitchFamily="18" charset="0"/>
              </a:rPr>
              <a:t>This could mean fines and imprisonment</a:t>
            </a:r>
          </a:p>
          <a:p>
            <a:pPr marL="342900" indent="-342900">
              <a:lnSpc>
                <a:spcPct val="107000"/>
              </a:lnSpc>
              <a:spcAft>
                <a:spcPts val="800"/>
              </a:spcAft>
              <a:buFont typeface="Arial" panose="020B0604020202020204" pitchFamily="34" charset="0"/>
              <a:buChar char="•"/>
            </a:pPr>
            <a:r>
              <a:rPr lang="en-US" sz="2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Obviously, a company cannot be jailed, but its top directors can</a:t>
            </a:r>
          </a:p>
          <a:p>
            <a:pPr marL="342900" indent="-342900">
              <a:lnSpc>
                <a:spcPct val="107000"/>
              </a:lnSpc>
              <a:spcAft>
                <a:spcPts val="800"/>
              </a:spcAft>
              <a:buFont typeface="Arial" panose="020B0604020202020204" pitchFamily="34" charset="0"/>
              <a:buChar char="•"/>
            </a:pPr>
            <a:r>
              <a:rPr lang="en-US" sz="2400" dirty="0">
                <a:solidFill>
                  <a:schemeClr val="tx1"/>
                </a:solidFill>
                <a:latin typeface="Calibri" panose="020F0502020204030204" pitchFamily="34" charset="0"/>
                <a:ea typeface="Calibri" panose="020F0502020204030204" pitchFamily="34" charset="0"/>
                <a:cs typeface="Times New Roman" panose="02020603050405020304" pitchFamily="18" charset="0"/>
              </a:rPr>
              <a:t>In the case of regulation, they could be sanctioned by the regulator, depending on the severity and duration of the non-compliance</a:t>
            </a:r>
          </a:p>
          <a:p>
            <a:pPr marL="342900" indent="-342900">
              <a:lnSpc>
                <a:spcPct val="107000"/>
              </a:lnSpc>
              <a:spcAft>
                <a:spcPts val="800"/>
              </a:spcAft>
              <a:buFont typeface="Arial" panose="020B0604020202020204" pitchFamily="34" charset="0"/>
              <a:buChar char="•"/>
            </a:pPr>
            <a:r>
              <a:rPr lang="en-US" sz="2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What happens if you cheat?</a:t>
            </a:r>
            <a:endParaRPr lang="en-GB" sz="2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3" name="Audio 2">
            <a:hlinkClick r:id="" action="ppaction://media"/>
            <a:extLst>
              <a:ext uri="{FF2B5EF4-FFF2-40B4-BE49-F238E27FC236}">
                <a16:creationId xmlns:a16="http://schemas.microsoft.com/office/drawing/2014/main" id="{A0A873D6-35DC-5144-A0BC-48BFBFC2BEF7}"/>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164888" y="5829300"/>
            <a:ext cx="812800" cy="812800"/>
          </a:xfrm>
          <a:prstGeom prst="rect">
            <a:avLst/>
          </a:prstGeom>
        </p:spPr>
      </p:pic>
    </p:spTree>
    <p:extLst>
      <p:ext uri="{BB962C8B-B14F-4D97-AF65-F5344CB8AC3E}">
        <p14:creationId xmlns:p14="http://schemas.microsoft.com/office/powerpoint/2010/main" val="1838649614"/>
      </p:ext>
    </p:extLst>
  </p:cSld>
  <p:clrMapOvr>
    <a:masterClrMapping/>
  </p:clrMapOvr>
  <mc:AlternateContent xmlns:mc="http://schemas.openxmlformats.org/markup-compatibility/2006">
    <mc:Choice xmlns:p14="http://schemas.microsoft.com/office/powerpoint/2010/main" Requires="p14">
      <p:transition spd="slow" p14:dur="2000" advTm="10233"/>
    </mc:Choice>
    <mc:Fallback>
      <p:transition spd="slow" advTm="10233"/>
    </mc:Fallback>
  </mc:AlternateContent>
  <p:timing>
    <p:tnLst>
      <p:par>
        <p:cTn id="1" dur="indefinite" restart="never" nodeType="tmRoot">
          <p:childTnLst>
            <p:seq>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gradFill rotWithShape="0">
          <a:gsLst>
            <a:gs pos="0">
              <a:schemeClr val="bg1"/>
            </a:gs>
            <a:gs pos="100000">
              <a:srgbClr val="00B0F0"/>
            </a:gs>
          </a:gsLst>
          <a:lin ang="16380000" scaled="1"/>
        </a:gradFill>
        <a:effectLst/>
      </p:bgPr>
    </p:bg>
    <p:spTree>
      <p:nvGrpSpPr>
        <p:cNvPr id="1" name=""/>
        <p:cNvGrpSpPr/>
        <p:nvPr/>
      </p:nvGrpSpPr>
      <p:grpSpPr>
        <a:xfrm>
          <a:off x="0" y="0"/>
          <a:ext cx="0" cy="0"/>
          <a:chOff x="0" y="0"/>
          <a:chExt cx="0" cy="0"/>
        </a:xfrm>
      </p:grpSpPr>
      <p:sp>
        <p:nvSpPr>
          <p:cNvPr id="178" name="TextShape 2"/>
          <p:cNvSpPr txBox="1"/>
          <p:nvPr/>
        </p:nvSpPr>
        <p:spPr>
          <a:xfrm>
            <a:off x="984226" y="1414463"/>
            <a:ext cx="10225136" cy="4678833"/>
          </a:xfrm>
          <a:prstGeom prst="rect">
            <a:avLst/>
          </a:prstGeom>
          <a:noFill/>
          <a:ln>
            <a:noFill/>
          </a:ln>
        </p:spPr>
        <p:txBody>
          <a:bodyPr lIns="90000" tIns="46800" rIns="90000" bIns="46800">
            <a:normAutofit/>
          </a:bodyPr>
          <a:lstStyle/>
          <a:p>
            <a:pPr>
              <a:lnSpc>
                <a:spcPct val="107000"/>
              </a:lnSpc>
              <a:spcAft>
                <a:spcPts val="800"/>
              </a:spcAft>
            </a:pPr>
            <a:endParaRPr lang="en-GB" sz="2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Title 1">
            <a:extLst>
              <a:ext uri="{FF2B5EF4-FFF2-40B4-BE49-F238E27FC236}">
                <a16:creationId xmlns:a16="http://schemas.microsoft.com/office/drawing/2014/main" id="{29BD5670-87CE-4C87-B4BB-A0DC5194EFE2}"/>
              </a:ext>
            </a:extLst>
          </p:cNvPr>
          <p:cNvSpPr>
            <a:spLocks noGrp="1"/>
          </p:cNvSpPr>
          <p:nvPr>
            <p:ph type="title"/>
          </p:nvPr>
        </p:nvSpPr>
        <p:spPr>
          <a:xfrm>
            <a:off x="609600" y="274638"/>
            <a:ext cx="10969625" cy="1139825"/>
          </a:xfrm>
        </p:spPr>
        <p:txBody>
          <a:bodyPr/>
          <a:lstStyle/>
          <a:p>
            <a:r>
              <a:rPr lang="en-GB" sz="4000" dirty="0">
                <a:solidFill>
                  <a:schemeClr val="tx1"/>
                </a:solidFill>
              </a:rPr>
              <a:t>UK, US and EU - Laws</a:t>
            </a:r>
          </a:p>
        </p:txBody>
      </p:sp>
      <p:sp>
        <p:nvSpPr>
          <p:cNvPr id="2" name="TextShape 2">
            <a:extLst>
              <a:ext uri="{FF2B5EF4-FFF2-40B4-BE49-F238E27FC236}">
                <a16:creationId xmlns:a16="http://schemas.microsoft.com/office/drawing/2014/main" id="{325A808F-245B-49D1-B589-7B65484D474C}"/>
              </a:ext>
            </a:extLst>
          </p:cNvPr>
          <p:cNvSpPr txBox="1"/>
          <p:nvPr/>
        </p:nvSpPr>
        <p:spPr>
          <a:xfrm>
            <a:off x="1136626" y="1566863"/>
            <a:ext cx="10225136" cy="4678833"/>
          </a:xfrm>
          <a:prstGeom prst="rect">
            <a:avLst/>
          </a:prstGeom>
          <a:noFill/>
          <a:ln>
            <a:noFill/>
          </a:ln>
        </p:spPr>
        <p:txBody>
          <a:bodyPr lIns="90000" tIns="46800" rIns="90000" bIns="46800">
            <a:normAutofit/>
          </a:bodyPr>
          <a:lstStyle/>
          <a:p>
            <a:pPr marL="342900" indent="-342900">
              <a:lnSpc>
                <a:spcPct val="107000"/>
              </a:lnSpc>
              <a:spcAft>
                <a:spcPts val="800"/>
              </a:spcAft>
              <a:buFont typeface="Arial" panose="020B0604020202020204" pitchFamily="34" charset="0"/>
              <a:buChar char="•"/>
            </a:pPr>
            <a:r>
              <a:rPr lang="en-US" sz="2400" dirty="0">
                <a:solidFill>
                  <a:schemeClr val="tx1"/>
                </a:solidFill>
                <a:latin typeface="Calibri" panose="020F0502020204030204" pitchFamily="34" charset="0"/>
                <a:ea typeface="Calibri" panose="020F0502020204030204" pitchFamily="34" charset="0"/>
                <a:cs typeface="Times New Roman" panose="02020603050405020304" pitchFamily="18" charset="0"/>
              </a:rPr>
              <a:t>Different approach to law in the UK versus the US</a:t>
            </a:r>
          </a:p>
          <a:p>
            <a:pPr marL="1085850" lvl="1" indent="-342900">
              <a:lnSpc>
                <a:spcPct val="107000"/>
              </a:lnSpc>
              <a:spcAft>
                <a:spcPts val="800"/>
              </a:spcAft>
              <a:buFont typeface="Arial" panose="020B0604020202020204" pitchFamily="34" charset="0"/>
              <a:buChar char="•"/>
            </a:pPr>
            <a:r>
              <a:rPr lang="en-US" sz="2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The UK uses a principles-based approach</a:t>
            </a:r>
          </a:p>
          <a:p>
            <a:pPr marL="1085850" lvl="1" indent="-342900">
              <a:lnSpc>
                <a:spcPct val="107000"/>
              </a:lnSpc>
              <a:spcAft>
                <a:spcPts val="800"/>
              </a:spcAft>
              <a:buFont typeface="Arial" panose="020B0604020202020204" pitchFamily="34" charset="0"/>
              <a:buChar char="•"/>
            </a:pPr>
            <a:r>
              <a:rPr lang="en-US" sz="2400" dirty="0">
                <a:solidFill>
                  <a:schemeClr val="tx1"/>
                </a:solidFill>
                <a:latin typeface="Calibri" panose="020F0502020204030204" pitchFamily="34" charset="0"/>
                <a:ea typeface="Calibri" panose="020F0502020204030204" pitchFamily="34" charset="0"/>
                <a:cs typeface="Times New Roman" panose="02020603050405020304" pitchFamily="18" charset="0"/>
              </a:rPr>
              <a:t>The US uses a rules-based approach</a:t>
            </a:r>
            <a:endParaRPr lang="en-US" sz="2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marL="342900" indent="-342900">
              <a:lnSpc>
                <a:spcPct val="107000"/>
              </a:lnSpc>
              <a:spcAft>
                <a:spcPts val="800"/>
              </a:spcAft>
              <a:buFont typeface="Arial" panose="020B0604020202020204" pitchFamily="34" charset="0"/>
              <a:buChar char="•"/>
            </a:pPr>
            <a:r>
              <a:rPr lang="en-US" sz="2400" dirty="0">
                <a:solidFill>
                  <a:schemeClr val="tx1"/>
                </a:solidFill>
                <a:latin typeface="Calibri" panose="020F0502020204030204" pitchFamily="34" charset="0"/>
                <a:ea typeface="Calibri" panose="020F0502020204030204" pitchFamily="34" charset="0"/>
                <a:cs typeface="Times New Roman" panose="02020603050405020304" pitchFamily="18" charset="0"/>
              </a:rPr>
              <a:t>What about the EU?</a:t>
            </a:r>
          </a:p>
          <a:p>
            <a:pPr marL="1085850" lvl="1" indent="-342900">
              <a:lnSpc>
                <a:spcPct val="107000"/>
              </a:lnSpc>
              <a:spcAft>
                <a:spcPts val="800"/>
              </a:spcAft>
              <a:buFont typeface="Arial" panose="020B0604020202020204" pitchFamily="34" charset="0"/>
              <a:buChar char="•"/>
            </a:pPr>
            <a:r>
              <a:rPr lang="en-US" sz="2400" dirty="0">
                <a:solidFill>
                  <a:schemeClr val="tx1"/>
                </a:solidFill>
                <a:latin typeface="Calibri" panose="020F0502020204030204" pitchFamily="34" charset="0"/>
                <a:ea typeface="Calibri" panose="020F0502020204030204" pitchFamily="34" charset="0"/>
                <a:cs typeface="Times New Roman" panose="02020603050405020304" pitchFamily="18" charset="0"/>
              </a:rPr>
              <a:t>There are 28 countries in the EU, shortly 27. What are the chances of a uniform approach?</a:t>
            </a:r>
          </a:p>
          <a:p>
            <a:pPr marL="342900" indent="-342900">
              <a:lnSpc>
                <a:spcPct val="107000"/>
              </a:lnSpc>
              <a:spcAft>
                <a:spcPts val="800"/>
              </a:spcAft>
              <a:buFont typeface="Arial" panose="020B0604020202020204" pitchFamily="34" charset="0"/>
              <a:buChar char="•"/>
            </a:pPr>
            <a:r>
              <a:rPr lang="en-US" sz="2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Some countries know exactly what they are doing</a:t>
            </a:r>
          </a:p>
          <a:p>
            <a:pPr marL="342900" indent="-342900">
              <a:lnSpc>
                <a:spcPct val="107000"/>
              </a:lnSpc>
              <a:spcAft>
                <a:spcPts val="800"/>
              </a:spcAft>
              <a:buFont typeface="Arial" panose="020B0604020202020204" pitchFamily="34" charset="0"/>
              <a:buChar char="•"/>
            </a:pPr>
            <a:r>
              <a:rPr lang="en-US" sz="2400" dirty="0">
                <a:solidFill>
                  <a:schemeClr val="tx1"/>
                </a:solidFill>
                <a:latin typeface="Calibri" panose="020F0502020204030204" pitchFamily="34" charset="0"/>
                <a:ea typeface="Calibri" panose="020F0502020204030204" pitchFamily="34" charset="0"/>
                <a:cs typeface="Times New Roman" panose="02020603050405020304" pitchFamily="18" charset="0"/>
              </a:rPr>
              <a:t>Some countries don’t have a clue</a:t>
            </a:r>
          </a:p>
          <a:p>
            <a:pPr marL="342900" indent="-342900">
              <a:lnSpc>
                <a:spcPct val="107000"/>
              </a:lnSpc>
              <a:spcAft>
                <a:spcPts val="800"/>
              </a:spcAft>
              <a:buFont typeface="Arial" panose="020B0604020202020204" pitchFamily="34" charset="0"/>
              <a:buChar char="•"/>
            </a:pPr>
            <a:r>
              <a:rPr lang="en-US" sz="2400" dirty="0">
                <a:solidFill>
                  <a:schemeClr val="tx1"/>
                </a:solidFill>
                <a:latin typeface="Calibri" panose="020F0502020204030204" pitchFamily="34" charset="0"/>
                <a:ea typeface="Calibri" panose="020F0502020204030204" pitchFamily="34" charset="0"/>
                <a:cs typeface="Times New Roman" panose="02020603050405020304" pitchFamily="18" charset="0"/>
              </a:rPr>
              <a:t>Some countries are simply not sure what to do</a:t>
            </a:r>
          </a:p>
        </p:txBody>
      </p:sp>
      <p:pic>
        <p:nvPicPr>
          <p:cNvPr id="3" name="Audio 2">
            <a:hlinkClick r:id="" action="ppaction://media"/>
            <a:extLst>
              <a:ext uri="{FF2B5EF4-FFF2-40B4-BE49-F238E27FC236}">
                <a16:creationId xmlns:a16="http://schemas.microsoft.com/office/drawing/2014/main" id="{3CE0D609-1F15-4740-B725-5CC13AFB93FA}"/>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164888" y="5829300"/>
            <a:ext cx="812800" cy="812800"/>
          </a:xfrm>
          <a:prstGeom prst="rect">
            <a:avLst/>
          </a:prstGeom>
        </p:spPr>
      </p:pic>
    </p:spTree>
    <p:extLst>
      <p:ext uri="{BB962C8B-B14F-4D97-AF65-F5344CB8AC3E}">
        <p14:creationId xmlns:p14="http://schemas.microsoft.com/office/powerpoint/2010/main" val="1311997038"/>
      </p:ext>
    </p:extLst>
  </p:cSld>
  <p:clrMapOvr>
    <a:masterClrMapping/>
  </p:clrMapOvr>
  <mc:AlternateContent xmlns:mc="http://schemas.openxmlformats.org/markup-compatibility/2006">
    <mc:Choice xmlns:p14="http://schemas.microsoft.com/office/powerpoint/2010/main" Requires="p14">
      <p:transition spd="slow" p14:dur="2000" advTm="178501"/>
    </mc:Choice>
    <mc:Fallback>
      <p:transition spd="slow" advTm="178501"/>
    </mc:Fallback>
  </mc:AlternateContent>
  <p:timing>
    <p:tnLst>
      <p:par>
        <p:cTn id="1" dur="indefinite" restart="never" nodeType="tmRoot">
          <p:childTnLst>
            <p:seq>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gradFill rotWithShape="0">
          <a:gsLst>
            <a:gs pos="0">
              <a:schemeClr val="bg1"/>
            </a:gs>
            <a:gs pos="100000">
              <a:srgbClr val="00B0F0"/>
            </a:gs>
          </a:gsLst>
          <a:lin ang="16380000" scaled="1"/>
        </a:gradFill>
        <a:effectLst/>
      </p:bgPr>
    </p:bg>
    <p:spTree>
      <p:nvGrpSpPr>
        <p:cNvPr id="1" name=""/>
        <p:cNvGrpSpPr/>
        <p:nvPr/>
      </p:nvGrpSpPr>
      <p:grpSpPr>
        <a:xfrm>
          <a:off x="0" y="0"/>
          <a:ext cx="0" cy="0"/>
          <a:chOff x="0" y="0"/>
          <a:chExt cx="0" cy="0"/>
        </a:xfrm>
      </p:grpSpPr>
      <p:sp>
        <p:nvSpPr>
          <p:cNvPr id="178" name="TextShape 2"/>
          <p:cNvSpPr txBox="1"/>
          <p:nvPr/>
        </p:nvSpPr>
        <p:spPr>
          <a:xfrm>
            <a:off x="984226" y="1414463"/>
            <a:ext cx="10225136" cy="4678833"/>
          </a:xfrm>
          <a:prstGeom prst="rect">
            <a:avLst/>
          </a:prstGeom>
          <a:noFill/>
          <a:ln>
            <a:noFill/>
          </a:ln>
        </p:spPr>
        <p:txBody>
          <a:bodyPr lIns="90000" tIns="46800" rIns="90000" bIns="46800">
            <a:normAutofit/>
          </a:bodyPr>
          <a:lstStyle/>
          <a:p>
            <a:pPr>
              <a:lnSpc>
                <a:spcPct val="107000"/>
              </a:lnSpc>
              <a:spcAft>
                <a:spcPts val="800"/>
              </a:spcAft>
            </a:pPr>
            <a:endParaRPr lang="en-GB" sz="2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Title 1">
            <a:extLst>
              <a:ext uri="{FF2B5EF4-FFF2-40B4-BE49-F238E27FC236}">
                <a16:creationId xmlns:a16="http://schemas.microsoft.com/office/drawing/2014/main" id="{29BD5670-87CE-4C87-B4BB-A0DC5194EFE2}"/>
              </a:ext>
            </a:extLst>
          </p:cNvPr>
          <p:cNvSpPr>
            <a:spLocks noGrp="1"/>
          </p:cNvSpPr>
          <p:nvPr>
            <p:ph type="title"/>
          </p:nvPr>
        </p:nvSpPr>
        <p:spPr>
          <a:xfrm>
            <a:off x="609600" y="274638"/>
            <a:ext cx="10969625" cy="1139825"/>
          </a:xfrm>
        </p:spPr>
        <p:txBody>
          <a:bodyPr/>
          <a:lstStyle/>
          <a:p>
            <a:r>
              <a:rPr lang="en-GB" sz="4000" dirty="0">
                <a:solidFill>
                  <a:schemeClr val="tx1"/>
                </a:solidFill>
              </a:rPr>
              <a:t>Some examples: US – Laws</a:t>
            </a:r>
          </a:p>
        </p:txBody>
      </p:sp>
      <p:sp>
        <p:nvSpPr>
          <p:cNvPr id="2" name="TextShape 2">
            <a:extLst>
              <a:ext uri="{FF2B5EF4-FFF2-40B4-BE49-F238E27FC236}">
                <a16:creationId xmlns:a16="http://schemas.microsoft.com/office/drawing/2014/main" id="{325A808F-245B-49D1-B589-7B65484D474C}"/>
              </a:ext>
            </a:extLst>
          </p:cNvPr>
          <p:cNvSpPr txBox="1"/>
          <p:nvPr/>
        </p:nvSpPr>
        <p:spPr>
          <a:xfrm>
            <a:off x="1136626" y="1566863"/>
            <a:ext cx="10225136" cy="4678833"/>
          </a:xfrm>
          <a:prstGeom prst="rect">
            <a:avLst/>
          </a:prstGeom>
          <a:noFill/>
          <a:ln>
            <a:noFill/>
          </a:ln>
        </p:spPr>
        <p:txBody>
          <a:bodyPr lIns="90000" tIns="46800" rIns="90000" bIns="46800">
            <a:normAutofit/>
          </a:bodyPr>
          <a:lstStyle/>
          <a:p>
            <a:pPr marL="342900" indent="-342900">
              <a:lnSpc>
                <a:spcPct val="107000"/>
              </a:lnSpc>
              <a:spcAft>
                <a:spcPts val="800"/>
              </a:spcAft>
              <a:buFont typeface="Arial" panose="020B0604020202020204" pitchFamily="34" charset="0"/>
              <a:buChar char="•"/>
            </a:pPr>
            <a:r>
              <a:rPr lang="en-US" sz="2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The US need to write new laws, sometimes every year</a:t>
            </a:r>
          </a:p>
          <a:p>
            <a:pPr marL="342900" indent="-342900">
              <a:lnSpc>
                <a:spcPct val="107000"/>
              </a:lnSpc>
              <a:spcAft>
                <a:spcPts val="800"/>
              </a:spcAft>
              <a:buFont typeface="Arial" panose="020B0604020202020204" pitchFamily="34" charset="0"/>
              <a:buChar char="•"/>
            </a:pPr>
            <a:r>
              <a:rPr lang="en-US" sz="2400" dirty="0">
                <a:solidFill>
                  <a:schemeClr val="tx1"/>
                </a:solidFill>
                <a:latin typeface="Calibri" panose="020F0502020204030204" pitchFamily="34" charset="0"/>
                <a:ea typeface="Calibri" panose="020F0502020204030204" pitchFamily="34" charset="0"/>
                <a:cs typeface="Times New Roman" panose="02020603050405020304" pitchFamily="18" charset="0"/>
              </a:rPr>
              <a:t>The US Tax Laws are a great example. Every year they write a new Law. Teams of expensive accountants and lawyers work out how to massage compliance. Then they have to write new versions to keep the tax take up, and on it goes</a:t>
            </a:r>
            <a:endParaRPr lang="en-US" sz="2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marL="342900" indent="-342900">
              <a:lnSpc>
                <a:spcPct val="107000"/>
              </a:lnSpc>
              <a:spcAft>
                <a:spcPts val="800"/>
              </a:spcAft>
              <a:buFont typeface="Arial" panose="020B0604020202020204" pitchFamily="34" charset="0"/>
              <a:buChar char="•"/>
            </a:pPr>
            <a:r>
              <a:rPr lang="en-US" sz="2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The US will use anything in their </a:t>
            </a:r>
            <a:r>
              <a:rPr lang="en-US" sz="2400" dirty="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armoury</a:t>
            </a:r>
            <a:r>
              <a:rPr lang="en-US" sz="2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to get a conviction</a:t>
            </a:r>
          </a:p>
          <a:p>
            <a:pPr marL="1085850" lvl="1" indent="-342900">
              <a:lnSpc>
                <a:spcPct val="107000"/>
              </a:lnSpc>
              <a:spcAft>
                <a:spcPts val="800"/>
              </a:spcAft>
              <a:buFont typeface="Arial" panose="020B0604020202020204" pitchFamily="34" charset="0"/>
              <a:buChar char="•"/>
            </a:pPr>
            <a:r>
              <a:rPr lang="en-US" sz="2400" dirty="0">
                <a:solidFill>
                  <a:schemeClr val="tx1"/>
                </a:solidFill>
                <a:latin typeface="Calibri" panose="020F0502020204030204" pitchFamily="34" charset="0"/>
                <a:ea typeface="Calibri" panose="020F0502020204030204" pitchFamily="34" charset="0"/>
                <a:cs typeface="Times New Roman" panose="02020603050405020304" pitchFamily="18" charset="0"/>
              </a:rPr>
              <a:t>Back in the time of the great depression, they could not convict Al Capone on Racketeering charges, so they did him for Tax Evasion, and he got a life sentence. He died in jail.</a:t>
            </a:r>
            <a:endParaRPr lang="en-GB" sz="2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3" name="Audio 2">
            <a:hlinkClick r:id="" action="ppaction://media"/>
            <a:extLst>
              <a:ext uri="{FF2B5EF4-FFF2-40B4-BE49-F238E27FC236}">
                <a16:creationId xmlns:a16="http://schemas.microsoft.com/office/drawing/2014/main" id="{35DA918E-54C0-5A43-8FDD-B5A885323F2B}"/>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164888" y="5829300"/>
            <a:ext cx="812800" cy="812800"/>
          </a:xfrm>
          <a:prstGeom prst="rect">
            <a:avLst/>
          </a:prstGeom>
        </p:spPr>
      </p:pic>
    </p:spTree>
    <p:extLst>
      <p:ext uri="{BB962C8B-B14F-4D97-AF65-F5344CB8AC3E}">
        <p14:creationId xmlns:p14="http://schemas.microsoft.com/office/powerpoint/2010/main" val="163000953"/>
      </p:ext>
    </p:extLst>
  </p:cSld>
  <p:clrMapOvr>
    <a:masterClrMapping/>
  </p:clrMapOvr>
  <mc:AlternateContent xmlns:mc="http://schemas.openxmlformats.org/markup-compatibility/2006">
    <mc:Choice xmlns:p14="http://schemas.microsoft.com/office/powerpoint/2010/main" Requires="p14">
      <p:transition spd="slow" p14:dur="2000" advTm="43500"/>
    </mc:Choice>
    <mc:Fallback>
      <p:transition spd="slow" advTm="43500"/>
    </mc:Fallback>
  </mc:AlternateContent>
  <p:timing>
    <p:tnLst>
      <p:par>
        <p:cTn id="1" dur="indefinite" restart="never" nodeType="tmRoot">
          <p:childTnLst>
            <p:seq>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gradFill rotWithShape="0">
          <a:gsLst>
            <a:gs pos="0">
              <a:schemeClr val="bg1"/>
            </a:gs>
            <a:gs pos="100000">
              <a:srgbClr val="00B0F0"/>
            </a:gs>
          </a:gsLst>
          <a:lin ang="16380000" scaled="1"/>
        </a:gradFill>
        <a:effectLst/>
      </p:bgPr>
    </p:bg>
    <p:spTree>
      <p:nvGrpSpPr>
        <p:cNvPr id="1" name=""/>
        <p:cNvGrpSpPr/>
        <p:nvPr/>
      </p:nvGrpSpPr>
      <p:grpSpPr>
        <a:xfrm>
          <a:off x="0" y="0"/>
          <a:ext cx="0" cy="0"/>
          <a:chOff x="0" y="0"/>
          <a:chExt cx="0" cy="0"/>
        </a:xfrm>
      </p:grpSpPr>
      <p:sp>
        <p:nvSpPr>
          <p:cNvPr id="178" name="TextShape 2"/>
          <p:cNvSpPr txBox="1"/>
          <p:nvPr/>
        </p:nvSpPr>
        <p:spPr>
          <a:xfrm>
            <a:off x="984226" y="1414463"/>
            <a:ext cx="10225136" cy="4678833"/>
          </a:xfrm>
          <a:prstGeom prst="rect">
            <a:avLst/>
          </a:prstGeom>
          <a:noFill/>
          <a:ln>
            <a:noFill/>
          </a:ln>
        </p:spPr>
        <p:txBody>
          <a:bodyPr lIns="90000" tIns="46800" rIns="90000" bIns="46800">
            <a:normAutofit/>
          </a:bodyPr>
          <a:lstStyle/>
          <a:p>
            <a:pPr>
              <a:lnSpc>
                <a:spcPct val="107000"/>
              </a:lnSpc>
              <a:spcAft>
                <a:spcPts val="800"/>
              </a:spcAft>
            </a:pPr>
            <a:endParaRPr lang="en-GB" sz="2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Title 1">
            <a:extLst>
              <a:ext uri="{FF2B5EF4-FFF2-40B4-BE49-F238E27FC236}">
                <a16:creationId xmlns:a16="http://schemas.microsoft.com/office/drawing/2014/main" id="{29BD5670-87CE-4C87-B4BB-A0DC5194EFE2}"/>
              </a:ext>
            </a:extLst>
          </p:cNvPr>
          <p:cNvSpPr>
            <a:spLocks noGrp="1"/>
          </p:cNvSpPr>
          <p:nvPr>
            <p:ph type="title"/>
          </p:nvPr>
        </p:nvSpPr>
        <p:spPr>
          <a:xfrm>
            <a:off x="609600" y="274638"/>
            <a:ext cx="10969625" cy="1139825"/>
          </a:xfrm>
        </p:spPr>
        <p:txBody>
          <a:bodyPr/>
          <a:lstStyle/>
          <a:p>
            <a:r>
              <a:rPr lang="en-GB" sz="4000" dirty="0">
                <a:solidFill>
                  <a:schemeClr val="tx1"/>
                </a:solidFill>
              </a:rPr>
              <a:t>Some examples: UK – Laws</a:t>
            </a:r>
          </a:p>
        </p:txBody>
      </p:sp>
      <p:sp>
        <p:nvSpPr>
          <p:cNvPr id="2" name="TextShape 2">
            <a:extLst>
              <a:ext uri="{FF2B5EF4-FFF2-40B4-BE49-F238E27FC236}">
                <a16:creationId xmlns:a16="http://schemas.microsoft.com/office/drawing/2014/main" id="{325A808F-245B-49D1-B589-7B65484D474C}"/>
              </a:ext>
            </a:extLst>
          </p:cNvPr>
          <p:cNvSpPr txBox="1"/>
          <p:nvPr/>
        </p:nvSpPr>
        <p:spPr>
          <a:xfrm>
            <a:off x="1136626" y="1566863"/>
            <a:ext cx="10225136" cy="4678833"/>
          </a:xfrm>
          <a:prstGeom prst="rect">
            <a:avLst/>
          </a:prstGeom>
          <a:noFill/>
          <a:ln>
            <a:noFill/>
          </a:ln>
        </p:spPr>
        <p:txBody>
          <a:bodyPr lIns="90000" tIns="46800" rIns="90000" bIns="46800">
            <a:normAutofit lnSpcReduction="10000"/>
          </a:bodyPr>
          <a:lstStyle/>
          <a:p>
            <a:pPr marL="342900" indent="-342900">
              <a:lnSpc>
                <a:spcPct val="107000"/>
              </a:lnSpc>
              <a:spcAft>
                <a:spcPts val="800"/>
              </a:spcAft>
              <a:buFont typeface="Arial" panose="020B0604020202020204" pitchFamily="34" charset="0"/>
              <a:buChar char="•"/>
            </a:pPr>
            <a:r>
              <a:rPr lang="en-US" sz="2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The UK laws usually run for many years, with the occasional update</a:t>
            </a:r>
          </a:p>
          <a:p>
            <a:pPr marL="342900" indent="-342900">
              <a:lnSpc>
                <a:spcPct val="107000"/>
              </a:lnSpc>
              <a:spcAft>
                <a:spcPts val="800"/>
              </a:spcAft>
              <a:buFont typeface="Arial" panose="020B0604020202020204" pitchFamily="34" charset="0"/>
              <a:buChar char="•"/>
            </a:pPr>
            <a:r>
              <a:rPr lang="en-US" sz="2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The UK Data Protection Act has been around for over 20 years</a:t>
            </a:r>
          </a:p>
          <a:p>
            <a:pPr marL="1085850" lvl="1" indent="-342900">
              <a:lnSpc>
                <a:spcPct val="107000"/>
              </a:lnSpc>
              <a:spcAft>
                <a:spcPts val="800"/>
              </a:spcAft>
              <a:buFont typeface="Arial" panose="020B0604020202020204" pitchFamily="34" charset="0"/>
              <a:buChar char="•"/>
            </a:pPr>
            <a:r>
              <a:rPr lang="en-US" sz="2400" dirty="0">
                <a:solidFill>
                  <a:schemeClr val="tx1"/>
                </a:solidFill>
                <a:latin typeface="Calibri" panose="020F0502020204030204" pitchFamily="34" charset="0"/>
                <a:ea typeface="Calibri" panose="020F0502020204030204" pitchFamily="34" charset="0"/>
                <a:cs typeface="Times New Roman" panose="02020603050405020304" pitchFamily="18" charset="0"/>
              </a:rPr>
              <a:t>The level of fines has been low for most of that time. The maximum fine was only raised to £500,000 a couple of years ago</a:t>
            </a:r>
          </a:p>
          <a:p>
            <a:pPr marL="1085850" lvl="1" indent="-342900">
              <a:lnSpc>
                <a:spcPct val="107000"/>
              </a:lnSpc>
              <a:spcAft>
                <a:spcPts val="800"/>
              </a:spcAft>
              <a:buFont typeface="Arial" panose="020B0604020202020204" pitchFamily="34" charset="0"/>
              <a:buChar char="•"/>
            </a:pPr>
            <a:r>
              <a:rPr lang="en-US" sz="2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Most of the fines in the early years were levied against Local Authorities</a:t>
            </a:r>
          </a:p>
          <a:p>
            <a:pPr marL="1485900" lvl="2" indent="-342900">
              <a:lnSpc>
                <a:spcPct val="107000"/>
              </a:lnSpc>
              <a:spcAft>
                <a:spcPts val="800"/>
              </a:spcAft>
              <a:buFont typeface="Arial" panose="020B0604020202020204" pitchFamily="34" charset="0"/>
              <a:buChar char="•"/>
            </a:pPr>
            <a:r>
              <a:rPr lang="en-US" sz="2400" dirty="0">
                <a:solidFill>
                  <a:schemeClr val="tx1"/>
                </a:solidFill>
                <a:latin typeface="Calibri" panose="020F0502020204030204" pitchFamily="34" charset="0"/>
                <a:ea typeface="Calibri" panose="020F0502020204030204" pitchFamily="34" charset="0"/>
                <a:cs typeface="Times New Roman" panose="02020603050405020304" pitchFamily="18" charset="0"/>
              </a:rPr>
              <a:t>Leaving laptops or mobile phones on trains and buses</a:t>
            </a:r>
          </a:p>
          <a:p>
            <a:pPr marL="1485900" lvl="2" indent="-342900">
              <a:lnSpc>
                <a:spcPct val="107000"/>
              </a:lnSpc>
              <a:spcAft>
                <a:spcPts val="800"/>
              </a:spcAft>
              <a:buFont typeface="Arial" panose="020B0604020202020204" pitchFamily="34" charset="0"/>
              <a:buChar char="•"/>
            </a:pPr>
            <a:r>
              <a:rPr lang="en-US" sz="2400" dirty="0">
                <a:solidFill>
                  <a:schemeClr val="tx1"/>
                </a:solidFill>
                <a:latin typeface="Calibri" panose="020F0502020204030204" pitchFamily="34" charset="0"/>
                <a:ea typeface="Calibri" panose="020F0502020204030204" pitchFamily="34" charset="0"/>
                <a:cs typeface="Times New Roman" panose="02020603050405020304" pitchFamily="18" charset="0"/>
              </a:rPr>
              <a:t>Failing to purge hard drives at end of life disposals</a:t>
            </a:r>
          </a:p>
          <a:p>
            <a:pPr marL="1485900" lvl="2" indent="-342900">
              <a:lnSpc>
                <a:spcPct val="107000"/>
              </a:lnSpc>
              <a:spcAft>
                <a:spcPts val="800"/>
              </a:spcAft>
              <a:buFont typeface="Arial" panose="020B0604020202020204" pitchFamily="34" charset="0"/>
              <a:buChar char="•"/>
            </a:pPr>
            <a:r>
              <a:rPr lang="en-US" sz="2400" dirty="0">
                <a:solidFill>
                  <a:schemeClr val="tx1"/>
                </a:solidFill>
                <a:latin typeface="Calibri" panose="020F0502020204030204" pitchFamily="34" charset="0"/>
                <a:ea typeface="Calibri" panose="020F0502020204030204" pitchFamily="34" charset="0"/>
                <a:cs typeface="Times New Roman" panose="02020603050405020304" pitchFamily="18" charset="0"/>
              </a:rPr>
              <a:t>Dumping sensitive files in bins or even in the street</a:t>
            </a:r>
          </a:p>
          <a:p>
            <a:pPr marL="342900" indent="-342900">
              <a:lnSpc>
                <a:spcPct val="107000"/>
              </a:lnSpc>
              <a:spcAft>
                <a:spcPts val="800"/>
              </a:spcAft>
              <a:buFont typeface="Arial" panose="020B0604020202020204" pitchFamily="34" charset="0"/>
              <a:buChar char="•"/>
            </a:pPr>
            <a:r>
              <a:rPr lang="en-US" sz="2400" dirty="0">
                <a:solidFill>
                  <a:schemeClr val="tx1"/>
                </a:solidFill>
                <a:latin typeface="Calibri" panose="020F0502020204030204" pitchFamily="34" charset="0"/>
                <a:ea typeface="Calibri" panose="020F0502020204030204" pitchFamily="34" charset="0"/>
                <a:cs typeface="Times New Roman" panose="02020603050405020304" pitchFamily="18" charset="0"/>
              </a:rPr>
              <a:t>If your company is earning £2 billion of profit a month – will a £500,000 fine make you change your </a:t>
            </a:r>
            <a:r>
              <a:rPr lang="en-US" sz="2400" dirty="0" err="1">
                <a:solidFill>
                  <a:schemeClr val="tx1"/>
                </a:solidFill>
                <a:latin typeface="Calibri" panose="020F0502020204030204" pitchFamily="34" charset="0"/>
                <a:ea typeface="Calibri" panose="020F0502020204030204" pitchFamily="34" charset="0"/>
                <a:cs typeface="Times New Roman" panose="02020603050405020304" pitchFamily="18" charset="0"/>
              </a:rPr>
              <a:t>behaviour</a:t>
            </a:r>
            <a:r>
              <a:rPr lang="en-US" sz="2400" dirty="0">
                <a:solidFill>
                  <a:schemeClr val="tx1"/>
                </a:solidFill>
                <a:latin typeface="Calibri" panose="020F0502020204030204" pitchFamily="34" charset="0"/>
                <a:ea typeface="Calibri" panose="020F0502020204030204" pitchFamily="34" charset="0"/>
                <a:cs typeface="Times New Roman" panose="02020603050405020304" pitchFamily="18" charset="0"/>
              </a:rPr>
              <a:t>? The approach is usually, just send us a bill</a:t>
            </a:r>
          </a:p>
          <a:p>
            <a:pPr marL="1085850" lvl="1" indent="-342900">
              <a:lnSpc>
                <a:spcPct val="107000"/>
              </a:lnSpc>
              <a:spcAft>
                <a:spcPts val="800"/>
              </a:spcAft>
              <a:buFont typeface="Arial" panose="020B0604020202020204" pitchFamily="34" charset="0"/>
              <a:buChar char="•"/>
            </a:pPr>
            <a:endParaRPr lang="en-GB" sz="2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3" name="Audio 2">
            <a:hlinkClick r:id="" action="ppaction://media"/>
            <a:extLst>
              <a:ext uri="{FF2B5EF4-FFF2-40B4-BE49-F238E27FC236}">
                <a16:creationId xmlns:a16="http://schemas.microsoft.com/office/drawing/2014/main" id="{63199F28-4B01-FD4B-A8F0-6E3531C29678}"/>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164888" y="5829300"/>
            <a:ext cx="812800" cy="812800"/>
          </a:xfrm>
          <a:prstGeom prst="rect">
            <a:avLst/>
          </a:prstGeom>
        </p:spPr>
      </p:pic>
    </p:spTree>
    <p:extLst>
      <p:ext uri="{BB962C8B-B14F-4D97-AF65-F5344CB8AC3E}">
        <p14:creationId xmlns:p14="http://schemas.microsoft.com/office/powerpoint/2010/main" val="2809632770"/>
      </p:ext>
    </p:extLst>
  </p:cSld>
  <p:clrMapOvr>
    <a:masterClrMapping/>
  </p:clrMapOvr>
  <mc:AlternateContent xmlns:mc="http://schemas.openxmlformats.org/markup-compatibility/2006">
    <mc:Choice xmlns:p14="http://schemas.microsoft.com/office/powerpoint/2010/main" Requires="p14">
      <p:transition spd="slow" p14:dur="2000" advTm="73631"/>
    </mc:Choice>
    <mc:Fallback>
      <p:transition spd="slow" advTm="73631"/>
    </mc:Fallback>
  </mc:AlternateContent>
  <p:timing>
    <p:tnLst>
      <p:par>
        <p:cTn id="1" dur="indefinite" restart="never" nodeType="tmRoot">
          <p:childTnLst>
            <p:seq>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gradFill rotWithShape="0">
          <a:gsLst>
            <a:gs pos="0">
              <a:schemeClr val="bg1"/>
            </a:gs>
            <a:gs pos="100000">
              <a:srgbClr val="00B0F0"/>
            </a:gs>
          </a:gsLst>
          <a:lin ang="16380000" scaled="1"/>
        </a:gradFill>
        <a:effectLst/>
      </p:bgPr>
    </p:bg>
    <p:spTree>
      <p:nvGrpSpPr>
        <p:cNvPr id="1" name=""/>
        <p:cNvGrpSpPr/>
        <p:nvPr/>
      </p:nvGrpSpPr>
      <p:grpSpPr>
        <a:xfrm>
          <a:off x="0" y="0"/>
          <a:ext cx="0" cy="0"/>
          <a:chOff x="0" y="0"/>
          <a:chExt cx="0" cy="0"/>
        </a:xfrm>
      </p:grpSpPr>
      <p:sp>
        <p:nvSpPr>
          <p:cNvPr id="178" name="TextShape 2"/>
          <p:cNvSpPr txBox="1"/>
          <p:nvPr/>
        </p:nvSpPr>
        <p:spPr>
          <a:xfrm>
            <a:off x="984226" y="1414463"/>
            <a:ext cx="10225136" cy="4678833"/>
          </a:xfrm>
          <a:prstGeom prst="rect">
            <a:avLst/>
          </a:prstGeom>
          <a:noFill/>
          <a:ln>
            <a:noFill/>
          </a:ln>
        </p:spPr>
        <p:txBody>
          <a:bodyPr lIns="90000" tIns="46800" rIns="90000" bIns="46800">
            <a:normAutofit/>
          </a:bodyPr>
          <a:lstStyle/>
          <a:p>
            <a:pPr>
              <a:lnSpc>
                <a:spcPct val="107000"/>
              </a:lnSpc>
              <a:spcAft>
                <a:spcPts val="800"/>
              </a:spcAft>
            </a:pPr>
            <a:endParaRPr lang="en-GB" sz="2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Title 1">
            <a:extLst>
              <a:ext uri="{FF2B5EF4-FFF2-40B4-BE49-F238E27FC236}">
                <a16:creationId xmlns:a16="http://schemas.microsoft.com/office/drawing/2014/main" id="{29BD5670-87CE-4C87-B4BB-A0DC5194EFE2}"/>
              </a:ext>
            </a:extLst>
          </p:cNvPr>
          <p:cNvSpPr>
            <a:spLocks noGrp="1"/>
          </p:cNvSpPr>
          <p:nvPr>
            <p:ph type="title"/>
          </p:nvPr>
        </p:nvSpPr>
        <p:spPr>
          <a:xfrm>
            <a:off x="609600" y="274638"/>
            <a:ext cx="10969625" cy="1139825"/>
          </a:xfrm>
        </p:spPr>
        <p:txBody>
          <a:bodyPr/>
          <a:lstStyle/>
          <a:p>
            <a:r>
              <a:rPr lang="en-GB" sz="4000" dirty="0">
                <a:solidFill>
                  <a:schemeClr val="tx1"/>
                </a:solidFill>
              </a:rPr>
              <a:t>Some examples: EU – Laws</a:t>
            </a:r>
          </a:p>
        </p:txBody>
      </p:sp>
      <p:sp>
        <p:nvSpPr>
          <p:cNvPr id="2" name="TextShape 2">
            <a:extLst>
              <a:ext uri="{FF2B5EF4-FFF2-40B4-BE49-F238E27FC236}">
                <a16:creationId xmlns:a16="http://schemas.microsoft.com/office/drawing/2014/main" id="{325A808F-245B-49D1-B589-7B65484D474C}"/>
              </a:ext>
            </a:extLst>
          </p:cNvPr>
          <p:cNvSpPr txBox="1"/>
          <p:nvPr/>
        </p:nvSpPr>
        <p:spPr>
          <a:xfrm>
            <a:off x="1136626" y="1566863"/>
            <a:ext cx="10225136" cy="4678833"/>
          </a:xfrm>
          <a:prstGeom prst="rect">
            <a:avLst/>
          </a:prstGeom>
          <a:noFill/>
          <a:ln>
            <a:noFill/>
          </a:ln>
        </p:spPr>
        <p:txBody>
          <a:bodyPr lIns="90000" tIns="46800" rIns="90000" bIns="46800">
            <a:normAutofit/>
          </a:bodyPr>
          <a:lstStyle/>
          <a:p>
            <a:pPr marL="342900" indent="-342900">
              <a:lnSpc>
                <a:spcPct val="107000"/>
              </a:lnSpc>
              <a:spcAft>
                <a:spcPts val="800"/>
              </a:spcAft>
              <a:buFont typeface="Arial" panose="020B0604020202020204" pitchFamily="34" charset="0"/>
              <a:buChar char="•"/>
            </a:pPr>
            <a:r>
              <a:rPr lang="en-US" sz="2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The EU have laws</a:t>
            </a:r>
          </a:p>
          <a:p>
            <a:pPr marL="342900" indent="-342900">
              <a:lnSpc>
                <a:spcPct val="107000"/>
              </a:lnSpc>
              <a:spcAft>
                <a:spcPts val="800"/>
              </a:spcAft>
              <a:buFont typeface="Arial" panose="020B0604020202020204" pitchFamily="34" charset="0"/>
              <a:buChar char="•"/>
            </a:pPr>
            <a:r>
              <a:rPr lang="en-US" sz="2400" dirty="0">
                <a:solidFill>
                  <a:schemeClr val="tx1"/>
                </a:solidFill>
                <a:latin typeface="Calibri" panose="020F0502020204030204" pitchFamily="34" charset="0"/>
                <a:ea typeface="Calibri" panose="020F0502020204030204" pitchFamily="34" charset="0"/>
                <a:cs typeface="Times New Roman" panose="02020603050405020304" pitchFamily="18" charset="0"/>
              </a:rPr>
              <a:t>They are beautifully translated into all the languages spoken in the EU</a:t>
            </a:r>
          </a:p>
          <a:p>
            <a:pPr marL="342900" indent="-342900">
              <a:lnSpc>
                <a:spcPct val="107000"/>
              </a:lnSpc>
              <a:spcAft>
                <a:spcPts val="800"/>
              </a:spcAft>
              <a:buFont typeface="Arial" panose="020B0604020202020204" pitchFamily="34" charset="0"/>
              <a:buChar char="•"/>
            </a:pPr>
            <a:r>
              <a:rPr lang="en-US" sz="2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It can take a long time to get consensus</a:t>
            </a:r>
          </a:p>
          <a:p>
            <a:pPr marL="342900" indent="-342900">
              <a:lnSpc>
                <a:spcPct val="107000"/>
              </a:lnSpc>
              <a:spcAft>
                <a:spcPts val="800"/>
              </a:spcAft>
              <a:buFont typeface="Arial" panose="020B0604020202020204" pitchFamily="34" charset="0"/>
              <a:buChar char="•"/>
            </a:pPr>
            <a:r>
              <a:rPr lang="en-US" sz="2400" dirty="0">
                <a:solidFill>
                  <a:schemeClr val="tx1"/>
                </a:solidFill>
                <a:latin typeface="Calibri" panose="020F0502020204030204" pitchFamily="34" charset="0"/>
                <a:ea typeface="Calibri" panose="020F0502020204030204" pitchFamily="34" charset="0"/>
                <a:cs typeface="Times New Roman" panose="02020603050405020304" pitchFamily="18" charset="0"/>
              </a:rPr>
              <a:t>There is a big question. Who will enforce these laws?</a:t>
            </a:r>
          </a:p>
          <a:p>
            <a:pPr marL="342900" indent="-342900">
              <a:lnSpc>
                <a:spcPct val="107000"/>
              </a:lnSpc>
              <a:spcAft>
                <a:spcPts val="800"/>
              </a:spcAft>
              <a:buFont typeface="Arial" panose="020B0604020202020204" pitchFamily="34" charset="0"/>
              <a:buChar char="•"/>
            </a:pPr>
            <a:r>
              <a:rPr lang="en-US" sz="2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The country of the victim?</a:t>
            </a:r>
          </a:p>
          <a:p>
            <a:pPr marL="342900" indent="-342900">
              <a:lnSpc>
                <a:spcPct val="107000"/>
              </a:lnSpc>
              <a:spcAft>
                <a:spcPts val="800"/>
              </a:spcAft>
              <a:buFont typeface="Arial" panose="020B0604020202020204" pitchFamily="34" charset="0"/>
              <a:buChar char="•"/>
            </a:pPr>
            <a:r>
              <a:rPr lang="en-US" sz="2400" dirty="0">
                <a:solidFill>
                  <a:schemeClr val="tx1"/>
                </a:solidFill>
                <a:latin typeface="Calibri" panose="020F0502020204030204" pitchFamily="34" charset="0"/>
                <a:ea typeface="Calibri" panose="020F0502020204030204" pitchFamily="34" charset="0"/>
                <a:cs typeface="Times New Roman" panose="02020603050405020304" pitchFamily="18" charset="0"/>
              </a:rPr>
              <a:t>The country of the perpetrator?</a:t>
            </a:r>
          </a:p>
          <a:p>
            <a:pPr marL="342900" indent="-342900">
              <a:lnSpc>
                <a:spcPct val="107000"/>
              </a:lnSpc>
              <a:spcAft>
                <a:spcPts val="800"/>
              </a:spcAft>
              <a:buFont typeface="Arial" panose="020B0604020202020204" pitchFamily="34" charset="0"/>
              <a:buChar char="•"/>
            </a:pPr>
            <a:r>
              <a:rPr lang="en-US" sz="2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The country of the criminal act?</a:t>
            </a:r>
          </a:p>
          <a:p>
            <a:pPr marL="342900" indent="-342900">
              <a:lnSpc>
                <a:spcPct val="107000"/>
              </a:lnSpc>
              <a:spcAft>
                <a:spcPts val="800"/>
              </a:spcAft>
              <a:buFont typeface="Arial" panose="020B0604020202020204" pitchFamily="34" charset="0"/>
              <a:buChar char="•"/>
            </a:pPr>
            <a:r>
              <a:rPr lang="en-US" sz="2400" dirty="0">
                <a:solidFill>
                  <a:schemeClr val="tx1"/>
                </a:solidFill>
                <a:latin typeface="Calibri" panose="020F0502020204030204" pitchFamily="34" charset="0"/>
                <a:ea typeface="Calibri" panose="020F0502020204030204" pitchFamily="34" charset="0"/>
                <a:cs typeface="Times New Roman" panose="02020603050405020304" pitchFamily="18" charset="0"/>
              </a:rPr>
              <a:t>Somewhere completely different?</a:t>
            </a:r>
            <a:endParaRPr lang="en-US" sz="2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3" name="Audio 2">
            <a:hlinkClick r:id="" action="ppaction://media"/>
            <a:extLst>
              <a:ext uri="{FF2B5EF4-FFF2-40B4-BE49-F238E27FC236}">
                <a16:creationId xmlns:a16="http://schemas.microsoft.com/office/drawing/2014/main" id="{9EC54AC4-6353-AB4A-8876-8DD7E384910B}"/>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164888" y="5829300"/>
            <a:ext cx="812800" cy="812800"/>
          </a:xfrm>
          <a:prstGeom prst="rect">
            <a:avLst/>
          </a:prstGeom>
        </p:spPr>
      </p:pic>
    </p:spTree>
    <p:extLst>
      <p:ext uri="{BB962C8B-B14F-4D97-AF65-F5344CB8AC3E}">
        <p14:creationId xmlns:p14="http://schemas.microsoft.com/office/powerpoint/2010/main" val="2450589940"/>
      </p:ext>
    </p:extLst>
  </p:cSld>
  <p:clrMapOvr>
    <a:masterClrMapping/>
  </p:clrMapOvr>
  <mc:AlternateContent xmlns:mc="http://schemas.openxmlformats.org/markup-compatibility/2006">
    <mc:Choice xmlns:p14="http://schemas.microsoft.com/office/powerpoint/2010/main" Requires="p14">
      <p:transition spd="slow" p14:dur="2000" advTm="49399"/>
    </mc:Choice>
    <mc:Fallback>
      <p:transition spd="slow" advTm="49399"/>
    </mc:Fallback>
  </mc:AlternateContent>
  <p:timing>
    <p:tnLst>
      <p:par>
        <p:cTn id="1" dur="indefinite" restart="never" nodeType="tmRoot">
          <p:childTnLst>
            <p:seq>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gradFill rotWithShape="0">
          <a:gsLst>
            <a:gs pos="0">
              <a:schemeClr val="bg1"/>
            </a:gs>
            <a:gs pos="100000">
              <a:srgbClr val="00B0F0"/>
            </a:gs>
          </a:gsLst>
          <a:lin ang="16380000" scaled="1"/>
        </a:gradFill>
        <a:effectLst/>
      </p:bgPr>
    </p:bg>
    <p:spTree>
      <p:nvGrpSpPr>
        <p:cNvPr id="1" name=""/>
        <p:cNvGrpSpPr/>
        <p:nvPr/>
      </p:nvGrpSpPr>
      <p:grpSpPr>
        <a:xfrm>
          <a:off x="0" y="0"/>
          <a:ext cx="0" cy="0"/>
          <a:chOff x="0" y="0"/>
          <a:chExt cx="0" cy="0"/>
        </a:xfrm>
      </p:grpSpPr>
      <p:sp>
        <p:nvSpPr>
          <p:cNvPr id="178" name="TextShape 2"/>
          <p:cNvSpPr txBox="1"/>
          <p:nvPr/>
        </p:nvSpPr>
        <p:spPr>
          <a:xfrm>
            <a:off x="984226" y="1414463"/>
            <a:ext cx="10225136" cy="4678833"/>
          </a:xfrm>
          <a:prstGeom prst="rect">
            <a:avLst/>
          </a:prstGeom>
          <a:noFill/>
          <a:ln>
            <a:noFill/>
          </a:ln>
        </p:spPr>
        <p:txBody>
          <a:bodyPr lIns="90000" tIns="46800" rIns="90000" bIns="46800">
            <a:normAutofit/>
          </a:bodyPr>
          <a:lstStyle/>
          <a:p>
            <a:pPr>
              <a:lnSpc>
                <a:spcPct val="107000"/>
              </a:lnSpc>
              <a:spcAft>
                <a:spcPts val="800"/>
              </a:spcAft>
            </a:pPr>
            <a:endParaRPr lang="en-GB" sz="2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Title 1">
            <a:extLst>
              <a:ext uri="{FF2B5EF4-FFF2-40B4-BE49-F238E27FC236}">
                <a16:creationId xmlns:a16="http://schemas.microsoft.com/office/drawing/2014/main" id="{29BD5670-87CE-4C87-B4BB-A0DC5194EFE2}"/>
              </a:ext>
            </a:extLst>
          </p:cNvPr>
          <p:cNvSpPr>
            <a:spLocks noGrp="1"/>
          </p:cNvSpPr>
          <p:nvPr>
            <p:ph type="title"/>
          </p:nvPr>
        </p:nvSpPr>
        <p:spPr>
          <a:xfrm>
            <a:off x="609600" y="274638"/>
            <a:ext cx="10969625" cy="1139825"/>
          </a:xfrm>
        </p:spPr>
        <p:txBody>
          <a:bodyPr/>
          <a:lstStyle/>
          <a:p>
            <a:r>
              <a:rPr lang="en-GB" sz="4000" dirty="0">
                <a:solidFill>
                  <a:schemeClr val="tx1"/>
                </a:solidFill>
              </a:rPr>
              <a:t>UK, US and EU - Regulation</a:t>
            </a:r>
          </a:p>
        </p:txBody>
      </p:sp>
      <p:sp>
        <p:nvSpPr>
          <p:cNvPr id="2" name="TextShape 2">
            <a:extLst>
              <a:ext uri="{FF2B5EF4-FFF2-40B4-BE49-F238E27FC236}">
                <a16:creationId xmlns:a16="http://schemas.microsoft.com/office/drawing/2014/main" id="{325A808F-245B-49D1-B589-7B65484D474C}"/>
              </a:ext>
            </a:extLst>
          </p:cNvPr>
          <p:cNvSpPr txBox="1"/>
          <p:nvPr/>
        </p:nvSpPr>
        <p:spPr>
          <a:xfrm>
            <a:off x="1136626" y="1566863"/>
            <a:ext cx="10225136" cy="4678833"/>
          </a:xfrm>
          <a:prstGeom prst="rect">
            <a:avLst/>
          </a:prstGeom>
          <a:noFill/>
          <a:ln>
            <a:noFill/>
          </a:ln>
        </p:spPr>
        <p:txBody>
          <a:bodyPr lIns="90000" tIns="46800" rIns="90000" bIns="46800">
            <a:normAutofit/>
          </a:bodyPr>
          <a:lstStyle/>
          <a:p>
            <a:pPr marL="342900" indent="-342900">
              <a:lnSpc>
                <a:spcPct val="107000"/>
              </a:lnSpc>
              <a:spcAft>
                <a:spcPts val="800"/>
              </a:spcAft>
              <a:buFont typeface="Arial" panose="020B0604020202020204" pitchFamily="34" charset="0"/>
              <a:buChar char="•"/>
            </a:pPr>
            <a:r>
              <a:rPr lang="en-US" sz="2400" dirty="0">
                <a:solidFill>
                  <a:schemeClr val="tx1"/>
                </a:solidFill>
                <a:latin typeface="Calibri" panose="020F0502020204030204" pitchFamily="34" charset="0"/>
                <a:ea typeface="Calibri" panose="020F0502020204030204" pitchFamily="34" charset="0"/>
                <a:cs typeface="Times New Roman" panose="02020603050405020304" pitchFamily="18" charset="0"/>
              </a:rPr>
              <a:t>Different approach to regulation in the UK versus the US</a:t>
            </a:r>
          </a:p>
          <a:p>
            <a:pPr marL="1085850" lvl="1" indent="-342900">
              <a:lnSpc>
                <a:spcPct val="107000"/>
              </a:lnSpc>
              <a:spcAft>
                <a:spcPts val="800"/>
              </a:spcAft>
              <a:buFont typeface="Arial" panose="020B0604020202020204" pitchFamily="34" charset="0"/>
              <a:buChar char="•"/>
            </a:pPr>
            <a:r>
              <a:rPr lang="en-US" sz="2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The UK uses a regulator to regulate specialized industries</a:t>
            </a:r>
          </a:p>
          <a:p>
            <a:pPr marL="1085850" lvl="1" indent="-342900">
              <a:lnSpc>
                <a:spcPct val="107000"/>
              </a:lnSpc>
              <a:spcAft>
                <a:spcPts val="800"/>
              </a:spcAft>
              <a:buFont typeface="Arial" panose="020B0604020202020204" pitchFamily="34" charset="0"/>
              <a:buChar char="•"/>
            </a:pPr>
            <a:r>
              <a:rPr lang="en-US" sz="2400" dirty="0">
                <a:solidFill>
                  <a:schemeClr val="tx1"/>
                </a:solidFill>
                <a:latin typeface="Calibri" panose="020F0502020204030204" pitchFamily="34" charset="0"/>
                <a:ea typeface="Calibri" panose="020F0502020204030204" pitchFamily="34" charset="0"/>
                <a:cs typeface="Times New Roman" panose="02020603050405020304" pitchFamily="18" charset="0"/>
              </a:rPr>
              <a:t>The US uses regulators like the UK, but sometimes uses regulators to enforce the law</a:t>
            </a:r>
          </a:p>
          <a:p>
            <a:pPr marL="1085850" lvl="1" indent="-342900">
              <a:lnSpc>
                <a:spcPct val="107000"/>
              </a:lnSpc>
              <a:spcAft>
                <a:spcPts val="800"/>
              </a:spcAft>
              <a:buFont typeface="Arial" panose="020B0604020202020204" pitchFamily="34" charset="0"/>
              <a:buChar char="•"/>
            </a:pPr>
            <a:r>
              <a:rPr lang="en-US" sz="2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The EU uses Regulation like many countries use Laws</a:t>
            </a:r>
          </a:p>
          <a:p>
            <a:pPr marL="342900" indent="-342900">
              <a:lnSpc>
                <a:spcPct val="107000"/>
              </a:lnSpc>
              <a:spcAft>
                <a:spcPts val="800"/>
              </a:spcAft>
              <a:buFont typeface="Arial" panose="020B0604020202020204" pitchFamily="34" charset="0"/>
              <a:buChar char="•"/>
            </a:pPr>
            <a:r>
              <a:rPr lang="en-US" sz="2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Confused yet?</a:t>
            </a:r>
          </a:p>
          <a:p>
            <a:pPr marL="342900" indent="-342900">
              <a:lnSpc>
                <a:spcPct val="107000"/>
              </a:lnSpc>
              <a:spcAft>
                <a:spcPts val="800"/>
              </a:spcAft>
              <a:buFont typeface="Arial" panose="020B0604020202020204" pitchFamily="34" charset="0"/>
              <a:buChar char="•"/>
            </a:pPr>
            <a:r>
              <a:rPr lang="en-US" sz="2400" dirty="0">
                <a:solidFill>
                  <a:schemeClr val="tx1"/>
                </a:solidFill>
                <a:latin typeface="Calibri" panose="020F0502020204030204" pitchFamily="34" charset="0"/>
                <a:ea typeface="Calibri" panose="020F0502020204030204" pitchFamily="34" charset="0"/>
                <a:cs typeface="Times New Roman" panose="02020603050405020304" pitchFamily="18" charset="0"/>
              </a:rPr>
              <a:t>Some countries don’t have a clue</a:t>
            </a:r>
          </a:p>
          <a:p>
            <a:pPr marL="342900" indent="-342900">
              <a:lnSpc>
                <a:spcPct val="107000"/>
              </a:lnSpc>
              <a:spcAft>
                <a:spcPts val="800"/>
              </a:spcAft>
              <a:buFont typeface="Arial" panose="020B0604020202020204" pitchFamily="34" charset="0"/>
              <a:buChar char="•"/>
            </a:pPr>
            <a:r>
              <a:rPr lang="en-US" sz="2400" dirty="0">
                <a:solidFill>
                  <a:schemeClr val="tx1"/>
                </a:solidFill>
                <a:latin typeface="Calibri" panose="020F0502020204030204" pitchFamily="34" charset="0"/>
                <a:ea typeface="Calibri" panose="020F0502020204030204" pitchFamily="34" charset="0"/>
                <a:cs typeface="Times New Roman" panose="02020603050405020304" pitchFamily="18" charset="0"/>
              </a:rPr>
              <a:t>Many corporates don’t have a clue</a:t>
            </a:r>
          </a:p>
          <a:p>
            <a:pPr marL="342900" indent="-342900">
              <a:lnSpc>
                <a:spcPct val="107000"/>
              </a:lnSpc>
              <a:spcAft>
                <a:spcPts val="800"/>
              </a:spcAft>
              <a:buFont typeface="Arial" panose="020B0604020202020204" pitchFamily="34" charset="0"/>
              <a:buChar char="•"/>
            </a:pPr>
            <a:r>
              <a:rPr lang="en-US" sz="2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There are many people who are very happ</a:t>
            </a:r>
            <a:r>
              <a:rPr lang="en-US" sz="2400" dirty="0">
                <a:solidFill>
                  <a:schemeClr val="tx1"/>
                </a:solidFill>
                <a:latin typeface="Calibri" panose="020F0502020204030204" pitchFamily="34" charset="0"/>
                <a:ea typeface="Calibri" panose="020F0502020204030204" pitchFamily="34" charset="0"/>
                <a:cs typeface="Times New Roman" panose="02020603050405020304" pitchFamily="18" charset="0"/>
              </a:rPr>
              <a:t>y to take advantage</a:t>
            </a:r>
            <a:endParaRPr lang="en-GB" sz="2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3" name="Audio 2">
            <a:hlinkClick r:id="" action="ppaction://media"/>
            <a:extLst>
              <a:ext uri="{FF2B5EF4-FFF2-40B4-BE49-F238E27FC236}">
                <a16:creationId xmlns:a16="http://schemas.microsoft.com/office/drawing/2014/main" id="{6C22CE7A-B91A-3E48-865C-FE4AE6BD471D}"/>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164888" y="5829300"/>
            <a:ext cx="812800" cy="812800"/>
          </a:xfrm>
          <a:prstGeom prst="rect">
            <a:avLst/>
          </a:prstGeom>
        </p:spPr>
      </p:pic>
    </p:spTree>
    <p:extLst>
      <p:ext uri="{BB962C8B-B14F-4D97-AF65-F5344CB8AC3E}">
        <p14:creationId xmlns:p14="http://schemas.microsoft.com/office/powerpoint/2010/main" val="416424663"/>
      </p:ext>
    </p:extLst>
  </p:cSld>
  <p:clrMapOvr>
    <a:masterClrMapping/>
  </p:clrMapOvr>
  <mc:AlternateContent xmlns:mc="http://schemas.openxmlformats.org/markup-compatibility/2006">
    <mc:Choice xmlns:p14="http://schemas.microsoft.com/office/powerpoint/2010/main" Requires="p14">
      <p:transition spd="slow" p14:dur="2000" advTm="88726"/>
    </mc:Choice>
    <mc:Fallback>
      <p:transition spd="slow" advTm="88726"/>
    </mc:Fallback>
  </mc:AlternateContent>
  <p:timing>
    <p:tnLst>
      <p:par>
        <p:cTn id="1" dur="indefinite" restart="never" nodeType="tmRoot">
          <p:childTnLst>
            <p:seq>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gradFill rotWithShape="0">
          <a:gsLst>
            <a:gs pos="0">
              <a:schemeClr val="bg1"/>
            </a:gs>
            <a:gs pos="100000">
              <a:srgbClr val="00B0F0"/>
            </a:gs>
          </a:gsLst>
          <a:lin ang="16380000" scaled="1"/>
        </a:gradFill>
        <a:effectLst/>
      </p:bgPr>
    </p:bg>
    <p:spTree>
      <p:nvGrpSpPr>
        <p:cNvPr id="1" name=""/>
        <p:cNvGrpSpPr/>
        <p:nvPr/>
      </p:nvGrpSpPr>
      <p:grpSpPr>
        <a:xfrm>
          <a:off x="0" y="0"/>
          <a:ext cx="0" cy="0"/>
          <a:chOff x="0" y="0"/>
          <a:chExt cx="0" cy="0"/>
        </a:xfrm>
      </p:grpSpPr>
      <p:sp>
        <p:nvSpPr>
          <p:cNvPr id="178" name="TextShape 2"/>
          <p:cNvSpPr txBox="1"/>
          <p:nvPr/>
        </p:nvSpPr>
        <p:spPr>
          <a:xfrm>
            <a:off x="984226" y="1414463"/>
            <a:ext cx="10225136" cy="4678833"/>
          </a:xfrm>
          <a:prstGeom prst="rect">
            <a:avLst/>
          </a:prstGeom>
          <a:noFill/>
          <a:ln>
            <a:noFill/>
          </a:ln>
        </p:spPr>
        <p:txBody>
          <a:bodyPr lIns="90000" tIns="46800" rIns="90000" bIns="46800">
            <a:normAutofit/>
          </a:bodyPr>
          <a:lstStyle/>
          <a:p>
            <a:pPr>
              <a:lnSpc>
                <a:spcPct val="107000"/>
              </a:lnSpc>
              <a:spcAft>
                <a:spcPts val="800"/>
              </a:spcAft>
            </a:pPr>
            <a:endParaRPr lang="en-GB" sz="2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Title 1">
            <a:extLst>
              <a:ext uri="{FF2B5EF4-FFF2-40B4-BE49-F238E27FC236}">
                <a16:creationId xmlns:a16="http://schemas.microsoft.com/office/drawing/2014/main" id="{29BD5670-87CE-4C87-B4BB-A0DC5194EFE2}"/>
              </a:ext>
            </a:extLst>
          </p:cNvPr>
          <p:cNvSpPr>
            <a:spLocks noGrp="1"/>
          </p:cNvSpPr>
          <p:nvPr>
            <p:ph type="title"/>
          </p:nvPr>
        </p:nvSpPr>
        <p:spPr>
          <a:xfrm>
            <a:off x="609600" y="274638"/>
            <a:ext cx="10969625" cy="1139825"/>
          </a:xfrm>
        </p:spPr>
        <p:txBody>
          <a:bodyPr/>
          <a:lstStyle/>
          <a:p>
            <a:r>
              <a:rPr lang="en-GB" sz="4000" dirty="0">
                <a:solidFill>
                  <a:schemeClr val="tx1"/>
                </a:solidFill>
              </a:rPr>
              <a:t>Some examples: US - Regulations</a:t>
            </a:r>
          </a:p>
        </p:txBody>
      </p:sp>
      <p:sp>
        <p:nvSpPr>
          <p:cNvPr id="2" name="TextShape 2">
            <a:extLst>
              <a:ext uri="{FF2B5EF4-FFF2-40B4-BE49-F238E27FC236}">
                <a16:creationId xmlns:a16="http://schemas.microsoft.com/office/drawing/2014/main" id="{325A808F-245B-49D1-B589-7B65484D474C}"/>
              </a:ext>
            </a:extLst>
          </p:cNvPr>
          <p:cNvSpPr txBox="1"/>
          <p:nvPr/>
        </p:nvSpPr>
        <p:spPr>
          <a:xfrm>
            <a:off x="1136626" y="1566863"/>
            <a:ext cx="10225136" cy="4678833"/>
          </a:xfrm>
          <a:prstGeom prst="rect">
            <a:avLst/>
          </a:prstGeom>
          <a:noFill/>
          <a:ln>
            <a:noFill/>
          </a:ln>
        </p:spPr>
        <p:txBody>
          <a:bodyPr lIns="90000" tIns="46800" rIns="90000" bIns="46800">
            <a:normAutofit/>
          </a:bodyPr>
          <a:lstStyle/>
          <a:p>
            <a:pPr marL="342900" indent="-342900">
              <a:lnSpc>
                <a:spcPct val="107000"/>
              </a:lnSpc>
              <a:spcAft>
                <a:spcPts val="800"/>
              </a:spcAft>
              <a:buFont typeface="Arial" panose="020B0604020202020204" pitchFamily="34" charset="0"/>
              <a:buChar char="•"/>
            </a:pPr>
            <a:r>
              <a:rPr lang="en-US" sz="2400" dirty="0">
                <a:solidFill>
                  <a:schemeClr val="tx1"/>
                </a:solidFill>
                <a:latin typeface="Calibri" panose="020F0502020204030204" pitchFamily="34" charset="0"/>
                <a:ea typeface="Calibri" panose="020F0502020204030204" pitchFamily="34" charset="0"/>
                <a:cs typeface="Times New Roman" panose="02020603050405020304" pitchFamily="18" charset="0"/>
              </a:rPr>
              <a:t>The US do not regulate as many industries as the UK</a:t>
            </a:r>
          </a:p>
          <a:p>
            <a:pPr marL="342900" indent="-342900">
              <a:lnSpc>
                <a:spcPct val="107000"/>
              </a:lnSpc>
              <a:spcAft>
                <a:spcPts val="800"/>
              </a:spcAft>
              <a:buFont typeface="Arial" panose="020B0604020202020204" pitchFamily="34" charset="0"/>
              <a:buChar char="•"/>
            </a:pPr>
            <a:r>
              <a:rPr lang="en-US" sz="2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They generally always have competent regulators</a:t>
            </a:r>
          </a:p>
          <a:p>
            <a:pPr marL="342900" indent="-342900">
              <a:lnSpc>
                <a:spcPct val="107000"/>
              </a:lnSpc>
              <a:spcAft>
                <a:spcPts val="800"/>
              </a:spcAft>
              <a:buFont typeface="Arial" panose="020B0604020202020204" pitchFamily="34" charset="0"/>
              <a:buChar char="•"/>
            </a:pPr>
            <a:r>
              <a:rPr lang="en-US" sz="2400" dirty="0">
                <a:solidFill>
                  <a:schemeClr val="tx1"/>
                </a:solidFill>
                <a:latin typeface="Calibri" panose="020F0502020204030204" pitchFamily="34" charset="0"/>
                <a:ea typeface="Calibri" panose="020F0502020204030204" pitchFamily="34" charset="0"/>
                <a:cs typeface="Times New Roman" panose="02020603050405020304" pitchFamily="18" charset="0"/>
              </a:rPr>
              <a:t>They have huge fines for non-compliance</a:t>
            </a:r>
          </a:p>
          <a:p>
            <a:pPr marL="342900" indent="-342900">
              <a:lnSpc>
                <a:spcPct val="107000"/>
              </a:lnSpc>
              <a:spcAft>
                <a:spcPts val="800"/>
              </a:spcAft>
              <a:buFont typeface="Arial" panose="020B0604020202020204" pitchFamily="34" charset="0"/>
              <a:buChar char="•"/>
            </a:pPr>
            <a:r>
              <a:rPr lang="en-US" sz="2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Between overlapping laws and regulations, if you get caught in the middle, it is likely to hurt</a:t>
            </a:r>
          </a:p>
          <a:p>
            <a:pPr marL="342900" indent="-342900">
              <a:lnSpc>
                <a:spcPct val="107000"/>
              </a:lnSpc>
              <a:spcAft>
                <a:spcPts val="800"/>
              </a:spcAft>
              <a:buFont typeface="Arial" panose="020B0604020202020204" pitchFamily="34" charset="0"/>
              <a:buChar char="•"/>
            </a:pPr>
            <a:r>
              <a:rPr lang="en-US" sz="2400" dirty="0">
                <a:solidFill>
                  <a:schemeClr val="tx1"/>
                </a:solidFill>
                <a:latin typeface="Calibri" panose="020F0502020204030204" pitchFamily="34" charset="0"/>
                <a:ea typeface="Calibri" panose="020F0502020204030204" pitchFamily="34" charset="0"/>
                <a:cs typeface="Times New Roman" panose="02020603050405020304" pitchFamily="18" charset="0"/>
              </a:rPr>
              <a:t>Look at BP in 2010 with the major oil spill in the Gulf of Mexico</a:t>
            </a:r>
          </a:p>
          <a:p>
            <a:pPr marL="1085850" lvl="1" indent="-342900">
              <a:lnSpc>
                <a:spcPct val="107000"/>
              </a:lnSpc>
              <a:spcAft>
                <a:spcPts val="800"/>
              </a:spcAft>
              <a:buFont typeface="Arial" panose="020B0604020202020204" pitchFamily="34" charset="0"/>
              <a:buChar char="•"/>
            </a:pPr>
            <a:r>
              <a:rPr lang="en-US" sz="2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Guess how much it cost them between broken laws, regulations, clean up and compensation?</a:t>
            </a:r>
          </a:p>
          <a:p>
            <a:pPr marL="342900" indent="-342900">
              <a:lnSpc>
                <a:spcPct val="107000"/>
              </a:lnSpc>
              <a:spcAft>
                <a:spcPts val="800"/>
              </a:spcAft>
              <a:buFont typeface="Arial" panose="020B0604020202020204" pitchFamily="34" charset="0"/>
              <a:buChar char="•"/>
            </a:pPr>
            <a:r>
              <a:rPr lang="en-US" sz="2400" dirty="0">
                <a:solidFill>
                  <a:schemeClr val="tx1"/>
                </a:solidFill>
                <a:latin typeface="Calibri" panose="020F0502020204030204" pitchFamily="34" charset="0"/>
                <a:ea typeface="Calibri" panose="020F0502020204030204" pitchFamily="34" charset="0"/>
                <a:cs typeface="Times New Roman" panose="02020603050405020304" pitchFamily="18" charset="0"/>
              </a:rPr>
              <a:t>Look at their approach to the likes of Facebook and Google </a:t>
            </a:r>
            <a:endParaRPr lang="en-GB" sz="2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3" name="Audio 2">
            <a:hlinkClick r:id="" action="ppaction://media"/>
            <a:extLst>
              <a:ext uri="{FF2B5EF4-FFF2-40B4-BE49-F238E27FC236}">
                <a16:creationId xmlns:a16="http://schemas.microsoft.com/office/drawing/2014/main" id="{40045B1E-7BDF-AE46-B371-6E2641869FAB}"/>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164888" y="5829300"/>
            <a:ext cx="812800" cy="812800"/>
          </a:xfrm>
          <a:prstGeom prst="rect">
            <a:avLst/>
          </a:prstGeom>
        </p:spPr>
      </p:pic>
    </p:spTree>
    <p:extLst>
      <p:ext uri="{BB962C8B-B14F-4D97-AF65-F5344CB8AC3E}">
        <p14:creationId xmlns:p14="http://schemas.microsoft.com/office/powerpoint/2010/main" val="340180393"/>
      </p:ext>
    </p:extLst>
  </p:cSld>
  <p:clrMapOvr>
    <a:masterClrMapping/>
  </p:clrMapOvr>
  <mc:AlternateContent xmlns:mc="http://schemas.openxmlformats.org/markup-compatibility/2006">
    <mc:Choice xmlns:p14="http://schemas.microsoft.com/office/powerpoint/2010/main" Requires="p14">
      <p:transition spd="slow" p14:dur="2000" advTm="3475"/>
    </mc:Choice>
    <mc:Fallback>
      <p:transition spd="slow" advTm="3475"/>
    </mc:Fallback>
  </mc:AlternateContent>
  <p:timing>
    <p:tnLst>
      <p:par>
        <p:cTn id="1" dur="indefinite" restart="never" nodeType="tmRoot">
          <p:childTnLst>
            <p:seq>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gradFill rotWithShape="0">
          <a:gsLst>
            <a:gs pos="0">
              <a:schemeClr val="bg1"/>
            </a:gs>
            <a:gs pos="100000">
              <a:srgbClr val="00B0F0"/>
            </a:gs>
          </a:gsLst>
          <a:lin ang="16380000" scaled="1"/>
        </a:gradFill>
        <a:effectLst/>
      </p:bgPr>
    </p:bg>
    <p:spTree>
      <p:nvGrpSpPr>
        <p:cNvPr id="1" name=""/>
        <p:cNvGrpSpPr/>
        <p:nvPr/>
      </p:nvGrpSpPr>
      <p:grpSpPr>
        <a:xfrm>
          <a:off x="0" y="0"/>
          <a:ext cx="0" cy="0"/>
          <a:chOff x="0" y="0"/>
          <a:chExt cx="0" cy="0"/>
        </a:xfrm>
      </p:grpSpPr>
      <p:sp>
        <p:nvSpPr>
          <p:cNvPr id="178" name="TextShape 2"/>
          <p:cNvSpPr txBox="1"/>
          <p:nvPr/>
        </p:nvSpPr>
        <p:spPr>
          <a:xfrm>
            <a:off x="984226" y="1414463"/>
            <a:ext cx="10225136" cy="4678833"/>
          </a:xfrm>
          <a:prstGeom prst="rect">
            <a:avLst/>
          </a:prstGeom>
          <a:noFill/>
          <a:ln>
            <a:noFill/>
          </a:ln>
        </p:spPr>
        <p:txBody>
          <a:bodyPr lIns="90000" tIns="46800" rIns="90000" bIns="46800">
            <a:normAutofit/>
          </a:bodyPr>
          <a:lstStyle/>
          <a:p>
            <a:pPr>
              <a:lnSpc>
                <a:spcPct val="107000"/>
              </a:lnSpc>
              <a:spcAft>
                <a:spcPts val="800"/>
              </a:spcAft>
            </a:pPr>
            <a:endParaRPr lang="en-GB" sz="2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Title 1">
            <a:extLst>
              <a:ext uri="{FF2B5EF4-FFF2-40B4-BE49-F238E27FC236}">
                <a16:creationId xmlns:a16="http://schemas.microsoft.com/office/drawing/2014/main" id="{29BD5670-87CE-4C87-B4BB-A0DC5194EFE2}"/>
              </a:ext>
            </a:extLst>
          </p:cNvPr>
          <p:cNvSpPr>
            <a:spLocks noGrp="1"/>
          </p:cNvSpPr>
          <p:nvPr>
            <p:ph type="title"/>
          </p:nvPr>
        </p:nvSpPr>
        <p:spPr>
          <a:xfrm>
            <a:off x="609600" y="274638"/>
            <a:ext cx="10969625" cy="1139825"/>
          </a:xfrm>
        </p:spPr>
        <p:txBody>
          <a:bodyPr/>
          <a:lstStyle/>
          <a:p>
            <a:r>
              <a:rPr lang="en-GB" sz="4000" dirty="0">
                <a:solidFill>
                  <a:schemeClr val="tx1"/>
                </a:solidFill>
              </a:rPr>
              <a:t>Some examples: UK - Regulations</a:t>
            </a:r>
          </a:p>
        </p:txBody>
      </p:sp>
      <p:sp>
        <p:nvSpPr>
          <p:cNvPr id="2" name="TextShape 2">
            <a:extLst>
              <a:ext uri="{FF2B5EF4-FFF2-40B4-BE49-F238E27FC236}">
                <a16:creationId xmlns:a16="http://schemas.microsoft.com/office/drawing/2014/main" id="{325A808F-245B-49D1-B589-7B65484D474C}"/>
              </a:ext>
            </a:extLst>
          </p:cNvPr>
          <p:cNvSpPr txBox="1"/>
          <p:nvPr/>
        </p:nvSpPr>
        <p:spPr>
          <a:xfrm>
            <a:off x="1136626" y="1566863"/>
            <a:ext cx="10225136" cy="4678833"/>
          </a:xfrm>
          <a:prstGeom prst="rect">
            <a:avLst/>
          </a:prstGeom>
          <a:noFill/>
          <a:ln>
            <a:noFill/>
          </a:ln>
        </p:spPr>
        <p:txBody>
          <a:bodyPr lIns="90000" tIns="46800" rIns="90000" bIns="46800">
            <a:normAutofit/>
          </a:bodyPr>
          <a:lstStyle/>
          <a:p>
            <a:pPr marL="342900" indent="-342900">
              <a:lnSpc>
                <a:spcPct val="107000"/>
              </a:lnSpc>
              <a:spcAft>
                <a:spcPts val="800"/>
              </a:spcAft>
              <a:buFont typeface="Arial" panose="020B0604020202020204" pitchFamily="34" charset="0"/>
              <a:buChar char="•"/>
            </a:pPr>
            <a:r>
              <a:rPr lang="en-US" sz="2400" dirty="0">
                <a:solidFill>
                  <a:schemeClr val="tx1"/>
                </a:solidFill>
                <a:latin typeface="Calibri" panose="020F0502020204030204" pitchFamily="34" charset="0"/>
                <a:ea typeface="Calibri" panose="020F0502020204030204" pitchFamily="34" charset="0"/>
                <a:cs typeface="Times New Roman" panose="02020603050405020304" pitchFamily="18" charset="0"/>
              </a:rPr>
              <a:t>Guess how many regulated industries there are in the UK?</a:t>
            </a:r>
          </a:p>
          <a:p>
            <a:pPr marL="1085850" lvl="1" indent="-342900">
              <a:lnSpc>
                <a:spcPct val="107000"/>
              </a:lnSpc>
              <a:spcAft>
                <a:spcPts val="800"/>
              </a:spcAft>
              <a:buFont typeface="Arial" panose="020B0604020202020204" pitchFamily="34" charset="0"/>
              <a:buChar char="•"/>
            </a:pPr>
            <a:r>
              <a:rPr lang="en-US" sz="2400" dirty="0">
                <a:solidFill>
                  <a:schemeClr val="tx1"/>
                </a:solidFill>
                <a:latin typeface="Calibri" panose="020F0502020204030204" pitchFamily="34" charset="0"/>
                <a:ea typeface="Calibri" panose="020F0502020204030204" pitchFamily="34" charset="0"/>
                <a:cs typeface="Times New Roman" panose="02020603050405020304" pitchFamily="18" charset="0"/>
              </a:rPr>
              <a:t>Is it 30, 300 or 3,000?</a:t>
            </a:r>
          </a:p>
          <a:p>
            <a:pPr marL="342900" indent="-342900">
              <a:lnSpc>
                <a:spcPct val="107000"/>
              </a:lnSpc>
              <a:spcAft>
                <a:spcPts val="800"/>
              </a:spcAft>
              <a:buFont typeface="Arial" panose="020B0604020202020204" pitchFamily="34" charset="0"/>
              <a:buChar char="•"/>
            </a:pPr>
            <a:r>
              <a:rPr lang="en-US" sz="2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They generally always have competent regulators, but occasionally they get it wrong. A few years back, a new electricity regulator was appointed, and he had no clue about the industry. He asked the big 6 companies what he should do. What do you think the outcome was? Tough new regulations, or an easy ride?</a:t>
            </a:r>
          </a:p>
          <a:p>
            <a:pPr marL="342900" indent="-342900">
              <a:lnSpc>
                <a:spcPct val="107000"/>
              </a:lnSpc>
              <a:spcAft>
                <a:spcPts val="800"/>
              </a:spcAft>
              <a:buFont typeface="Arial" panose="020B0604020202020204" pitchFamily="34" charset="0"/>
              <a:buChar char="•"/>
            </a:pPr>
            <a:r>
              <a:rPr lang="en-US" sz="2400" dirty="0">
                <a:solidFill>
                  <a:schemeClr val="tx1"/>
                </a:solidFill>
                <a:latin typeface="Calibri" panose="020F0502020204030204" pitchFamily="34" charset="0"/>
                <a:ea typeface="Calibri" panose="020F0502020204030204" pitchFamily="34" charset="0"/>
                <a:cs typeface="Times New Roman" panose="02020603050405020304" pitchFamily="18" charset="0"/>
              </a:rPr>
              <a:t>Some regulators have very sharp teeth</a:t>
            </a:r>
          </a:p>
          <a:p>
            <a:pPr marL="342900" indent="-342900">
              <a:lnSpc>
                <a:spcPct val="107000"/>
              </a:lnSpc>
              <a:spcAft>
                <a:spcPts val="800"/>
              </a:spcAft>
              <a:buFont typeface="Arial" panose="020B0604020202020204" pitchFamily="34" charset="0"/>
              <a:buChar char="•"/>
            </a:pPr>
            <a:r>
              <a:rPr lang="en-US" sz="2400" dirty="0">
                <a:solidFill>
                  <a:schemeClr val="tx1"/>
                </a:solidFill>
                <a:latin typeface="Calibri" panose="020F0502020204030204" pitchFamily="34" charset="0"/>
                <a:ea typeface="Calibri" panose="020F0502020204030204" pitchFamily="34" charset="0"/>
                <a:cs typeface="Times New Roman" panose="02020603050405020304" pitchFamily="18" charset="0"/>
              </a:rPr>
              <a:t>Some regulators have no teeth at all</a:t>
            </a:r>
          </a:p>
          <a:p>
            <a:pPr marL="342900" indent="-342900">
              <a:lnSpc>
                <a:spcPct val="107000"/>
              </a:lnSpc>
              <a:spcAft>
                <a:spcPts val="800"/>
              </a:spcAft>
              <a:buFont typeface="Arial" panose="020B0604020202020204" pitchFamily="34" charset="0"/>
              <a:buChar char="•"/>
            </a:pPr>
            <a:r>
              <a:rPr lang="en-US" sz="2400" dirty="0">
                <a:solidFill>
                  <a:schemeClr val="tx1"/>
                </a:solidFill>
                <a:latin typeface="Calibri" panose="020F0502020204030204" pitchFamily="34" charset="0"/>
                <a:ea typeface="Calibri" panose="020F0502020204030204" pitchFamily="34" charset="0"/>
                <a:cs typeface="Times New Roman" panose="02020603050405020304" pitchFamily="18" charset="0"/>
              </a:rPr>
              <a:t>Guess who gets listened to?</a:t>
            </a:r>
          </a:p>
        </p:txBody>
      </p:sp>
      <p:pic>
        <p:nvPicPr>
          <p:cNvPr id="3" name="Audio 2">
            <a:hlinkClick r:id="" action="ppaction://media"/>
            <a:extLst>
              <a:ext uri="{FF2B5EF4-FFF2-40B4-BE49-F238E27FC236}">
                <a16:creationId xmlns:a16="http://schemas.microsoft.com/office/drawing/2014/main" id="{A9665E0F-34F1-E142-8637-1F2D7EE5B773}"/>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164888" y="5829300"/>
            <a:ext cx="812800" cy="812800"/>
          </a:xfrm>
          <a:prstGeom prst="rect">
            <a:avLst/>
          </a:prstGeom>
        </p:spPr>
      </p:pic>
    </p:spTree>
    <p:extLst>
      <p:ext uri="{BB962C8B-B14F-4D97-AF65-F5344CB8AC3E}">
        <p14:creationId xmlns:p14="http://schemas.microsoft.com/office/powerpoint/2010/main" val="4041123467"/>
      </p:ext>
    </p:extLst>
  </p:cSld>
  <p:clrMapOvr>
    <a:masterClrMapping/>
  </p:clrMapOvr>
  <mc:AlternateContent xmlns:mc="http://schemas.openxmlformats.org/markup-compatibility/2006">
    <mc:Choice xmlns:p14="http://schemas.microsoft.com/office/powerpoint/2010/main" Requires="p14">
      <p:transition spd="slow" p14:dur="2000" advTm="163450"/>
    </mc:Choice>
    <mc:Fallback>
      <p:transition spd="slow" advTm="163450"/>
    </mc:Fallback>
  </mc:AlternateContent>
  <p:timing>
    <p:tnLst>
      <p:par>
        <p:cTn id="1" dur="indefinite" restart="never" nodeType="tmRoot">
          <p:childTnLst>
            <p:seq>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gradFill rotWithShape="0">
          <a:gsLst>
            <a:gs pos="0">
              <a:schemeClr val="bg1"/>
            </a:gs>
            <a:gs pos="100000">
              <a:srgbClr val="00B0F0"/>
            </a:gs>
          </a:gsLst>
          <a:lin ang="16380000" scaled="1"/>
        </a:gradFill>
        <a:effectLst/>
      </p:bgPr>
    </p:bg>
    <p:spTree>
      <p:nvGrpSpPr>
        <p:cNvPr id="1" name=""/>
        <p:cNvGrpSpPr/>
        <p:nvPr/>
      </p:nvGrpSpPr>
      <p:grpSpPr>
        <a:xfrm>
          <a:off x="0" y="0"/>
          <a:ext cx="0" cy="0"/>
          <a:chOff x="0" y="0"/>
          <a:chExt cx="0" cy="0"/>
        </a:xfrm>
      </p:grpSpPr>
      <p:sp>
        <p:nvSpPr>
          <p:cNvPr id="178" name="TextShape 2"/>
          <p:cNvSpPr txBox="1"/>
          <p:nvPr/>
        </p:nvSpPr>
        <p:spPr>
          <a:xfrm>
            <a:off x="984226" y="1414463"/>
            <a:ext cx="10225136" cy="4678833"/>
          </a:xfrm>
          <a:prstGeom prst="rect">
            <a:avLst/>
          </a:prstGeom>
          <a:noFill/>
          <a:ln>
            <a:noFill/>
          </a:ln>
        </p:spPr>
        <p:txBody>
          <a:bodyPr lIns="90000" tIns="46800" rIns="90000" bIns="46800">
            <a:normAutofit/>
          </a:bodyPr>
          <a:lstStyle/>
          <a:p>
            <a:pPr>
              <a:lnSpc>
                <a:spcPct val="107000"/>
              </a:lnSpc>
              <a:spcAft>
                <a:spcPts val="800"/>
              </a:spcAft>
            </a:pPr>
            <a:endParaRPr lang="en-GB" sz="2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Title 1">
            <a:extLst>
              <a:ext uri="{FF2B5EF4-FFF2-40B4-BE49-F238E27FC236}">
                <a16:creationId xmlns:a16="http://schemas.microsoft.com/office/drawing/2014/main" id="{29BD5670-87CE-4C87-B4BB-A0DC5194EFE2}"/>
              </a:ext>
            </a:extLst>
          </p:cNvPr>
          <p:cNvSpPr>
            <a:spLocks noGrp="1"/>
          </p:cNvSpPr>
          <p:nvPr>
            <p:ph type="title"/>
          </p:nvPr>
        </p:nvSpPr>
        <p:spPr>
          <a:xfrm>
            <a:off x="609600" y="274638"/>
            <a:ext cx="10969625" cy="1139825"/>
          </a:xfrm>
        </p:spPr>
        <p:txBody>
          <a:bodyPr/>
          <a:lstStyle/>
          <a:p>
            <a:r>
              <a:rPr lang="en-GB" sz="4000" dirty="0">
                <a:solidFill>
                  <a:schemeClr val="tx1"/>
                </a:solidFill>
              </a:rPr>
              <a:t>Some examples: EU – Regulations</a:t>
            </a:r>
          </a:p>
        </p:txBody>
      </p:sp>
      <p:sp>
        <p:nvSpPr>
          <p:cNvPr id="2" name="TextShape 2">
            <a:extLst>
              <a:ext uri="{FF2B5EF4-FFF2-40B4-BE49-F238E27FC236}">
                <a16:creationId xmlns:a16="http://schemas.microsoft.com/office/drawing/2014/main" id="{325A808F-245B-49D1-B589-7B65484D474C}"/>
              </a:ext>
            </a:extLst>
          </p:cNvPr>
          <p:cNvSpPr txBox="1"/>
          <p:nvPr/>
        </p:nvSpPr>
        <p:spPr>
          <a:xfrm>
            <a:off x="1136626" y="1566863"/>
            <a:ext cx="10225136" cy="4678833"/>
          </a:xfrm>
          <a:prstGeom prst="rect">
            <a:avLst/>
          </a:prstGeom>
          <a:noFill/>
          <a:ln>
            <a:noFill/>
          </a:ln>
        </p:spPr>
        <p:txBody>
          <a:bodyPr lIns="90000" tIns="46800" rIns="90000" bIns="46800">
            <a:normAutofit/>
          </a:bodyPr>
          <a:lstStyle/>
          <a:p>
            <a:pPr marL="342900" indent="-342900">
              <a:lnSpc>
                <a:spcPct val="107000"/>
              </a:lnSpc>
              <a:spcAft>
                <a:spcPts val="800"/>
              </a:spcAft>
              <a:buFont typeface="Arial" panose="020B0604020202020204" pitchFamily="34" charset="0"/>
              <a:buChar char="•"/>
            </a:pPr>
            <a:r>
              <a:rPr lang="en-US" sz="2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The EU have </a:t>
            </a:r>
            <a:r>
              <a:rPr lang="en-US" sz="2400" dirty="0">
                <a:solidFill>
                  <a:schemeClr val="tx1"/>
                </a:solidFill>
                <a:latin typeface="Calibri" panose="020F0502020204030204" pitchFamily="34" charset="0"/>
                <a:ea typeface="Calibri" panose="020F0502020204030204" pitchFamily="34" charset="0"/>
                <a:cs typeface="Times New Roman" panose="02020603050405020304" pitchFamily="18" charset="0"/>
              </a:rPr>
              <a:t>regulations</a:t>
            </a:r>
            <a:endParaRPr lang="en-US" sz="2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marL="342900" indent="-342900">
              <a:lnSpc>
                <a:spcPct val="107000"/>
              </a:lnSpc>
              <a:spcAft>
                <a:spcPts val="800"/>
              </a:spcAft>
              <a:buFont typeface="Arial" panose="020B0604020202020204" pitchFamily="34" charset="0"/>
              <a:buChar char="•"/>
            </a:pPr>
            <a:r>
              <a:rPr lang="en-US" sz="2400" dirty="0">
                <a:solidFill>
                  <a:schemeClr val="tx1"/>
                </a:solidFill>
                <a:latin typeface="Calibri" panose="020F0502020204030204" pitchFamily="34" charset="0"/>
                <a:ea typeface="Calibri" panose="020F0502020204030204" pitchFamily="34" charset="0"/>
                <a:cs typeface="Times New Roman" panose="02020603050405020304" pitchFamily="18" charset="0"/>
              </a:rPr>
              <a:t>They are beautifully translated into all the languages spoken in the EU</a:t>
            </a:r>
          </a:p>
          <a:p>
            <a:pPr marL="342900" indent="-342900">
              <a:lnSpc>
                <a:spcPct val="107000"/>
              </a:lnSpc>
              <a:spcAft>
                <a:spcPts val="800"/>
              </a:spcAft>
              <a:buFont typeface="Arial" panose="020B0604020202020204" pitchFamily="34" charset="0"/>
              <a:buChar char="•"/>
            </a:pPr>
            <a:r>
              <a:rPr lang="en-US" sz="2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It can take a long time to get consensus</a:t>
            </a:r>
          </a:p>
          <a:p>
            <a:pPr marL="342900" indent="-342900">
              <a:lnSpc>
                <a:spcPct val="107000"/>
              </a:lnSpc>
              <a:spcAft>
                <a:spcPts val="800"/>
              </a:spcAft>
              <a:buFont typeface="Arial" panose="020B0604020202020204" pitchFamily="34" charset="0"/>
              <a:buChar char="•"/>
            </a:pPr>
            <a:r>
              <a:rPr lang="en-US" sz="2400" dirty="0">
                <a:solidFill>
                  <a:schemeClr val="tx1"/>
                </a:solidFill>
                <a:latin typeface="Calibri" panose="020F0502020204030204" pitchFamily="34" charset="0"/>
                <a:ea typeface="Calibri" panose="020F0502020204030204" pitchFamily="34" charset="0"/>
                <a:cs typeface="Times New Roman" panose="02020603050405020304" pitchFamily="18" charset="0"/>
              </a:rPr>
              <a:t>There is a big question. Who will enforce these laws?</a:t>
            </a:r>
          </a:p>
          <a:p>
            <a:pPr marL="342900" indent="-342900">
              <a:lnSpc>
                <a:spcPct val="107000"/>
              </a:lnSpc>
              <a:spcAft>
                <a:spcPts val="800"/>
              </a:spcAft>
              <a:buFont typeface="Arial" panose="020B0604020202020204" pitchFamily="34" charset="0"/>
              <a:buChar char="•"/>
            </a:pPr>
            <a:r>
              <a:rPr lang="en-US" sz="2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The country of the victim?</a:t>
            </a:r>
          </a:p>
          <a:p>
            <a:pPr marL="342900" indent="-342900">
              <a:lnSpc>
                <a:spcPct val="107000"/>
              </a:lnSpc>
              <a:spcAft>
                <a:spcPts val="800"/>
              </a:spcAft>
              <a:buFont typeface="Arial" panose="020B0604020202020204" pitchFamily="34" charset="0"/>
              <a:buChar char="•"/>
            </a:pPr>
            <a:r>
              <a:rPr lang="en-US" sz="2400" dirty="0">
                <a:solidFill>
                  <a:schemeClr val="tx1"/>
                </a:solidFill>
                <a:latin typeface="Calibri" panose="020F0502020204030204" pitchFamily="34" charset="0"/>
                <a:ea typeface="Calibri" panose="020F0502020204030204" pitchFamily="34" charset="0"/>
                <a:cs typeface="Times New Roman" panose="02020603050405020304" pitchFamily="18" charset="0"/>
              </a:rPr>
              <a:t>The country of the perpetrator?</a:t>
            </a:r>
          </a:p>
          <a:p>
            <a:pPr marL="342900" indent="-342900">
              <a:lnSpc>
                <a:spcPct val="107000"/>
              </a:lnSpc>
              <a:spcAft>
                <a:spcPts val="800"/>
              </a:spcAft>
              <a:buFont typeface="Arial" panose="020B0604020202020204" pitchFamily="34" charset="0"/>
              <a:buChar char="•"/>
            </a:pPr>
            <a:r>
              <a:rPr lang="en-US" sz="2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The country of the criminal act?</a:t>
            </a:r>
          </a:p>
          <a:p>
            <a:pPr marL="342900" indent="-342900">
              <a:lnSpc>
                <a:spcPct val="107000"/>
              </a:lnSpc>
              <a:spcAft>
                <a:spcPts val="800"/>
              </a:spcAft>
              <a:buFont typeface="Arial" panose="020B0604020202020204" pitchFamily="34" charset="0"/>
              <a:buChar char="•"/>
            </a:pPr>
            <a:r>
              <a:rPr lang="en-US" sz="2400" dirty="0">
                <a:solidFill>
                  <a:schemeClr val="tx1"/>
                </a:solidFill>
                <a:latin typeface="Calibri" panose="020F0502020204030204" pitchFamily="34" charset="0"/>
                <a:ea typeface="Calibri" panose="020F0502020204030204" pitchFamily="34" charset="0"/>
                <a:cs typeface="Times New Roman" panose="02020603050405020304" pitchFamily="18" charset="0"/>
              </a:rPr>
              <a:t>Somewhere completely different?</a:t>
            </a:r>
          </a:p>
          <a:p>
            <a:pPr marL="342900" indent="-342900">
              <a:lnSpc>
                <a:spcPct val="107000"/>
              </a:lnSpc>
              <a:spcAft>
                <a:spcPts val="800"/>
              </a:spcAft>
              <a:buFont typeface="Arial" panose="020B0604020202020204" pitchFamily="34" charset="0"/>
              <a:buChar char="•"/>
            </a:pPr>
            <a:r>
              <a:rPr lang="en-US" sz="2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This looks the same as the Law page. Why would that be?</a:t>
            </a:r>
          </a:p>
        </p:txBody>
      </p:sp>
      <p:pic>
        <p:nvPicPr>
          <p:cNvPr id="3" name="Audio 2">
            <a:hlinkClick r:id="" action="ppaction://media"/>
            <a:extLst>
              <a:ext uri="{FF2B5EF4-FFF2-40B4-BE49-F238E27FC236}">
                <a16:creationId xmlns:a16="http://schemas.microsoft.com/office/drawing/2014/main" id="{C8BF857A-97A2-094E-8EF4-FFC6683E8CB7}"/>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164888" y="5829300"/>
            <a:ext cx="812800" cy="812800"/>
          </a:xfrm>
          <a:prstGeom prst="rect">
            <a:avLst/>
          </a:prstGeom>
        </p:spPr>
      </p:pic>
    </p:spTree>
    <p:extLst>
      <p:ext uri="{BB962C8B-B14F-4D97-AF65-F5344CB8AC3E}">
        <p14:creationId xmlns:p14="http://schemas.microsoft.com/office/powerpoint/2010/main" val="1698875013"/>
      </p:ext>
    </p:extLst>
  </p:cSld>
  <p:clrMapOvr>
    <a:masterClrMapping/>
  </p:clrMapOvr>
  <mc:AlternateContent xmlns:mc="http://schemas.openxmlformats.org/markup-compatibility/2006">
    <mc:Choice xmlns:p14="http://schemas.microsoft.com/office/powerpoint/2010/main" Requires="p14">
      <p:transition spd="slow" p14:dur="2000" advTm="44418"/>
    </mc:Choice>
    <mc:Fallback>
      <p:transition spd="slow" advTm="44418"/>
    </mc:Fallback>
  </mc:AlternateContent>
  <p:timing>
    <p:tnLst>
      <p:par>
        <p:cTn id="1" dur="indefinite" restart="never" nodeType="tmRoot">
          <p:childTnLst>
            <p:seq>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gradFill rotWithShape="0">
          <a:gsLst>
            <a:gs pos="0">
              <a:schemeClr val="bg1"/>
            </a:gs>
            <a:gs pos="100000">
              <a:srgbClr val="00B0F0"/>
            </a:gs>
          </a:gsLst>
          <a:lin ang="16380000" scaled="1"/>
        </a:gradFill>
        <a:effectLst/>
      </p:bgPr>
    </p:bg>
    <p:spTree>
      <p:nvGrpSpPr>
        <p:cNvPr id="1" name=""/>
        <p:cNvGrpSpPr/>
        <p:nvPr/>
      </p:nvGrpSpPr>
      <p:grpSpPr>
        <a:xfrm>
          <a:off x="0" y="0"/>
          <a:ext cx="0" cy="0"/>
          <a:chOff x="0" y="0"/>
          <a:chExt cx="0" cy="0"/>
        </a:xfrm>
      </p:grpSpPr>
      <p:sp>
        <p:nvSpPr>
          <p:cNvPr id="178" name="TextShape 2"/>
          <p:cNvSpPr txBox="1"/>
          <p:nvPr/>
        </p:nvSpPr>
        <p:spPr>
          <a:xfrm>
            <a:off x="984226" y="1414463"/>
            <a:ext cx="10225136" cy="4678833"/>
          </a:xfrm>
          <a:prstGeom prst="rect">
            <a:avLst/>
          </a:prstGeom>
          <a:noFill/>
          <a:ln>
            <a:noFill/>
          </a:ln>
        </p:spPr>
        <p:txBody>
          <a:bodyPr lIns="90000" tIns="46800" rIns="90000" bIns="46800">
            <a:normAutofit/>
          </a:bodyPr>
          <a:lstStyle/>
          <a:p>
            <a:pPr>
              <a:lnSpc>
                <a:spcPct val="107000"/>
              </a:lnSpc>
              <a:spcAft>
                <a:spcPts val="800"/>
              </a:spcAft>
            </a:pPr>
            <a:endParaRPr lang="en-GB" sz="2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Title 1">
            <a:extLst>
              <a:ext uri="{FF2B5EF4-FFF2-40B4-BE49-F238E27FC236}">
                <a16:creationId xmlns:a16="http://schemas.microsoft.com/office/drawing/2014/main" id="{29BD5670-87CE-4C87-B4BB-A0DC5194EFE2}"/>
              </a:ext>
            </a:extLst>
          </p:cNvPr>
          <p:cNvSpPr>
            <a:spLocks noGrp="1"/>
          </p:cNvSpPr>
          <p:nvPr>
            <p:ph type="title"/>
          </p:nvPr>
        </p:nvSpPr>
        <p:spPr>
          <a:xfrm>
            <a:off x="609600" y="274638"/>
            <a:ext cx="10969625" cy="1139825"/>
          </a:xfrm>
        </p:spPr>
        <p:txBody>
          <a:bodyPr/>
          <a:lstStyle/>
          <a:p>
            <a:r>
              <a:rPr lang="en-GB" sz="4000" dirty="0">
                <a:solidFill>
                  <a:schemeClr val="tx1"/>
                </a:solidFill>
              </a:rPr>
              <a:t>Some examples: EU – Regulation GDPR</a:t>
            </a:r>
          </a:p>
        </p:txBody>
      </p:sp>
      <p:sp>
        <p:nvSpPr>
          <p:cNvPr id="2" name="TextShape 2">
            <a:extLst>
              <a:ext uri="{FF2B5EF4-FFF2-40B4-BE49-F238E27FC236}">
                <a16:creationId xmlns:a16="http://schemas.microsoft.com/office/drawing/2014/main" id="{325A808F-245B-49D1-B589-7B65484D474C}"/>
              </a:ext>
            </a:extLst>
          </p:cNvPr>
          <p:cNvSpPr txBox="1"/>
          <p:nvPr/>
        </p:nvSpPr>
        <p:spPr>
          <a:xfrm>
            <a:off x="1136626" y="1566863"/>
            <a:ext cx="10225136" cy="4678833"/>
          </a:xfrm>
          <a:prstGeom prst="rect">
            <a:avLst/>
          </a:prstGeom>
          <a:noFill/>
          <a:ln>
            <a:noFill/>
          </a:ln>
        </p:spPr>
        <p:txBody>
          <a:bodyPr lIns="90000" tIns="46800" rIns="90000" bIns="46800">
            <a:normAutofit/>
          </a:bodyPr>
          <a:lstStyle/>
          <a:p>
            <a:pPr marL="342900" indent="-342900">
              <a:lnSpc>
                <a:spcPct val="107000"/>
              </a:lnSpc>
              <a:spcAft>
                <a:spcPts val="800"/>
              </a:spcAft>
              <a:buFont typeface="Arial" panose="020B0604020202020204" pitchFamily="34" charset="0"/>
              <a:buChar char="•"/>
            </a:pPr>
            <a:r>
              <a:rPr lang="en-US" sz="2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The EU GDPR is a regulation with serious teeth - potentially</a:t>
            </a:r>
          </a:p>
          <a:p>
            <a:pPr marL="342900" indent="-342900">
              <a:lnSpc>
                <a:spcPct val="107000"/>
              </a:lnSpc>
              <a:spcAft>
                <a:spcPts val="800"/>
              </a:spcAft>
              <a:buFont typeface="Arial" panose="020B0604020202020204" pitchFamily="34" charset="0"/>
              <a:buChar char="•"/>
            </a:pPr>
            <a:r>
              <a:rPr lang="en-US" sz="2400" dirty="0">
                <a:solidFill>
                  <a:schemeClr val="tx1"/>
                </a:solidFill>
                <a:latin typeface="Calibri" panose="020F0502020204030204" pitchFamily="34" charset="0"/>
                <a:ea typeface="Calibri" panose="020F0502020204030204" pitchFamily="34" charset="0"/>
                <a:cs typeface="Times New Roman" panose="02020603050405020304" pitchFamily="18" charset="0"/>
              </a:rPr>
              <a:t>It is beautifully translated into all the languages spoken in the EU</a:t>
            </a:r>
          </a:p>
          <a:p>
            <a:pPr marL="342900" indent="-342900">
              <a:lnSpc>
                <a:spcPct val="107000"/>
              </a:lnSpc>
              <a:spcAft>
                <a:spcPts val="800"/>
              </a:spcAft>
              <a:buFont typeface="Arial" panose="020B0604020202020204" pitchFamily="34" charset="0"/>
              <a:buChar char="•"/>
            </a:pPr>
            <a:r>
              <a:rPr lang="en-US" sz="2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It took a long time to get consensus</a:t>
            </a:r>
          </a:p>
          <a:p>
            <a:pPr marL="342900" indent="-342900">
              <a:lnSpc>
                <a:spcPct val="107000"/>
              </a:lnSpc>
              <a:spcAft>
                <a:spcPts val="800"/>
              </a:spcAft>
              <a:buFont typeface="Arial" panose="020B0604020202020204" pitchFamily="34" charset="0"/>
              <a:buChar char="•"/>
            </a:pPr>
            <a:r>
              <a:rPr lang="en-US" sz="2400" dirty="0">
                <a:solidFill>
                  <a:schemeClr val="tx1"/>
                </a:solidFill>
                <a:latin typeface="Calibri" panose="020F0502020204030204" pitchFamily="34" charset="0"/>
                <a:ea typeface="Calibri" panose="020F0502020204030204" pitchFamily="34" charset="0"/>
                <a:cs typeface="Times New Roman" panose="02020603050405020304" pitchFamily="18" charset="0"/>
              </a:rPr>
              <a:t>There is a big question. Who will enforce these laws?</a:t>
            </a:r>
          </a:p>
          <a:p>
            <a:pPr marL="342900" indent="-342900">
              <a:lnSpc>
                <a:spcPct val="107000"/>
              </a:lnSpc>
              <a:spcAft>
                <a:spcPts val="800"/>
              </a:spcAft>
              <a:buFont typeface="Arial" panose="020B0604020202020204" pitchFamily="34" charset="0"/>
              <a:buChar char="•"/>
            </a:pPr>
            <a:r>
              <a:rPr lang="en-US" sz="2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The country of the victim?</a:t>
            </a:r>
          </a:p>
          <a:p>
            <a:pPr marL="342900" indent="-342900">
              <a:lnSpc>
                <a:spcPct val="107000"/>
              </a:lnSpc>
              <a:spcAft>
                <a:spcPts val="800"/>
              </a:spcAft>
              <a:buFont typeface="Arial" panose="020B0604020202020204" pitchFamily="34" charset="0"/>
              <a:buChar char="•"/>
            </a:pPr>
            <a:r>
              <a:rPr lang="en-US" sz="2400" dirty="0">
                <a:solidFill>
                  <a:schemeClr val="tx1"/>
                </a:solidFill>
                <a:latin typeface="Calibri" panose="020F0502020204030204" pitchFamily="34" charset="0"/>
                <a:ea typeface="Calibri" panose="020F0502020204030204" pitchFamily="34" charset="0"/>
                <a:cs typeface="Times New Roman" panose="02020603050405020304" pitchFamily="18" charset="0"/>
              </a:rPr>
              <a:t>The country of the perpetrator?</a:t>
            </a:r>
          </a:p>
          <a:p>
            <a:pPr marL="342900" indent="-342900">
              <a:lnSpc>
                <a:spcPct val="107000"/>
              </a:lnSpc>
              <a:spcAft>
                <a:spcPts val="800"/>
              </a:spcAft>
              <a:buFont typeface="Arial" panose="020B0604020202020204" pitchFamily="34" charset="0"/>
              <a:buChar char="•"/>
            </a:pPr>
            <a:r>
              <a:rPr lang="en-US" sz="2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The country of the criminal act?</a:t>
            </a:r>
          </a:p>
          <a:p>
            <a:pPr marL="342900" indent="-342900">
              <a:lnSpc>
                <a:spcPct val="107000"/>
              </a:lnSpc>
              <a:spcAft>
                <a:spcPts val="800"/>
              </a:spcAft>
              <a:buFont typeface="Arial" panose="020B0604020202020204" pitchFamily="34" charset="0"/>
              <a:buChar char="•"/>
            </a:pPr>
            <a:r>
              <a:rPr lang="en-US" sz="2400" dirty="0">
                <a:solidFill>
                  <a:schemeClr val="tx1"/>
                </a:solidFill>
                <a:latin typeface="Calibri" panose="020F0502020204030204" pitchFamily="34" charset="0"/>
                <a:ea typeface="Calibri" panose="020F0502020204030204" pitchFamily="34" charset="0"/>
                <a:cs typeface="Times New Roman" panose="02020603050405020304" pitchFamily="18" charset="0"/>
              </a:rPr>
              <a:t>Somewhere completely different?</a:t>
            </a:r>
          </a:p>
          <a:p>
            <a:pPr marL="342900" indent="-342900">
              <a:lnSpc>
                <a:spcPct val="107000"/>
              </a:lnSpc>
              <a:spcAft>
                <a:spcPts val="800"/>
              </a:spcAft>
              <a:buFont typeface="Arial" panose="020B0604020202020204" pitchFamily="34" charset="0"/>
              <a:buChar char="•"/>
            </a:pPr>
            <a:r>
              <a:rPr lang="en-US" sz="2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This looks the same as the Law and the Regulations page. Why would that be?</a:t>
            </a:r>
          </a:p>
        </p:txBody>
      </p:sp>
      <p:pic>
        <p:nvPicPr>
          <p:cNvPr id="3" name="Audio 2">
            <a:hlinkClick r:id="" action="ppaction://media"/>
            <a:extLst>
              <a:ext uri="{FF2B5EF4-FFF2-40B4-BE49-F238E27FC236}">
                <a16:creationId xmlns:a16="http://schemas.microsoft.com/office/drawing/2014/main" id="{2D9A6524-FC8F-8D48-8FF2-4F17A19D6F89}"/>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164888" y="5829300"/>
            <a:ext cx="812800" cy="812800"/>
          </a:xfrm>
          <a:prstGeom prst="rect">
            <a:avLst/>
          </a:prstGeom>
        </p:spPr>
      </p:pic>
    </p:spTree>
    <p:extLst>
      <p:ext uri="{BB962C8B-B14F-4D97-AF65-F5344CB8AC3E}">
        <p14:creationId xmlns:p14="http://schemas.microsoft.com/office/powerpoint/2010/main" val="104990144"/>
      </p:ext>
    </p:extLst>
  </p:cSld>
  <p:clrMapOvr>
    <a:masterClrMapping/>
  </p:clrMapOvr>
  <mc:AlternateContent xmlns:mc="http://schemas.openxmlformats.org/markup-compatibility/2006">
    <mc:Choice xmlns:p14="http://schemas.microsoft.com/office/powerpoint/2010/main" Requires="p14">
      <p:transition spd="slow" p14:dur="2000" advTm="224308"/>
    </mc:Choice>
    <mc:Fallback>
      <p:transition spd="slow" advTm="224308"/>
    </mc:Fallback>
  </mc:AlternateContent>
  <p:timing>
    <p:tnLst>
      <p:par>
        <p:cTn id="1" dur="indefinite" restart="never" nodeType="tmRoot">
          <p:childTnLst>
            <p:seq>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gradFill rotWithShape="0">
          <a:gsLst>
            <a:gs pos="0">
              <a:schemeClr val="bg1"/>
            </a:gs>
            <a:gs pos="100000">
              <a:srgbClr val="00B0F0"/>
            </a:gs>
          </a:gsLst>
          <a:lin ang="16380000" scaled="1"/>
        </a:gradFill>
        <a:effectLst/>
      </p:bgPr>
    </p:bg>
    <p:spTree>
      <p:nvGrpSpPr>
        <p:cNvPr id="1" name=""/>
        <p:cNvGrpSpPr/>
        <p:nvPr/>
      </p:nvGrpSpPr>
      <p:grpSpPr>
        <a:xfrm>
          <a:off x="0" y="0"/>
          <a:ext cx="0" cy="0"/>
          <a:chOff x="0" y="0"/>
          <a:chExt cx="0" cy="0"/>
        </a:xfrm>
      </p:grpSpPr>
      <p:sp>
        <p:nvSpPr>
          <p:cNvPr id="178" name="TextShape 2"/>
          <p:cNvSpPr txBox="1"/>
          <p:nvPr/>
        </p:nvSpPr>
        <p:spPr>
          <a:xfrm>
            <a:off x="984226" y="1414463"/>
            <a:ext cx="10225136" cy="4678833"/>
          </a:xfrm>
          <a:prstGeom prst="rect">
            <a:avLst/>
          </a:prstGeom>
          <a:noFill/>
          <a:ln>
            <a:noFill/>
          </a:ln>
        </p:spPr>
        <p:txBody>
          <a:bodyPr lIns="90000" tIns="46800" rIns="90000" bIns="46800">
            <a:normAutofit/>
          </a:bodyPr>
          <a:lstStyle/>
          <a:p>
            <a:pPr>
              <a:lnSpc>
                <a:spcPct val="107000"/>
              </a:lnSpc>
              <a:spcAft>
                <a:spcPts val="800"/>
              </a:spcAft>
            </a:pPr>
            <a:endParaRPr lang="en-GB" sz="2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Title 1">
            <a:extLst>
              <a:ext uri="{FF2B5EF4-FFF2-40B4-BE49-F238E27FC236}">
                <a16:creationId xmlns:a16="http://schemas.microsoft.com/office/drawing/2014/main" id="{29BD5670-87CE-4C87-B4BB-A0DC5194EFE2}"/>
              </a:ext>
            </a:extLst>
          </p:cNvPr>
          <p:cNvSpPr>
            <a:spLocks noGrp="1"/>
          </p:cNvSpPr>
          <p:nvPr>
            <p:ph type="title"/>
          </p:nvPr>
        </p:nvSpPr>
        <p:spPr>
          <a:xfrm>
            <a:off x="609600" y="274638"/>
            <a:ext cx="10969625" cy="1139825"/>
          </a:xfrm>
        </p:spPr>
        <p:txBody>
          <a:bodyPr/>
          <a:lstStyle/>
          <a:p>
            <a:r>
              <a:rPr lang="en-GB" sz="4000" dirty="0">
                <a:solidFill>
                  <a:schemeClr val="tx1"/>
                </a:solidFill>
              </a:rPr>
              <a:t>Discussion and Questions</a:t>
            </a:r>
          </a:p>
        </p:txBody>
      </p:sp>
      <p:pic>
        <p:nvPicPr>
          <p:cNvPr id="2" name="Audio 1">
            <a:hlinkClick r:id="" action="ppaction://media"/>
            <a:extLst>
              <a:ext uri="{FF2B5EF4-FFF2-40B4-BE49-F238E27FC236}">
                <a16:creationId xmlns:a16="http://schemas.microsoft.com/office/drawing/2014/main" id="{58511A84-41CA-9D40-B67B-917B3952CC99}"/>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164888" y="5829300"/>
            <a:ext cx="812800" cy="812800"/>
          </a:xfrm>
          <a:prstGeom prst="rect">
            <a:avLst/>
          </a:prstGeom>
        </p:spPr>
      </p:pic>
    </p:spTree>
    <p:extLst>
      <p:ext uri="{BB962C8B-B14F-4D97-AF65-F5344CB8AC3E}">
        <p14:creationId xmlns:p14="http://schemas.microsoft.com/office/powerpoint/2010/main" val="433717308"/>
      </p:ext>
    </p:extLst>
  </p:cSld>
  <p:clrMapOvr>
    <a:masterClrMapping/>
  </p:clrMapOvr>
  <mc:AlternateContent xmlns:mc="http://schemas.openxmlformats.org/markup-compatibility/2006">
    <mc:Choice xmlns:p14="http://schemas.microsoft.com/office/powerpoint/2010/main" Requires="p14">
      <p:transition spd="slow" p14:dur="2000" advTm="132343"/>
    </mc:Choice>
    <mc:Fallback>
      <p:transition spd="slow" advTm="132343"/>
    </mc:Fallback>
  </mc:AlternateContent>
  <p:timing>
    <p:tnLst>
      <p:par>
        <p:cTn id="1" dur="indefinite" restart="never" nodeType="tmRoot">
          <p:childTnLst>
            <p:seq>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theme/theme1.xml><?xml version="1.0" encoding="utf-8"?>
<a:theme xmlns:a="http://schemas.openxmlformats.org/drawingml/2006/main" name="Office Theme">
  <a:themeElements>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Theme">
      <a:majorFont>
        <a:latin typeface="Calibri"/>
        <a:ea typeface=""/>
        <a:cs typeface="Noto Sans CJK SC"/>
      </a:majorFont>
      <a:minorFont>
        <a:latin typeface="Calibri"/>
        <a:ea typeface=""/>
        <a:cs typeface="Noto Sans CJK SC"/>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49263" rtl="0" eaLnBrk="1" fontAlgn="base" latinLnBrk="0" hangingPunct="0">
          <a:lnSpc>
            <a:spcPct val="93000"/>
          </a:lnSpc>
          <a:spcBef>
            <a:spcPct val="0"/>
          </a:spcBef>
          <a:spcAft>
            <a:spcPct val="0"/>
          </a:spcAft>
          <a:buClr>
            <a:srgbClr val="000000"/>
          </a:buClr>
          <a:buSzPct val="100000"/>
          <a:buFont typeface="Times New Roman" panose="02020603050405020304" pitchFamily="18" charset="0"/>
          <a:buNone/>
          <a:tabLst/>
          <a:defRPr kumimoji="0" lang="en-GB" altLang="en-US" sz="1800" b="0" i="0" u="none" strike="noStrike" cap="none" normalizeH="0" baseline="0" smtClean="0">
            <a:ln>
              <a:noFill/>
            </a:ln>
            <a:solidFill>
              <a:schemeClr val="bg1"/>
            </a:solidFill>
            <a:effectLst/>
            <a:latin typeface="Arial" panose="020B0604020202020204" pitchFamily="34" charset="0"/>
            <a:cs typeface="Noto Sans CJK SC" charset="0"/>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49263" rtl="0" eaLnBrk="1" fontAlgn="base" latinLnBrk="0" hangingPunct="0">
          <a:lnSpc>
            <a:spcPct val="93000"/>
          </a:lnSpc>
          <a:spcBef>
            <a:spcPct val="0"/>
          </a:spcBef>
          <a:spcAft>
            <a:spcPct val="0"/>
          </a:spcAft>
          <a:buClr>
            <a:srgbClr val="000000"/>
          </a:buClr>
          <a:buSzPct val="100000"/>
          <a:buFont typeface="Times New Roman" panose="02020603050405020304" pitchFamily="18" charset="0"/>
          <a:buNone/>
          <a:tabLst/>
          <a:defRPr kumimoji="0" lang="en-GB" altLang="en-US" sz="1800" b="0" i="0" u="none" strike="noStrike" cap="none" normalizeH="0" baseline="0" smtClean="0">
            <a:ln>
              <a:noFill/>
            </a:ln>
            <a:solidFill>
              <a:schemeClr val="bg1"/>
            </a:solidFill>
            <a:effectLst/>
            <a:latin typeface="Arial" panose="020B0604020202020204" pitchFamily="34" charset="0"/>
            <a:cs typeface="Noto Sans CJK SC" charset="0"/>
          </a:defRPr>
        </a:defPPr>
      </a:lstStyle>
    </a:lnDef>
  </a:objectDefaults>
  <a:extraClrSchemeLst>
    <a:extraClrScheme>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Office Them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Theme">
      <a:majorFont>
        <a:latin typeface="Calibri"/>
        <a:ea typeface=""/>
        <a:cs typeface="Noto Sans CJK SC"/>
      </a:majorFont>
      <a:minorFont>
        <a:latin typeface="Calibri"/>
        <a:ea typeface=""/>
        <a:cs typeface="Noto Sans CJK SC"/>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49263" rtl="0" eaLnBrk="1" fontAlgn="base" latinLnBrk="0" hangingPunct="0">
          <a:lnSpc>
            <a:spcPct val="93000"/>
          </a:lnSpc>
          <a:spcBef>
            <a:spcPct val="0"/>
          </a:spcBef>
          <a:spcAft>
            <a:spcPct val="0"/>
          </a:spcAft>
          <a:buClr>
            <a:srgbClr val="000000"/>
          </a:buClr>
          <a:buSzPct val="100000"/>
          <a:buFont typeface="Times New Roman" panose="02020603050405020304" pitchFamily="18" charset="0"/>
          <a:buNone/>
          <a:tabLst/>
          <a:defRPr kumimoji="0" lang="en-GB" altLang="en-US" sz="1800" b="0" i="0" u="none" strike="noStrike" cap="none" normalizeH="0" baseline="0" smtClean="0">
            <a:ln>
              <a:noFill/>
            </a:ln>
            <a:solidFill>
              <a:schemeClr val="bg1"/>
            </a:solidFill>
            <a:effectLst/>
            <a:latin typeface="Arial" panose="020B0604020202020204" pitchFamily="34" charset="0"/>
            <a:cs typeface="Noto Sans CJK SC" charset="0"/>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49263" rtl="0" eaLnBrk="1" fontAlgn="base" latinLnBrk="0" hangingPunct="0">
          <a:lnSpc>
            <a:spcPct val="93000"/>
          </a:lnSpc>
          <a:spcBef>
            <a:spcPct val="0"/>
          </a:spcBef>
          <a:spcAft>
            <a:spcPct val="0"/>
          </a:spcAft>
          <a:buClr>
            <a:srgbClr val="000000"/>
          </a:buClr>
          <a:buSzPct val="100000"/>
          <a:buFont typeface="Times New Roman" panose="02020603050405020304" pitchFamily="18" charset="0"/>
          <a:buNone/>
          <a:tabLst/>
          <a:defRPr kumimoji="0" lang="en-GB" altLang="en-US" sz="1800" b="0" i="0" u="none" strike="noStrike" cap="none" normalizeH="0" baseline="0" smtClean="0">
            <a:ln>
              <a:noFill/>
            </a:ln>
            <a:solidFill>
              <a:schemeClr val="bg1"/>
            </a:solidFill>
            <a:effectLst/>
            <a:latin typeface="Arial" panose="020B0604020202020204" pitchFamily="34" charset="0"/>
            <a:cs typeface="Noto Sans CJK SC" charset="0"/>
          </a:defRPr>
        </a:defPPr>
      </a:lstStyle>
    </a:lnDef>
  </a:objectDefaults>
  <a:extraClrSchemeLst>
    <a:extraClrScheme>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Office Them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Theme">
      <a:majorFont>
        <a:latin typeface="Calibri"/>
        <a:ea typeface=""/>
        <a:cs typeface="Noto Sans CJK SC"/>
      </a:majorFont>
      <a:minorFont>
        <a:latin typeface="Calibri"/>
        <a:ea typeface=""/>
        <a:cs typeface="Noto Sans CJK SC"/>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49263" rtl="0" eaLnBrk="1" fontAlgn="base" latinLnBrk="0" hangingPunct="0">
          <a:lnSpc>
            <a:spcPct val="93000"/>
          </a:lnSpc>
          <a:spcBef>
            <a:spcPct val="0"/>
          </a:spcBef>
          <a:spcAft>
            <a:spcPct val="0"/>
          </a:spcAft>
          <a:buClr>
            <a:srgbClr val="000000"/>
          </a:buClr>
          <a:buSzPct val="100000"/>
          <a:buFont typeface="Times New Roman" panose="02020603050405020304" pitchFamily="18" charset="0"/>
          <a:buNone/>
          <a:tabLst/>
          <a:defRPr kumimoji="0" lang="en-GB" altLang="en-US" sz="1800" b="0" i="0" u="none" strike="noStrike" cap="none" normalizeH="0" baseline="0" smtClean="0">
            <a:ln>
              <a:noFill/>
            </a:ln>
            <a:solidFill>
              <a:schemeClr val="bg1"/>
            </a:solidFill>
            <a:effectLst/>
            <a:latin typeface="Arial" panose="020B0604020202020204" pitchFamily="34" charset="0"/>
            <a:cs typeface="Noto Sans CJK SC" charset="0"/>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49263" rtl="0" eaLnBrk="1" fontAlgn="base" latinLnBrk="0" hangingPunct="0">
          <a:lnSpc>
            <a:spcPct val="93000"/>
          </a:lnSpc>
          <a:spcBef>
            <a:spcPct val="0"/>
          </a:spcBef>
          <a:spcAft>
            <a:spcPct val="0"/>
          </a:spcAft>
          <a:buClr>
            <a:srgbClr val="000000"/>
          </a:buClr>
          <a:buSzPct val="100000"/>
          <a:buFont typeface="Times New Roman" panose="02020603050405020304" pitchFamily="18" charset="0"/>
          <a:buNone/>
          <a:tabLst/>
          <a:defRPr kumimoji="0" lang="en-GB" altLang="en-US" sz="1800" b="0" i="0" u="none" strike="noStrike" cap="none" normalizeH="0" baseline="0" smtClean="0">
            <a:ln>
              <a:noFill/>
            </a:ln>
            <a:solidFill>
              <a:schemeClr val="bg1"/>
            </a:solidFill>
            <a:effectLst/>
            <a:latin typeface="Arial" panose="020B0604020202020204" pitchFamily="34" charset="0"/>
            <a:cs typeface="Noto Sans CJK SC" charset="0"/>
          </a:defRPr>
        </a:defPPr>
      </a:lstStyle>
    </a:lnDef>
  </a:objectDefaults>
  <a:extraClrSchemeLst>
    <a:extraClrScheme>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Office Them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16106</TotalTime>
  <Words>1749</Words>
  <Application>Microsoft Macintosh PowerPoint</Application>
  <PresentationFormat>Custom</PresentationFormat>
  <Paragraphs>162</Paragraphs>
  <Slides>22</Slides>
  <Notes>1</Notes>
  <HiddenSlides>0</HiddenSlides>
  <MMClips>22</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22</vt:i4>
      </vt:variant>
    </vt:vector>
  </HeadingPairs>
  <TitlesOfParts>
    <vt:vector size="30" baseType="lpstr">
      <vt:lpstr>Arial</vt:lpstr>
      <vt:lpstr>Arial Black</vt:lpstr>
      <vt:lpstr>Calibri</vt:lpstr>
      <vt:lpstr>Times New Roman</vt:lpstr>
      <vt:lpstr>Wingdings</vt:lpstr>
      <vt:lpstr>Office Theme</vt:lpstr>
      <vt:lpstr>Office Theme</vt:lpstr>
      <vt:lpstr>Office Theme</vt:lpstr>
      <vt:lpstr>Cloud Computing 2020 </vt:lpstr>
      <vt:lpstr>Dr Bob Duncan</vt:lpstr>
      <vt:lpstr>Presentation Outline</vt:lpstr>
      <vt:lpstr>What do Governments do?</vt:lpstr>
      <vt:lpstr>What is Legislation?</vt:lpstr>
      <vt:lpstr>What is Regulation?</vt:lpstr>
      <vt:lpstr>How does Legislation and Regulation Work?</vt:lpstr>
      <vt:lpstr>What is Compliance?</vt:lpstr>
      <vt:lpstr>Who has to do it and why?</vt:lpstr>
      <vt:lpstr>What happens if you get it wrong?</vt:lpstr>
      <vt:lpstr>Some examples: UK, US and EU</vt:lpstr>
      <vt:lpstr>Some examples: UK, US and EU</vt:lpstr>
      <vt:lpstr>UK, US and EU - Laws</vt:lpstr>
      <vt:lpstr>Some examples: US – Laws</vt:lpstr>
      <vt:lpstr>Some examples: UK – Laws</vt:lpstr>
      <vt:lpstr>Some examples: EU – Laws</vt:lpstr>
      <vt:lpstr>UK, US and EU - Regulation</vt:lpstr>
      <vt:lpstr>Some examples: US - Regulations</vt:lpstr>
      <vt:lpstr>Some examples: UK - Regulations</vt:lpstr>
      <vt:lpstr>Some examples: EU – Regulations</vt:lpstr>
      <vt:lpstr>Some examples: EU – Regulation GDPR</vt:lpstr>
      <vt:lpstr>Discussion and Questions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assembly language</dc:title>
  <dc:creator>frank</dc:creator>
  <cp:lastModifiedBy>Duncan, Robert</cp:lastModifiedBy>
  <cp:revision>528</cp:revision>
  <cp:lastPrinted>2017-01-17T10:10:46Z</cp:lastPrinted>
  <dcterms:created xsi:type="dcterms:W3CDTF">2013-01-08T22:49:27Z</dcterms:created>
  <dcterms:modified xsi:type="dcterms:W3CDTF">2020-10-27T17:44:35Z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ppVersion">
    <vt:lpwstr>16.0000</vt:lpwstr>
  </property>
  <property fmtid="{D5CDD505-2E9C-101B-9397-08002B2CF9AE}" pid="3" name="Company">
    <vt:lpwstr>University of Aberdeen</vt:lpwstr>
  </property>
  <property fmtid="{D5CDD505-2E9C-101B-9397-08002B2CF9AE}" pid="4" name="HiddenSlides">
    <vt:r8>0</vt:r8>
  </property>
  <property fmtid="{D5CDD505-2E9C-101B-9397-08002B2CF9AE}" pid="5" name="HyperlinksChanged">
    <vt:bool>false</vt:bool>
  </property>
  <property fmtid="{D5CDD505-2E9C-101B-9397-08002B2CF9AE}" pid="6" name="LinksUpToDate">
    <vt:bool>false</vt:bool>
  </property>
  <property fmtid="{D5CDD505-2E9C-101B-9397-08002B2CF9AE}" pid="7" name="MMClips">
    <vt:r8>0</vt:r8>
  </property>
  <property fmtid="{D5CDD505-2E9C-101B-9397-08002B2CF9AE}" pid="8" name="Notes">
    <vt:r8>12</vt:r8>
  </property>
  <property fmtid="{D5CDD505-2E9C-101B-9397-08002B2CF9AE}" pid="9" name="PresentationFormat">
    <vt:lpwstr>Widescreen</vt:lpwstr>
  </property>
  <property fmtid="{D5CDD505-2E9C-101B-9397-08002B2CF9AE}" pid="10" name="ScaleCrop">
    <vt:bool>false</vt:bool>
  </property>
  <property fmtid="{D5CDD505-2E9C-101B-9397-08002B2CF9AE}" pid="11" name="ShareDoc">
    <vt:bool>false</vt:bool>
  </property>
  <property fmtid="{D5CDD505-2E9C-101B-9397-08002B2CF9AE}" pid="12" name="Slides">
    <vt:r8>19</vt:r8>
  </property>
</Properties>
</file>