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vtt" ContentType="text/vtt"/>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5447" r:id="rId4"/>
    <p:sldMasterId id="2147485534" r:id="rId5"/>
  </p:sldMasterIdLst>
  <p:notesMasterIdLst>
    <p:notesMasterId r:id="rId11"/>
  </p:notesMasterIdLst>
  <p:handoutMasterIdLst>
    <p:handoutMasterId r:id="rId12"/>
  </p:handoutMasterIdLst>
  <p:sldIdLst>
    <p:sldId id="2147479594" r:id="rId6"/>
    <p:sldId id="256" r:id="rId7"/>
    <p:sldId id="2147481794" r:id="rId8"/>
    <p:sldId id="2147481797" r:id="rId9"/>
    <p:sldId id="258" r:id="rId10"/>
  </p:sldIdLst>
  <p:sldSz cx="12192000" cy="6858000"/>
  <p:notesSz cx="6858000" cy="9144000"/>
  <p:defaultTex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5" name="Author" initials="A" lastIdx="0"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DF4EF"/>
    <a:srgbClr val="969696"/>
    <a:srgbClr val="959595"/>
    <a:srgbClr val="C03BC4"/>
    <a:srgbClr val="2A446F"/>
    <a:srgbClr val="FF5C39"/>
    <a:srgbClr val="FFE399"/>
    <a:srgbClr val="D7D2CB"/>
    <a:srgbClr val="8C827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20613AD-A596-4837-B17C-F136F87F898F}" v="5" dt="2025-09-19T15:19:37.93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6" d="100"/>
          <a:sy n="96" d="100"/>
        </p:scale>
        <p:origin x="1046" y="293"/>
      </p:cViewPr>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commentAuthors" Target="commentAuthor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handoutMaster" Target="handoutMasters/handout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viewProps" Target="viewProps.xml"/><Relationship Id="rId10" Type="http://schemas.openxmlformats.org/officeDocument/2006/relationships/slide" Target="slides/slide5.xml"/><Relationship Id="rId19"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Header Placeholder 5"/>
          <p:cNvSpPr>
            <a:spLocks noGrp="1"/>
          </p:cNvSpPr>
          <p:nvPr>
            <p:ph type="hdr" sz="quarter"/>
          </p:nvPr>
        </p:nvSpPr>
        <p:spPr>
          <a:xfrm>
            <a:off x="0" y="-11574"/>
            <a:ext cx="2971800" cy="457200"/>
          </a:xfrm>
          <a:prstGeom prst="rect">
            <a:avLst/>
          </a:prstGeom>
        </p:spPr>
        <p:txBody>
          <a:bodyPr vert="horz" lIns="91440" tIns="45720" rIns="91440" bIns="45720" rtlCol="0"/>
          <a:lstStyle>
            <a:lvl1pPr algn="l">
              <a:defRPr sz="1200"/>
            </a:lvl1pPr>
          </a:lstStyle>
          <a:p>
            <a:endParaRPr lang="en-US">
              <a:latin typeface="Segoe Sans Display" pitchFamily="2" charset="0"/>
            </a:endParaRPr>
          </a:p>
        </p:txBody>
      </p:sp>
      <p:sp>
        <p:nvSpPr>
          <p:cNvPr id="7" name="Date Placeholder 6"/>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60F9EC6-89FF-47E1-8594-1A32E3B45134}" type="datetime8">
              <a:rPr lang="en-US" smtClean="0">
                <a:latin typeface="Segoe Sans Display" pitchFamily="2" charset="0"/>
              </a:rPr>
              <a:t>10/6/2025 12:25 PM</a:t>
            </a:fld>
            <a:endParaRPr lang="en-US">
              <a:latin typeface="Segoe Sans Display" pitchFamily="2" charset="0"/>
            </a:endParaRPr>
          </a:p>
        </p:txBody>
      </p:sp>
      <p:sp>
        <p:nvSpPr>
          <p:cNvPr id="8" name="Footer Placeholder 7"/>
          <p:cNvSpPr>
            <a:spLocks noGrp="1"/>
          </p:cNvSpPr>
          <p:nvPr>
            <p:ph type="ftr" sz="quarter" idx="2"/>
          </p:nvPr>
        </p:nvSpPr>
        <p:spPr>
          <a:xfrm>
            <a:off x="0" y="8685213"/>
            <a:ext cx="5795010" cy="332434"/>
          </a:xfrm>
          <a:prstGeom prst="rect">
            <a:avLst/>
          </a:prstGeom>
        </p:spPr>
        <p:txBody>
          <a:bodyPr vert="horz" lIns="91440" tIns="45720" rIns="91440" bIns="45720" rtlCol="0" anchor="b"/>
          <a:lstStyle>
            <a:lvl1pPr algn="l">
              <a:defRPr sz="1200"/>
            </a:lvl1pPr>
          </a:lstStyle>
          <a:p>
            <a:pPr marL="398463" defTabSz="914099" eaLnBrk="0" hangingPunct="0"/>
            <a:r>
              <a:rPr lang="en-US" sz="400">
                <a:gradFill>
                  <a:gsLst>
                    <a:gs pos="0">
                      <a:schemeClr val="tx1"/>
                    </a:gs>
                    <a:gs pos="100000">
                      <a:schemeClr val="tx1"/>
                    </a:gs>
                  </a:gsLst>
                  <a:lin ang="5400000" scaled="0"/>
                </a:gradFill>
                <a:latin typeface="Segoe Sans Display" pitchFamily="2" charset="0"/>
                <a:ea typeface="Segoe UI" pitchFamily="34" charset="0"/>
                <a:cs typeface="Segoe Sans Display" pitchFamily="2" charset="0"/>
              </a:rPr>
              <a:t>© Microsoft Corporation. All rights reserved. MICROSOFT MAKES NO WARRANTIES, EXPRESS, IMPLIED OR STATUTORY, AS TO THE INFORMATION IN THIS PRESENTATION.</a:t>
            </a:r>
          </a:p>
        </p:txBody>
      </p:sp>
      <p:sp>
        <p:nvSpPr>
          <p:cNvPr id="9" name="Slide Number Placeholder 8"/>
          <p:cNvSpPr>
            <a:spLocks noGrp="1"/>
          </p:cNvSpPr>
          <p:nvPr>
            <p:ph type="sldNum" sz="quarter" idx="3"/>
          </p:nvPr>
        </p:nvSpPr>
        <p:spPr>
          <a:xfrm>
            <a:off x="5783579" y="8685213"/>
            <a:ext cx="1072833" cy="457200"/>
          </a:xfrm>
          <a:prstGeom prst="rect">
            <a:avLst/>
          </a:prstGeom>
        </p:spPr>
        <p:txBody>
          <a:bodyPr vert="horz" lIns="91440" tIns="45720" rIns="91440" bIns="45720" rtlCol="0" anchor="b"/>
          <a:lstStyle>
            <a:lvl1pPr algn="r">
              <a:defRPr sz="1200"/>
            </a:lvl1pPr>
          </a:lstStyle>
          <a:p>
            <a:fld id="{0EC9E9D6-92A0-482B-A603-C9BA7FFB8190}" type="slidenum">
              <a:rPr lang="en-US" smtClean="0">
                <a:latin typeface="Segoe Sans Display" pitchFamily="2" charset="0"/>
              </a:rPr>
              <a:t>‹#›</a:t>
            </a:fld>
            <a:endParaRPr lang="en-US">
              <a:latin typeface="Segoe Sans Display" pitchFamily="2" charset="0"/>
            </a:endParaRPr>
          </a:p>
        </p:txBody>
      </p:sp>
    </p:spTree>
    <p:extLst>
      <p:ext uri="{BB962C8B-B14F-4D97-AF65-F5344CB8AC3E}">
        <p14:creationId xmlns:p14="http://schemas.microsoft.com/office/powerpoint/2010/main" val="3904595630"/>
      </p:ext>
    </p:extLst>
  </p:cSld>
  <p:clrMap bg1="lt1" tx1="dk1" bg2="lt2" tx2="dk2" accent1="accent1" accent2="accent2" accent3="accent3" accent4="accent4" accent5="accent5" accent6="accent6" hlink="hlink" folHlink="folHlink"/>
  <p:hf/>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Header Placeholder 7"/>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Segoe Sans Display" pitchFamily="2" charset="0"/>
              </a:defRPr>
            </a:lvl1pPr>
          </a:lstStyle>
          <a:p>
            <a:endParaRPr lang="en-US"/>
          </a:p>
        </p:txBody>
      </p:sp>
      <p:sp>
        <p:nvSpPr>
          <p:cNvPr id="9" name="Slide Image Placeholder 8"/>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10" name="Footer Placeholder 9"/>
          <p:cNvSpPr>
            <a:spLocks noGrp="1"/>
          </p:cNvSpPr>
          <p:nvPr>
            <p:ph type="ftr" sz="quarter" idx="4"/>
          </p:nvPr>
        </p:nvSpPr>
        <p:spPr>
          <a:xfrm>
            <a:off x="0" y="8686800"/>
            <a:ext cx="5920740" cy="355964"/>
          </a:xfrm>
          <a:prstGeom prst="rect">
            <a:avLst/>
          </a:prstGeom>
        </p:spPr>
        <p:txBody>
          <a:bodyPr vert="horz" lIns="91440" tIns="45720" rIns="91440" bIns="45720" rtlCol="0" anchor="b"/>
          <a:lstStyle>
            <a:lvl1pPr marL="571500" indent="0" algn="l">
              <a:defRPr sz="1200">
                <a:latin typeface="Segoe Sans Display" pitchFamily="2" charset="0"/>
                <a:cs typeface="Segoe Sans Display" pitchFamily="2" charset="0"/>
              </a:defRPr>
            </a:lvl1pPr>
          </a:lstStyle>
          <a:p>
            <a:pPr defTabSz="914099" eaLnBrk="0" hangingPunct="0"/>
            <a:r>
              <a:rPr lang="en-US" sz="400">
                <a:gradFill>
                  <a:gsLst>
                    <a:gs pos="0">
                      <a:prstClr val="black"/>
                    </a:gs>
                    <a:gs pos="100000">
                      <a:prstClr val="black"/>
                    </a:gs>
                  </a:gsLst>
                  <a:lin ang="5400000" scaled="0"/>
                </a:gradFill>
                <a:ea typeface="Segoe UI" pitchFamily="34" charset="0"/>
              </a:rPr>
              <a:t>© Microsoft Corporation. All rights reserved. MICROSOFT MAKES NO WARRANTIES, EXPRESS, IMPLIED OR STATUTORY, AS TO THE INFORMATION IN THIS PRESENTATION.</a:t>
            </a:r>
          </a:p>
        </p:txBody>
      </p:sp>
      <p:sp>
        <p:nvSpPr>
          <p:cNvPr id="11" name="Date Placeholder 10"/>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Segoe Sans Display" pitchFamily="2" charset="0"/>
              </a:defRPr>
            </a:lvl1pPr>
          </a:lstStyle>
          <a:p>
            <a:fld id="{386CE63F-9E7F-4C04-9D0D-FCA25A8E9E86}" type="datetime8">
              <a:rPr lang="en-US" smtClean="0"/>
              <a:pPr/>
              <a:t>10/6/2025 12:25 PM</a:t>
            </a:fld>
            <a:endParaRPr lang="en-US"/>
          </a:p>
        </p:txBody>
      </p:sp>
      <p:sp>
        <p:nvSpPr>
          <p:cNvPr id="12" name="Notes Placeholder 11"/>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lide Number Placeholder 12"/>
          <p:cNvSpPr>
            <a:spLocks noGrp="1"/>
          </p:cNvSpPr>
          <p:nvPr>
            <p:ph type="sldNum" sz="quarter" idx="5"/>
          </p:nvPr>
        </p:nvSpPr>
        <p:spPr>
          <a:xfrm>
            <a:off x="5909309" y="8685213"/>
            <a:ext cx="947103" cy="457200"/>
          </a:xfrm>
          <a:prstGeom prst="rect">
            <a:avLst/>
          </a:prstGeom>
        </p:spPr>
        <p:txBody>
          <a:bodyPr vert="horz" lIns="91440" tIns="45720" rIns="91440" bIns="45720" rtlCol="0" anchor="b"/>
          <a:lstStyle>
            <a:lvl1pPr algn="r">
              <a:defRPr sz="1200">
                <a:latin typeface="Segoe Sans Display" pitchFamily="2" charset="0"/>
              </a:defRPr>
            </a:lvl1pPr>
          </a:lstStyle>
          <a:p>
            <a:fld id="{B4008EB6-D09E-4580-8CD6-DDB14511944F}" type="slidenum">
              <a:rPr lang="en-US" smtClean="0"/>
              <a:pPr/>
              <a:t>‹#›</a:t>
            </a:fld>
            <a:endParaRPr lang="en-US"/>
          </a:p>
        </p:txBody>
      </p:sp>
    </p:spTree>
    <p:extLst>
      <p:ext uri="{BB962C8B-B14F-4D97-AF65-F5344CB8AC3E}">
        <p14:creationId xmlns:p14="http://schemas.microsoft.com/office/powerpoint/2010/main" val="2624648265"/>
      </p:ext>
    </p:extLst>
  </p:cSld>
  <p:clrMap bg1="lt1" tx1="dk1" bg2="lt2" tx2="dk2" accent1="accent1" accent2="accent2" accent3="accent3" accent4="accent4" accent5="accent5" accent6="accent6" hlink="hlink" folHlink="folHlink"/>
  <p:hf/>
  <p:notesStyle>
    <a:lvl1pPr marL="0" algn="l" defTabSz="914367" rtl="0" eaLnBrk="1" latinLnBrk="0" hangingPunct="1">
      <a:lnSpc>
        <a:spcPct val="90000"/>
      </a:lnSpc>
      <a:spcAft>
        <a:spcPts val="333"/>
      </a:spcAft>
      <a:defRPr sz="882" kern="1200">
        <a:solidFill>
          <a:schemeClr val="tx1"/>
        </a:solidFill>
        <a:latin typeface="Segoe Sans Display" pitchFamily="2" charset="0"/>
        <a:ea typeface="+mn-ea"/>
        <a:cs typeface="+mn-cs"/>
      </a:defRPr>
    </a:lvl1pPr>
    <a:lvl2pPr marL="212982" indent="-105829" algn="l" defTabSz="914367" rtl="0" eaLnBrk="1" latinLnBrk="0" hangingPunct="1">
      <a:lnSpc>
        <a:spcPct val="90000"/>
      </a:lnSpc>
      <a:spcAft>
        <a:spcPts val="333"/>
      </a:spcAft>
      <a:buFont typeface="Arial" pitchFamily="34" charset="0"/>
      <a:buChar char="•"/>
      <a:defRPr sz="882" kern="1200">
        <a:solidFill>
          <a:schemeClr val="tx1"/>
        </a:solidFill>
        <a:latin typeface="Segoe Sans Display" pitchFamily="2" charset="0"/>
        <a:ea typeface="+mn-ea"/>
        <a:cs typeface="+mn-cs"/>
      </a:defRPr>
    </a:lvl2pPr>
    <a:lvl3pPr marL="328071" indent="-115090" algn="l" defTabSz="914367" rtl="0" eaLnBrk="1" latinLnBrk="0" hangingPunct="1">
      <a:lnSpc>
        <a:spcPct val="90000"/>
      </a:lnSpc>
      <a:spcAft>
        <a:spcPts val="333"/>
      </a:spcAft>
      <a:buFont typeface="Arial" pitchFamily="34" charset="0"/>
      <a:buChar char="•"/>
      <a:defRPr sz="882" kern="1200">
        <a:solidFill>
          <a:schemeClr val="tx1"/>
        </a:solidFill>
        <a:latin typeface="Segoe Sans Display" pitchFamily="2" charset="0"/>
        <a:ea typeface="+mn-ea"/>
        <a:cs typeface="+mn-cs"/>
      </a:defRPr>
    </a:lvl3pPr>
    <a:lvl4pPr marL="482848" indent="-146838" algn="l" defTabSz="914367" rtl="0" eaLnBrk="1" latinLnBrk="0" hangingPunct="1">
      <a:lnSpc>
        <a:spcPct val="90000"/>
      </a:lnSpc>
      <a:spcAft>
        <a:spcPts val="333"/>
      </a:spcAft>
      <a:buFont typeface="Arial" pitchFamily="34" charset="0"/>
      <a:buChar char="•"/>
      <a:defRPr sz="882" kern="1200">
        <a:solidFill>
          <a:schemeClr val="tx1"/>
        </a:solidFill>
        <a:latin typeface="Segoe Sans Display" pitchFamily="2" charset="0"/>
        <a:ea typeface="+mn-ea"/>
        <a:cs typeface="+mn-cs"/>
      </a:defRPr>
    </a:lvl4pPr>
    <a:lvl5pPr marL="615134" indent="-115090" algn="l" defTabSz="914367" rtl="0" eaLnBrk="1" latinLnBrk="0" hangingPunct="1">
      <a:lnSpc>
        <a:spcPct val="90000"/>
      </a:lnSpc>
      <a:spcAft>
        <a:spcPts val="333"/>
      </a:spcAft>
      <a:buFont typeface="Arial" pitchFamily="34" charset="0"/>
      <a:buChar char="•"/>
      <a:defRPr sz="882" kern="1200">
        <a:solidFill>
          <a:schemeClr val="tx1"/>
        </a:solidFill>
        <a:latin typeface="Segoe Sans Display" pitchFamily="2" charset="0"/>
        <a:ea typeface="+mn-ea"/>
        <a:cs typeface="+mn-cs"/>
      </a:defRPr>
    </a:lvl5pPr>
    <a:lvl6pPr marL="2285918" algn="l" defTabSz="914367" rtl="0" eaLnBrk="1" latinLnBrk="0" hangingPunct="1">
      <a:defRPr sz="1176" kern="1200">
        <a:solidFill>
          <a:schemeClr val="tx1"/>
        </a:solidFill>
        <a:latin typeface="+mn-lt"/>
        <a:ea typeface="+mn-ea"/>
        <a:cs typeface="+mn-cs"/>
      </a:defRPr>
    </a:lvl6pPr>
    <a:lvl7pPr marL="2743101" algn="l" defTabSz="914367" rtl="0" eaLnBrk="1" latinLnBrk="0" hangingPunct="1">
      <a:defRPr sz="1176" kern="1200">
        <a:solidFill>
          <a:schemeClr val="tx1"/>
        </a:solidFill>
        <a:latin typeface="+mn-lt"/>
        <a:ea typeface="+mn-ea"/>
        <a:cs typeface="+mn-cs"/>
      </a:defRPr>
    </a:lvl7pPr>
    <a:lvl8pPr marL="3200284" algn="l" defTabSz="914367" rtl="0" eaLnBrk="1" latinLnBrk="0" hangingPunct="1">
      <a:defRPr sz="1176" kern="1200">
        <a:solidFill>
          <a:schemeClr val="tx1"/>
        </a:solidFill>
        <a:latin typeface="+mn-lt"/>
        <a:ea typeface="+mn-ea"/>
        <a:cs typeface="+mn-cs"/>
      </a:defRPr>
    </a:lvl8pPr>
    <a:lvl9pPr marL="3657469" algn="l" defTabSz="914367" rtl="0" eaLnBrk="1" latinLnBrk="0" hangingPunct="1">
      <a:defRPr sz="1176"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9BE13A-D40A-AF99-84FC-3BFBA3F391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AB19F9-660B-FAA2-F02B-1C9BFE1AAA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1EE4DC-F1BA-14D4-2FE7-73A9A2C7FB96}"/>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0C89003F-BB72-14B4-7DD9-EEFDC7D54FE0}"/>
              </a:ext>
            </a:extLst>
          </p:cNvPr>
          <p:cNvSpPr>
            <a:spLocks noGrp="1"/>
          </p:cNvSpPr>
          <p:nvPr>
            <p:ph type="hdr" sz="quarter" idx="10"/>
          </p:nvPr>
        </p:nvSpPr>
        <p:spPr/>
        <p:txBody>
          <a:bodyPr/>
          <a:lstStyle/>
          <a:p>
            <a:endParaRPr lang="en-US"/>
          </a:p>
        </p:txBody>
      </p:sp>
      <p:sp>
        <p:nvSpPr>
          <p:cNvPr id="5" name="Footer Placeholder 4">
            <a:extLst>
              <a:ext uri="{FF2B5EF4-FFF2-40B4-BE49-F238E27FC236}">
                <a16:creationId xmlns:a16="http://schemas.microsoft.com/office/drawing/2014/main" id="{B7EE3167-8048-1D86-E48D-3B9EA60DED4B}"/>
              </a:ext>
            </a:extLst>
          </p:cNvPr>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ea typeface="Segoe UI" pitchFamily="34" charset="0"/>
              </a:rPr>
              <a:t>© Microsoft Corporation. All rights reserved. MICROSOFT MAKES NO WARRANTIES, EXPRESS, IMPLIED OR STATUTORY, AS TO THE INFORMATION IN THIS PRESENTATION.</a:t>
            </a:r>
          </a:p>
        </p:txBody>
      </p:sp>
      <p:sp>
        <p:nvSpPr>
          <p:cNvPr id="6" name="Date Placeholder 5">
            <a:extLst>
              <a:ext uri="{FF2B5EF4-FFF2-40B4-BE49-F238E27FC236}">
                <a16:creationId xmlns:a16="http://schemas.microsoft.com/office/drawing/2014/main" id="{863DFA6C-E9D0-F6E7-989B-82DD5BAE8FD1}"/>
              </a:ext>
            </a:extLst>
          </p:cNvPr>
          <p:cNvSpPr>
            <a:spLocks noGrp="1"/>
          </p:cNvSpPr>
          <p:nvPr>
            <p:ph type="dt" idx="12"/>
          </p:nvPr>
        </p:nvSpPr>
        <p:spPr/>
        <p:txBody>
          <a:bodyPr/>
          <a:lstStyle/>
          <a:p>
            <a:fld id="{62072DC8-D49D-432C-9D46-A7718B5F5490}" type="datetime8">
              <a:rPr lang="en-US" smtClean="0"/>
              <a:t>10/6/2025 12:25 PM</a:t>
            </a:fld>
            <a:endParaRPr lang="en-US"/>
          </a:p>
        </p:txBody>
      </p:sp>
      <p:sp>
        <p:nvSpPr>
          <p:cNvPr id="7" name="Slide Number Placeholder 6">
            <a:extLst>
              <a:ext uri="{FF2B5EF4-FFF2-40B4-BE49-F238E27FC236}">
                <a16:creationId xmlns:a16="http://schemas.microsoft.com/office/drawing/2014/main" id="{42168912-61AA-B3C1-EACD-1BA2070FCB57}"/>
              </a:ext>
            </a:extLst>
          </p:cNvPr>
          <p:cNvSpPr>
            <a:spLocks noGrp="1"/>
          </p:cNvSpPr>
          <p:nvPr>
            <p:ph type="sldNum" sz="quarter" idx="13"/>
          </p:nvPr>
        </p:nvSpPr>
        <p:spPr/>
        <p:txBody>
          <a:bodyPr/>
          <a:lstStyle/>
          <a:p>
            <a:fld id="{B4008EB6-D09E-4580-8CD6-DDB14511944F}" type="slidenum">
              <a:rPr lang="en-US" smtClean="0"/>
              <a:pPr/>
              <a:t>1</a:t>
            </a:fld>
            <a:endParaRPr lang="en-US"/>
          </a:p>
        </p:txBody>
      </p:sp>
    </p:spTree>
    <p:extLst>
      <p:ext uri="{BB962C8B-B14F-4D97-AF65-F5344CB8AC3E}">
        <p14:creationId xmlns:p14="http://schemas.microsoft.com/office/powerpoint/2010/main" val="22267528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DAC70-AB1B-B224-F3B9-61EC569D1E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A24E1D-2853-9BF0-A96C-E2FB8B7DCC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F20BC7-7E09-5FF0-D798-BD8C7558C4F5}"/>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D79F96C0-D075-E815-2F78-109DC1E28ADF}"/>
              </a:ext>
            </a:extLst>
          </p:cNvPr>
          <p:cNvSpPr>
            <a:spLocks noGrp="1"/>
          </p:cNvSpPr>
          <p:nvPr>
            <p:ph type="hdr" sz="quarter" idx="10"/>
          </p:nvPr>
        </p:nvSpPr>
        <p:spPr/>
        <p:txBody>
          <a:bodyPr/>
          <a:lstStyle/>
          <a:p>
            <a:endParaRPr lang="en-US"/>
          </a:p>
        </p:txBody>
      </p:sp>
      <p:sp>
        <p:nvSpPr>
          <p:cNvPr id="5" name="Footer Placeholder 4">
            <a:extLst>
              <a:ext uri="{FF2B5EF4-FFF2-40B4-BE49-F238E27FC236}">
                <a16:creationId xmlns:a16="http://schemas.microsoft.com/office/drawing/2014/main" id="{53B9A0BE-13C7-7FB1-2C4A-066DC5243CCB}"/>
              </a:ext>
            </a:extLst>
          </p:cNvPr>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ea typeface="Segoe UI" pitchFamily="34" charset="0"/>
              </a:rPr>
              <a:t>© Microsoft Corporation. All rights reserved. MICROSOFT MAKES NO WARRANTIES, EXPRESS, IMPLIED OR STATUTORY, AS TO THE INFORMATION IN THIS PRESENTATION.</a:t>
            </a:r>
          </a:p>
        </p:txBody>
      </p:sp>
      <p:sp>
        <p:nvSpPr>
          <p:cNvPr id="6" name="Date Placeholder 5">
            <a:extLst>
              <a:ext uri="{FF2B5EF4-FFF2-40B4-BE49-F238E27FC236}">
                <a16:creationId xmlns:a16="http://schemas.microsoft.com/office/drawing/2014/main" id="{7FD03DBB-2103-7081-17B6-4AB0F21A75EC}"/>
              </a:ext>
            </a:extLst>
          </p:cNvPr>
          <p:cNvSpPr>
            <a:spLocks noGrp="1"/>
          </p:cNvSpPr>
          <p:nvPr>
            <p:ph type="dt" idx="12"/>
          </p:nvPr>
        </p:nvSpPr>
        <p:spPr/>
        <p:txBody>
          <a:bodyPr/>
          <a:lstStyle/>
          <a:p>
            <a:fld id="{72E0C910-0166-48E0-B8EF-5071277A02A8}" type="datetime8">
              <a:rPr lang="en-US" smtClean="0"/>
              <a:t>10/6/2025 12:25 PM</a:t>
            </a:fld>
            <a:endParaRPr lang="en-US"/>
          </a:p>
        </p:txBody>
      </p:sp>
      <p:sp>
        <p:nvSpPr>
          <p:cNvPr id="7" name="Slide Number Placeholder 6">
            <a:extLst>
              <a:ext uri="{FF2B5EF4-FFF2-40B4-BE49-F238E27FC236}">
                <a16:creationId xmlns:a16="http://schemas.microsoft.com/office/drawing/2014/main" id="{09492FAA-2BE0-E3DC-897E-27BD42A8591B}"/>
              </a:ext>
            </a:extLst>
          </p:cNvPr>
          <p:cNvSpPr>
            <a:spLocks noGrp="1"/>
          </p:cNvSpPr>
          <p:nvPr>
            <p:ph type="sldNum" sz="quarter" idx="13"/>
          </p:nvPr>
        </p:nvSpPr>
        <p:spPr/>
        <p:txBody>
          <a:bodyPr/>
          <a:lstStyle/>
          <a:p>
            <a:fld id="{B4008EB6-D09E-4580-8CD6-DDB14511944F}" type="slidenum">
              <a:rPr lang="en-US" smtClean="0"/>
              <a:pPr/>
              <a:t>2</a:t>
            </a:fld>
            <a:endParaRPr lang="en-US"/>
          </a:p>
        </p:txBody>
      </p:sp>
    </p:spTree>
    <p:extLst>
      <p:ext uri="{BB962C8B-B14F-4D97-AF65-F5344CB8AC3E}">
        <p14:creationId xmlns:p14="http://schemas.microsoft.com/office/powerpoint/2010/main" val="148833158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1.xml"/><Relationship Id="rId6" Type="http://schemas.openxmlformats.org/officeDocument/2006/relationships/image" Target="../media/image17.png"/><Relationship Id="rId5" Type="http://schemas.openxmlformats.org/officeDocument/2006/relationships/image" Target="../media/image8.jpeg"/><Relationship Id="rId4" Type="http://schemas.microsoft.com/office/2007/relationships/hdphoto" Target="../media/hdphoto1.wdp"/></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Master" Target="../slideMasters/slideMaster1.xml"/><Relationship Id="rId4" Type="http://schemas.openxmlformats.org/officeDocument/2006/relationships/image" Target="../media/image25.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Master" Target="../slideMasters/slideMaster1.xml"/><Relationship Id="rId5" Type="http://schemas.openxmlformats.org/officeDocument/2006/relationships/image" Target="../media/image29.jpeg"/><Relationship Id="rId4" Type="http://schemas.openxmlformats.org/officeDocument/2006/relationships/image" Target="../media/image28.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Master" Target="../slideMasters/slideMaster1.xml"/><Relationship Id="rId4" Type="http://schemas.openxmlformats.org/officeDocument/2006/relationships/image" Target="../media/image34.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Master" Target="../slideMasters/slideMaster1.xml"/><Relationship Id="rId5" Type="http://schemas.openxmlformats.org/officeDocument/2006/relationships/image" Target="../media/image38.jpeg"/><Relationship Id="rId4" Type="http://schemas.openxmlformats.org/officeDocument/2006/relationships/image" Target="../media/image37.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Master" Target="../slideMasters/slideMaster1.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Master" Target="../slideMasters/slideMaster1.xml"/><Relationship Id="rId4" Type="http://schemas.openxmlformats.org/officeDocument/2006/relationships/image" Target="../media/image46.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Master" Target="../slideMasters/slideMaster1.xml"/><Relationship Id="rId5" Type="http://schemas.openxmlformats.org/officeDocument/2006/relationships/image" Target="../media/image47.jpeg"/><Relationship Id="rId4" Type="http://schemas.openxmlformats.org/officeDocument/2006/relationships/image" Target="../media/image46.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Master" Target="../slideMasters/slideMaster1.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2.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Master" Target="../slideMasters/slideMaster1.xml"/><Relationship Id="rId4" Type="http://schemas.openxmlformats.org/officeDocument/2006/relationships/image" Target="../media/image70.svg"/></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Master" Target="../slideMasters/slideMaster1.xml"/><Relationship Id="rId5" Type="http://schemas.openxmlformats.org/officeDocument/2006/relationships/image" Target="../media/image75.svg"/><Relationship Id="rId4" Type="http://schemas.openxmlformats.org/officeDocument/2006/relationships/image" Target="../media/image74.pn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77.svg"/><Relationship Id="rId2" Type="http://schemas.openxmlformats.org/officeDocument/2006/relationships/image" Target="../media/image76.pn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80.emf"/><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81.png"/><Relationship Id="rId1" Type="http://schemas.openxmlformats.org/officeDocument/2006/relationships/slideMaster" Target="../slideMasters/slideMaster2.xml"/><Relationship Id="rId4" Type="http://schemas.openxmlformats.org/officeDocument/2006/relationships/image" Target="../media/image80.emf"/></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Master" Target="../slideMasters/slideMaster2.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87.pn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87.pn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jpeg"/><Relationship Id="rId1" Type="http://schemas.openxmlformats.org/officeDocument/2006/relationships/slideMaster" Target="../slideMasters/slideMaster2.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Layouts/_rels/slideLayout80.xml.rels><?xml version="1.0" encoding="UTF-8" standalone="yes"?>
<Relationships xmlns="http://schemas.openxmlformats.org/package/2006/relationships"><Relationship Id="rId8" Type="http://schemas.openxmlformats.org/officeDocument/2006/relationships/image" Target="../media/image86.jpeg"/><Relationship Id="rId3" Type="http://schemas.microsoft.com/office/2007/relationships/hdphoto" Target="../media/hdphoto4.wdp"/><Relationship Id="rId7" Type="http://schemas.openxmlformats.org/officeDocument/2006/relationships/image" Target="../media/image85.jpeg"/><Relationship Id="rId2" Type="http://schemas.openxmlformats.org/officeDocument/2006/relationships/image" Target="../media/image87.png"/><Relationship Id="rId1" Type="http://schemas.openxmlformats.org/officeDocument/2006/relationships/slideMaster" Target="../slideMasters/slideMaster2.xml"/><Relationship Id="rId6" Type="http://schemas.openxmlformats.org/officeDocument/2006/relationships/image" Target="../media/image84.jpeg"/><Relationship Id="rId5" Type="http://schemas.openxmlformats.org/officeDocument/2006/relationships/image" Target="../media/image83.jpeg"/><Relationship Id="rId4" Type="http://schemas.openxmlformats.org/officeDocument/2006/relationships/image" Target="../media/image82.jpeg"/></Relationships>
</file>

<file path=ppt/slideLayouts/_rels/slideLayout81.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87.pn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93.png"/><Relationship Id="rId1" Type="http://schemas.openxmlformats.org/officeDocument/2006/relationships/slideMaster" Target="../slideMasters/slideMaster2.xml"/><Relationship Id="rId6" Type="http://schemas.microsoft.com/office/2007/relationships/hdphoto" Target="../media/hdphoto7.wdp"/><Relationship Id="rId5" Type="http://schemas.microsoft.com/office/2007/relationships/hdphoto" Target="../media/hdphoto6.wdp"/><Relationship Id="rId4" Type="http://schemas.microsoft.com/office/2007/relationships/hdphoto" Target="../media/hdphoto5.wdp"/></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93.png"/><Relationship Id="rId1" Type="http://schemas.openxmlformats.org/officeDocument/2006/relationships/slideMaster" Target="../slideMasters/slideMaster2.xml"/><Relationship Id="rId6" Type="http://schemas.microsoft.com/office/2007/relationships/hdphoto" Target="../media/hdphoto7.wdp"/><Relationship Id="rId5" Type="http://schemas.microsoft.com/office/2007/relationships/hdphoto" Target="../media/hdphoto6.wdp"/><Relationship Id="rId4" Type="http://schemas.microsoft.com/office/2007/relationships/hdphoto" Target="../media/hdphoto5.wdp"/></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93.png"/><Relationship Id="rId1" Type="http://schemas.openxmlformats.org/officeDocument/2006/relationships/slideMaster" Target="../slideMasters/slideMaster2.xml"/><Relationship Id="rId4" Type="http://schemas.microsoft.com/office/2007/relationships/hdphoto" Target="../media/hdphoto8.wdp"/></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93.png"/><Relationship Id="rId1" Type="http://schemas.openxmlformats.org/officeDocument/2006/relationships/slideMaster" Target="../slideMasters/slideMaster2.xml"/><Relationship Id="rId4" Type="http://schemas.microsoft.com/office/2007/relationships/hdphoto" Target="../media/hdphoto8.wdp"/></Relationships>
</file>

<file path=ppt/slideLayouts/_rels/slideLayout89.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87.png"/><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81.png"/><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81.png"/><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81.png"/><Relationship Id="rId1" Type="http://schemas.openxmlformats.org/officeDocument/2006/relationships/slideMaster" Target="../slideMasters/slideMaster2.xml"/><Relationship Id="rId4" Type="http://schemas.openxmlformats.org/officeDocument/2006/relationships/image" Target="../media/image95.png"/></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81.png"/><Relationship Id="rId1" Type="http://schemas.openxmlformats.org/officeDocument/2006/relationships/slideMaster" Target="../slideMasters/slideMaster2.xml"/><Relationship Id="rId4" Type="http://schemas.openxmlformats.org/officeDocument/2006/relationships/image" Target="../media/image97.png"/></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302670"/>
            <a:ext cx="9144000" cy="1231106"/>
          </a:xfrm>
          <a:noFill/>
        </p:spPr>
        <p:txBody>
          <a:bodyPr wrap="square" lIns="0" tIns="0" rIns="0" bIns="0" anchor="b" anchorCtr="0">
            <a:spAutoFit/>
          </a:bodyPr>
          <a:lstStyle>
            <a:lvl1pPr>
              <a:defRPr sz="4000" spc="-50" baseline="0">
                <a:solidFill>
                  <a:schemeClr val="tx1"/>
                </a:solidFill>
                <a:latin typeface="+mj-lt"/>
                <a:cs typeface="Segoe Sans Display" pitchFamily="2" charset="0"/>
              </a:defRPr>
            </a:lvl1pPr>
          </a:lstStyle>
          <a:p>
            <a:r>
              <a:rPr lang="en-US"/>
              <a:t>Event name or </a:t>
            </a:r>
            <a:br>
              <a:rPr lang="en-US"/>
            </a:br>
            <a:r>
              <a:rPr lang="en-US"/>
              <a:t>presentation title </a:t>
            </a:r>
          </a:p>
        </p:txBody>
      </p:sp>
      <p:sp>
        <p:nvSpPr>
          <p:cNvPr id="5" name="Text Placeholder 4"/>
          <p:cNvSpPr>
            <a:spLocks noGrp="1"/>
          </p:cNvSpPr>
          <p:nvPr>
            <p:ph type="body" sz="quarter" idx="12" hasCustomPrompt="1"/>
          </p:nvPr>
        </p:nvSpPr>
        <p:spPr>
          <a:xfrm>
            <a:off x="584200" y="3962400"/>
            <a:ext cx="9144000"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 text</a:t>
            </a:r>
          </a:p>
        </p:txBody>
      </p:sp>
      <p:pic>
        <p:nvPicPr>
          <p:cNvPr id="6" name="Picture 5" descr="A black background with white text&#10;&#10;AI-generated content may be incorrect.">
            <a:extLst>
              <a:ext uri="{FF2B5EF4-FFF2-40B4-BE49-F238E27FC236}">
                <a16:creationId xmlns:a16="http://schemas.microsoft.com/office/drawing/2014/main" id="{87EB78CB-2D42-05B4-A44B-341CA0A288ED}"/>
              </a:ext>
            </a:extLst>
          </p:cNvPr>
          <p:cNvPicPr>
            <a:picLocks noChangeAspect="1"/>
          </p:cNvPicPr>
          <p:nvPr userDrawn="1"/>
        </p:nvPicPr>
        <p:blipFill>
          <a:blip r:embed="rId3"/>
          <a:stretch>
            <a:fillRect/>
          </a:stretch>
        </p:blipFill>
        <p:spPr>
          <a:xfrm>
            <a:off x="571500" y="581978"/>
            <a:ext cx="1454782" cy="309085"/>
          </a:xfrm>
          <a:prstGeom prst="rect">
            <a:avLst/>
          </a:prstGeom>
        </p:spPr>
      </p:pic>
    </p:spTree>
    <p:extLst>
      <p:ext uri="{BB962C8B-B14F-4D97-AF65-F5344CB8AC3E}">
        <p14:creationId xmlns:p14="http://schemas.microsoft.com/office/powerpoint/2010/main" val="53439708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Slid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302670"/>
            <a:ext cx="4080397" cy="1231106"/>
          </a:xfrm>
          <a:noFill/>
        </p:spPr>
        <p:txBody>
          <a:bodyPr wrap="square" lIns="0" tIns="0" rIns="0" bIns="0" anchor="b" anchorCtr="0">
            <a:spAutoFit/>
          </a:bodyPr>
          <a:lstStyle>
            <a:lvl1pPr>
              <a:defRPr sz="4000" spc="-50" baseline="0">
                <a:solidFill>
                  <a:schemeClr val="tx1"/>
                </a:solidFill>
                <a:latin typeface="+mj-lt"/>
                <a:cs typeface="Segoe Sans Display" pitchFamily="2"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4080397"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 text</a:t>
            </a:r>
          </a:p>
        </p:txBody>
      </p:sp>
      <p:pic>
        <p:nvPicPr>
          <p:cNvPr id="3" name="Picture 2" descr="A black background with white text&#10;&#10;AI-generated content may be incorrect.">
            <a:extLst>
              <a:ext uri="{FF2B5EF4-FFF2-40B4-BE49-F238E27FC236}">
                <a16:creationId xmlns:a16="http://schemas.microsoft.com/office/drawing/2014/main" id="{04E03F2E-1378-98F8-9B51-54C89B0A370F}"/>
              </a:ext>
            </a:extLst>
          </p:cNvPr>
          <p:cNvPicPr>
            <a:picLocks noChangeAspect="1"/>
          </p:cNvPicPr>
          <p:nvPr userDrawn="1"/>
        </p:nvPicPr>
        <p:blipFill>
          <a:blip r:embed="rId3"/>
          <a:stretch>
            <a:fillRect/>
          </a:stretch>
        </p:blipFill>
        <p:spPr>
          <a:xfrm>
            <a:off x="571500" y="581978"/>
            <a:ext cx="1454782" cy="309085"/>
          </a:xfrm>
          <a:prstGeom prst="rect">
            <a:avLst/>
          </a:prstGeom>
        </p:spPr>
      </p:pic>
    </p:spTree>
    <p:extLst>
      <p:ext uri="{BB962C8B-B14F-4D97-AF65-F5344CB8AC3E}">
        <p14:creationId xmlns:p14="http://schemas.microsoft.com/office/powerpoint/2010/main" val="53557574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302670"/>
            <a:ext cx="5511800" cy="1231106"/>
          </a:xfrm>
          <a:noFill/>
        </p:spPr>
        <p:txBody>
          <a:bodyPr wrap="square" lIns="0" tIns="0" rIns="0" bIns="0" anchor="b" anchorCtr="0">
            <a:spAutoFit/>
          </a:bodyPr>
          <a:lstStyle>
            <a:lvl1pPr>
              <a:defRPr sz="4000" spc="-50" baseline="0">
                <a:solidFill>
                  <a:schemeClr val="tx1"/>
                </a:solidFill>
                <a:latin typeface="+mj-lt"/>
                <a:cs typeface="Segoe Sans Display" pitchFamily="2"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5511800"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 text</a:t>
            </a:r>
          </a:p>
        </p:txBody>
      </p:sp>
      <p:pic>
        <p:nvPicPr>
          <p:cNvPr id="2" name="Picture 1" descr="A black background with white text&#10;&#10;AI-generated content may be incorrect.">
            <a:extLst>
              <a:ext uri="{FF2B5EF4-FFF2-40B4-BE49-F238E27FC236}">
                <a16:creationId xmlns:a16="http://schemas.microsoft.com/office/drawing/2014/main" id="{ED05F2F1-18E8-317B-CB51-3A1DCF90F183}"/>
              </a:ext>
            </a:extLst>
          </p:cNvPr>
          <p:cNvPicPr>
            <a:picLocks noChangeAspect="1"/>
          </p:cNvPicPr>
          <p:nvPr userDrawn="1"/>
        </p:nvPicPr>
        <p:blipFill>
          <a:blip r:embed="rId3"/>
          <a:stretch>
            <a:fillRect/>
          </a:stretch>
        </p:blipFill>
        <p:spPr>
          <a:xfrm>
            <a:off x="571500" y="581978"/>
            <a:ext cx="1454782" cy="309085"/>
          </a:xfrm>
          <a:prstGeom prst="rect">
            <a:avLst/>
          </a:prstGeom>
        </p:spPr>
      </p:pic>
    </p:spTree>
    <p:extLst>
      <p:ext uri="{BB962C8B-B14F-4D97-AF65-F5344CB8AC3E}">
        <p14:creationId xmlns:p14="http://schemas.microsoft.com/office/powerpoint/2010/main" val="338644973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with replaceable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302670"/>
            <a:ext cx="4495800" cy="1231106"/>
          </a:xfrm>
          <a:noFill/>
        </p:spPr>
        <p:txBody>
          <a:bodyPr wrap="square" lIns="0" tIns="0" rIns="0" bIns="0" anchor="b" anchorCtr="0">
            <a:spAutoFit/>
          </a:bodyPr>
          <a:lstStyle>
            <a:lvl1pPr>
              <a:defRPr sz="4000" spc="-50" baseline="0">
                <a:solidFill>
                  <a:schemeClr val="tx1"/>
                </a:solidFill>
                <a:latin typeface="+mj-lt"/>
                <a:cs typeface="Segoe Sans Display" pitchFamily="2" charset="0"/>
              </a:defRPr>
            </a:lvl1pPr>
          </a:lstStyle>
          <a:p>
            <a:r>
              <a:rPr lang="en-US"/>
              <a:t>Event name or </a:t>
            </a:r>
            <a:br>
              <a:rPr lang="en-US"/>
            </a:br>
            <a:r>
              <a:rPr lang="en-US"/>
              <a:t>presentation title </a:t>
            </a:r>
          </a:p>
        </p:txBody>
      </p:sp>
      <p:sp>
        <p:nvSpPr>
          <p:cNvPr id="5" name="Text Placeholder 4"/>
          <p:cNvSpPr>
            <a:spLocks noGrp="1"/>
          </p:cNvSpPr>
          <p:nvPr>
            <p:ph type="body" sz="quarter" idx="12" hasCustomPrompt="1"/>
          </p:nvPr>
        </p:nvSpPr>
        <p:spPr>
          <a:xfrm>
            <a:off x="584200" y="3962400"/>
            <a:ext cx="4495800"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 text</a:t>
            </a:r>
          </a:p>
        </p:txBody>
      </p:sp>
      <p:sp>
        <p:nvSpPr>
          <p:cNvPr id="2" name="Picture Placeholder" descr="Picture placeholder">
            <a:extLst>
              <a:ext uri="{FF2B5EF4-FFF2-40B4-BE49-F238E27FC236}">
                <a16:creationId xmlns:a16="http://schemas.microsoft.com/office/drawing/2014/main" id="{9BD5030A-DADA-E973-A194-2BD6C3CE6D48}"/>
              </a:ext>
            </a:extLst>
          </p:cNvPr>
          <p:cNvSpPr>
            <a:spLocks noGrp="1"/>
          </p:cNvSpPr>
          <p:nvPr>
            <p:ph type="pic" sz="quarter" idx="11" hasCustomPrompt="1"/>
          </p:nvPr>
        </p:nvSpPr>
        <p:spPr bwMode="ltGray">
          <a:xfrm>
            <a:off x="5334000" y="0"/>
            <a:ext cx="6858000" cy="6858000"/>
          </a:xfrm>
          <a:blipFill>
            <a:blip r:embed="rId3" cstate="email">
              <a:extLst>
                <a:ext uri="{28A0092B-C50C-407E-A947-70E740481C1C}">
                  <a14:useLocalDpi xmlns:a14="http://schemas.microsoft.com/office/drawing/2010/main"/>
                </a:ext>
              </a:extLst>
            </a:blip>
            <a:stretch>
              <a:fillRect/>
            </a:stretch>
          </a:blipFill>
        </p:spPr>
        <p:txBody>
          <a:bodyPr lIns="0" tIns="2377440" rIns="0" anchor="t" anchorCtr="0">
            <a:noAutofit/>
          </a:bodyPr>
          <a:lstStyle>
            <a:lvl1pPr marL="0" indent="0" algn="ctr">
              <a:lnSpc>
                <a:spcPct val="100000"/>
              </a:lnSpc>
              <a:buNone/>
              <a:defRPr sz="1400" b="1">
                <a:solidFill>
                  <a:schemeClr val="tx2"/>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pic>
        <p:nvPicPr>
          <p:cNvPr id="3" name="Picture 2" descr="A black background with white text&#10;&#10;AI-generated content may be incorrect.">
            <a:extLst>
              <a:ext uri="{FF2B5EF4-FFF2-40B4-BE49-F238E27FC236}">
                <a16:creationId xmlns:a16="http://schemas.microsoft.com/office/drawing/2014/main" id="{D60EDCE9-88F7-1F88-5B80-F58E959B7F68}"/>
              </a:ext>
            </a:extLst>
          </p:cNvPr>
          <p:cNvPicPr>
            <a:picLocks noChangeAspect="1"/>
          </p:cNvPicPr>
          <p:nvPr userDrawn="1"/>
        </p:nvPicPr>
        <p:blipFill>
          <a:blip r:embed="rId4"/>
          <a:stretch>
            <a:fillRect/>
          </a:stretch>
        </p:blipFill>
        <p:spPr>
          <a:xfrm>
            <a:off x="571500" y="581978"/>
            <a:ext cx="1454782" cy="309085"/>
          </a:xfrm>
          <a:prstGeom prst="rect">
            <a:avLst/>
          </a:prstGeom>
        </p:spPr>
      </p:pic>
    </p:spTree>
    <p:extLst>
      <p:ext uri="{BB962C8B-B14F-4D97-AF65-F5344CB8AC3E}">
        <p14:creationId xmlns:p14="http://schemas.microsoft.com/office/powerpoint/2010/main" val="278293024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5" name="Text Placeholder 4">
            <a:extLst>
              <a:ext uri="{FF2B5EF4-FFF2-40B4-BE49-F238E27FC236}">
                <a16:creationId xmlns:a16="http://schemas.microsoft.com/office/drawing/2014/main" id="{6E27CBDD-49E9-BBDF-550B-482E4E570E44}"/>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3224827369"/>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 Placeholder 4">
            <a:extLst>
              <a:ext uri="{FF2B5EF4-FFF2-40B4-BE49-F238E27FC236}">
                <a16:creationId xmlns:a16="http://schemas.microsoft.com/office/drawing/2014/main" id="{A1363FF4-6EF0-D2BC-8DFE-19CC89CD9276}"/>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1796579812"/>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3" name="Text Placeholder 4">
            <a:extLst>
              <a:ext uri="{FF2B5EF4-FFF2-40B4-BE49-F238E27FC236}">
                <a16:creationId xmlns:a16="http://schemas.microsoft.com/office/drawing/2014/main" id="{CDC3595B-25C2-CF43-259D-75A3671E7098}"/>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1630914654"/>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Sans Display" pitchFamily="2" charset="0"/>
                <a:cs typeface="Segoe Sans Display" pitchFamily="2"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Sans Display" pitchFamily="2" charset="0"/>
                <a:cs typeface="Segoe Sans Display" pitchFamily="2"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4">
            <a:extLst>
              <a:ext uri="{FF2B5EF4-FFF2-40B4-BE49-F238E27FC236}">
                <a16:creationId xmlns:a16="http://schemas.microsoft.com/office/drawing/2014/main" id="{3A3D27F9-7D19-8ECF-C50E-71D515E54BB8}"/>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367624214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Bulle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p>
        </p:txBody>
      </p:sp>
      <p:sp>
        <p:nvSpPr>
          <p:cNvPr id="12" name="Text Placeholder 11">
            <a:extLst>
              <a:ext uri="{FF2B5EF4-FFF2-40B4-BE49-F238E27FC236}">
                <a16:creationId xmlns:a16="http://schemas.microsoft.com/office/drawing/2014/main" id="{DD525736-DEE8-4391-8135-23DE0640053A}"/>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98E90344-0294-48E2-AAF0-601BB99500E7}"/>
              </a:ext>
            </a:extLst>
          </p:cNvPr>
          <p:cNvSpPr>
            <a:spLocks noGrp="1"/>
          </p:cNvSpPr>
          <p:nvPr>
            <p:ph type="body" sz="quarter" idx="14"/>
          </p:nvPr>
        </p:nvSpPr>
        <p:spPr>
          <a:xfrm>
            <a:off x="584200"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66750" indent="-152400">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1">
            <a:extLst>
              <a:ext uri="{FF2B5EF4-FFF2-40B4-BE49-F238E27FC236}">
                <a16:creationId xmlns:a16="http://schemas.microsoft.com/office/drawing/2014/main" id="{B4F729D4-B1F1-45F2-A06A-40234B19C883}"/>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D1F896FB-325C-4849-B372-8DF0D6C0562C}"/>
              </a:ext>
            </a:extLst>
          </p:cNvPr>
          <p:cNvSpPr>
            <a:spLocks noGrp="1"/>
          </p:cNvSpPr>
          <p:nvPr>
            <p:ph type="body" sz="quarter" idx="15"/>
          </p:nvPr>
        </p:nvSpPr>
        <p:spPr>
          <a:xfrm>
            <a:off x="6397625"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85800" indent="-136525">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4">
            <a:extLst>
              <a:ext uri="{FF2B5EF4-FFF2-40B4-BE49-F238E27FC236}">
                <a16:creationId xmlns:a16="http://schemas.microsoft.com/office/drawing/2014/main" id="{C112CDB0-015D-94C2-ECEE-970711F59EB7}"/>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3886131084"/>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Conten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Box 2">
            <a:extLst>
              <a:ext uri="{FF2B5EF4-FFF2-40B4-BE49-F238E27FC236}">
                <a16:creationId xmlns:a16="http://schemas.microsoft.com/office/drawing/2014/main" id="{CFADFBB8-E1C1-D5AB-8154-CBA2D9EFB6B9}"/>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4" name="Text Placeholder 4">
            <a:extLst>
              <a:ext uri="{FF2B5EF4-FFF2-40B4-BE49-F238E27FC236}">
                <a16:creationId xmlns:a16="http://schemas.microsoft.com/office/drawing/2014/main" id="{A51E17F0-59B9-3EAE-0FC7-A1EBDE8F7BB3}"/>
              </a:ext>
            </a:extLst>
          </p:cNvPr>
          <p:cNvSpPr>
            <a:spLocks noGrp="1"/>
          </p:cNvSpPr>
          <p:nvPr>
            <p:ph type="body" sz="quarter" idx="18"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1656897228"/>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re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3907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3841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3907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 Placeholder 4">
            <a:extLst>
              <a:ext uri="{FF2B5EF4-FFF2-40B4-BE49-F238E27FC236}">
                <a16:creationId xmlns:a16="http://schemas.microsoft.com/office/drawing/2014/main" id="{496CCFA2-2D28-1617-4A3E-368924E94312}"/>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3077113435"/>
      </p:ext>
    </p:extLst>
  </p:cSld>
  <p:clrMapOvr>
    <a:masterClrMapping/>
  </p:clrMapOvr>
  <p:transition>
    <p:fade/>
  </p:transition>
  <p:extLst>
    <p:ext uri="{DCECCB84-F9BA-43D5-87BE-67443E8EF086}">
      <p15:sldGuideLst xmlns:p15="http://schemas.microsoft.com/office/powerpoint/2012/main">
        <p15:guide id="3" orient="horz" pos="1506">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our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 Placeholder 4">
            <a:extLst>
              <a:ext uri="{FF2B5EF4-FFF2-40B4-BE49-F238E27FC236}">
                <a16:creationId xmlns:a16="http://schemas.microsoft.com/office/drawing/2014/main" id="{8AB70484-C812-6F3C-92DD-F6B2E1A813CF}"/>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1045265676"/>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436">
          <p15:clr>
            <a:srgbClr val="5ACBF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iv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hasCustomPrompt="1"/>
          </p:nvPr>
        </p:nvSpPr>
        <p:spPr>
          <a:xfrm>
            <a:off x="584200"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hasCustomPrompt="1"/>
          </p:nvPr>
        </p:nvSpPr>
        <p:spPr>
          <a:xfrm>
            <a:off x="2849007"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2849007"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hasCustomPrompt="1"/>
          </p:nvPr>
        </p:nvSpPr>
        <p:spPr>
          <a:xfrm>
            <a:off x="5113814"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5113814"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hasCustomPrompt="1"/>
          </p:nvPr>
        </p:nvSpPr>
        <p:spPr>
          <a:xfrm>
            <a:off x="7378621"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7378621"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1">
            <a:extLst>
              <a:ext uri="{FF2B5EF4-FFF2-40B4-BE49-F238E27FC236}">
                <a16:creationId xmlns:a16="http://schemas.microsoft.com/office/drawing/2014/main" id="{540485AC-5036-400C-92C3-D3E9EC0252BC}"/>
              </a:ext>
            </a:extLst>
          </p:cNvPr>
          <p:cNvSpPr>
            <a:spLocks noGrp="1"/>
          </p:cNvSpPr>
          <p:nvPr>
            <p:ph type="body" sz="quarter" idx="22" hasCustomPrompt="1"/>
          </p:nvPr>
        </p:nvSpPr>
        <p:spPr>
          <a:xfrm>
            <a:off x="9643428"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12" name="Text Placeholder 9">
            <a:extLst>
              <a:ext uri="{FF2B5EF4-FFF2-40B4-BE49-F238E27FC236}">
                <a16:creationId xmlns:a16="http://schemas.microsoft.com/office/drawing/2014/main" id="{F90290A2-7689-4DF5-971A-36C2D9173411}"/>
              </a:ext>
            </a:extLst>
          </p:cNvPr>
          <p:cNvSpPr>
            <a:spLocks noGrp="1"/>
          </p:cNvSpPr>
          <p:nvPr>
            <p:ph type="body" sz="quarter" idx="23"/>
          </p:nvPr>
        </p:nvSpPr>
        <p:spPr>
          <a:xfrm>
            <a:off x="9643428"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 Placeholder 4">
            <a:extLst>
              <a:ext uri="{FF2B5EF4-FFF2-40B4-BE49-F238E27FC236}">
                <a16:creationId xmlns:a16="http://schemas.microsoft.com/office/drawing/2014/main" id="{AA97F131-E501-E84F-7717-E61457B6D3AC}"/>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580324421"/>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610">
          <p15:clr>
            <a:srgbClr val="5ACBF0"/>
          </p15:clr>
        </p15:guide>
        <p15:guide id="7" pos="1795">
          <p15:clr>
            <a:srgbClr val="5ACBF0"/>
          </p15:clr>
        </p15:guide>
        <p15:guide id="8" pos="3035">
          <p15:clr>
            <a:srgbClr val="5ACBF0"/>
          </p15:clr>
        </p15:guide>
        <p15:guide id="9" pos="3221">
          <p15:clr>
            <a:srgbClr val="5ACBF0"/>
          </p15:clr>
        </p15:guide>
        <p15:guide id="10" pos="4461">
          <p15:clr>
            <a:srgbClr val="5ACBF0"/>
          </p15:clr>
        </p15:guide>
        <p15:guide id="11" pos="5890">
          <p15:clr>
            <a:srgbClr val="5ACBF0"/>
          </p15:clr>
        </p15:guide>
        <p15:guide id="12" orient="horz" pos="1436">
          <p15:clr>
            <a:srgbClr val="5ACBF0"/>
          </p15:clr>
        </p15:guide>
        <p15:guide id="13" pos="4646">
          <p15:clr>
            <a:srgbClr val="5ACBF0"/>
          </p15:clr>
        </p15:guide>
        <p15:guide id="14" pos="6072">
          <p15:clr>
            <a:srgbClr val="5ACBF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
        <p:nvSpPr>
          <p:cNvPr id="3" name="Text Placeholder 4">
            <a:extLst>
              <a:ext uri="{FF2B5EF4-FFF2-40B4-BE49-F238E27FC236}">
                <a16:creationId xmlns:a16="http://schemas.microsoft.com/office/drawing/2014/main" id="{3134AA3C-2F0D-D667-86A9-3A48F0A2264F}"/>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210317252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Only - left sid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4" y="2875002"/>
            <a:ext cx="4127692" cy="1107996"/>
          </a:xfrm>
        </p:spPr>
        <p:txBody>
          <a:bodyPr wrap="square" anchor="ctr">
            <a:spAutoFit/>
          </a:bodyPr>
          <a:lstStyle/>
          <a:p>
            <a:r>
              <a:rPr lang="en-US"/>
              <a:t>Click to edit Master title style</a:t>
            </a:r>
          </a:p>
        </p:txBody>
      </p:sp>
    </p:spTree>
    <p:extLst>
      <p:ext uri="{BB962C8B-B14F-4D97-AF65-F5344CB8AC3E}">
        <p14:creationId xmlns:p14="http://schemas.microsoft.com/office/powerpoint/2010/main" val="428162674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p15:clr>
            <a:srgbClr val="5ACBF0"/>
          </p15:clr>
        </p15:guide>
        <p15:guide id="34" pos="3336">
          <p15:clr>
            <a:srgbClr val="5ACBF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Sans Display" pitchFamily="2" charset="0"/>
              </a:defRPr>
            </a:lvl1pPr>
          </a:lstStyle>
          <a:p>
            <a:r>
              <a:rPr lang="en-US"/>
              <a:t>Click to edit Master title style</a:t>
            </a:r>
          </a:p>
        </p:txBody>
      </p:sp>
    </p:spTree>
    <p:extLst>
      <p:ext uri="{BB962C8B-B14F-4D97-AF65-F5344CB8AC3E}">
        <p14:creationId xmlns:p14="http://schemas.microsoft.com/office/powerpoint/2010/main" val="333033344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evic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88263" y="457200"/>
            <a:ext cx="6583680" cy="553998"/>
          </a:xfrm>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5394960"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5" name="Text Placeholder 4">
            <a:extLst>
              <a:ext uri="{FF2B5EF4-FFF2-40B4-BE49-F238E27FC236}">
                <a16:creationId xmlns:a16="http://schemas.microsoft.com/office/drawing/2014/main" id="{6E27CBDD-49E9-BBDF-550B-482E4E570E44}"/>
              </a:ext>
            </a:extLst>
          </p:cNvPr>
          <p:cNvSpPr>
            <a:spLocks noGrp="1"/>
          </p:cNvSpPr>
          <p:nvPr>
            <p:ph type="body" sz="quarter" idx="11" hasCustomPrompt="1"/>
          </p:nvPr>
        </p:nvSpPr>
        <p:spPr>
          <a:xfrm>
            <a:off x="584200" y="292100"/>
            <a:ext cx="658368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pic>
        <p:nvPicPr>
          <p:cNvPr id="3" name="Picture 2" descr="A colorful gradient going from darker blue on the left side to light blue to magenta to orange on the right side">
            <a:extLst>
              <a:ext uri="{FF2B5EF4-FFF2-40B4-BE49-F238E27FC236}">
                <a16:creationId xmlns:a16="http://schemas.microsoft.com/office/drawing/2014/main" id="{B2CFD743-438B-21E8-B2BA-FF8644B73E5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16200000">
            <a:off x="8402320" y="3068320"/>
            <a:ext cx="6858000" cy="721360"/>
          </a:xfrm>
          <a:prstGeom prst="roundRect">
            <a:avLst>
              <a:gd name="adj" fmla="val 0"/>
            </a:avLst>
          </a:prstGeom>
        </p:spPr>
      </p:pic>
      <p:sp>
        <p:nvSpPr>
          <p:cNvPr id="7" name="Picture Placeholder 15">
            <a:extLst>
              <a:ext uri="{FF2B5EF4-FFF2-40B4-BE49-F238E27FC236}">
                <a16:creationId xmlns:a16="http://schemas.microsoft.com/office/drawing/2014/main" id="{D4F7535E-BABE-1B76-52D3-D100205F62BD}"/>
              </a:ext>
            </a:extLst>
          </p:cNvPr>
          <p:cNvSpPr>
            <a:spLocks noGrp="1"/>
          </p:cNvSpPr>
          <p:nvPr>
            <p:ph type="pic" sz="quarter" idx="12" hasCustomPrompt="1"/>
          </p:nvPr>
        </p:nvSpPr>
        <p:spPr>
          <a:xfrm>
            <a:off x="6343080" y="1866864"/>
            <a:ext cx="5544120" cy="3124272"/>
          </a:xfrm>
          <a:blipFill>
            <a:blip r:embed="rId3" cstate="email">
              <a:extLst>
                <a:ext uri="{28A0092B-C50C-407E-A947-70E740481C1C}">
                  <a14:useLocalDpi xmlns:a14="http://schemas.microsoft.com/office/drawing/2010/main"/>
                </a:ext>
              </a:extLst>
            </a:blip>
            <a:stretch>
              <a:fillRect/>
            </a:stretch>
          </a:blipFill>
          <a:effectLst>
            <a:outerShdw blurRad="241300" dist="304800" dir="2700000" sx="101000" sy="101000" algn="ctr" rotWithShape="0">
              <a:srgbClr val="000000">
                <a:alpha val="17000"/>
              </a:srgbClr>
            </a:outerShdw>
          </a:effectLst>
        </p:spPr>
        <p:txBody>
          <a:bodyPr lIns="731520" rIns="731520" bIns="1097280" anchor="ctr" anchorCtr="0">
            <a:normAutofit/>
          </a:bodyPr>
          <a:lstStyle>
            <a:lvl1pPr marL="0" indent="0" algn="ctr">
              <a:buFont typeface="Arial" panose="020B0604020202020204" pitchFamily="34" charset="0"/>
              <a:buNone/>
              <a:defRPr sz="2000" b="1">
                <a:solidFill>
                  <a:schemeClr val="tx1"/>
                </a:solidFill>
              </a:defRPr>
            </a:lvl1pPr>
          </a:lstStyle>
          <a:p>
            <a:r>
              <a:rPr lang="en-US"/>
              <a:t>Drag &amp; drop your photo here or click or tap icon below to insert</a:t>
            </a:r>
          </a:p>
        </p:txBody>
      </p:sp>
    </p:spTree>
    <p:extLst>
      <p:ext uri="{BB962C8B-B14F-4D97-AF65-F5344CB8AC3E}">
        <p14:creationId xmlns:p14="http://schemas.microsoft.com/office/powerpoint/2010/main" val="702530714"/>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888" userDrawn="1">
          <p15:clr>
            <a:srgbClr val="5ACBF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evic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88263" y="2875002"/>
            <a:ext cx="3840862" cy="1107996"/>
          </a:xfrm>
        </p:spPr>
        <p:txBody>
          <a:bodyPr anchor="ctr" anchorCtr="0"/>
          <a:lstStyle>
            <a:lvl1pPr>
              <a:defRPr>
                <a:solidFill>
                  <a:schemeClr val="tx1"/>
                </a:solidFill>
              </a:defRPr>
            </a:lvl1pPr>
          </a:lstStyle>
          <a:p>
            <a:r>
              <a:rPr lang="en-US"/>
              <a:t>Click to edit Master title style</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pic>
        <p:nvPicPr>
          <p:cNvPr id="3" name="Picture 2" descr="A colorful gradient going from darker blue on the left side to light blue to magenta to orange on the right side">
            <a:extLst>
              <a:ext uri="{FF2B5EF4-FFF2-40B4-BE49-F238E27FC236}">
                <a16:creationId xmlns:a16="http://schemas.microsoft.com/office/drawing/2014/main" id="{453295D4-3AEF-C922-4A3C-5C3DBD4757A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rot="16200000">
            <a:off x="8402320" y="3068320"/>
            <a:ext cx="6858000" cy="721360"/>
          </a:xfrm>
          <a:prstGeom prst="roundRect">
            <a:avLst>
              <a:gd name="adj" fmla="val 0"/>
            </a:avLst>
          </a:prstGeom>
        </p:spPr>
      </p:pic>
      <p:sp>
        <p:nvSpPr>
          <p:cNvPr id="7" name="Picture Placeholder 15">
            <a:extLst>
              <a:ext uri="{FF2B5EF4-FFF2-40B4-BE49-F238E27FC236}">
                <a16:creationId xmlns:a16="http://schemas.microsoft.com/office/drawing/2014/main" id="{D4F7535E-BABE-1B76-52D3-D100205F62BD}"/>
              </a:ext>
            </a:extLst>
          </p:cNvPr>
          <p:cNvSpPr>
            <a:spLocks noGrp="1"/>
          </p:cNvSpPr>
          <p:nvPr>
            <p:ph type="pic" sz="quarter" idx="12" hasCustomPrompt="1"/>
          </p:nvPr>
        </p:nvSpPr>
        <p:spPr>
          <a:xfrm>
            <a:off x="5191125" y="1542284"/>
            <a:ext cx="6696075" cy="3773432"/>
          </a:xfrm>
          <a:blipFill>
            <a:blip r:embed="rId4" cstate="email">
              <a:extLst>
                <a:ext uri="{28A0092B-C50C-407E-A947-70E740481C1C}">
                  <a14:useLocalDpi xmlns:a14="http://schemas.microsoft.com/office/drawing/2010/main"/>
                </a:ext>
              </a:extLst>
            </a:blip>
            <a:stretch>
              <a:fillRect/>
            </a:stretch>
          </a:blipFill>
          <a:effectLst>
            <a:outerShdw blurRad="241300" dist="304800" dir="2700000" sx="101000" sy="101000" algn="ctr" rotWithShape="0">
              <a:srgbClr val="000000">
                <a:alpha val="17000"/>
              </a:srgbClr>
            </a:outerShdw>
          </a:effectLst>
        </p:spPr>
        <p:txBody>
          <a:bodyPr lIns="731520" rIns="731520" bIns="1097280" anchor="ctr" anchorCtr="0">
            <a:normAutofit/>
          </a:bodyPr>
          <a:lstStyle>
            <a:lvl1pPr marL="0" indent="0" algn="ctr">
              <a:buFont typeface="Arial" panose="020B0604020202020204" pitchFamily="34" charset="0"/>
              <a:buNone/>
              <a:defRPr sz="2000" b="1">
                <a:solidFill>
                  <a:schemeClr val="tx1"/>
                </a:solidFill>
              </a:defRPr>
            </a:lvl1pPr>
          </a:lstStyle>
          <a:p>
            <a:r>
              <a:rPr lang="en-US"/>
              <a:t>Drag &amp; drop your photo here or click or tap icon below to insert</a:t>
            </a:r>
          </a:p>
        </p:txBody>
      </p:sp>
    </p:spTree>
    <p:extLst>
      <p:ext uri="{BB962C8B-B14F-4D97-AF65-F5344CB8AC3E}">
        <p14:creationId xmlns:p14="http://schemas.microsoft.com/office/powerpoint/2010/main" val="1533898844"/>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quare Photo Graphic">
    <p:bg>
      <p:bgPr>
        <a:solidFill>
          <a:srgbClr val="FFF8F3"/>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6834586-5E35-30D9-D8B4-75A164A4F9C0}"/>
              </a:ext>
            </a:extLst>
          </p:cNvPr>
          <p:cNvSpPr/>
          <p:nvPr userDrawn="1"/>
        </p:nvSpPr>
        <p:spPr bwMode="auto">
          <a:xfrm>
            <a:off x="0" y="2438400"/>
            <a:ext cx="12192000" cy="4419600"/>
          </a:xfrm>
          <a:prstGeom prst="rect">
            <a:avLst/>
          </a:prstGeom>
          <a:solidFill>
            <a:srgbClr val="E1D3C7"/>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lvl="0" defTabSz="932472" fontAlgn="base">
              <a:spcBef>
                <a:spcPct val="0"/>
              </a:spcBef>
              <a:spcAft>
                <a:spcPct val="0"/>
              </a:spcAft>
            </a:pPr>
            <a:endParaRPr lang="en-US" sz="2000" err="1">
              <a:solidFill>
                <a:schemeClr val="tx1"/>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745164" cy="1514157"/>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2743200"/>
            <a:ext cx="4749800" cy="352583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6" name="TextBox 5">
            <a:extLst>
              <a:ext uri="{FF2B5EF4-FFF2-40B4-BE49-F238E27FC236}">
                <a16:creationId xmlns:a16="http://schemas.microsoft.com/office/drawing/2014/main" id="{16BDF4B0-32EF-4DA8-9A83-B73DD831057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5918200" y="1155700"/>
            <a:ext cx="5702300" cy="5465928"/>
          </a:xfrm>
          <a:prstGeom prst="round2SameRect">
            <a:avLst>
              <a:gd name="adj1" fmla="val 2235"/>
              <a:gd name="adj2" fmla="val 0"/>
            </a:avLst>
          </a:prstGeom>
          <a:blipFill>
            <a:blip r:embed="rId2" cstate="email">
              <a:extLst>
                <a:ext uri="{28A0092B-C50C-407E-A947-70E740481C1C}">
                  <a14:useLocalDpi xmlns:a14="http://schemas.microsoft.com/office/drawing/2010/main"/>
                </a:ext>
              </a:extLst>
            </a:blip>
            <a:stretch>
              <a:fillRect b="-4324"/>
            </a:stretch>
          </a:blipFill>
        </p:spPr>
        <p:txBody>
          <a:bodyPr lIns="0" tIns="914400" rIns="0" anchor="t" anchorCtr="0">
            <a:noAutofit/>
          </a:bodyPr>
          <a:lstStyle>
            <a:lvl1pPr marL="0" indent="0" algn="ctr">
              <a:lnSpc>
                <a:spcPct val="100000"/>
              </a:lnSpc>
              <a:buNone/>
              <a:defRPr sz="1100" b="1">
                <a:solidFill>
                  <a:schemeClr val="tx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pic>
        <p:nvPicPr>
          <p:cNvPr id="8" name="Picture 7">
            <a:extLst>
              <a:ext uri="{FF2B5EF4-FFF2-40B4-BE49-F238E27FC236}">
                <a16:creationId xmlns:a16="http://schemas.microsoft.com/office/drawing/2014/main" id="{E25C000A-8BFF-12E7-7DFB-FF34728592C6}"/>
              </a:ext>
            </a:extLst>
          </p:cNvPr>
          <p:cNvPicPr>
            <a:picLocks noChangeAspect="1"/>
          </p:cNvPicPr>
          <p:nvPr userDrawn="1"/>
        </p:nvPicPr>
        <p:blipFill>
          <a:blip r:embed="rId3" cstate="email">
            <a:extLst>
              <a:ext uri="{28A0092B-C50C-407E-A947-70E740481C1C}">
                <a14:useLocalDpi xmlns:a14="http://schemas.microsoft.com/office/drawing/2010/main"/>
              </a:ext>
            </a:extLst>
          </a:blip>
          <a:srcRect b="93678"/>
          <a:stretch/>
        </p:blipFill>
        <p:spPr>
          <a:xfrm flipV="1">
            <a:off x="5918200" y="6621628"/>
            <a:ext cx="5702300" cy="236372"/>
          </a:xfrm>
          <a:prstGeom prst="round2SameRect">
            <a:avLst>
              <a:gd name="adj1" fmla="val 0"/>
              <a:gd name="adj2" fmla="val 0"/>
            </a:avLst>
          </a:prstGeom>
        </p:spPr>
      </p:pic>
    </p:spTree>
    <p:extLst>
      <p:ext uri="{BB962C8B-B14F-4D97-AF65-F5344CB8AC3E}">
        <p14:creationId xmlns:p14="http://schemas.microsoft.com/office/powerpoint/2010/main" val="4225153931"/>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7" orient="horz" pos="1968">
          <p15:clr>
            <a:srgbClr val="5ACBF0"/>
          </p15:clr>
        </p15:guide>
        <p15:guide id="8" orient="horz" pos="2232">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quare Photo Graphic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6" name="TextBox 5">
            <a:extLst>
              <a:ext uri="{FF2B5EF4-FFF2-40B4-BE49-F238E27FC236}">
                <a16:creationId xmlns:a16="http://schemas.microsoft.com/office/drawing/2014/main" id="{16BDF4B0-32EF-4DA8-9A83-B73DD831057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5624513" y="585788"/>
            <a:ext cx="5683249" cy="5683249"/>
          </a:xfrm>
          <a:prstGeom prst="roundRect">
            <a:avLst>
              <a:gd name="adj" fmla="val 3259"/>
            </a:avLst>
          </a:prstGeom>
          <a:blipFill>
            <a:blip r:embed="rId3" cstate="email">
              <a:extLst>
                <a:ext uri="{28A0092B-C50C-407E-A947-70E740481C1C}">
                  <a14:useLocalDpi xmlns:a14="http://schemas.microsoft.com/office/drawing/2010/main"/>
                </a:ext>
              </a:extLst>
            </a:blip>
            <a:stretch>
              <a:fillRect/>
            </a:stretch>
          </a:blipFill>
        </p:spPr>
        <p:txBody>
          <a:bodyPr lIns="0" tIns="914400" rIns="0" anchor="t" anchorCtr="0">
            <a:noAutofit/>
          </a:bodyPr>
          <a:lstStyle>
            <a:lvl1pPr marL="0" indent="0" algn="ctr">
              <a:lnSpc>
                <a:spcPct val="100000"/>
              </a:lnSpc>
              <a:buNone/>
              <a:defRPr sz="1200" b="1">
                <a:solidFill>
                  <a:schemeClr val="tx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pic>
        <p:nvPicPr>
          <p:cNvPr id="2" name="Picture 1" hidden="1">
            <a:extLst>
              <a:ext uri="{FF2B5EF4-FFF2-40B4-BE49-F238E27FC236}">
                <a16:creationId xmlns:a16="http://schemas.microsoft.com/office/drawing/2014/main" id="{4E2E619B-2D74-9B55-98E1-9E6126DE0DB1}"/>
              </a:ext>
            </a:extLst>
          </p:cNvPr>
          <p:cNvPicPr>
            <a:picLocks noChangeAspect="1"/>
          </p:cNvPicPr>
          <p:nvPr userDrawn="1"/>
        </p:nvPicPr>
        <p:blipFill>
          <a:blip r:embed="rId4" cstate="email">
            <a:extLst>
              <a:ext uri="{28A0092B-C50C-407E-A947-70E740481C1C}">
                <a14:useLocalDpi xmlns:a14="http://schemas.microsoft.com/office/drawing/2010/main"/>
              </a:ext>
            </a:extLst>
          </a:blip>
          <a:srcRect b="93678"/>
          <a:stretch/>
        </p:blipFill>
        <p:spPr>
          <a:xfrm flipV="1">
            <a:off x="5614987" y="6032665"/>
            <a:ext cx="5702300" cy="236372"/>
          </a:xfrm>
          <a:prstGeom prst="round2SameRect">
            <a:avLst>
              <a:gd name="adj1" fmla="val 50000"/>
              <a:gd name="adj2" fmla="val 0"/>
            </a:avLst>
          </a:prstGeom>
        </p:spPr>
      </p:pic>
    </p:spTree>
    <p:extLst>
      <p:ext uri="{BB962C8B-B14F-4D97-AF65-F5344CB8AC3E}">
        <p14:creationId xmlns:p14="http://schemas.microsoft.com/office/powerpoint/2010/main" val="4090369602"/>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7" orient="horz" pos="1968">
          <p15:clr>
            <a:srgbClr val="5ACBF0"/>
          </p15:clr>
        </p15:guide>
        <p15:guide id="8" orient="horz" pos="2232">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quare Photo Graphic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pic>
        <p:nvPicPr>
          <p:cNvPr id="10" name="Picture 9" descr="A close-up of a colorful object&#10;&#10;Description automatically generated">
            <a:extLst>
              <a:ext uri="{FF2B5EF4-FFF2-40B4-BE49-F238E27FC236}">
                <a16:creationId xmlns:a16="http://schemas.microsoft.com/office/drawing/2014/main" id="{89A104E1-D13F-B13B-BB5D-930C8205C897}"/>
              </a:ext>
            </a:extLst>
          </p:cNvPr>
          <p:cNvPicPr>
            <a:picLocks noChangeAspect="1"/>
          </p:cNvPicPr>
          <p:nvPr userDrawn="1"/>
        </p:nvPicPr>
        <p:blipFill>
          <a:blip r:embed="rId3" cstate="email">
            <a:extLst>
              <a:ext uri="{BEBA8EAE-BF5A-486C-A8C5-ECC9F3942E4B}">
                <a14:imgProps xmlns:a14="http://schemas.microsoft.com/office/drawing/2010/main">
                  <a14:imgLayer r:embed="rId4">
                    <a14:imgEffect>
                      <a14:sharpenSoften amount="-65000"/>
                    </a14:imgEffect>
                  </a14:imgLayer>
                </a14:imgProps>
              </a:ext>
              <a:ext uri="{28A0092B-C50C-407E-A947-70E740481C1C}">
                <a14:useLocalDpi xmlns:a14="http://schemas.microsoft.com/office/drawing/2010/main"/>
              </a:ext>
            </a:extLst>
          </a:blip>
          <a:srcRect/>
          <a:stretch/>
        </p:blipFill>
        <p:spPr>
          <a:xfrm>
            <a:off x="5333999" y="0"/>
            <a:ext cx="6858001" cy="6858000"/>
          </a:xfrm>
          <a:prstGeom prst="rect">
            <a:avLst/>
          </a:prstGeom>
          <a:solidFill>
            <a:schemeClr val="bg1"/>
          </a:solidFill>
        </p:spPr>
      </p:pic>
      <p:pic>
        <p:nvPicPr>
          <p:cNvPr id="8" name="Picture 7" descr="A colorful gradient going from darker blue on the left side to light blue to magenta to orange on the right side">
            <a:extLst>
              <a:ext uri="{FF2B5EF4-FFF2-40B4-BE49-F238E27FC236}">
                <a16:creationId xmlns:a16="http://schemas.microsoft.com/office/drawing/2014/main" id="{69B64261-FB99-ADE9-26E4-3ECE1E68CF38}"/>
              </a:ext>
            </a:extLst>
          </p:cNvPr>
          <p:cNvPicPr>
            <a:picLocks noChangeAspect="1"/>
          </p:cNvPicPr>
          <p:nvPr userDrawn="1"/>
        </p:nvPicPr>
        <p:blipFill rotWithShape="1">
          <a:blip r:embed="rId5" cstate="email">
            <a:alphaModFix amt="50000"/>
            <a:extLst>
              <a:ext uri="{28A0092B-C50C-407E-A947-70E740481C1C}">
                <a14:useLocalDpi xmlns:a14="http://schemas.microsoft.com/office/drawing/2010/main"/>
              </a:ext>
            </a:extLst>
          </a:blip>
          <a:srcRect t="160" b="160"/>
          <a:stretch/>
        </p:blipFill>
        <p:spPr>
          <a:xfrm rot="16200000">
            <a:off x="6205856" y="868680"/>
            <a:ext cx="5120640" cy="5120640"/>
          </a:xfrm>
          <a:prstGeom prst="roundRect">
            <a:avLst>
              <a:gd name="adj" fmla="val 2716"/>
            </a:avLst>
          </a:prstGeom>
        </p:spPr>
      </p:pic>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6705600" y="1371600"/>
            <a:ext cx="4114800" cy="4114800"/>
          </a:xfrm>
          <a:prstGeom prst="roundRect">
            <a:avLst>
              <a:gd name="adj" fmla="val 2346"/>
            </a:avLst>
          </a:prstGeom>
          <a:blipFill>
            <a:blip r:embed="rId6" cstate="email">
              <a:extLst>
                <a:ext uri="{28A0092B-C50C-407E-A947-70E740481C1C}">
                  <a14:useLocalDpi xmlns:a14="http://schemas.microsoft.com/office/drawing/2010/main"/>
                </a:ext>
              </a:extLst>
            </a:blip>
            <a:stretch>
              <a:fillRect/>
            </a:stretch>
          </a:blipFill>
        </p:spPr>
        <p:txBody>
          <a:bodyPr lIns="0" tIns="1188720" rIns="0" anchor="t" anchorCtr="0">
            <a:noAutofit/>
          </a:bodyPr>
          <a:lstStyle>
            <a:lvl1pPr marL="0" indent="0" algn="ctr">
              <a:lnSpc>
                <a:spcPct val="100000"/>
              </a:lnSpc>
              <a:buNone/>
              <a:defRPr sz="1200" b="1">
                <a:solidFill>
                  <a:schemeClr val="tx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6" name="TextBox 5">
            <a:extLst>
              <a:ext uri="{FF2B5EF4-FFF2-40B4-BE49-F238E27FC236}">
                <a16:creationId xmlns:a16="http://schemas.microsoft.com/office/drawing/2014/main" id="{16BDF4B0-32EF-4DA8-9A83-B73DD831057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721589298"/>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7" orient="horz" pos="1968">
          <p15:clr>
            <a:srgbClr val="5ACBF0"/>
          </p15:clr>
        </p15:guide>
        <p15:guide id="8" orient="horz" pos="2232" userDrawn="1">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quare Photo Graphic 4">
    <p:bg>
      <p:bgPr>
        <a:solidFill>
          <a:srgbClr val="FFF8F3"/>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58AEFBE-EE1F-0FBF-5C84-1DF6EC17775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334000" y="0"/>
            <a:ext cx="6858000" cy="6858000"/>
          </a:xfrm>
          <a:prstGeom prst="rect">
            <a:avLst/>
          </a:prstGeom>
        </p:spPr>
      </p:pic>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6705600" y="1371600"/>
            <a:ext cx="4114800" cy="4114800"/>
          </a:xfrm>
          <a:prstGeom prst="roundRect">
            <a:avLst>
              <a:gd name="adj" fmla="val 2602"/>
            </a:avLst>
          </a:prstGeom>
          <a:blipFill>
            <a:blip r:embed="rId3" cstate="email">
              <a:extLst>
                <a:ext uri="{28A0092B-C50C-407E-A947-70E740481C1C}">
                  <a14:useLocalDpi xmlns:a14="http://schemas.microsoft.com/office/drawing/2010/main"/>
                </a:ext>
              </a:extLst>
            </a:blip>
            <a:stretch>
              <a:fillRect/>
            </a:stretch>
          </a:blipFill>
        </p:spPr>
        <p:txBody>
          <a:bodyPr lIns="0" tIns="1188720" rIns="0" anchor="t" anchorCtr="0">
            <a:noAutofit/>
          </a:bodyPr>
          <a:lstStyle>
            <a:lvl1pPr marL="0" indent="0" algn="ctr">
              <a:lnSpc>
                <a:spcPct val="100000"/>
              </a:lnSpc>
              <a:buNone/>
              <a:defRPr sz="1200" b="1">
                <a:solidFill>
                  <a:schemeClr val="tx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6" name="TextBox 5">
            <a:extLst>
              <a:ext uri="{FF2B5EF4-FFF2-40B4-BE49-F238E27FC236}">
                <a16:creationId xmlns:a16="http://schemas.microsoft.com/office/drawing/2014/main" id="{16BDF4B0-32EF-4DA8-9A83-B73DD831057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658563649"/>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7" orient="horz" pos="1968">
          <p15:clr>
            <a:srgbClr val="5ACBF0"/>
          </p15:clr>
        </p15:guide>
        <p15:guide id="8" orient="horz" pos="2232" userDrawn="1">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 Square Photo ">
    <p:spTree>
      <p:nvGrpSpPr>
        <p:cNvPr id="1" name=""/>
        <p:cNvGrpSpPr/>
        <p:nvPr/>
      </p:nvGrpSpPr>
      <p:grpSpPr>
        <a:xfrm>
          <a:off x="0" y="0"/>
          <a:ext cx="0" cy="0"/>
          <a:chOff x="0" y="0"/>
          <a:chExt cx="0" cy="0"/>
        </a:xfrm>
      </p:grpSpPr>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5334000" y="0"/>
            <a:ext cx="6858000" cy="6858000"/>
          </a:xfrm>
          <a:blipFill dpi="0" rotWithShape="1">
            <a:blip r:embed="rId2" cstate="email">
              <a:extLst>
                <a:ext uri="{28A0092B-C50C-407E-A947-70E740481C1C}">
                  <a14:useLocalDpi xmlns:a14="http://schemas.microsoft.com/office/drawing/2010/main"/>
                </a:ext>
              </a:extLst>
            </a:blip>
            <a:srcRect/>
            <a:stretch>
              <a:fillRect/>
            </a:stretch>
          </a:blipFill>
        </p:spPr>
        <p:txBody>
          <a:bodyPr lIns="0" tIns="2377440" rIns="0" anchor="t" anchorCtr="0">
            <a:noAutofit/>
          </a:bodyPr>
          <a:lstStyle>
            <a:lvl1pPr marL="0" indent="0" algn="ctr">
              <a:lnSpc>
                <a:spcPct val="100000"/>
              </a:lnSpc>
              <a:buNone/>
              <a:defRPr sz="1400" b="1">
                <a:solidFill>
                  <a:schemeClr val="tx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6" name="TextBox 5">
            <a:extLst>
              <a:ext uri="{FF2B5EF4-FFF2-40B4-BE49-F238E27FC236}">
                <a16:creationId xmlns:a16="http://schemas.microsoft.com/office/drawing/2014/main" id="{16BDF4B0-32EF-4DA8-9A83-B73DD831057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327447213"/>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quare Photo ">
    <p:bg>
      <p:bgPr>
        <a:solidFill>
          <a:srgbClr val="E8E6DF"/>
        </a:solidFill>
        <a:effectLst/>
      </p:bgPr>
    </p:bg>
    <p:spTree>
      <p:nvGrpSpPr>
        <p:cNvPr id="1" name=""/>
        <p:cNvGrpSpPr/>
        <p:nvPr/>
      </p:nvGrpSpPr>
      <p:grpSpPr>
        <a:xfrm>
          <a:off x="0" y="0"/>
          <a:ext cx="0" cy="0"/>
          <a:chOff x="0" y="0"/>
          <a:chExt cx="0" cy="0"/>
        </a:xfrm>
      </p:grpSpPr>
      <p:sp>
        <p:nvSpPr>
          <p:cNvPr id="2" name="Picture Placeholder" descr="This photo is a 'placeholder' only. Drag or drop your photo here, or click and tap the center to insert a photo.">
            <a:extLst>
              <a:ext uri="{FF2B5EF4-FFF2-40B4-BE49-F238E27FC236}">
                <a16:creationId xmlns:a16="http://schemas.microsoft.com/office/drawing/2014/main" id="{F7F87341-ECEA-3B94-51B2-A9E24914685F}"/>
              </a:ext>
            </a:extLst>
          </p:cNvPr>
          <p:cNvSpPr>
            <a:spLocks noGrp="1"/>
          </p:cNvSpPr>
          <p:nvPr>
            <p:ph type="pic" sz="quarter" idx="11" hasCustomPrompt="1"/>
          </p:nvPr>
        </p:nvSpPr>
        <p:spPr bwMode="ltGray">
          <a:xfrm>
            <a:off x="5334000" y="0"/>
            <a:ext cx="6858000" cy="6858000"/>
          </a:xfrm>
          <a:blipFill dpi="0" rotWithShape="1">
            <a:blip r:embed="rId2"/>
            <a:srcRect/>
            <a:stretch>
              <a:fillRect/>
            </a:stretch>
          </a:blipFill>
        </p:spPr>
        <p:txBody>
          <a:bodyPr lIns="0" tIns="2377440" rIns="0" anchor="t" anchorCtr="0">
            <a:noAutofit/>
          </a:bodyPr>
          <a:lstStyle>
            <a:lvl1pPr marL="0" indent="0" algn="ctr">
              <a:lnSpc>
                <a:spcPct val="100000"/>
              </a:lnSpc>
              <a:buNone/>
              <a:defRPr sz="1400" b="1">
                <a:solidFill>
                  <a:schemeClr val="tx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6" name="Rectangle 5">
            <a:extLst>
              <a:ext uri="{FF2B5EF4-FFF2-40B4-BE49-F238E27FC236}">
                <a16:creationId xmlns:a16="http://schemas.microsoft.com/office/drawing/2014/main" id="{3DED39DE-8DED-DC59-2BDA-C621877CF646}"/>
              </a:ext>
            </a:extLst>
          </p:cNvPr>
          <p:cNvSpPr/>
          <p:nvPr userDrawn="1"/>
        </p:nvSpPr>
        <p:spPr bwMode="auto">
          <a:xfrm>
            <a:off x="0" y="-1"/>
            <a:ext cx="5334000" cy="6857999"/>
          </a:xfrm>
          <a:prstGeom prst="rect">
            <a:avLst/>
          </a:prstGeom>
          <a:gradFill flip="none" rotWithShape="1">
            <a:gsLst>
              <a:gs pos="100000">
                <a:schemeClr val="bg1">
                  <a:alpha val="0"/>
                </a:schemeClr>
              </a:gs>
              <a:gs pos="0">
                <a:schemeClr val="bg1">
                  <a:shade val="100000"/>
                  <a:satMod val="115000"/>
                  <a:alpha val="22143"/>
                </a:schemeClr>
              </a:gs>
            </a:gsLst>
            <a:lin ang="27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chemeClr val="tx1"/>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p>
        </p:txBody>
      </p:sp>
      <p:sp>
        <p:nvSpPr>
          <p:cNvPr id="5" name="TextBox 4">
            <a:extLst>
              <a:ext uri="{FF2B5EF4-FFF2-40B4-BE49-F238E27FC236}">
                <a16:creationId xmlns:a16="http://schemas.microsoft.com/office/drawing/2014/main" id="{8A09A47B-FEF5-47F3-B2DD-A73E7C3234AF}"/>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925968167"/>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5" orient="horz" pos="2160">
          <p15:clr>
            <a:srgbClr val="5ACBF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quare Photo 2">
    <p:spTree>
      <p:nvGrpSpPr>
        <p:cNvPr id="1" name=""/>
        <p:cNvGrpSpPr/>
        <p:nvPr/>
      </p:nvGrpSpPr>
      <p:grpSpPr>
        <a:xfrm>
          <a:off x="0" y="0"/>
          <a:ext cx="0" cy="0"/>
          <a:chOff x="0" y="0"/>
          <a:chExt cx="0" cy="0"/>
        </a:xfrm>
      </p:grpSpPr>
      <p:sp>
        <p:nvSpPr>
          <p:cNvPr id="2" name="Picture Placeholder" descr="This photo is a 'placeholder' only. Drag or drop your photo here, or click and tap the center to insert a photo.">
            <a:extLst>
              <a:ext uri="{FF2B5EF4-FFF2-40B4-BE49-F238E27FC236}">
                <a16:creationId xmlns:a16="http://schemas.microsoft.com/office/drawing/2014/main" id="{3D4BC3CE-C968-246E-EAC3-B829FDF59F19}"/>
              </a:ext>
            </a:extLst>
          </p:cNvPr>
          <p:cNvSpPr>
            <a:spLocks noGrp="1"/>
          </p:cNvSpPr>
          <p:nvPr>
            <p:ph type="pic" sz="quarter" idx="11" hasCustomPrompt="1"/>
          </p:nvPr>
        </p:nvSpPr>
        <p:spPr bwMode="ltGray">
          <a:xfrm>
            <a:off x="5334000" y="0"/>
            <a:ext cx="6858000" cy="6858000"/>
          </a:xfrm>
          <a:blipFill dpi="0" rotWithShape="1">
            <a:blip r:embed="rId2" cstate="email">
              <a:extLst>
                <a:ext uri="{28A0092B-C50C-407E-A947-70E740481C1C}">
                  <a14:useLocalDpi xmlns:a14="http://schemas.microsoft.com/office/drawing/2010/main"/>
                </a:ext>
              </a:extLst>
            </a:blip>
            <a:srcRect/>
            <a:stretch>
              <a:fillRect/>
            </a:stretch>
          </a:blipFill>
        </p:spPr>
        <p:txBody>
          <a:bodyPr lIns="0" tIns="2377440" rIns="0" anchor="t" anchorCtr="0">
            <a:noAutofit/>
          </a:bodyPr>
          <a:lstStyle>
            <a:lvl1pPr marL="0" indent="0" algn="ctr">
              <a:lnSpc>
                <a:spcPct val="100000"/>
              </a:lnSpc>
              <a:buNone/>
              <a:defRPr sz="1400" b="1">
                <a:solidFill>
                  <a:schemeClr val="tx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79738"/>
            <a:ext cx="4163125" cy="3289300"/>
          </a:xfrm>
        </p:spPr>
        <p:txBody>
          <a:bodyPr anchor="t"/>
          <a:lstStyle>
            <a:lvl1pPr>
              <a:defRPr sz="2800"/>
            </a:lvl1pPr>
          </a:lstStyle>
          <a:p>
            <a:r>
              <a:rPr lang="en-US"/>
              <a:t>Square photo layout with smaller text</a:t>
            </a:r>
          </a:p>
        </p:txBody>
      </p:sp>
      <p:sp>
        <p:nvSpPr>
          <p:cNvPr id="5" name="TextBox 4">
            <a:extLst>
              <a:ext uri="{FF2B5EF4-FFF2-40B4-BE49-F238E27FC236}">
                <a16:creationId xmlns:a16="http://schemas.microsoft.com/office/drawing/2014/main" id="{6C2F1290-9237-4BEE-AAAC-6708F286265B}"/>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363888581"/>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op horizontal photo and title">
    <p:spTree>
      <p:nvGrpSpPr>
        <p:cNvPr id="1" name=""/>
        <p:cNvGrpSpPr/>
        <p:nvPr/>
      </p:nvGrpSpPr>
      <p:grpSpPr>
        <a:xfrm>
          <a:off x="0" y="0"/>
          <a:ext cx="0" cy="0"/>
          <a:chOff x="0" y="0"/>
          <a:chExt cx="0" cy="0"/>
        </a:xfrm>
      </p:grpSpPr>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0" y="0"/>
            <a:ext cx="12192000" cy="4572000"/>
          </a:xfrm>
          <a:blipFill dpi="0" rotWithShape="1">
            <a:blip r:embed="rId2" cstate="email">
              <a:extLst>
                <a:ext uri="{28A0092B-C50C-407E-A947-70E740481C1C}">
                  <a14:useLocalDpi xmlns:a14="http://schemas.microsoft.com/office/drawing/2010/main"/>
                </a:ext>
              </a:extLst>
            </a:blip>
            <a:srcRect/>
            <a:stretch>
              <a:fillRect/>
            </a:stretch>
          </a:blipFill>
        </p:spPr>
        <p:txBody>
          <a:bodyPr vert="horz" wrap="square" lIns="0" tIns="1280160" rIns="0" bIns="0" rtlCol="0" anchor="t" anchorCtr="0">
            <a:noAutofit/>
          </a:bodyPr>
          <a:lstStyle>
            <a:lvl1pPr marL="0" indent="0" algn="ctr">
              <a:buNone/>
              <a:defRPr lang="en-US" sz="1400" b="1" dirty="0">
                <a:solidFill>
                  <a:schemeClr val="tx1"/>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p>
        </p:txBody>
      </p:sp>
      <p:sp>
        <p:nvSpPr>
          <p:cNvPr id="5" name="TextBox 4">
            <a:extLst>
              <a:ext uri="{FF2B5EF4-FFF2-40B4-BE49-F238E27FC236}">
                <a16:creationId xmlns:a16="http://schemas.microsoft.com/office/drawing/2014/main" id="{3A996C37-D0C9-4349-A860-B639C4EB9D5D}"/>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654328601"/>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5ACBF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ottom horizontal photo and title">
    <p:spTree>
      <p:nvGrpSpPr>
        <p:cNvPr id="1" name=""/>
        <p:cNvGrpSpPr/>
        <p:nvPr/>
      </p:nvGrpSpPr>
      <p:grpSpPr>
        <a:xfrm>
          <a:off x="0" y="0"/>
          <a:ext cx="0" cy="0"/>
          <a:chOff x="0" y="0"/>
          <a:chExt cx="0" cy="0"/>
        </a:xfrm>
      </p:grpSpPr>
      <p:sp>
        <p:nvSpPr>
          <p:cNvPr id="3" name="Picture Placeholder" descr="This photo is a 'placeholder' only. Drag or drop your photo here, or click and tap the center to insert a photo.">
            <a:extLst>
              <a:ext uri="{FF2B5EF4-FFF2-40B4-BE49-F238E27FC236}">
                <a16:creationId xmlns:a16="http://schemas.microsoft.com/office/drawing/2014/main" id="{84EB85E8-62D6-9C5F-D48A-055FCADA251A}"/>
              </a:ext>
            </a:extLst>
          </p:cNvPr>
          <p:cNvSpPr>
            <a:spLocks noGrp="1"/>
          </p:cNvSpPr>
          <p:nvPr>
            <p:ph type="pic" sz="quarter" idx="11" hasCustomPrompt="1"/>
          </p:nvPr>
        </p:nvSpPr>
        <p:spPr bwMode="ltGray">
          <a:xfrm>
            <a:off x="0" y="2286000"/>
            <a:ext cx="12192000" cy="4572000"/>
          </a:xfrm>
          <a:blipFill dpi="0" rotWithShape="1">
            <a:blip r:embed="rId2" cstate="email">
              <a:extLst>
                <a:ext uri="{28A0092B-C50C-407E-A947-70E740481C1C}">
                  <a14:useLocalDpi xmlns:a14="http://schemas.microsoft.com/office/drawing/2010/main"/>
                </a:ext>
              </a:extLst>
            </a:blip>
            <a:srcRect/>
            <a:stretch>
              <a:fillRect/>
            </a:stretch>
          </a:blipFill>
        </p:spPr>
        <p:txBody>
          <a:bodyPr vert="horz" wrap="square" lIns="0" tIns="1280160" rIns="0" bIns="0" rtlCol="0" anchor="t" anchorCtr="0">
            <a:noAutofit/>
          </a:bodyPr>
          <a:lstStyle>
            <a:lvl1pPr marL="0" indent="0" algn="ctr">
              <a:buNone/>
              <a:defRPr lang="en-US" sz="1400" b="1" dirty="0">
                <a:solidFill>
                  <a:schemeClr val="tx1"/>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p>
        </p:txBody>
      </p:sp>
      <p:sp>
        <p:nvSpPr>
          <p:cNvPr id="5" name="TextBox 4">
            <a:extLst>
              <a:ext uri="{FF2B5EF4-FFF2-40B4-BE49-F238E27FC236}">
                <a16:creationId xmlns:a16="http://schemas.microsoft.com/office/drawing/2014/main" id="{3D6FDE6F-0F4B-446A-A51F-494FB0996655}"/>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122900082"/>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5ACBF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wo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5367528" cy="3474720"/>
          </a:xfrm>
          <a:blipFill>
            <a:blip r:embed="rId2" cstate="email">
              <a:extLst>
                <a:ext uri="{28A0092B-C50C-407E-A947-70E740481C1C}">
                  <a14:useLocalDpi xmlns:a14="http://schemas.microsoft.com/office/drawing/2010/main"/>
                </a:ext>
              </a:extLst>
            </a:blip>
            <a:stretch>
              <a:fillRect/>
            </a:stretch>
          </a:blipFill>
        </p:spPr>
        <p:txBody>
          <a:bodyPr vert="horz" wrap="square" lIns="0" tIns="0" rIns="0" bIns="1005840" rtlCol="0" anchor="ctr" anchorCtr="0">
            <a:noAutofit/>
          </a:bodyPr>
          <a:lstStyle>
            <a:lvl1pPr marL="0" indent="0" algn="ctr">
              <a:buNone/>
              <a:defRPr lang="en-US" sz="1000" b="1" dirty="0">
                <a:solidFill>
                  <a:schemeClr val="tx1"/>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39255" y="2025650"/>
            <a:ext cx="5367528" cy="3474720"/>
          </a:xfrm>
          <a:blipFill>
            <a:blip r:embed="rId3" cstate="email">
              <a:extLst>
                <a:ext uri="{28A0092B-C50C-407E-A947-70E740481C1C}">
                  <a14:useLocalDpi xmlns:a14="http://schemas.microsoft.com/office/drawing/2010/main"/>
                </a:ext>
              </a:extLst>
            </a:blip>
            <a:stretch>
              <a:fillRect/>
            </a:stretch>
          </a:blipFill>
        </p:spPr>
        <p:txBody>
          <a:bodyPr vert="horz" wrap="square" lIns="0" tIns="0" rIns="0" bIns="1005840" rtlCol="0" anchor="ctr" anchorCtr="0">
            <a:noAutofit/>
          </a:bodyPr>
          <a:lstStyle>
            <a:lvl1pPr marL="0" indent="0" algn="ctr">
              <a:buNone/>
              <a:defRPr lang="en-US" sz="1000" b="1" dirty="0">
                <a:solidFill>
                  <a:schemeClr val="bg1"/>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0" name="TextBox 9">
            <a:extLst>
              <a:ext uri="{FF2B5EF4-FFF2-40B4-BE49-F238E27FC236}">
                <a16:creationId xmlns:a16="http://schemas.microsoft.com/office/drawing/2014/main" id="{CAF59E09-7602-42B9-AB0C-9D1365A9EBB2}"/>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856823867"/>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guide id="8" orient="horz" pos="3464">
          <p15:clr>
            <a:srgbClr val="5ACBF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hree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3474720" cy="3474720"/>
          </a:xfrm>
          <a:blipFill>
            <a:blip r:embed="rId2" cstate="email">
              <a:extLst>
                <a:ext uri="{28A0092B-C50C-407E-A947-70E740481C1C}">
                  <a14:useLocalDpi xmlns:a14="http://schemas.microsoft.com/office/drawing/2010/main"/>
                </a:ext>
              </a:extLst>
            </a:blip>
            <a:stretch>
              <a:fillRect/>
            </a:stretch>
          </a:blipFill>
        </p:spPr>
        <p:txBody>
          <a:bodyPr lIns="0" tIns="0" rIns="0" bIns="1005840" anchor="ctr" anchorCtr="0">
            <a:noAutofit/>
          </a:bodyPr>
          <a:lstStyle>
            <a:lvl1pPr marL="0" indent="0" algn="ctr">
              <a:lnSpc>
                <a:spcPct val="100000"/>
              </a:lnSpc>
              <a:buNone/>
              <a:defRPr sz="800" b="1">
                <a:solidFill>
                  <a:schemeClr val="tx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4358640" y="2025650"/>
            <a:ext cx="3474720" cy="3474720"/>
          </a:xfrm>
          <a:blipFill>
            <a:blip r:embed="rId3" cstate="email">
              <a:extLst>
                <a:ext uri="{28A0092B-C50C-407E-A947-70E740481C1C}">
                  <a14:useLocalDpi xmlns:a14="http://schemas.microsoft.com/office/drawing/2010/main"/>
                </a:ext>
              </a:extLst>
            </a:blip>
            <a:stretch>
              <a:fillRect/>
            </a:stretch>
          </a:blipFill>
        </p:spPr>
        <p:txBody>
          <a:bodyPr lIns="0" tIns="0" rIns="0" bIns="1005840" anchor="ctr" anchorCtr="0">
            <a:noAutofit/>
          </a:bodyPr>
          <a:lstStyle>
            <a:lvl1pPr marL="0" indent="0" algn="ctr">
              <a:lnSpc>
                <a:spcPct val="100000"/>
              </a:lnSpc>
              <a:buNone/>
              <a:defRPr sz="800" b="1">
                <a:solidFill>
                  <a:schemeClr val="bg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8132063" y="2025650"/>
            <a:ext cx="3474720" cy="3474720"/>
          </a:xfrm>
          <a:blipFill>
            <a:blip r:embed="rId4" cstate="email">
              <a:extLst>
                <a:ext uri="{28A0092B-C50C-407E-A947-70E740481C1C}">
                  <a14:useLocalDpi xmlns:a14="http://schemas.microsoft.com/office/drawing/2010/main"/>
                </a:ext>
              </a:extLst>
            </a:blip>
            <a:stretch>
              <a:fillRect/>
            </a:stretch>
          </a:blipFill>
        </p:spPr>
        <p:txBody>
          <a:bodyPr lIns="0" tIns="0" rIns="0" bIns="1005840" anchor="ctr" anchorCtr="0">
            <a:noAutofit/>
          </a:bodyPr>
          <a:lstStyle>
            <a:lvl1pPr marL="0" indent="0" algn="ctr">
              <a:lnSpc>
                <a:spcPct val="100000"/>
              </a:lnSpc>
              <a:buNone/>
              <a:defRPr sz="800" b="1">
                <a:solidFill>
                  <a:schemeClr val="bg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4" name="TextBox 13">
            <a:extLst>
              <a:ext uri="{FF2B5EF4-FFF2-40B4-BE49-F238E27FC236}">
                <a16:creationId xmlns:a16="http://schemas.microsoft.com/office/drawing/2014/main" id="{52B36921-D927-4BA6-8891-8AEE9784923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31357119"/>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guide id="10" orient="horz" pos="3465">
          <p15:clr>
            <a:srgbClr val="5ACBF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Four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2532888" cy="2532888"/>
          </a:xfrm>
          <a:blipFill>
            <a:blip r:embed="rId2"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600" b="1" dirty="0">
                <a:solidFill>
                  <a:schemeClr val="tx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3413908" y="2025650"/>
            <a:ext cx="2532888" cy="2532888"/>
          </a:xfrm>
          <a:blipFill>
            <a:blip r:embed="rId3"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600" b="1" dirty="0">
                <a:solidFill>
                  <a:schemeClr val="bg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45204" y="2025650"/>
            <a:ext cx="2532888" cy="2532888"/>
          </a:xfrm>
          <a:blipFill>
            <a:blip r:embed="rId4"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600" b="1" dirty="0">
                <a:solidFill>
                  <a:schemeClr val="bg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ltGray">
          <a:xfrm>
            <a:off x="9073895" y="2025650"/>
            <a:ext cx="2532888" cy="2532888"/>
          </a:xfrm>
          <a:blipFill>
            <a:blip r:embed="rId5"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600" b="1" dirty="0">
                <a:solidFill>
                  <a:schemeClr val="tx1"/>
                </a:solidFill>
              </a:defRPr>
            </a:lvl1pPr>
          </a:lstStyle>
          <a:p>
            <a:pPr marL="0" lvl="0" indent="0" algn="ctr">
              <a:buNone/>
            </a:pPr>
            <a:r>
              <a:rPr lang="en-US"/>
              <a:t>Dag &amp; drop your photo here </a:t>
            </a:r>
            <a:br>
              <a:rPr lang="en-US"/>
            </a:br>
            <a:r>
              <a:rPr lang="en-US"/>
              <a:t>or click or tap icon below </a:t>
            </a:r>
            <a:br>
              <a:rPr lang="en-US"/>
            </a:br>
            <a:r>
              <a:rPr lang="en-US"/>
              <a:t>to insert</a:t>
            </a:r>
          </a:p>
        </p:txBody>
      </p:sp>
      <p:sp>
        <p:nvSpPr>
          <p:cNvPr id="16" name="TextBox 15">
            <a:extLst>
              <a:ext uri="{FF2B5EF4-FFF2-40B4-BE49-F238E27FC236}">
                <a16:creationId xmlns:a16="http://schemas.microsoft.com/office/drawing/2014/main" id="{5CF56B00-AAD4-4F4F-8228-B6CF8367DE0D}"/>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991869532"/>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2870">
          <p15:clr>
            <a:srgbClr val="5ACBF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wo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5334000"/>
            <a:ext cx="4892040" cy="9350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6062472" cy="2807208"/>
          </a:xfrm>
          <a:blipFill>
            <a:blip r:embed="rId2"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1000" b="1" dirty="0">
                <a:solidFill>
                  <a:schemeClr val="tx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6714744" y="5334000"/>
            <a:ext cx="4892040" cy="938212"/>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6129528" y="2286000"/>
            <a:ext cx="6062472" cy="2807208"/>
          </a:xfrm>
          <a:blipFill>
            <a:blip r:embed="rId3"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1000" b="1" dirty="0">
                <a:solidFill>
                  <a:schemeClr val="bg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4" name="TextBox 3">
            <a:extLst>
              <a:ext uri="{FF2B5EF4-FFF2-40B4-BE49-F238E27FC236}">
                <a16:creationId xmlns:a16="http://schemas.microsoft.com/office/drawing/2014/main" id="{6AAE597A-BE1E-6B1F-960D-A90DC95443A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4166138305"/>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4" orient="horz" pos="3209">
          <p15:clr>
            <a:srgbClr val="5ACBF0"/>
          </p15:clr>
        </p15:guide>
        <p15:guide id="5" pos="3826">
          <p15:clr>
            <a:srgbClr val="5ACBF0"/>
          </p15:clr>
        </p15:guide>
        <p15:guide id="6" pos="3859">
          <p15:clr>
            <a:srgbClr val="5ACBF0"/>
          </p15:clr>
        </p15:guide>
        <p15:guide id="11" pos="1910">
          <p15:clr>
            <a:srgbClr val="5ACBF0"/>
          </p15:clr>
        </p15:guide>
        <p15:guide id="12" pos="5770">
          <p15:clr>
            <a:srgbClr val="5ACBF0"/>
          </p15:clr>
        </p15:guide>
        <p15:guide id="13" orient="horz" pos="3360">
          <p15:clr>
            <a:srgbClr val="5ACBF0"/>
          </p15:clr>
        </p15:guide>
        <p15:guide id="14" orient="horz">
          <p15:clr>
            <a:srgbClr val="5ACBF0"/>
          </p15:clr>
        </p15:guide>
        <p15:guide id="15" pos="3451">
          <p15:clr>
            <a:srgbClr val="5ACBF0"/>
          </p15:clr>
        </p15:guide>
        <p15:guide id="16" pos="4229">
          <p15:clr>
            <a:srgbClr val="5ACBF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hree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7"/>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2852928"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4023360" cy="2286000"/>
          </a:xfrm>
          <a:blipFill>
            <a:blip r:embed="rId2"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1000" b="1" dirty="0">
                <a:solidFill>
                  <a:schemeClr val="tx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4669536" y="4799409"/>
            <a:ext cx="2852928"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4084320" y="2286000"/>
            <a:ext cx="4023360" cy="2286000"/>
          </a:xfrm>
          <a:blipFill>
            <a:blip r:embed="rId3"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1000" b="1" dirty="0">
                <a:solidFill>
                  <a:schemeClr val="bg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8753856" y="4799410"/>
            <a:ext cx="2852928"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8168640" y="2286000"/>
            <a:ext cx="4023360" cy="2286000"/>
          </a:xfrm>
          <a:blipFill>
            <a:blip r:embed="rId4"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1000" b="1" dirty="0">
                <a:solidFill>
                  <a:schemeClr val="bg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42B999C7-F5A8-46A6-92C5-AA3BE4E2693D}"/>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736824570"/>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2534">
          <p15:clr>
            <a:srgbClr val="5ACBF0"/>
          </p15:clr>
        </p15:guide>
        <p15:guide id="6" pos="2573">
          <p15:clr>
            <a:srgbClr val="5ACBF0"/>
          </p15:clr>
        </p15:guide>
        <p15:guide id="8" pos="5109">
          <p15:clr>
            <a:srgbClr val="5ACBF0"/>
          </p15:clr>
        </p15:guide>
        <p15:guide id="9" pos="5145">
          <p15:clr>
            <a:srgbClr val="5ACBF0"/>
          </p15:clr>
        </p15:guide>
        <p15:guide id="11" pos="1266">
          <p15:clr>
            <a:srgbClr val="5ACBF0"/>
          </p15:clr>
        </p15:guide>
        <p15:guide id="12" pos="3840">
          <p15:clr>
            <a:srgbClr val="5ACBF0"/>
          </p15:clr>
        </p15:guide>
        <p15:guide id="13" pos="6414">
          <p15:clr>
            <a:srgbClr val="5ACBF0"/>
          </p15:clr>
        </p15:guide>
        <p15:guide id="14" orient="horz" pos="1074">
          <p15:clr>
            <a:srgbClr val="5ACBF0"/>
          </p15:clr>
        </p15:guide>
        <p15:guide id="15" pos="2168">
          <p15:clr>
            <a:srgbClr val="5ACBF0"/>
          </p15:clr>
        </p15:guide>
        <p15:guide id="16" pos="2944">
          <p15:clr>
            <a:srgbClr val="5ACBF0"/>
          </p15:clr>
        </p15:guide>
        <p15:guide id="17" pos="4738">
          <p15:clr>
            <a:srgbClr val="5ACBF0"/>
          </p15:clr>
        </p15:guide>
        <p15:guide id="18" pos="5514">
          <p15:clr>
            <a:srgbClr val="5ACBF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Four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1828800"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999232" cy="2286000"/>
          </a:xfrm>
          <a:blipFill>
            <a:blip r:embed="rId2"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1000" b="1" dirty="0">
                <a:solidFill>
                  <a:schemeClr val="tx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3649472" y="4799409"/>
            <a:ext cx="1828800"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3064256" y="2286000"/>
            <a:ext cx="2999232" cy="2286000"/>
          </a:xfrm>
          <a:blipFill>
            <a:blip r:embed="rId3"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1000" b="1" dirty="0">
                <a:solidFill>
                  <a:schemeClr val="bg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6713728" y="4799410"/>
            <a:ext cx="1828800"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6128512" y="2286000"/>
            <a:ext cx="2999232" cy="2286000"/>
          </a:xfrm>
          <a:blipFill>
            <a:blip r:embed="rId4"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1000" b="1" dirty="0">
                <a:solidFill>
                  <a:schemeClr val="bg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9777984" y="4799409"/>
            <a:ext cx="1828800"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9192768" y="2286000"/>
            <a:ext cx="2999232" cy="2286000"/>
          </a:xfrm>
          <a:blipFill>
            <a:blip r:embed="rId5"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1000" b="1" dirty="0">
                <a:solidFill>
                  <a:schemeClr val="tx1"/>
                </a:solidFill>
              </a:defRPr>
            </a:lvl1pPr>
          </a:lstStyle>
          <a:p>
            <a:pPr marL="0" lvl="0" indent="0" algn="ctr">
              <a:buNone/>
            </a:pPr>
            <a:r>
              <a:rPr lang="en-US"/>
              <a:t>Dag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8010186"/>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1890">
          <p15:clr>
            <a:srgbClr val="5ACBF0"/>
          </p15:clr>
        </p15:guide>
        <p15:guide id="6" pos="1930">
          <p15:clr>
            <a:srgbClr val="5ACBF0"/>
          </p15:clr>
        </p15:guide>
        <p15:guide id="7" pos="5749">
          <p15:clr>
            <a:srgbClr val="5ACBF0"/>
          </p15:clr>
        </p15:guide>
        <p15:guide id="8" pos="3820">
          <p15:clr>
            <a:srgbClr val="5ACBF0"/>
          </p15:clr>
        </p15:guide>
        <p15:guide id="9" pos="3860">
          <p15:clr>
            <a:srgbClr val="5ACBF0"/>
          </p15:clr>
        </p15:guide>
        <p15:guide id="10" pos="5789">
          <p15:clr>
            <a:srgbClr val="5ACBF0"/>
          </p15:clr>
        </p15:guide>
        <p15:guide id="11" pos="944">
          <p15:clr>
            <a:srgbClr val="5ACBF0"/>
          </p15:clr>
        </p15:guide>
        <p15:guide id="12" pos="2876">
          <p15:clr>
            <a:srgbClr val="5ACBF0"/>
          </p15:clr>
        </p15:guide>
        <p15:guide id="13" pos="4807">
          <p15:clr>
            <a:srgbClr val="5ACBF0"/>
          </p15:clr>
        </p15:guide>
        <p15:guide id="14" pos="6736">
          <p15:clr>
            <a:srgbClr val="5ACBF0"/>
          </p15:clr>
        </p15:guide>
        <p15:guide id="15" orient="horz">
          <p15:clr>
            <a:srgbClr val="5ACBF0"/>
          </p15:clr>
        </p15:guide>
        <p15:guide id="16" pos="1524">
          <p15:clr>
            <a:srgbClr val="5ACBF0"/>
          </p15:clr>
        </p15:guide>
        <p15:guide id="17" pos="2298">
          <p15:clr>
            <a:srgbClr val="5ACBF0"/>
          </p15:clr>
        </p15:guide>
        <p15:guide id="18" pos="3450">
          <p15:clr>
            <a:srgbClr val="5ACBF0"/>
          </p15:clr>
        </p15:guide>
        <p15:guide id="19" pos="4230">
          <p15:clr>
            <a:srgbClr val="5ACBF0"/>
          </p15:clr>
        </p15:guide>
        <p15:guide id="20" pos="5380">
          <p15:clr>
            <a:srgbClr val="5ACBF0"/>
          </p15:clr>
        </p15:guide>
        <p15:guide id="21" pos="6156">
          <p15:clr>
            <a:srgbClr val="5ACBF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Five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292608" y="4800600"/>
            <a:ext cx="1801368"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386584" cy="2286000"/>
          </a:xfrm>
          <a:blipFill>
            <a:blip r:embed="rId2" cstate="email">
              <a:extLst>
                <a:ext uri="{28A0092B-C50C-407E-A947-70E740481C1C}">
                  <a14:useLocalDpi xmlns:a14="http://schemas.microsoft.com/office/drawing/2010/main"/>
                </a:ext>
              </a:extLst>
            </a:blip>
            <a:stretch>
              <a:fillRect/>
            </a:stretch>
          </a:blipFill>
        </p:spPr>
        <p:txBody>
          <a:bodyPr vert="horz" wrap="square" lIns="0" tIns="0" rIns="0" bIns="731520" rtlCol="0" anchor="ctr" anchorCtr="0">
            <a:noAutofit/>
          </a:bodyPr>
          <a:lstStyle>
            <a:lvl1pPr>
              <a:defRPr lang="en-US" sz="800" b="1" dirty="0">
                <a:solidFill>
                  <a:schemeClr val="tx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2743962" y="4799409"/>
            <a:ext cx="1801368"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2451354" y="2286000"/>
            <a:ext cx="2386584" cy="2286000"/>
          </a:xfrm>
          <a:blipFill>
            <a:blip r:embed="rId3" cstate="email">
              <a:extLst>
                <a:ext uri="{28A0092B-C50C-407E-A947-70E740481C1C}">
                  <a14:useLocalDpi xmlns:a14="http://schemas.microsoft.com/office/drawing/2010/main"/>
                </a:ext>
              </a:extLst>
            </a:blip>
            <a:stretch>
              <a:fillRect/>
            </a:stretch>
          </a:blipFill>
        </p:spPr>
        <p:txBody>
          <a:bodyPr vert="horz" wrap="square" lIns="0" tIns="0" rIns="0" bIns="731520" rtlCol="0" anchor="ctr" anchorCtr="0">
            <a:noAutofit/>
          </a:bodyPr>
          <a:lstStyle>
            <a:lvl1pPr>
              <a:defRPr lang="en-US" sz="800" b="1" dirty="0">
                <a:solidFill>
                  <a:schemeClr val="bg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5195316" y="4799410"/>
            <a:ext cx="1801368"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4902708" y="2286000"/>
            <a:ext cx="2386584" cy="2286000"/>
          </a:xfrm>
          <a:blipFill>
            <a:blip r:embed="rId4" cstate="email">
              <a:extLst>
                <a:ext uri="{28A0092B-C50C-407E-A947-70E740481C1C}">
                  <a14:useLocalDpi xmlns:a14="http://schemas.microsoft.com/office/drawing/2010/main"/>
                </a:ext>
              </a:extLst>
            </a:blip>
            <a:stretch>
              <a:fillRect/>
            </a:stretch>
          </a:blipFill>
        </p:spPr>
        <p:txBody>
          <a:bodyPr vert="horz" wrap="square" lIns="0" tIns="0" rIns="0" bIns="731520" rtlCol="0" anchor="ctr" anchorCtr="0">
            <a:noAutofit/>
          </a:bodyPr>
          <a:lstStyle>
            <a:lvl1pPr>
              <a:defRPr lang="en-US" sz="800" b="1" dirty="0">
                <a:solidFill>
                  <a:schemeClr val="bg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7646670" y="4799409"/>
            <a:ext cx="1801368"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7354062" y="2286000"/>
            <a:ext cx="2386584" cy="2286000"/>
          </a:xfrm>
          <a:blipFill>
            <a:blip r:embed="rId5" cstate="email">
              <a:extLst>
                <a:ext uri="{28A0092B-C50C-407E-A947-70E740481C1C}">
                  <a14:useLocalDpi xmlns:a14="http://schemas.microsoft.com/office/drawing/2010/main"/>
                </a:ext>
              </a:extLst>
            </a:blip>
            <a:stretch>
              <a:fillRect/>
            </a:stretch>
          </a:blipFill>
        </p:spPr>
        <p:txBody>
          <a:bodyPr vert="horz" wrap="square" lIns="0" tIns="0" rIns="0" bIns="731520" rtlCol="0" anchor="ctr" anchorCtr="0">
            <a:noAutofit/>
          </a:bodyPr>
          <a:lstStyle>
            <a:lvl1pPr>
              <a:defRPr lang="en-US" sz="800" b="1" dirty="0">
                <a:solidFill>
                  <a:schemeClr val="tx1"/>
                </a:solidFill>
              </a:defRPr>
            </a:lvl1pPr>
          </a:lstStyle>
          <a:p>
            <a:pPr marL="0" lvl="0" indent="0" algn="ctr">
              <a:buNone/>
            </a:pPr>
            <a:r>
              <a:rPr lang="en-US"/>
              <a:t>Dag &amp; drop your photo here </a:t>
            </a:r>
            <a:br>
              <a:rPr lang="en-US"/>
            </a:br>
            <a:r>
              <a:rPr lang="en-US"/>
              <a:t>or click or tap icon below </a:t>
            </a:r>
            <a:br>
              <a:rPr lang="en-US"/>
            </a:br>
            <a:r>
              <a:rPr lang="en-US"/>
              <a:t>to insert</a:t>
            </a:r>
          </a:p>
        </p:txBody>
      </p:sp>
      <p:sp>
        <p:nvSpPr>
          <p:cNvPr id="21" name="Text Placeholder 3">
            <a:extLst>
              <a:ext uri="{FF2B5EF4-FFF2-40B4-BE49-F238E27FC236}">
                <a16:creationId xmlns:a16="http://schemas.microsoft.com/office/drawing/2014/main" id="{5B1B6F72-F14C-40F1-8B29-8620AA34DC63}"/>
              </a:ext>
            </a:extLst>
          </p:cNvPr>
          <p:cNvSpPr>
            <a:spLocks noGrp="1"/>
          </p:cNvSpPr>
          <p:nvPr>
            <p:ph type="body" sz="quarter" idx="22"/>
          </p:nvPr>
        </p:nvSpPr>
        <p:spPr>
          <a:xfrm>
            <a:off x="10098024" y="4799409"/>
            <a:ext cx="1801368"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20" name="Picture Placeholder" descr="This photo is a 'placeholder' only. Drag or drop your photo here, or click and tap the center to insert a photo.">
            <a:extLst>
              <a:ext uri="{FF2B5EF4-FFF2-40B4-BE49-F238E27FC236}">
                <a16:creationId xmlns:a16="http://schemas.microsoft.com/office/drawing/2014/main" id="{2AD682C7-20D7-4ED0-99A7-C8530DAC8612}"/>
              </a:ext>
            </a:extLst>
          </p:cNvPr>
          <p:cNvSpPr>
            <a:spLocks noGrp="1"/>
          </p:cNvSpPr>
          <p:nvPr>
            <p:ph type="pic" sz="quarter" idx="21" hasCustomPrompt="1"/>
          </p:nvPr>
        </p:nvSpPr>
        <p:spPr bwMode="ltGray">
          <a:xfrm>
            <a:off x="9805416" y="2286000"/>
            <a:ext cx="2386584" cy="2286000"/>
          </a:xfrm>
          <a:blipFill>
            <a:blip r:embed="rId6"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800" b="1">
                <a:solidFill>
                  <a:schemeClr val="tx1"/>
                </a:solidFill>
                <a:latin typeface="+mn-lt"/>
                <a:cs typeface="Segoe Sans Display" pitchFamily="2" charset="0"/>
              </a:defRPr>
            </a:lvl1pPr>
          </a:lstStyle>
          <a:p>
            <a:r>
              <a:rPr lang="en-US"/>
              <a:t>Dag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836742160"/>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8" pos="4631">
          <p15:clr>
            <a:srgbClr val="5ACBF0"/>
          </p15:clr>
        </p15:guide>
        <p15:guide id="9" pos="4593">
          <p15:clr>
            <a:srgbClr val="5ACBF0"/>
          </p15:clr>
        </p15:guide>
        <p15:guide id="10" pos="6134">
          <p15:clr>
            <a:srgbClr val="5ACBF0"/>
          </p15:clr>
        </p15:guide>
        <p15:guide id="11" pos="1323">
          <p15:clr>
            <a:srgbClr val="5ACBF0"/>
          </p15:clr>
        </p15:guide>
        <p15:guide id="12" pos="2865">
          <p15:clr>
            <a:srgbClr val="5ACBF0"/>
          </p15:clr>
        </p15:guide>
        <p15:guide id="13" pos="4815">
          <p15:clr>
            <a:srgbClr val="5ACBF0"/>
          </p15:clr>
        </p15:guide>
        <p15:guide id="14" pos="6361">
          <p15:clr>
            <a:srgbClr val="5ACBF0"/>
          </p15:clr>
        </p15:guide>
        <p15:guide id="15" orient="horz">
          <p15:clr>
            <a:srgbClr val="5ACBF0"/>
          </p15:clr>
        </p15:guide>
        <p15:guide id="16" pos="1727">
          <p15:clr>
            <a:srgbClr val="5ACBF0"/>
          </p15:clr>
        </p15:guide>
        <p15:guide id="17" pos="2294">
          <p15:clr>
            <a:srgbClr val="5ACBF0"/>
          </p15:clr>
        </p15:guide>
        <p15:guide id="18" pos="3273">
          <p15:clr>
            <a:srgbClr val="5ACBF0"/>
          </p15:clr>
        </p15:guide>
        <p15:guide id="19" pos="4411">
          <p15:clr>
            <a:srgbClr val="5ACBF0"/>
          </p15:clr>
        </p15:guide>
        <p15:guide id="21" pos="6179">
          <p15:clr>
            <a:srgbClr val="5ACBF0"/>
          </p15:clr>
        </p15:guide>
        <p15:guide id="22" pos="1501">
          <p15:clr>
            <a:srgbClr val="5ACBF0"/>
          </p15:clr>
        </p15:guide>
        <p15:guide id="23" pos="1543">
          <p15:clr>
            <a:srgbClr val="5ACBF0"/>
          </p15:clr>
        </p15:guide>
        <p15:guide id="24" pos="3049">
          <p15:clr>
            <a:srgbClr val="5ACBF0"/>
          </p15:clr>
        </p15:guide>
        <p15:guide id="25" pos="3088">
          <p15:clr>
            <a:srgbClr val="5ACBF0"/>
          </p15:clr>
        </p15:guide>
        <p15:guide id="26" pos="5954">
          <p15:clr>
            <a:srgbClr val="5ACBF0"/>
          </p15:clr>
        </p15:guide>
        <p15:guide id="27" pos="3840">
          <p15:clr>
            <a:srgbClr val="5ACBF0"/>
          </p15:clr>
        </p15:guide>
        <p15:guide id="28" pos="5386">
          <p15:clr>
            <a:srgbClr val="5ACBF0"/>
          </p15:clr>
        </p15:guide>
        <p15:guide id="29" pos="753">
          <p15:clr>
            <a:srgbClr val="5ACBF0"/>
          </p15:clr>
        </p15:guide>
        <p15:guide id="30" pos="6927">
          <p15:clr>
            <a:srgbClr val="5ACBF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hree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8962"/>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2037906" y="2286000"/>
            <a:ext cx="2313432" cy="2313432"/>
          </a:xfrm>
          <a:prstGeom prst="ellipse">
            <a:avLst/>
          </a:prstGeom>
          <a:blipFill>
            <a:blip r:embed="rId2"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900" b="1">
                <a:solidFill>
                  <a:schemeClr val="tx1"/>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2037906"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4939284" y="2286000"/>
            <a:ext cx="2313432" cy="2313432"/>
          </a:xfrm>
          <a:prstGeom prst="ellipse">
            <a:avLst/>
          </a:prstGeom>
          <a:blipFill>
            <a:blip r:embed="rId3"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900" b="1">
                <a:solidFill>
                  <a:schemeClr val="bg1"/>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4939284"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7840663" y="2286000"/>
            <a:ext cx="2313432" cy="2313432"/>
          </a:xfrm>
          <a:prstGeom prst="ellipse">
            <a:avLst/>
          </a:prstGeom>
          <a:blipFill>
            <a:blip r:embed="rId4"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900" b="1">
                <a:solidFill>
                  <a:schemeClr val="bg1"/>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7840663"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20" name="TextBox 19">
            <a:extLst>
              <a:ext uri="{FF2B5EF4-FFF2-40B4-BE49-F238E27FC236}">
                <a16:creationId xmlns:a16="http://schemas.microsoft.com/office/drawing/2014/main" id="{0D6AFB7A-35B4-4881-AB50-D112482166B1}"/>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61236213"/>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3840">
          <p15:clr>
            <a:srgbClr val="5ACBF0"/>
          </p15:clr>
        </p15:guide>
        <p15:guide id="4" pos="1283">
          <p15:clr>
            <a:srgbClr val="5ACBF0"/>
          </p15:clr>
        </p15:guide>
        <p15:guide id="5" pos="5666">
          <p15:clr>
            <a:srgbClr val="5ACBF0"/>
          </p15:clr>
        </p15:guide>
        <p15:guide id="6" pos="2741">
          <p15:clr>
            <a:srgbClr val="5ACBF0"/>
          </p15:clr>
        </p15:guide>
        <p15:guide id="7" pos="2012">
          <p15:clr>
            <a:srgbClr val="5ACBF0"/>
          </p15:clr>
        </p15:guide>
        <p15:guide id="8" pos="3109">
          <p15:clr>
            <a:srgbClr val="5ACBF0"/>
          </p15:clr>
        </p15:guide>
        <p15:guide id="9" pos="4570">
          <p15:clr>
            <a:srgbClr val="5ACBF0"/>
          </p15:clr>
        </p15:guide>
        <p15:guide id="11" pos="6397">
          <p15:clr>
            <a:srgbClr val="5ACBF0"/>
          </p15:clr>
        </p15:guide>
        <p15:guide id="12" orient="horz" pos="1440">
          <p15:clr>
            <a:srgbClr val="5ACBF0"/>
          </p15:clr>
        </p15:guide>
        <p15:guide id="13" pos="4938">
          <p15:clr>
            <a:srgbClr val="5ACBF0"/>
          </p15:clr>
        </p15:guide>
        <p15:guide id="14" orient="horz" pos="2894">
          <p15:clr>
            <a:srgbClr val="5ACBF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Four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2313432" cy="2313432"/>
          </a:xfrm>
          <a:prstGeom prst="ellipse">
            <a:avLst/>
          </a:prstGeom>
          <a:blipFill>
            <a:blip r:embed="rId2"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900" b="1" dirty="0">
                <a:solidFill>
                  <a:schemeClr val="tx1"/>
                </a:solidFill>
              </a:defRPr>
            </a:lvl1pPr>
          </a:lstStyle>
          <a:p>
            <a:pPr marL="0" lvl="0" indent="0" algn="ctr">
              <a:buNone/>
            </a:pPr>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3487250" y="2286000"/>
            <a:ext cx="2313432" cy="2313432"/>
          </a:xfrm>
          <a:prstGeom prst="ellipse">
            <a:avLst/>
          </a:prstGeom>
          <a:blipFill>
            <a:blip r:embed="rId3"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900" b="1" dirty="0">
                <a:solidFill>
                  <a:schemeClr val="bg1"/>
                </a:solidFill>
              </a:defRPr>
            </a:lvl1pPr>
          </a:lstStyle>
          <a:p>
            <a:pPr marL="0" lvl="0" indent="0" algn="ctr">
              <a:buNone/>
            </a:pPr>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348725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6390300" y="2286000"/>
            <a:ext cx="2313432" cy="2313432"/>
          </a:xfrm>
          <a:prstGeom prst="ellipse">
            <a:avLst/>
          </a:prstGeom>
          <a:blipFill>
            <a:blip r:embed="rId4"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900" b="1" dirty="0">
                <a:solidFill>
                  <a:schemeClr val="bg1"/>
                </a:solidFill>
              </a:defRPr>
            </a:lvl1pPr>
          </a:lstStyle>
          <a:p>
            <a:pPr marL="0" lvl="0" indent="0" algn="ctr">
              <a:buNone/>
            </a:pPr>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639030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9293351" y="2286000"/>
            <a:ext cx="2313432" cy="2313432"/>
          </a:xfrm>
          <a:prstGeom prst="ellipse">
            <a:avLst/>
          </a:prstGeom>
          <a:blipFill>
            <a:blip r:embed="rId5"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900" b="1" dirty="0">
                <a:solidFill>
                  <a:schemeClr val="tx1"/>
                </a:solidFill>
              </a:defRPr>
            </a:lvl1pPr>
          </a:lstStyle>
          <a:p>
            <a:pPr marL="0" lvl="0" indent="0" algn="ctr">
              <a:buNone/>
            </a:pPr>
            <a:r>
              <a:rPr lang="en-US"/>
              <a:t>Drag &amp; drop your photo </a:t>
            </a:r>
            <a:br>
              <a:rPr lang="en-US"/>
            </a:br>
            <a:r>
              <a:rPr lang="en-US"/>
              <a:t>here or click or tap icon </a:t>
            </a:r>
            <a:br>
              <a:rPr lang="en-US"/>
            </a:br>
            <a:r>
              <a:rPr lang="en-US"/>
              <a:t>below to insert</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9293351"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783893900"/>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4025">
          <p15:clr>
            <a:srgbClr val="5ACBF0"/>
          </p15:clr>
        </p15:guide>
        <p15:guide id="5" pos="5854">
          <p15:clr>
            <a:srgbClr val="5ACBF0"/>
          </p15:clr>
        </p15:guide>
        <p15:guide id="7" pos="3654">
          <p15:clr>
            <a:srgbClr val="5ACBF0"/>
          </p15:clr>
        </p15:guide>
        <p15:guide id="8" pos="2195">
          <p15:clr>
            <a:srgbClr val="5ACBF0"/>
          </p15:clr>
        </p15:guide>
        <p15:guide id="10" pos="2926">
          <p15:clr>
            <a:srgbClr val="5ACBF0"/>
          </p15:clr>
        </p15:guide>
        <p15:guide id="11" pos="4756">
          <p15:clr>
            <a:srgbClr val="5ACBF0"/>
          </p15:clr>
        </p15:guide>
        <p15:guide id="12" pos="6581">
          <p15:clr>
            <a:srgbClr val="5ACBF0"/>
          </p15:clr>
        </p15:guide>
        <p15:guide id="13" pos="1097">
          <p15:clr>
            <a:srgbClr val="5ACBF0"/>
          </p15:clr>
        </p15:guide>
        <p15:guide id="14" orient="horz" pos="1440">
          <p15:clr>
            <a:srgbClr val="5ACBF0"/>
          </p15:clr>
        </p15:guide>
        <p15:guide id="15" pos="1826">
          <p15:clr>
            <a:srgbClr val="5ACBF0"/>
          </p15:clr>
        </p15:guide>
        <p15:guide id="18" pos="5483">
          <p15:clr>
            <a:srgbClr val="5ACBF0"/>
          </p15:clr>
        </p15:guide>
        <p15:guide id="19" orient="horz" pos="2898">
          <p15:clr>
            <a:srgbClr val="5ACBF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Five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1737360" cy="1737360"/>
          </a:xfrm>
          <a:prstGeom prst="ellipse">
            <a:avLst/>
          </a:prstGeom>
          <a:blipFill>
            <a:blip r:embed="rId2"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700" b="1">
                <a:solidFill>
                  <a:schemeClr val="tx1"/>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2905506" y="2286000"/>
            <a:ext cx="1737360" cy="1737360"/>
          </a:xfrm>
          <a:prstGeom prst="ellipse">
            <a:avLst/>
          </a:prstGeom>
          <a:blipFill>
            <a:blip r:embed="rId3"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700" b="1">
                <a:solidFill>
                  <a:schemeClr val="bg1"/>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2905506"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5227320" y="2286000"/>
            <a:ext cx="1737360" cy="1737360"/>
          </a:xfrm>
          <a:prstGeom prst="ellipse">
            <a:avLst/>
          </a:prstGeom>
          <a:blipFill>
            <a:blip r:embed="rId4"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700" b="1">
                <a:solidFill>
                  <a:schemeClr val="bg1"/>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5227320" y="4235451"/>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7548118" y="2286000"/>
            <a:ext cx="1737360" cy="1737360"/>
          </a:xfrm>
          <a:prstGeom prst="ellipse">
            <a:avLst/>
          </a:prstGeom>
          <a:blipFill>
            <a:blip r:embed="rId5"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700" b="1">
                <a:solidFill>
                  <a:schemeClr val="tx1"/>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insert44</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7548118"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E4DC3400-0B11-4EA0-9B8D-6FADE6964F37}"/>
              </a:ext>
            </a:extLst>
          </p:cNvPr>
          <p:cNvSpPr>
            <a:spLocks noGrp="1" noChangeAspect="1"/>
          </p:cNvSpPr>
          <p:nvPr>
            <p:ph type="pic" sz="quarter" idx="23" hasCustomPrompt="1"/>
          </p:nvPr>
        </p:nvSpPr>
        <p:spPr bwMode="ltGray">
          <a:xfrm>
            <a:off x="9869423" y="2286000"/>
            <a:ext cx="1737360" cy="1737360"/>
          </a:xfrm>
          <a:prstGeom prst="ellipse">
            <a:avLst/>
          </a:prstGeom>
          <a:blipFill>
            <a:blip r:embed="rId6"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700" b="1">
                <a:solidFill>
                  <a:schemeClr val="tx1"/>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20" name="Text Placeholder 3">
            <a:extLst>
              <a:ext uri="{FF2B5EF4-FFF2-40B4-BE49-F238E27FC236}">
                <a16:creationId xmlns:a16="http://schemas.microsoft.com/office/drawing/2014/main" id="{133C357E-ECC0-485F-9033-5D4DEC8774BB}"/>
              </a:ext>
            </a:extLst>
          </p:cNvPr>
          <p:cNvSpPr>
            <a:spLocks noGrp="1"/>
          </p:cNvSpPr>
          <p:nvPr>
            <p:ph type="body" sz="quarter" idx="24"/>
          </p:nvPr>
        </p:nvSpPr>
        <p:spPr>
          <a:xfrm>
            <a:off x="9869423"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657282263"/>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2664">
          <p15:clr>
            <a:srgbClr val="5ACBF0"/>
          </p15:clr>
        </p15:guide>
        <p15:guide id="3" pos="6216">
          <p15:clr>
            <a:srgbClr val="5ACBF0"/>
          </p15:clr>
        </p15:guide>
        <p15:guide id="5" pos="5850">
          <p15:clr>
            <a:srgbClr val="5ACBF0"/>
          </p15:clr>
        </p15:guide>
        <p15:guide id="7" pos="4392">
          <p15:clr>
            <a:srgbClr val="5ACBF0"/>
          </p15:clr>
        </p15:guide>
        <p15:guide id="8" pos="3292">
          <p15:clr>
            <a:srgbClr val="5ACBF0"/>
          </p15:clr>
        </p15:guide>
        <p15:guide id="10" pos="2926">
          <p15:clr>
            <a:srgbClr val="5ACBF0"/>
          </p15:clr>
        </p15:guide>
        <p15:guide id="11" pos="4754">
          <p15:clr>
            <a:srgbClr val="5ACBF0"/>
          </p15:clr>
        </p15:guide>
        <p15:guide id="13" pos="1464">
          <p15:clr>
            <a:srgbClr val="5ACBF0"/>
          </p15:clr>
        </p15:guide>
        <p15:guide id="14" orient="horz" pos="1440">
          <p15:clr>
            <a:srgbClr val="5ACBF0"/>
          </p15:clr>
        </p15:guide>
        <p15:guide id="15" pos="1830">
          <p15:clr>
            <a:srgbClr val="5ACBF0"/>
          </p15:clr>
        </p15:guide>
        <p15:guide id="16" orient="horz" pos="2533">
          <p15:clr>
            <a:srgbClr val="5ACBF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itle and text side by s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5216" y="2309812"/>
            <a:ext cx="3182027" cy="3959225"/>
          </a:xfrm>
        </p:spPr>
        <p:txBody>
          <a:bodyPr anchor="t"/>
          <a:lstStyle>
            <a:lvl1pPr>
              <a:defRPr>
                <a:solidFill>
                  <a:schemeClr val="tx1"/>
                </a:solidFill>
              </a:defRPr>
            </a:lvl1pPr>
          </a:lstStyle>
          <a:p>
            <a:r>
              <a:rPr lang="en-US"/>
              <a:t>Title</a:t>
            </a:r>
          </a:p>
        </p:txBody>
      </p:sp>
      <p:sp>
        <p:nvSpPr>
          <p:cNvPr id="7" name="Text Placeholder 2">
            <a:extLst>
              <a:ext uri="{FF2B5EF4-FFF2-40B4-BE49-F238E27FC236}">
                <a16:creationId xmlns:a16="http://schemas.microsoft.com/office/drawing/2014/main" id="{7E9DBFD9-3E1E-4F19-AF15-56780F9C7927}"/>
              </a:ext>
            </a:extLst>
          </p:cNvPr>
          <p:cNvSpPr>
            <a:spLocks noGrp="1"/>
          </p:cNvSpPr>
          <p:nvPr>
            <p:ph type="body" sz="quarter" idx="11"/>
          </p:nvPr>
        </p:nvSpPr>
        <p:spPr>
          <a:xfrm>
            <a:off x="4356100" y="2309812"/>
            <a:ext cx="7253288" cy="3959223"/>
          </a:xfrm>
        </p:spPr>
        <p:txBody>
          <a:bodyPr anchor="t"/>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a:cxnSpLocks/>
          </p:cNvCxnSpPr>
          <p:nvPr/>
        </p:nvCxnSpPr>
        <p:spPr>
          <a:xfrm>
            <a:off x="585216" y="2019300"/>
            <a:ext cx="3182112" cy="0"/>
          </a:xfrm>
          <a:prstGeom prst="line">
            <a:avLst/>
          </a:prstGeom>
          <a:ln w="28575">
            <a:solidFill>
              <a:schemeClr val="accent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9D8AF80-CAD5-4055-80AD-0B31EBCB52A9}"/>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cxnSp>
        <p:nvCxnSpPr>
          <p:cNvPr id="8" name="Straight Connector 7">
            <a:extLst>
              <a:ext uri="{FF2B5EF4-FFF2-40B4-BE49-F238E27FC236}">
                <a16:creationId xmlns:a16="http://schemas.microsoft.com/office/drawing/2014/main" id="{DF1A9F7D-F14E-4BCE-9EB4-D9EF47B67809}"/>
              </a:ext>
              <a:ext uri="{C183D7F6-B498-43B3-948B-1728B52AA6E4}">
                <adec:decorative xmlns:adec="http://schemas.microsoft.com/office/drawing/2017/decorative" val="1"/>
              </a:ext>
            </a:extLst>
          </p:cNvPr>
          <p:cNvCxnSpPr>
            <a:cxnSpLocks/>
          </p:cNvCxnSpPr>
          <p:nvPr/>
        </p:nvCxnSpPr>
        <p:spPr>
          <a:xfrm>
            <a:off x="4354523" y="2019300"/>
            <a:ext cx="7254865" cy="0"/>
          </a:xfrm>
          <a:prstGeom prst="line">
            <a:avLst/>
          </a:prstGeom>
          <a:ln w="19050">
            <a:solidFill>
              <a:schemeClr val="tx1">
                <a:alpha val="3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7217360"/>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1272">
          <p15:clr>
            <a:srgbClr val="5ACBF0"/>
          </p15:clr>
        </p15:guide>
        <p15:guide id="30" pos="2376">
          <p15:clr>
            <a:srgbClr val="5ACBF0"/>
          </p15:clr>
        </p15:guide>
        <p15:guide id="32" orient="horz" pos="1455">
          <p15:clr>
            <a:srgbClr val="5ACBF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Title and text side by s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p:nvCxnSpPr>
        <p:spPr>
          <a:xfrm>
            <a:off x="4356100" y="2578100"/>
            <a:ext cx="0" cy="1701800"/>
          </a:xfrm>
          <a:prstGeom prst="line">
            <a:avLst/>
          </a:prstGeom>
          <a:ln w="28575">
            <a:solidFill>
              <a:schemeClr val="accent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1DC2181-37AB-40A3-B61C-1DE7DBB57D63}"/>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254422840"/>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Developer Code Layout">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636FE-845C-418D-82A1-1DA6DB73D781}"/>
              </a:ext>
            </a:extLst>
          </p:cNvPr>
          <p:cNvSpPr>
            <a:spLocks noGrp="1"/>
          </p:cNvSpPr>
          <p:nvPr>
            <p:ph type="title"/>
          </p:nvPr>
        </p:nvSpPr>
        <p:spPr/>
        <p:txBody>
          <a:bodyPr anchor="ctr"/>
          <a:lstStyle/>
          <a:p>
            <a:r>
              <a:rPr lang="en-US"/>
              <a:t>Click to edit Master title style</a:t>
            </a:r>
          </a:p>
        </p:txBody>
      </p:sp>
      <p:sp>
        <p:nvSpPr>
          <p:cNvPr id="6" name="Rectangle 5">
            <a:extLst>
              <a:ext uri="{FF2B5EF4-FFF2-40B4-BE49-F238E27FC236}">
                <a16:creationId xmlns:a16="http://schemas.microsoft.com/office/drawing/2014/main" id="{182D46E0-16CE-40B0-8623-F82D5D410958}"/>
              </a:ext>
              <a:ext uri="{C183D7F6-B498-43B3-948B-1728B52AA6E4}">
                <adec:decorative xmlns:adec="http://schemas.microsoft.com/office/drawing/2017/decorative" val="1"/>
              </a:ext>
            </a:extLst>
          </p:cNvPr>
          <p:cNvSpPr/>
          <p:nvPr/>
        </p:nvSpPr>
        <p:spPr bwMode="auto">
          <a:xfrm>
            <a:off x="0" y="1436688"/>
            <a:ext cx="12192000" cy="542131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Sans Display" pitchFamily="2" charset="0"/>
            </a:endParaRPr>
          </a:p>
        </p:txBody>
      </p:sp>
      <p:sp>
        <p:nvSpPr>
          <p:cNvPr id="8" name="Text Placeholder 14">
            <a:extLst>
              <a:ext uri="{FF2B5EF4-FFF2-40B4-BE49-F238E27FC236}">
                <a16:creationId xmlns:a16="http://schemas.microsoft.com/office/drawing/2014/main" id="{44977AB6-1D7E-4858-A2EA-BF86577C3990}"/>
              </a:ext>
            </a:extLst>
          </p:cNvPr>
          <p:cNvSpPr>
            <a:spLocks noGrp="1"/>
          </p:cNvSpPr>
          <p:nvPr>
            <p:ph type="body" sz="quarter" idx="13" hasCustomPrompt="1"/>
          </p:nvPr>
        </p:nvSpPr>
        <p:spPr>
          <a:xfrm>
            <a:off x="0" y="143668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2099310"/>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553" indent="0">
              <a:buNone/>
              <a:tabLst>
                <a:tab pos="344488" algn="l"/>
              </a:tabLst>
              <a:defRPr sz="2400">
                <a:solidFill>
                  <a:schemeClr val="tx1"/>
                </a:solidFill>
                <a:latin typeface="Consolas" panose="020B0609020204030204" pitchFamily="49" charset="0"/>
                <a:cs typeface="Consolas" panose="020B0609020204030204" pitchFamily="49" charset="0"/>
              </a:defRPr>
            </a:lvl2pPr>
            <a:lvl3pPr marL="584607" indent="0">
              <a:buNone/>
              <a:tabLst>
                <a:tab pos="569913" algn="l"/>
              </a:tabLst>
              <a:defRPr sz="2400">
                <a:solidFill>
                  <a:schemeClr val="tx1"/>
                </a:solidFill>
                <a:latin typeface="Consolas" panose="020B0609020204030204" pitchFamily="49" charset="0"/>
                <a:cs typeface="Consolas" panose="020B0609020204030204" pitchFamily="49" charset="0"/>
              </a:defRPr>
            </a:lvl3pPr>
            <a:lvl4pPr marL="814563" indent="0">
              <a:buNone/>
              <a:tabLst>
                <a:tab pos="800100" algn="l"/>
              </a:tabLst>
              <a:defRPr sz="2400">
                <a:solidFill>
                  <a:schemeClr val="tx1"/>
                </a:solidFill>
                <a:latin typeface="Consolas" panose="020B0609020204030204" pitchFamily="49" charset="0"/>
                <a:cs typeface="Consolas" panose="020B0609020204030204" pitchFamily="49" charset="0"/>
              </a:defRPr>
            </a:lvl4pPr>
            <a:lvl5pPr marL="1050997" indent="0">
              <a:buNone/>
              <a:tabLst>
                <a:tab pos="1028700" algn="l"/>
              </a:tabLst>
              <a:defRPr sz="2400">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p:txBody>
      </p:sp>
    </p:spTree>
    <p:extLst>
      <p:ext uri="{BB962C8B-B14F-4D97-AF65-F5344CB8AC3E}">
        <p14:creationId xmlns:p14="http://schemas.microsoft.com/office/powerpoint/2010/main" val="568486163"/>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1322">
          <p15:clr>
            <a:srgbClr val="5ACBF0"/>
          </p15:clr>
        </p15:guide>
        <p15:guide id="2" orient="horz" pos="905">
          <p15:clr>
            <a:srgbClr val="5ACBF0"/>
          </p15:clr>
        </p15:guide>
        <p15:guide id="3" orient="horz" pos="288">
          <p15:clr>
            <a:srgbClr val="5ACBF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Code Bottom">
    <p:bg>
      <p:bgPr>
        <a:solidFill>
          <a:schemeClr val="bg2"/>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86390" y="1230681"/>
            <a:ext cx="11018520" cy="369332"/>
          </a:xfrm>
        </p:spPr>
        <p:txBody>
          <a:bodyPr wrap="square">
            <a:spAutoFit/>
          </a:bodyPr>
          <a:lstStyle>
            <a:lvl1pPr marL="0" indent="0">
              <a:spcBef>
                <a:spcPts val="600"/>
              </a:spcBef>
              <a:spcAft>
                <a:spcPts val="0"/>
              </a:spcAft>
              <a:buNone/>
              <a:defRPr sz="2400">
                <a:solidFill>
                  <a:schemeClr val="tx1"/>
                </a:solidFill>
                <a:latin typeface="+mn-lt"/>
                <a:cs typeface="Segoe Sans Display" pitchFamily="2"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p:nvSpPr>
        <p:spPr bwMode="auto">
          <a:xfrm>
            <a:off x="0" y="2827138"/>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Sans Display" pitchFamily="2" charset="0"/>
            </a:endParaRPr>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282713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3491219"/>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Tree>
    <p:extLst>
      <p:ext uri="{BB962C8B-B14F-4D97-AF65-F5344CB8AC3E}">
        <p14:creationId xmlns:p14="http://schemas.microsoft.com/office/powerpoint/2010/main" val="3657639216"/>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4" orient="horz" pos="1776">
          <p15:clr>
            <a:srgbClr val="5ACBF0"/>
          </p15:clr>
        </p15:guide>
        <p15:guide id="5" orient="horz" pos="2197">
          <p15:clr>
            <a:srgbClr val="5ACBF0"/>
          </p15:clr>
        </p15:guide>
        <p15:guide id="6" orient="horz" pos="773">
          <p15:clr>
            <a:srgbClr val="5ACBF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Code Top">
    <p:bg>
      <p:bgPr>
        <a:solidFill>
          <a:schemeClr val="bg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p:nvSpPr>
        <p:spPr bwMode="auto">
          <a:xfrm>
            <a:off x="0" y="0"/>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Sans Display" pitchFamily="2" charset="0"/>
            </a:endParaRPr>
          </a:p>
        </p:txBody>
      </p:sp>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a:xfrm>
            <a:off x="588263" y="4224580"/>
            <a:ext cx="11018520" cy="492443"/>
          </a:xfrm>
        </p:spPr>
        <p:txBody>
          <a:bodyPr/>
          <a:lstStyle>
            <a:lvl1pPr>
              <a:defRPr sz="3200">
                <a:solidFill>
                  <a:schemeClr val="tx1"/>
                </a:solidFill>
              </a:defRPr>
            </a:lvl1pPr>
          </a:lstStyle>
          <a:p>
            <a:r>
              <a:rPr lang="en-US"/>
              <a:t>Click to edit Master title style</a:t>
            </a:r>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0"/>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660508"/>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91152" y="4996505"/>
            <a:ext cx="11018520" cy="369332"/>
          </a:xfrm>
        </p:spPr>
        <p:txBody>
          <a:bodyPr wrap="square">
            <a:spAutoFit/>
          </a:bodyPr>
          <a:lstStyle>
            <a:lvl1pPr marL="0" indent="0">
              <a:spcBef>
                <a:spcPts val="600"/>
              </a:spcBef>
              <a:spcAft>
                <a:spcPts val="0"/>
              </a:spcAft>
              <a:buNone/>
              <a:defRPr sz="2400">
                <a:solidFill>
                  <a:schemeClr val="tx1"/>
                </a:solidFill>
                <a:latin typeface="+mn-lt"/>
                <a:cs typeface="Segoe Sans Display" pitchFamily="2"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Tree>
    <p:extLst>
      <p:ext uri="{BB962C8B-B14F-4D97-AF65-F5344CB8AC3E}">
        <p14:creationId xmlns:p14="http://schemas.microsoft.com/office/powerpoint/2010/main" val="692859220"/>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4" orient="horz" pos="2661">
          <p15:clr>
            <a:srgbClr val="5ACBF0"/>
          </p15:clr>
        </p15:guide>
        <p15:guide id="5" orient="horz" pos="3147">
          <p15:clr>
            <a:srgbClr val="5ACBF0"/>
          </p15:clr>
        </p15:guide>
        <p15:guide id="6" orient="horz" pos="419">
          <p15:clr>
            <a:srgbClr val="5ACBF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Code Right side">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2BB27-7DA5-4478-8C18-C1FFEE20AAC1}"/>
              </a:ext>
            </a:extLst>
          </p:cNvPr>
          <p:cNvSpPr>
            <a:spLocks noGrp="1"/>
          </p:cNvSpPr>
          <p:nvPr>
            <p:ph type="title" hasCustomPrompt="1"/>
          </p:nvPr>
        </p:nvSpPr>
        <p:spPr>
          <a:xfrm>
            <a:off x="588263" y="457200"/>
            <a:ext cx="4040887" cy="492443"/>
          </a:xfrm>
        </p:spPr>
        <p:txBody>
          <a:bodyPr/>
          <a:lstStyle>
            <a:lvl1pPr>
              <a:defRPr sz="3200">
                <a:solidFill>
                  <a:schemeClr val="tx1"/>
                </a:solidFill>
              </a:defRPr>
            </a:lvl1pPr>
          </a:lstStyle>
          <a:p>
            <a:r>
              <a:rPr lang="en-US"/>
              <a:t>Click to edit title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588965" y="1338139"/>
            <a:ext cx="4040185"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Sans Display" pitchFamily="2" charset="0"/>
                <a:cs typeface="Segoe Sans Display" pitchFamily="2"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p:nvSpPr>
        <p:spPr bwMode="auto">
          <a:xfrm>
            <a:off x="5205984"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Sans Display" pitchFamily="2" charset="0"/>
            </a:endParaRP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5211763"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00725" y="709187"/>
            <a:ext cx="5801961" cy="369332"/>
          </a:xfrm>
        </p:spPr>
        <p:txBody>
          <a:bodyPr/>
          <a:lstStyle>
            <a:lvl1pPr marL="0" indent="0">
              <a:buNone/>
              <a:tabLst/>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Tree>
    <p:extLst>
      <p:ext uri="{BB962C8B-B14F-4D97-AF65-F5344CB8AC3E}">
        <p14:creationId xmlns:p14="http://schemas.microsoft.com/office/powerpoint/2010/main" val="1857840245"/>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2" orient="horz" pos="445">
          <p15:clr>
            <a:srgbClr val="5ACBF0"/>
          </p15:clr>
        </p15:guide>
        <p15:guide id="4" orient="horz" pos="843">
          <p15:clr>
            <a:srgbClr val="5ACBF0"/>
          </p15:clr>
        </p15:guide>
        <p15:guide id="7" pos="3283">
          <p15:clr>
            <a:srgbClr val="5ACBF0"/>
          </p15:clr>
        </p15:guide>
        <p15:guide id="8" pos="3654">
          <p15:clr>
            <a:srgbClr val="5ACBF0"/>
          </p15:clr>
        </p15:guide>
        <p15:guide id="9" pos="2916">
          <p15:clr>
            <a:srgbClr val="5ACBF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Code Left sde">
    <p:bg>
      <p:bgPr>
        <a:solidFill>
          <a:schemeClr val="bg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p:nvSpPr>
        <p:spPr bwMode="auto">
          <a:xfrm>
            <a:off x="-2"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Sans Display" pitchFamily="2" charset="0"/>
            </a:endParaRPr>
          </a:p>
        </p:txBody>
      </p:sp>
      <p:sp>
        <p:nvSpPr>
          <p:cNvPr id="2" name="Title 1">
            <a:extLst>
              <a:ext uri="{FF2B5EF4-FFF2-40B4-BE49-F238E27FC236}">
                <a16:creationId xmlns:a16="http://schemas.microsoft.com/office/drawing/2014/main" id="{6BB14A7D-C409-4A7C-9D82-A2E5DBB8AB72}"/>
              </a:ext>
            </a:extLst>
          </p:cNvPr>
          <p:cNvSpPr>
            <a:spLocks noGrp="1"/>
          </p:cNvSpPr>
          <p:nvPr>
            <p:ph type="title" hasCustomPrompt="1"/>
          </p:nvPr>
        </p:nvSpPr>
        <p:spPr>
          <a:xfrm>
            <a:off x="7575549" y="457200"/>
            <a:ext cx="4031233" cy="492443"/>
          </a:xfrm>
        </p:spPr>
        <p:txBody>
          <a:bodyPr/>
          <a:lstStyle>
            <a:lvl1pPr>
              <a:defRPr sz="3200">
                <a:solidFill>
                  <a:schemeClr val="tx1"/>
                </a:solidFill>
              </a:defRPr>
            </a:lvl1pPr>
          </a:lstStyle>
          <a:p>
            <a:r>
              <a:rPr lang="en-US"/>
              <a:t>Click to edit title</a:t>
            </a: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1"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4199" y="706011"/>
            <a:ext cx="5819775" cy="369332"/>
          </a:xfrm>
        </p:spPr>
        <p:txBody>
          <a:bodyPr/>
          <a:lstStyle>
            <a:lvl1pPr marL="0" indent="0">
              <a:buNone/>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7575550" y="1336675"/>
            <a:ext cx="4033838"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Sans Display" pitchFamily="2" charset="0"/>
                <a:cs typeface="Segoe Sans Display" pitchFamily="2"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Tree>
    <p:extLst>
      <p:ext uri="{BB962C8B-B14F-4D97-AF65-F5344CB8AC3E}">
        <p14:creationId xmlns:p14="http://schemas.microsoft.com/office/powerpoint/2010/main" val="3986416915"/>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2" orient="horz" pos="436">
          <p15:clr>
            <a:srgbClr val="5ACBF0"/>
          </p15:clr>
        </p15:guide>
        <p15:guide id="4" orient="horz" pos="839">
          <p15:clr>
            <a:srgbClr val="5ACBF0"/>
          </p15:clr>
        </p15:guide>
        <p15:guide id="6" pos="4402">
          <p15:clr>
            <a:srgbClr val="5ACBF0"/>
          </p15:clr>
        </p15:guide>
        <p15:guide id="7" pos="4034">
          <p15:clr>
            <a:srgbClr val="5ACBF0"/>
          </p15:clr>
        </p15:guide>
        <p15:guide id="8" pos="4772">
          <p15:clr>
            <a:srgbClr val="5ACBF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4177284" cy="498598"/>
          </a:xfrm>
          <a:noFill/>
        </p:spPr>
        <p:txBody>
          <a:bodyPr wrap="square"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Demo title</a:t>
            </a:r>
          </a:p>
        </p:txBody>
      </p:sp>
      <p:sp>
        <p:nvSpPr>
          <p:cNvPr id="5" name="Text Placeholder 4"/>
          <p:cNvSpPr>
            <a:spLocks noGrp="1"/>
          </p:cNvSpPr>
          <p:nvPr>
            <p:ph type="body" sz="quarter" idx="12" hasCustomPrompt="1"/>
          </p:nvPr>
        </p:nvSpPr>
        <p:spPr>
          <a:xfrm>
            <a:off x="585216" y="3977319"/>
            <a:ext cx="4177284" cy="246221"/>
          </a:xfrm>
          <a:noFill/>
        </p:spPr>
        <p:txBody>
          <a:bodyPr wrap="square" lIns="0" tIns="0" rIns="0" bIns="0">
            <a:spAutoFit/>
          </a:bodyPr>
          <a:lstStyle>
            <a:lvl1pPr marL="0" indent="0">
              <a:spcBef>
                <a:spcPts val="0"/>
              </a:spcBef>
              <a:spcAft>
                <a:spcPts val="0"/>
              </a:spcAft>
              <a:buFont typeface="Arial" panose="020B0604020202020204" pitchFamily="34" charset="0"/>
              <a:buNone/>
              <a:defRPr sz="1600" spc="0" baseline="0">
                <a:solidFill>
                  <a:schemeClr val="tx1"/>
                </a:solidFill>
                <a:latin typeface="+mn-lt"/>
              </a:defRPr>
            </a:lvl1pPr>
          </a:lstStyle>
          <a:p>
            <a:pPr lvl="0"/>
            <a:r>
              <a:rPr lang="en-US"/>
              <a:t>Speaker name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5D5F20BF-1B1B-50CA-191C-F2202EAF5B89}"/>
              </a:ext>
            </a:extLst>
          </p:cNvPr>
          <p:cNvSpPr>
            <a:spLocks noGrp="1"/>
          </p:cNvSpPr>
          <p:nvPr>
            <p:ph type="pic" sz="quarter" idx="11" hasCustomPrompt="1"/>
          </p:nvPr>
        </p:nvSpPr>
        <p:spPr bwMode="ltGray">
          <a:xfrm>
            <a:off x="5334000" y="0"/>
            <a:ext cx="6858000" cy="6858000"/>
          </a:xfrm>
          <a:blipFill>
            <a:blip r:embed="rId2" cstate="email">
              <a:extLst>
                <a:ext uri="{28A0092B-C50C-407E-A947-70E740481C1C}">
                  <a14:useLocalDpi xmlns:a14="http://schemas.microsoft.com/office/drawing/2010/main"/>
                </a:ext>
              </a:extLst>
            </a:blip>
            <a:stretch>
              <a:fillRect/>
            </a:stretch>
          </a:blipFill>
        </p:spPr>
        <p:txBody>
          <a:bodyPr lIns="0" tIns="2377440" rIns="0" anchor="t" anchorCtr="0">
            <a:noAutofit/>
          </a:bodyPr>
          <a:lstStyle>
            <a:lvl1pPr marL="0" indent="0" algn="ctr">
              <a:lnSpc>
                <a:spcPct val="100000"/>
              </a:lnSpc>
              <a:buNone/>
              <a:defRPr sz="1400" b="1">
                <a:solidFill>
                  <a:schemeClr val="tx2"/>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81276399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3" orient="horz" pos="1910">
          <p15:clr>
            <a:srgbClr val="5ACBF0"/>
          </p15:clr>
        </p15:guide>
        <p15:guide id="4" orient="horz" pos="2505">
          <p15:clr>
            <a:srgbClr val="5ACBF0"/>
          </p15:clr>
        </p15:guide>
        <p15:guide id="5" pos="3360" userDrawn="1">
          <p15:clr>
            <a:srgbClr val="5ACBF0"/>
          </p15:clr>
        </p15:guide>
        <p15:guide id="6" pos="3000" userDrawn="1">
          <p15:clr>
            <a:srgbClr val="5ACBF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Demo slid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4177284" cy="498598"/>
          </a:xfrm>
          <a:noFill/>
        </p:spPr>
        <p:txBody>
          <a:bodyPr wrap="square"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Demo title</a:t>
            </a:r>
          </a:p>
        </p:txBody>
      </p:sp>
      <p:sp>
        <p:nvSpPr>
          <p:cNvPr id="5" name="Text Placeholder 4"/>
          <p:cNvSpPr>
            <a:spLocks noGrp="1"/>
          </p:cNvSpPr>
          <p:nvPr>
            <p:ph type="body" sz="quarter" idx="12" hasCustomPrompt="1"/>
          </p:nvPr>
        </p:nvSpPr>
        <p:spPr>
          <a:xfrm>
            <a:off x="585216" y="3977319"/>
            <a:ext cx="4177284" cy="246221"/>
          </a:xfrm>
          <a:noFill/>
        </p:spPr>
        <p:txBody>
          <a:bodyPr wrap="square" lIns="0" tIns="0" rIns="0" bIns="0">
            <a:spAutoFit/>
          </a:bodyPr>
          <a:lstStyle>
            <a:lvl1pPr marL="0" indent="0">
              <a:spcBef>
                <a:spcPts val="0"/>
              </a:spcBef>
              <a:spcAft>
                <a:spcPts val="0"/>
              </a:spcAft>
              <a:buFont typeface="Arial" panose="020B0604020202020204" pitchFamily="34" charset="0"/>
              <a:buNone/>
              <a:defRPr sz="1600" spc="0" baseline="0">
                <a:solidFill>
                  <a:schemeClr val="tx1"/>
                </a:solidFill>
                <a:latin typeface="+mn-lt"/>
              </a:defRPr>
            </a:lvl1pPr>
          </a:lstStyle>
          <a:p>
            <a:pPr lvl="0"/>
            <a:r>
              <a:rPr lang="en-US"/>
              <a:t>Speaker name</a:t>
            </a:r>
          </a:p>
        </p:txBody>
      </p:sp>
      <p:pic>
        <p:nvPicPr>
          <p:cNvPr id="10" name="Picture 9" descr="A person with curly hair standing in brightly illuminating outdoor light and shadows">
            <a:extLst>
              <a:ext uri="{FF2B5EF4-FFF2-40B4-BE49-F238E27FC236}">
                <a16:creationId xmlns:a16="http://schemas.microsoft.com/office/drawing/2014/main" id="{2E82545A-FD52-D775-7812-AC95C1735C22}"/>
              </a:ext>
            </a:extLst>
          </p:cNvPr>
          <p:cNvPicPr>
            <a:picLocks noChangeAspect="1"/>
          </p:cNvPicPr>
          <p:nvPr userDrawn="1"/>
        </p:nvPicPr>
        <p:blipFill>
          <a:blip r:embed="rId3" cstate="screen">
            <a:alphaModFix/>
            <a:extLst>
              <a:ext uri="{28A0092B-C50C-407E-A947-70E740481C1C}">
                <a14:useLocalDpi xmlns:a14="http://schemas.microsoft.com/office/drawing/2010/main"/>
              </a:ext>
            </a:extLst>
          </a:blip>
          <a:srcRect l="17213" r="21311"/>
          <a:stretch/>
        </p:blipFill>
        <p:spPr>
          <a:xfrm>
            <a:off x="5334000" y="0"/>
            <a:ext cx="6858000" cy="6858000"/>
          </a:xfrm>
          <a:prstGeom prst="roundRect">
            <a:avLst>
              <a:gd name="adj" fmla="val 0"/>
            </a:avLst>
          </a:prstGeom>
        </p:spPr>
      </p:pic>
    </p:spTree>
    <p:extLst>
      <p:ext uri="{BB962C8B-B14F-4D97-AF65-F5344CB8AC3E}">
        <p14:creationId xmlns:p14="http://schemas.microsoft.com/office/powerpoint/2010/main" val="210958748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3" orient="horz" pos="1910">
          <p15:clr>
            <a:srgbClr val="5ACBF0"/>
          </p15:clr>
        </p15:guide>
        <p15:guide id="4" orient="horz" pos="2505">
          <p15:clr>
            <a:srgbClr val="5ACBF0"/>
          </p15:clr>
        </p15:guide>
        <p15:guide id="5" pos="3360" userDrawn="1">
          <p15:clr>
            <a:srgbClr val="5ACBF0"/>
          </p15:clr>
        </p15:guide>
        <p15:guide id="6" pos="3000" userDrawn="1">
          <p15:clr>
            <a:srgbClr val="5ACBF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Demo slid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4177284" cy="498598"/>
          </a:xfrm>
          <a:noFill/>
        </p:spPr>
        <p:txBody>
          <a:bodyPr wrap="square"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Demo title</a:t>
            </a:r>
          </a:p>
        </p:txBody>
      </p:sp>
      <p:sp>
        <p:nvSpPr>
          <p:cNvPr id="5" name="Text Placeholder 4"/>
          <p:cNvSpPr>
            <a:spLocks noGrp="1"/>
          </p:cNvSpPr>
          <p:nvPr>
            <p:ph type="body" sz="quarter" idx="12" hasCustomPrompt="1"/>
          </p:nvPr>
        </p:nvSpPr>
        <p:spPr>
          <a:xfrm>
            <a:off x="585216" y="3977319"/>
            <a:ext cx="4177284" cy="246221"/>
          </a:xfrm>
          <a:noFill/>
        </p:spPr>
        <p:txBody>
          <a:bodyPr wrap="square" lIns="0" tIns="0" rIns="0" bIns="0">
            <a:spAutoFit/>
          </a:bodyPr>
          <a:lstStyle>
            <a:lvl1pPr marL="0" indent="0">
              <a:spcBef>
                <a:spcPts val="0"/>
              </a:spcBef>
              <a:spcAft>
                <a:spcPts val="0"/>
              </a:spcAft>
              <a:buFont typeface="Arial" panose="020B0604020202020204" pitchFamily="34" charset="0"/>
              <a:buNone/>
              <a:defRPr sz="1600" spc="0" baseline="0">
                <a:solidFill>
                  <a:schemeClr val="tx1"/>
                </a:solidFill>
                <a:latin typeface="+mn-lt"/>
              </a:defRPr>
            </a:lvl1pPr>
          </a:lstStyle>
          <a:p>
            <a:pPr lvl="0"/>
            <a:r>
              <a:rPr lang="en-US"/>
              <a:t>Speaker name</a:t>
            </a:r>
          </a:p>
        </p:txBody>
      </p:sp>
      <p:pic>
        <p:nvPicPr>
          <p:cNvPr id="4" name="Picture 3">
            <a:extLst>
              <a:ext uri="{FF2B5EF4-FFF2-40B4-BE49-F238E27FC236}">
                <a16:creationId xmlns:a16="http://schemas.microsoft.com/office/drawing/2014/main" id="{EF270AE3-8618-7645-AE3C-5E57E3BF172C}"/>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5636036" y="302036"/>
            <a:ext cx="6251164" cy="6251164"/>
          </a:xfrm>
          <a:prstGeom prst="roundRect">
            <a:avLst>
              <a:gd name="adj" fmla="val 2595"/>
            </a:avLst>
          </a:prstGeom>
        </p:spPr>
      </p:pic>
    </p:spTree>
    <p:extLst>
      <p:ext uri="{BB962C8B-B14F-4D97-AF65-F5344CB8AC3E}">
        <p14:creationId xmlns:p14="http://schemas.microsoft.com/office/powerpoint/2010/main" val="413695932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3" orient="horz" pos="1910">
          <p15:clr>
            <a:srgbClr val="5ACBF0"/>
          </p15:clr>
        </p15:guide>
        <p15:guide id="4" orient="horz" pos="2505">
          <p15:clr>
            <a:srgbClr val="5ACBF0"/>
          </p15:clr>
        </p15:guide>
        <p15:guide id="5" pos="3360">
          <p15:clr>
            <a:srgbClr val="5ACBF0"/>
          </p15:clr>
        </p15:guide>
        <p15:guide id="6" pos="3000">
          <p15:clr>
            <a:srgbClr val="5ACBF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emo slide 4">
    <p:bg>
      <p:bgPr>
        <a:solidFill>
          <a:srgbClr val="E8E6DF"/>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4177284" cy="498598"/>
          </a:xfrm>
          <a:noFill/>
        </p:spPr>
        <p:txBody>
          <a:bodyPr wrap="square"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Demo title</a:t>
            </a:r>
          </a:p>
        </p:txBody>
      </p:sp>
      <p:sp>
        <p:nvSpPr>
          <p:cNvPr id="5" name="Text Placeholder 4"/>
          <p:cNvSpPr>
            <a:spLocks noGrp="1"/>
          </p:cNvSpPr>
          <p:nvPr>
            <p:ph type="body" sz="quarter" idx="12" hasCustomPrompt="1"/>
          </p:nvPr>
        </p:nvSpPr>
        <p:spPr>
          <a:xfrm>
            <a:off x="585216" y="3977319"/>
            <a:ext cx="4177284" cy="246221"/>
          </a:xfrm>
          <a:noFill/>
        </p:spPr>
        <p:txBody>
          <a:bodyPr wrap="square" lIns="0" tIns="0" rIns="0" bIns="0">
            <a:spAutoFit/>
          </a:bodyPr>
          <a:lstStyle>
            <a:lvl1pPr marL="0" indent="0">
              <a:spcBef>
                <a:spcPts val="0"/>
              </a:spcBef>
              <a:spcAft>
                <a:spcPts val="0"/>
              </a:spcAft>
              <a:buFont typeface="Arial" panose="020B0604020202020204" pitchFamily="34" charset="0"/>
              <a:buNone/>
              <a:defRPr sz="1600" spc="0" baseline="0">
                <a:solidFill>
                  <a:schemeClr val="tx1"/>
                </a:solidFill>
                <a:latin typeface="+mn-lt"/>
              </a:defRPr>
            </a:lvl1pPr>
          </a:lstStyle>
          <a:p>
            <a:pPr lvl="0"/>
            <a:r>
              <a:rPr lang="en-US"/>
              <a:t>Speaker name</a:t>
            </a:r>
          </a:p>
        </p:txBody>
      </p:sp>
      <p:pic>
        <p:nvPicPr>
          <p:cNvPr id="4" name="Picture 3" descr="A person with white beard and hat&#10;&#10;Description automatically generated">
            <a:extLst>
              <a:ext uri="{FF2B5EF4-FFF2-40B4-BE49-F238E27FC236}">
                <a16:creationId xmlns:a16="http://schemas.microsoft.com/office/drawing/2014/main" id="{6114E386-90DD-2D33-E4EE-56C7BEC347C2}"/>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5334000" y="0"/>
            <a:ext cx="6858000" cy="6858000"/>
          </a:xfrm>
          <a:prstGeom prst="rect">
            <a:avLst/>
          </a:prstGeom>
        </p:spPr>
      </p:pic>
      <p:sp>
        <p:nvSpPr>
          <p:cNvPr id="3" name="Rectangle 2">
            <a:extLst>
              <a:ext uri="{FF2B5EF4-FFF2-40B4-BE49-F238E27FC236}">
                <a16:creationId xmlns:a16="http://schemas.microsoft.com/office/drawing/2014/main" id="{232DA8AD-FBCB-B320-7C32-5B6DFD8E5B66}"/>
              </a:ext>
            </a:extLst>
          </p:cNvPr>
          <p:cNvSpPr/>
          <p:nvPr userDrawn="1"/>
        </p:nvSpPr>
        <p:spPr bwMode="auto">
          <a:xfrm>
            <a:off x="0" y="-1"/>
            <a:ext cx="5334000" cy="6857999"/>
          </a:xfrm>
          <a:prstGeom prst="rect">
            <a:avLst/>
          </a:prstGeom>
          <a:gradFill flip="none" rotWithShape="1">
            <a:gsLst>
              <a:gs pos="100000">
                <a:schemeClr val="bg1">
                  <a:alpha val="0"/>
                </a:schemeClr>
              </a:gs>
              <a:gs pos="0">
                <a:schemeClr val="bg1">
                  <a:shade val="100000"/>
                  <a:satMod val="115000"/>
                  <a:alpha val="22143"/>
                </a:schemeClr>
              </a:gs>
            </a:gsLst>
            <a:lin ang="27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chemeClr val="tx1"/>
              </a:solidFill>
              <a:ea typeface="Segoe UI" pitchFamily="34" charset="0"/>
              <a:cs typeface="Segoe UI" pitchFamily="34" charset="0"/>
            </a:endParaRPr>
          </a:p>
        </p:txBody>
      </p:sp>
    </p:spTree>
    <p:extLst>
      <p:ext uri="{BB962C8B-B14F-4D97-AF65-F5344CB8AC3E}">
        <p14:creationId xmlns:p14="http://schemas.microsoft.com/office/powerpoint/2010/main" val="363000840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3" orient="horz" pos="1910">
          <p15:clr>
            <a:srgbClr val="5ACBF0"/>
          </p15:clr>
        </p15:guide>
        <p15:guide id="4" orient="horz" pos="2505">
          <p15:clr>
            <a:srgbClr val="5ACBF0"/>
          </p15:clr>
        </p15:guide>
        <p15:guide id="5" pos="3360">
          <p15:clr>
            <a:srgbClr val="5ACBF0"/>
          </p15:clr>
        </p15:guide>
        <p15:guide id="6" pos="3000">
          <p15:clr>
            <a:srgbClr val="5ACBF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4178808"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
        <p:nvSpPr>
          <p:cNvPr id="3" name="Picture Placeholder" descr="This photo is a 'placeholder' only. Drag or drop your photo here, or click and tap the center to insert a photo.">
            <a:extLst>
              <a:ext uri="{FF2B5EF4-FFF2-40B4-BE49-F238E27FC236}">
                <a16:creationId xmlns:a16="http://schemas.microsoft.com/office/drawing/2014/main" id="{C1E8B5B3-E911-FA3B-060D-08ACEFE48A20}"/>
              </a:ext>
            </a:extLst>
          </p:cNvPr>
          <p:cNvSpPr>
            <a:spLocks noGrp="1"/>
          </p:cNvSpPr>
          <p:nvPr>
            <p:ph type="pic" sz="quarter" idx="11" hasCustomPrompt="1"/>
          </p:nvPr>
        </p:nvSpPr>
        <p:spPr bwMode="ltGray">
          <a:xfrm>
            <a:off x="5334000" y="0"/>
            <a:ext cx="6858000" cy="6858000"/>
          </a:xfrm>
          <a:blipFill>
            <a:blip r:embed="rId2" cstate="email">
              <a:extLst>
                <a:ext uri="{28A0092B-C50C-407E-A947-70E740481C1C}">
                  <a14:useLocalDpi xmlns:a14="http://schemas.microsoft.com/office/drawing/2010/main"/>
                </a:ext>
              </a:extLst>
            </a:blip>
            <a:stretch>
              <a:fillRect/>
            </a:stretch>
          </a:blipFill>
        </p:spPr>
        <p:txBody>
          <a:bodyPr lIns="0" tIns="2377440" rIns="0" anchor="t" anchorCtr="0">
            <a:noAutofit/>
          </a:bodyPr>
          <a:lstStyle>
            <a:lvl1pPr marL="0" indent="0" algn="ctr">
              <a:lnSpc>
                <a:spcPct val="100000"/>
              </a:lnSpc>
              <a:buNone/>
              <a:defRPr sz="1400" b="1">
                <a:solidFill>
                  <a:schemeClr val="bg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38462818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360" userDrawn="1">
          <p15:clr>
            <a:srgbClr val="5ACBF0"/>
          </p15:clr>
        </p15:guide>
        <p15:guide id="3" orient="horz" pos="1910">
          <p15:clr>
            <a:srgbClr val="5ACBF0"/>
          </p15:clr>
        </p15:guide>
        <p15:guide id="4" pos="3000" userDrawn="1">
          <p15:clr>
            <a:srgbClr val="5ACBF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ection Title 2">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4178808"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pic>
        <p:nvPicPr>
          <p:cNvPr id="7" name="Picture 6">
            <a:extLst>
              <a:ext uri="{FF2B5EF4-FFF2-40B4-BE49-F238E27FC236}">
                <a16:creationId xmlns:a16="http://schemas.microsoft.com/office/drawing/2014/main" id="{8111608B-3482-A33C-BA63-70C5869A2AC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334001" y="0"/>
            <a:ext cx="6858000" cy="6861846"/>
          </a:xfrm>
          <a:prstGeom prst="rect">
            <a:avLst/>
          </a:prstGeom>
        </p:spPr>
      </p:pic>
    </p:spTree>
    <p:extLst>
      <p:ext uri="{BB962C8B-B14F-4D97-AF65-F5344CB8AC3E}">
        <p14:creationId xmlns:p14="http://schemas.microsoft.com/office/powerpoint/2010/main" val="402824144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360" userDrawn="1">
          <p15:clr>
            <a:srgbClr val="5ACBF0"/>
          </p15:clr>
        </p15:guide>
        <p15:guide id="3" orient="horz" pos="1910">
          <p15:clr>
            <a:srgbClr val="5ACBF0"/>
          </p15:clr>
        </p15:guide>
        <p15:guide id="4" pos="3000" userDrawn="1">
          <p15:clr>
            <a:srgbClr val="5ACBF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ection Title 3">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4178808"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pic>
        <p:nvPicPr>
          <p:cNvPr id="8" name="Picture 7">
            <a:extLst>
              <a:ext uri="{FF2B5EF4-FFF2-40B4-BE49-F238E27FC236}">
                <a16:creationId xmlns:a16="http://schemas.microsoft.com/office/drawing/2014/main" id="{27F67BE8-1773-C479-4149-41024CAFA3D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334000" y="0"/>
            <a:ext cx="6858000" cy="6858000"/>
          </a:xfrm>
          <a:prstGeom prst="rect">
            <a:avLst/>
          </a:prstGeom>
        </p:spPr>
      </p:pic>
    </p:spTree>
    <p:extLst>
      <p:ext uri="{BB962C8B-B14F-4D97-AF65-F5344CB8AC3E}">
        <p14:creationId xmlns:p14="http://schemas.microsoft.com/office/powerpoint/2010/main" val="23152284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360">
          <p15:clr>
            <a:srgbClr val="5ACBF0"/>
          </p15:clr>
        </p15:guide>
        <p15:guide id="3" orient="horz" pos="1910">
          <p15:clr>
            <a:srgbClr val="5ACBF0"/>
          </p15:clr>
        </p15:guide>
        <p15:guide id="4" pos="3000">
          <p15:clr>
            <a:srgbClr val="5ACBF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Title 4">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4178808"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pic>
        <p:nvPicPr>
          <p:cNvPr id="4" name="Picture 3" descr="A close-up of a colorful wave&#10;&#10;Description automatically generated">
            <a:extLst>
              <a:ext uri="{FF2B5EF4-FFF2-40B4-BE49-F238E27FC236}">
                <a16:creationId xmlns:a16="http://schemas.microsoft.com/office/drawing/2014/main" id="{7E23DEF3-55CD-9793-23E4-712C6621B71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334000" y="0"/>
            <a:ext cx="6856632" cy="6858000"/>
          </a:xfrm>
          <a:prstGeom prst="rect">
            <a:avLst/>
          </a:prstGeom>
        </p:spPr>
      </p:pic>
    </p:spTree>
    <p:extLst>
      <p:ext uri="{BB962C8B-B14F-4D97-AF65-F5344CB8AC3E}">
        <p14:creationId xmlns:p14="http://schemas.microsoft.com/office/powerpoint/2010/main" val="380931907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360">
          <p15:clr>
            <a:srgbClr val="5ACBF0"/>
          </p15:clr>
        </p15:guide>
        <p15:guide id="3" orient="horz" pos="1910">
          <p15:clr>
            <a:srgbClr val="5ACBF0"/>
          </p15:clr>
        </p15:guide>
        <p15:guide id="4" pos="3000">
          <p15:clr>
            <a:srgbClr val="5ACBF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ection Title 5">
    <p:bg>
      <p:bgPr>
        <a:solidFill>
          <a:schemeClr val="accent1"/>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B8FDC08-6E01-3B36-160B-ED2547ADFBDE}"/>
              </a:ext>
            </a:extLst>
          </p:cNvPr>
          <p:cNvSpPr>
            <a:spLocks noGrp="1"/>
          </p:cNvSpPr>
          <p:nvPr>
            <p:ph type="title" hasCustomPrompt="1"/>
          </p:nvPr>
        </p:nvSpPr>
        <p:spPr>
          <a:xfrm>
            <a:off x="585216" y="3035808"/>
            <a:ext cx="4178808"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324116942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Section Title 6">
    <p:bg>
      <p:bgPr>
        <a:solidFill>
          <a:srgbClr val="2A446F"/>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B8FDC08-6E01-3B36-160B-ED2547ADFBDE}"/>
              </a:ext>
            </a:extLst>
          </p:cNvPr>
          <p:cNvSpPr>
            <a:spLocks noGrp="1"/>
          </p:cNvSpPr>
          <p:nvPr>
            <p:ph type="title" hasCustomPrompt="1"/>
          </p:nvPr>
        </p:nvSpPr>
        <p:spPr>
          <a:xfrm>
            <a:off x="585216" y="3035808"/>
            <a:ext cx="4178808"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39560337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ection Title 7">
    <p:bg>
      <p:bgPr>
        <a:solidFill>
          <a:schemeClr val="accent3"/>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B8FDC08-6E01-3B36-160B-ED2547ADFBDE}"/>
              </a:ext>
            </a:extLst>
          </p:cNvPr>
          <p:cNvSpPr>
            <a:spLocks noGrp="1"/>
          </p:cNvSpPr>
          <p:nvPr>
            <p:ph type="title" hasCustomPrompt="1"/>
          </p:nvPr>
        </p:nvSpPr>
        <p:spPr>
          <a:xfrm>
            <a:off x="585216" y="3035808"/>
            <a:ext cx="4178808"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645079276"/>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685359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userDrawn="1">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Blank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703612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userDrawn="1">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1_Blank 2">
    <p:bg>
      <p:bgPr>
        <a:blipFill dpi="0" rotWithShape="1">
          <a:blip r:embed="rId2">
            <a:duotone>
              <a:schemeClr val="accent4">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pic>
        <p:nvPicPr>
          <p:cNvPr id="2" name="Picture 1" descr="A black background with white text&#10;&#10;AI-generated content may be incorrect.">
            <a:extLst>
              <a:ext uri="{FF2B5EF4-FFF2-40B4-BE49-F238E27FC236}">
                <a16:creationId xmlns:a16="http://schemas.microsoft.com/office/drawing/2014/main" id="{ADFA7CE6-958F-CAC2-32E9-DF93DDE325FC}"/>
              </a:ext>
            </a:extLst>
          </p:cNvPr>
          <p:cNvPicPr>
            <a:picLocks noChangeAspect="1"/>
          </p:cNvPicPr>
          <p:nvPr userDrawn="1"/>
        </p:nvPicPr>
        <p:blipFill>
          <a:blip r:embed="rId3"/>
          <a:stretch>
            <a:fillRect/>
          </a:stretch>
        </p:blipFill>
        <p:spPr>
          <a:xfrm>
            <a:off x="571500" y="581978"/>
            <a:ext cx="1454782" cy="309085"/>
          </a:xfrm>
          <a:prstGeom prst="rect">
            <a:avLst/>
          </a:prstGeom>
        </p:spPr>
      </p:pic>
    </p:spTree>
    <p:extLst>
      <p:ext uri="{BB962C8B-B14F-4D97-AF65-F5344CB8AC3E}">
        <p14:creationId xmlns:p14="http://schemas.microsoft.com/office/powerpoint/2010/main" val="68061605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Blank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192903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userDrawn="1">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Blank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879847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userDrawn="1">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ntent Graphi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BC87E-4CC9-0F44-6DF9-7F6E2A04362F}"/>
              </a:ext>
            </a:extLst>
          </p:cNvPr>
          <p:cNvSpPr>
            <a:spLocks noGrp="1"/>
          </p:cNvSpPr>
          <p:nvPr>
            <p:ph type="title"/>
          </p:nvPr>
        </p:nvSpPr>
        <p:spPr>
          <a:xfrm>
            <a:off x="913532" y="1008742"/>
            <a:ext cx="10363918" cy="553998"/>
          </a:xfrm>
        </p:spPr>
        <p:txBody>
          <a:bodyPr/>
          <a:lstStyle>
            <a:lvl1pPr>
              <a:defRPr>
                <a:solidFill>
                  <a:schemeClr val="tx1"/>
                </a:solidFill>
              </a:defRPr>
            </a:lvl1pPr>
          </a:lstStyle>
          <a:p>
            <a:r>
              <a:rPr lang="en-US"/>
              <a:t>Click to edit Master title style</a:t>
            </a:r>
          </a:p>
        </p:txBody>
      </p:sp>
      <p:sp>
        <p:nvSpPr>
          <p:cNvPr id="3" name="Content Placeholder 3">
            <a:extLst>
              <a:ext uri="{FF2B5EF4-FFF2-40B4-BE49-F238E27FC236}">
                <a16:creationId xmlns:a16="http://schemas.microsoft.com/office/drawing/2014/main" id="{2155222B-26E4-2F43-D7F5-FC045289128D}"/>
              </a:ext>
            </a:extLst>
          </p:cNvPr>
          <p:cNvSpPr>
            <a:spLocks noGrp="1"/>
          </p:cNvSpPr>
          <p:nvPr>
            <p:ph sz="quarter" idx="10"/>
          </p:nvPr>
        </p:nvSpPr>
        <p:spPr>
          <a:xfrm>
            <a:off x="913382" y="2017712"/>
            <a:ext cx="10364218" cy="425132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4">
            <a:extLst>
              <a:ext uri="{FF2B5EF4-FFF2-40B4-BE49-F238E27FC236}">
                <a16:creationId xmlns:a16="http://schemas.microsoft.com/office/drawing/2014/main" id="{49DBCD25-6DFA-052F-4ED9-1E8C8737F934}"/>
              </a:ext>
            </a:extLst>
          </p:cNvPr>
          <p:cNvSpPr>
            <a:spLocks noGrp="1"/>
          </p:cNvSpPr>
          <p:nvPr>
            <p:ph type="body" sz="quarter" idx="11" hasCustomPrompt="1"/>
          </p:nvPr>
        </p:nvSpPr>
        <p:spPr>
          <a:xfrm>
            <a:off x="913532" y="843642"/>
            <a:ext cx="10363918"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263380513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userDrawn="1">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ntent Graphic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96318D53-3286-EAEB-3098-F1081AF276A8}"/>
              </a:ext>
            </a:extLst>
          </p:cNvPr>
          <p:cNvPicPr>
            <a:picLocks noChangeAspect="1"/>
          </p:cNvPicPr>
          <p:nvPr userDrawn="1"/>
        </p:nvPicPr>
        <p:blipFill>
          <a:blip r:embed="rId3">
            <a:extLst>
              <a:ext uri="{BEBA8EAE-BF5A-486C-A8C5-ECC9F3942E4B}">
                <a14:imgProps xmlns:a14="http://schemas.microsoft.com/office/drawing/2010/main">
                  <a14:imgLayer r:embed="rId4">
                    <a14:imgEffect>
                      <a14:brightnessContrast bright="15000"/>
                    </a14:imgEffect>
                  </a14:imgLayer>
                </a14:imgProps>
              </a:ext>
            </a:extLst>
          </a:blip>
          <a:srcRect t="48" b="48"/>
          <a:stretch/>
        </p:blipFill>
        <p:spPr>
          <a:xfrm>
            <a:off x="578642" y="588018"/>
            <a:ext cx="11033446" cy="5681964"/>
          </a:xfrm>
          <a:prstGeom prst="roundRect">
            <a:avLst>
              <a:gd name="adj" fmla="val 2183"/>
            </a:avLst>
          </a:prstGeom>
        </p:spPr>
      </p:pic>
      <p:sp>
        <p:nvSpPr>
          <p:cNvPr id="3" name="Title 1">
            <a:extLst>
              <a:ext uri="{FF2B5EF4-FFF2-40B4-BE49-F238E27FC236}">
                <a16:creationId xmlns:a16="http://schemas.microsoft.com/office/drawing/2014/main" id="{3AD825C2-7FF1-3371-96A7-47B94663743F}"/>
              </a:ext>
            </a:extLst>
          </p:cNvPr>
          <p:cNvSpPr>
            <a:spLocks noGrp="1"/>
          </p:cNvSpPr>
          <p:nvPr>
            <p:ph type="title"/>
          </p:nvPr>
        </p:nvSpPr>
        <p:spPr>
          <a:xfrm>
            <a:off x="913532" y="1008742"/>
            <a:ext cx="10363918" cy="553998"/>
          </a:xfrm>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4DDFB201-BF2E-7E3A-CE08-CB33082FCE63}"/>
              </a:ext>
            </a:extLst>
          </p:cNvPr>
          <p:cNvSpPr>
            <a:spLocks noGrp="1"/>
          </p:cNvSpPr>
          <p:nvPr>
            <p:ph sz="quarter" idx="10"/>
          </p:nvPr>
        </p:nvSpPr>
        <p:spPr>
          <a:xfrm>
            <a:off x="913382" y="2017712"/>
            <a:ext cx="10364218" cy="425132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C83B56F-81D2-3B74-659E-75EE6D1D4858}"/>
              </a:ext>
            </a:extLst>
          </p:cNvPr>
          <p:cNvSpPr>
            <a:spLocks noGrp="1"/>
          </p:cNvSpPr>
          <p:nvPr>
            <p:ph type="body" sz="quarter" idx="11" hasCustomPrompt="1"/>
          </p:nvPr>
        </p:nvSpPr>
        <p:spPr>
          <a:xfrm>
            <a:off x="913532" y="843642"/>
            <a:ext cx="10363918"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30502733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userDrawn="1">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tent Graphic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B6B235D-925E-935A-C0D1-66A1BCB69698}"/>
              </a:ext>
            </a:extLst>
          </p:cNvPr>
          <p:cNvPicPr>
            <a:picLocks noChangeAspect="1"/>
          </p:cNvPicPr>
          <p:nvPr userDrawn="1"/>
        </p:nvPicPr>
        <p:blipFill>
          <a:blip r:embed="rId3">
            <a:lum bright="10000"/>
            <a:extLst>
              <a:ext uri="{96DAC541-7B7A-43D3-8B79-37D633B846F1}">
                <asvg:svgBlip xmlns:asvg="http://schemas.microsoft.com/office/drawing/2016/SVG/main" r:embed="rId4"/>
              </a:ext>
            </a:extLst>
          </a:blip>
          <a:srcRect l="29" r="29"/>
          <a:stretch/>
        </p:blipFill>
        <p:spPr>
          <a:xfrm>
            <a:off x="578642" y="588018"/>
            <a:ext cx="11033446" cy="5681964"/>
          </a:xfrm>
          <a:prstGeom prst="roundRect">
            <a:avLst>
              <a:gd name="adj" fmla="val 2183"/>
            </a:avLst>
          </a:prstGeom>
        </p:spPr>
      </p:pic>
      <p:sp>
        <p:nvSpPr>
          <p:cNvPr id="3" name="Title 1">
            <a:extLst>
              <a:ext uri="{FF2B5EF4-FFF2-40B4-BE49-F238E27FC236}">
                <a16:creationId xmlns:a16="http://schemas.microsoft.com/office/drawing/2014/main" id="{38A31E95-ADF9-9E3F-1324-0D2A40C31A9D}"/>
              </a:ext>
            </a:extLst>
          </p:cNvPr>
          <p:cNvSpPr>
            <a:spLocks noGrp="1"/>
          </p:cNvSpPr>
          <p:nvPr>
            <p:ph type="title"/>
          </p:nvPr>
        </p:nvSpPr>
        <p:spPr>
          <a:xfrm>
            <a:off x="913532" y="1008742"/>
            <a:ext cx="10363918" cy="553998"/>
          </a:xfrm>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855F23D6-B0F2-95EC-6A60-E33F63B03998}"/>
              </a:ext>
            </a:extLst>
          </p:cNvPr>
          <p:cNvSpPr>
            <a:spLocks noGrp="1"/>
          </p:cNvSpPr>
          <p:nvPr>
            <p:ph sz="quarter" idx="10"/>
          </p:nvPr>
        </p:nvSpPr>
        <p:spPr>
          <a:xfrm>
            <a:off x="913382" y="2017712"/>
            <a:ext cx="10364218" cy="425132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1A9544-8C8F-F52A-1876-F01F4D0915FE}"/>
              </a:ext>
            </a:extLst>
          </p:cNvPr>
          <p:cNvSpPr>
            <a:spLocks noGrp="1"/>
          </p:cNvSpPr>
          <p:nvPr>
            <p:ph type="body" sz="quarter" idx="11" hasCustomPrompt="1"/>
          </p:nvPr>
        </p:nvSpPr>
        <p:spPr>
          <a:xfrm>
            <a:off x="913532" y="843642"/>
            <a:ext cx="10363918"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147011353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userDrawn="1">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Big Numb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E53C62E-72E5-F065-0EA5-5455A61A105D}"/>
              </a:ext>
            </a:extLst>
          </p:cNvPr>
          <p:cNvSpPr>
            <a:spLocks noGrp="1"/>
          </p:cNvSpPr>
          <p:nvPr>
            <p:ph type="title" hasCustomPrompt="1"/>
          </p:nvPr>
        </p:nvSpPr>
        <p:spPr>
          <a:xfrm>
            <a:off x="2147823" y="1778853"/>
            <a:ext cx="7896354" cy="2462213"/>
          </a:xfrm>
        </p:spPr>
        <p:txBody>
          <a:bodyPr/>
          <a:lstStyle>
            <a:lvl1pPr marL="0" indent="0" algn="ctr">
              <a:buFont typeface="Arial" panose="020B0604020202020204" pitchFamily="34" charset="0"/>
              <a:buNone/>
              <a:defRPr sz="16000">
                <a:latin typeface="+mn-lt"/>
              </a:defRPr>
            </a:lvl1pPr>
          </a:lstStyle>
          <a:p>
            <a:r>
              <a:rPr lang="en-US"/>
              <a:t>##</a:t>
            </a:r>
          </a:p>
        </p:txBody>
      </p:sp>
      <p:sp>
        <p:nvSpPr>
          <p:cNvPr id="6" name="Text Placeholder 5">
            <a:extLst>
              <a:ext uri="{FF2B5EF4-FFF2-40B4-BE49-F238E27FC236}">
                <a16:creationId xmlns:a16="http://schemas.microsoft.com/office/drawing/2014/main" id="{E61FDE9D-CE47-EE58-DDEB-A4E2C9956FDB}"/>
              </a:ext>
            </a:extLst>
          </p:cNvPr>
          <p:cNvSpPr>
            <a:spLocks noGrp="1"/>
          </p:cNvSpPr>
          <p:nvPr>
            <p:ph type="body" sz="quarter" idx="10" hasCustomPrompt="1"/>
          </p:nvPr>
        </p:nvSpPr>
        <p:spPr>
          <a:xfrm>
            <a:off x="2146300" y="4253885"/>
            <a:ext cx="7899400" cy="246221"/>
          </a:xfrm>
        </p:spPr>
        <p:txBody>
          <a:bodyPr/>
          <a:lstStyle>
            <a:lvl1pPr marL="0" indent="0" algn="ctr">
              <a:buNone/>
              <a:defRPr sz="1600"/>
            </a:lvl1pPr>
            <a:lvl2pPr marL="228600" indent="0" algn="ctr">
              <a:buNone/>
              <a:defRPr/>
            </a:lvl2pPr>
            <a:lvl3pPr marL="457200" indent="0" algn="ctr">
              <a:buNone/>
              <a:defRPr/>
            </a:lvl3pPr>
            <a:lvl4pPr marL="661988" indent="0" algn="ctr">
              <a:buNone/>
              <a:defRPr/>
            </a:lvl4pPr>
            <a:lvl5pPr marL="855663" indent="0" algn="ctr">
              <a:buNone/>
              <a:defRPr/>
            </a:lvl5pPr>
          </a:lstStyle>
          <a:p>
            <a:pPr lvl="0"/>
            <a:r>
              <a:rPr lang="en-US"/>
              <a:t>Click to edit subtext style</a:t>
            </a:r>
          </a:p>
        </p:txBody>
      </p:sp>
      <p:sp>
        <p:nvSpPr>
          <p:cNvPr id="7" name="Text Placeholder 5">
            <a:extLst>
              <a:ext uri="{FF2B5EF4-FFF2-40B4-BE49-F238E27FC236}">
                <a16:creationId xmlns:a16="http://schemas.microsoft.com/office/drawing/2014/main" id="{483921F1-D334-EC88-D639-C6492418B9DD}"/>
              </a:ext>
            </a:extLst>
          </p:cNvPr>
          <p:cNvSpPr>
            <a:spLocks noGrp="1"/>
          </p:cNvSpPr>
          <p:nvPr>
            <p:ph type="body" sz="quarter" idx="11" hasCustomPrompt="1"/>
          </p:nvPr>
        </p:nvSpPr>
        <p:spPr>
          <a:xfrm>
            <a:off x="2146300" y="5384185"/>
            <a:ext cx="7899400" cy="153888"/>
          </a:xfrm>
        </p:spPr>
        <p:txBody>
          <a:bodyPr/>
          <a:lstStyle>
            <a:lvl1pPr marL="0" indent="0" algn="ctr">
              <a:buNone/>
              <a:defRPr sz="1000"/>
            </a:lvl1pPr>
            <a:lvl2pPr marL="228600" indent="0" algn="ctr">
              <a:buNone/>
              <a:defRPr/>
            </a:lvl2pPr>
            <a:lvl3pPr marL="457200" indent="0" algn="ctr">
              <a:buNone/>
              <a:defRPr/>
            </a:lvl3pPr>
            <a:lvl4pPr marL="661988" indent="0" algn="ctr">
              <a:buNone/>
              <a:defRPr/>
            </a:lvl4pPr>
            <a:lvl5pPr marL="855663" indent="0" algn="ctr">
              <a:buNone/>
              <a:defRPr/>
            </a:lvl5pPr>
          </a:lstStyle>
          <a:p>
            <a:pPr lvl="0"/>
            <a:r>
              <a:rPr lang="en-US"/>
              <a:t>Click to edit footer style</a:t>
            </a:r>
          </a:p>
        </p:txBody>
      </p:sp>
    </p:spTree>
    <p:extLst>
      <p:ext uri="{BB962C8B-B14F-4D97-AF65-F5344CB8AC3E}">
        <p14:creationId xmlns:p14="http://schemas.microsoft.com/office/powerpoint/2010/main" val="334353228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userDrawn="1">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2" userDrawn="1">
          <p15:clr>
            <a:srgbClr val="A4A3A4"/>
          </p15:clr>
        </p15:guide>
        <p15:guide id="24" pos="6120" userDrawn="1">
          <p15:clr>
            <a:srgbClr val="A4A3A4"/>
          </p15:clr>
        </p15:guide>
        <p15:guide id="25" pos="6308">
          <p15:clr>
            <a:srgbClr val="A4A3A4"/>
          </p15:clr>
        </p15:guide>
        <p15:guide id="26" pos="6717">
          <p15:clr>
            <a:srgbClr val="A4A3A4"/>
          </p15:clr>
        </p15:guide>
        <p15:guide id="27" pos="6900">
          <p15:clr>
            <a:srgbClr val="A4A3A4"/>
          </p15:clr>
        </p15:guide>
        <p15:guide id="28" orient="horz" pos="888" userDrawn="1">
          <p15:clr>
            <a:srgbClr val="5ACBF0"/>
          </p15:clr>
        </p15:guide>
        <p15:guide id="29" orient="horz" pos="1271">
          <p15:clr>
            <a:srgbClr val="5ACBF0"/>
          </p15:clr>
        </p15:guide>
        <p15:guide id="30" orient="horz" pos="288">
          <p15:clr>
            <a:srgbClr val="5ACBF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Big Number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4CD05008-D889-2657-9E64-AE1A68432B3A}"/>
              </a:ext>
            </a:extLst>
          </p:cNvPr>
          <p:cNvSpPr>
            <a:spLocks noGrp="1"/>
          </p:cNvSpPr>
          <p:nvPr>
            <p:ph type="title" hasCustomPrompt="1"/>
          </p:nvPr>
        </p:nvSpPr>
        <p:spPr>
          <a:xfrm>
            <a:off x="2147823" y="1778853"/>
            <a:ext cx="7896354" cy="2462213"/>
          </a:xfrm>
        </p:spPr>
        <p:txBody>
          <a:bodyPr/>
          <a:lstStyle>
            <a:lvl1pPr marL="0" indent="0" algn="ctr">
              <a:buFont typeface="Arial" panose="020B0604020202020204" pitchFamily="34" charset="0"/>
              <a:buNone/>
              <a:defRPr sz="16000">
                <a:latin typeface="+mn-lt"/>
              </a:defRPr>
            </a:lvl1pPr>
          </a:lstStyle>
          <a:p>
            <a:r>
              <a:rPr lang="en-US"/>
              <a:t>##</a:t>
            </a:r>
          </a:p>
        </p:txBody>
      </p:sp>
      <p:sp>
        <p:nvSpPr>
          <p:cNvPr id="4" name="Text Placeholder 5">
            <a:extLst>
              <a:ext uri="{FF2B5EF4-FFF2-40B4-BE49-F238E27FC236}">
                <a16:creationId xmlns:a16="http://schemas.microsoft.com/office/drawing/2014/main" id="{B90B9417-A140-ED0E-9B15-EC46E435206D}"/>
              </a:ext>
            </a:extLst>
          </p:cNvPr>
          <p:cNvSpPr>
            <a:spLocks noGrp="1"/>
          </p:cNvSpPr>
          <p:nvPr>
            <p:ph type="body" sz="quarter" idx="10" hasCustomPrompt="1"/>
          </p:nvPr>
        </p:nvSpPr>
        <p:spPr>
          <a:xfrm>
            <a:off x="2146300" y="4253885"/>
            <a:ext cx="7899400" cy="246221"/>
          </a:xfrm>
        </p:spPr>
        <p:txBody>
          <a:bodyPr/>
          <a:lstStyle>
            <a:lvl1pPr marL="0" indent="0" algn="ctr">
              <a:buNone/>
              <a:defRPr sz="1600"/>
            </a:lvl1pPr>
            <a:lvl2pPr marL="228600" indent="0" algn="ctr">
              <a:buNone/>
              <a:defRPr/>
            </a:lvl2pPr>
            <a:lvl3pPr marL="457200" indent="0" algn="ctr">
              <a:buNone/>
              <a:defRPr/>
            </a:lvl3pPr>
            <a:lvl4pPr marL="661988" indent="0" algn="ctr">
              <a:buNone/>
              <a:defRPr/>
            </a:lvl4pPr>
            <a:lvl5pPr marL="855663" indent="0" algn="ctr">
              <a:buNone/>
              <a:defRPr/>
            </a:lvl5pPr>
          </a:lstStyle>
          <a:p>
            <a:pPr lvl="0"/>
            <a:r>
              <a:rPr lang="en-US"/>
              <a:t>Click to edit subtext style</a:t>
            </a:r>
          </a:p>
        </p:txBody>
      </p:sp>
      <p:sp>
        <p:nvSpPr>
          <p:cNvPr id="5" name="Text Placeholder 5">
            <a:extLst>
              <a:ext uri="{FF2B5EF4-FFF2-40B4-BE49-F238E27FC236}">
                <a16:creationId xmlns:a16="http://schemas.microsoft.com/office/drawing/2014/main" id="{AE6AC568-C052-9C82-938A-92DB6B485D9D}"/>
              </a:ext>
            </a:extLst>
          </p:cNvPr>
          <p:cNvSpPr>
            <a:spLocks noGrp="1"/>
          </p:cNvSpPr>
          <p:nvPr>
            <p:ph type="body" sz="quarter" idx="11" hasCustomPrompt="1"/>
          </p:nvPr>
        </p:nvSpPr>
        <p:spPr>
          <a:xfrm>
            <a:off x="2146300" y="5384185"/>
            <a:ext cx="7899400" cy="153888"/>
          </a:xfrm>
        </p:spPr>
        <p:txBody>
          <a:bodyPr/>
          <a:lstStyle>
            <a:lvl1pPr marL="0" indent="0" algn="ctr">
              <a:buNone/>
              <a:defRPr sz="1000"/>
            </a:lvl1pPr>
            <a:lvl2pPr marL="228600" indent="0" algn="ctr">
              <a:buNone/>
              <a:defRPr/>
            </a:lvl2pPr>
            <a:lvl3pPr marL="457200" indent="0" algn="ctr">
              <a:buNone/>
              <a:defRPr/>
            </a:lvl3pPr>
            <a:lvl4pPr marL="661988" indent="0" algn="ctr">
              <a:buNone/>
              <a:defRPr/>
            </a:lvl4pPr>
            <a:lvl5pPr marL="855663" indent="0" algn="ctr">
              <a:buNone/>
              <a:defRPr/>
            </a:lvl5pPr>
          </a:lstStyle>
          <a:p>
            <a:pPr lvl="0"/>
            <a:r>
              <a:rPr lang="en-US"/>
              <a:t>Click to edit footer style</a:t>
            </a:r>
          </a:p>
        </p:txBody>
      </p:sp>
    </p:spTree>
    <p:extLst>
      <p:ext uri="{BB962C8B-B14F-4D97-AF65-F5344CB8AC3E}">
        <p14:creationId xmlns:p14="http://schemas.microsoft.com/office/powerpoint/2010/main" val="3213865223"/>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Big Number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F1F03AAB-35E4-75D5-BC32-B2CE3D93644D}"/>
              </a:ext>
            </a:extLst>
          </p:cNvPr>
          <p:cNvSpPr>
            <a:spLocks noGrp="1"/>
          </p:cNvSpPr>
          <p:nvPr>
            <p:ph type="title" hasCustomPrompt="1"/>
          </p:nvPr>
        </p:nvSpPr>
        <p:spPr>
          <a:xfrm>
            <a:off x="2147823" y="1778853"/>
            <a:ext cx="7896354" cy="2462213"/>
          </a:xfrm>
        </p:spPr>
        <p:txBody>
          <a:bodyPr/>
          <a:lstStyle>
            <a:lvl1pPr marL="0" indent="0" algn="ctr">
              <a:buFont typeface="Arial" panose="020B0604020202020204" pitchFamily="34" charset="0"/>
              <a:buNone/>
              <a:defRPr sz="16000">
                <a:latin typeface="+mn-lt"/>
              </a:defRPr>
            </a:lvl1pPr>
          </a:lstStyle>
          <a:p>
            <a:r>
              <a:rPr lang="en-US"/>
              <a:t>##</a:t>
            </a:r>
          </a:p>
        </p:txBody>
      </p:sp>
      <p:sp>
        <p:nvSpPr>
          <p:cNvPr id="4" name="Text Placeholder 5">
            <a:extLst>
              <a:ext uri="{FF2B5EF4-FFF2-40B4-BE49-F238E27FC236}">
                <a16:creationId xmlns:a16="http://schemas.microsoft.com/office/drawing/2014/main" id="{D1F2F5D4-3A80-B49A-353F-38D18DF589C8}"/>
              </a:ext>
            </a:extLst>
          </p:cNvPr>
          <p:cNvSpPr>
            <a:spLocks noGrp="1"/>
          </p:cNvSpPr>
          <p:nvPr>
            <p:ph type="body" sz="quarter" idx="10" hasCustomPrompt="1"/>
          </p:nvPr>
        </p:nvSpPr>
        <p:spPr>
          <a:xfrm>
            <a:off x="2146300" y="4253885"/>
            <a:ext cx="7899400" cy="246221"/>
          </a:xfrm>
        </p:spPr>
        <p:txBody>
          <a:bodyPr/>
          <a:lstStyle>
            <a:lvl1pPr marL="0" indent="0" algn="ctr">
              <a:buNone/>
              <a:defRPr sz="1600"/>
            </a:lvl1pPr>
            <a:lvl2pPr marL="228600" indent="0" algn="ctr">
              <a:buNone/>
              <a:defRPr/>
            </a:lvl2pPr>
            <a:lvl3pPr marL="457200" indent="0" algn="ctr">
              <a:buNone/>
              <a:defRPr/>
            </a:lvl3pPr>
            <a:lvl4pPr marL="661988" indent="0" algn="ctr">
              <a:buNone/>
              <a:defRPr/>
            </a:lvl4pPr>
            <a:lvl5pPr marL="855663" indent="0" algn="ctr">
              <a:buNone/>
              <a:defRPr/>
            </a:lvl5pPr>
          </a:lstStyle>
          <a:p>
            <a:pPr lvl="0"/>
            <a:r>
              <a:rPr lang="en-US"/>
              <a:t>Click to edit subtext style</a:t>
            </a:r>
          </a:p>
        </p:txBody>
      </p:sp>
      <p:sp>
        <p:nvSpPr>
          <p:cNvPr id="5" name="Text Placeholder 5">
            <a:extLst>
              <a:ext uri="{FF2B5EF4-FFF2-40B4-BE49-F238E27FC236}">
                <a16:creationId xmlns:a16="http://schemas.microsoft.com/office/drawing/2014/main" id="{E7DA8D6A-DC14-6890-FE2C-FDB67210F327}"/>
              </a:ext>
            </a:extLst>
          </p:cNvPr>
          <p:cNvSpPr>
            <a:spLocks noGrp="1"/>
          </p:cNvSpPr>
          <p:nvPr>
            <p:ph type="body" sz="quarter" idx="11" hasCustomPrompt="1"/>
          </p:nvPr>
        </p:nvSpPr>
        <p:spPr>
          <a:xfrm>
            <a:off x="2146300" y="5384185"/>
            <a:ext cx="7899400" cy="153888"/>
          </a:xfrm>
        </p:spPr>
        <p:txBody>
          <a:bodyPr/>
          <a:lstStyle>
            <a:lvl1pPr marL="0" indent="0" algn="ctr">
              <a:buNone/>
              <a:defRPr sz="1000"/>
            </a:lvl1pPr>
            <a:lvl2pPr marL="228600" indent="0" algn="ctr">
              <a:buNone/>
              <a:defRPr/>
            </a:lvl2pPr>
            <a:lvl3pPr marL="457200" indent="0" algn="ctr">
              <a:buNone/>
              <a:defRPr/>
            </a:lvl3pPr>
            <a:lvl4pPr marL="661988" indent="0" algn="ctr">
              <a:buNone/>
              <a:defRPr/>
            </a:lvl4pPr>
            <a:lvl5pPr marL="855663" indent="0" algn="ctr">
              <a:buNone/>
              <a:defRPr/>
            </a:lvl5pPr>
          </a:lstStyle>
          <a:p>
            <a:pPr lvl="0"/>
            <a:r>
              <a:rPr lang="en-US"/>
              <a:t>Click to edit footer style</a:t>
            </a:r>
          </a:p>
        </p:txBody>
      </p:sp>
    </p:spTree>
    <p:extLst>
      <p:ext uri="{BB962C8B-B14F-4D97-AF65-F5344CB8AC3E}">
        <p14:creationId xmlns:p14="http://schemas.microsoft.com/office/powerpoint/2010/main" val="209608298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Quote Slide">
    <p:bg>
      <p:bgPr>
        <a:solidFill>
          <a:srgbClr val="FFF8F3"/>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728B26F-D58F-C59C-79A9-B632CC130CA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4925569"/>
            <a:ext cx="12192000" cy="1932431"/>
          </a:xfrm>
          <a:prstGeom prst="rect">
            <a:avLst/>
          </a:prstGeom>
        </p:spPr>
      </p:pic>
      <p:sp>
        <p:nvSpPr>
          <p:cNvPr id="2" name="Title 1">
            <a:extLst>
              <a:ext uri="{FF2B5EF4-FFF2-40B4-BE49-F238E27FC236}">
                <a16:creationId xmlns:a16="http://schemas.microsoft.com/office/drawing/2014/main" id="{4C7EB123-B336-56F7-07B9-7157FE92A3BD}"/>
              </a:ext>
            </a:extLst>
          </p:cNvPr>
          <p:cNvSpPr>
            <a:spLocks noGrp="1"/>
          </p:cNvSpPr>
          <p:nvPr>
            <p:ph type="title" hasCustomPrompt="1"/>
          </p:nvPr>
        </p:nvSpPr>
        <p:spPr>
          <a:xfrm>
            <a:off x="570830" y="3121223"/>
            <a:ext cx="5958557" cy="307777"/>
          </a:xfrm>
        </p:spPr>
        <p:txBody>
          <a:bodyPr anchor="b" anchorCtr="0"/>
          <a:lstStyle>
            <a:lvl1pPr>
              <a:defRPr sz="2000">
                <a:latin typeface="+mn-lt"/>
              </a:defRPr>
            </a:lvl1pPr>
          </a:lstStyle>
          <a:p>
            <a:r>
              <a:rPr lang="en-US"/>
              <a:t>Click to edit quote style</a:t>
            </a:r>
          </a:p>
        </p:txBody>
      </p:sp>
      <p:sp>
        <p:nvSpPr>
          <p:cNvPr id="6" name="Text Placeholder 5">
            <a:extLst>
              <a:ext uri="{FF2B5EF4-FFF2-40B4-BE49-F238E27FC236}">
                <a16:creationId xmlns:a16="http://schemas.microsoft.com/office/drawing/2014/main" id="{E17E51B3-B187-5510-113C-862CE543F9DF}"/>
              </a:ext>
            </a:extLst>
          </p:cNvPr>
          <p:cNvSpPr>
            <a:spLocks noGrp="1"/>
          </p:cNvSpPr>
          <p:nvPr>
            <p:ph type="body" sz="quarter" idx="10" hasCustomPrompt="1"/>
          </p:nvPr>
        </p:nvSpPr>
        <p:spPr>
          <a:xfrm>
            <a:off x="571500" y="3647032"/>
            <a:ext cx="5957887" cy="246221"/>
          </a:xfrm>
        </p:spPr>
        <p:txBody>
          <a:bodyPr/>
          <a:lstStyle>
            <a:lvl1pPr marL="0" indent="0" algn="r">
              <a:buNone/>
              <a:defRPr sz="1600"/>
            </a:lvl1pPr>
          </a:lstStyle>
          <a:p>
            <a:pPr lvl="0"/>
            <a:r>
              <a:rPr lang="en-US"/>
              <a:t>Quote author, Title, Organization</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4F713963-A5EA-2AC4-41B1-2A1162C6E1A4}"/>
              </a:ext>
            </a:extLst>
          </p:cNvPr>
          <p:cNvSpPr>
            <a:spLocks noGrp="1"/>
          </p:cNvSpPr>
          <p:nvPr>
            <p:ph type="pic" sz="quarter" idx="11" hasCustomPrompt="1"/>
          </p:nvPr>
        </p:nvSpPr>
        <p:spPr bwMode="ltGray">
          <a:xfrm>
            <a:off x="7505699" y="1371600"/>
            <a:ext cx="4114800" cy="4114800"/>
          </a:xfrm>
          <a:prstGeom prst="roundRect">
            <a:avLst>
              <a:gd name="adj" fmla="val 2602"/>
            </a:avLst>
          </a:prstGeom>
          <a:blipFill>
            <a:blip r:embed="rId3" cstate="email">
              <a:extLst>
                <a:ext uri="{28A0092B-C50C-407E-A947-70E740481C1C}">
                  <a14:useLocalDpi xmlns:a14="http://schemas.microsoft.com/office/drawing/2010/main"/>
                </a:ext>
              </a:extLst>
            </a:blip>
            <a:stretch>
              <a:fillRect/>
            </a:stretch>
          </a:blipFill>
        </p:spPr>
        <p:txBody>
          <a:bodyPr lIns="0" tIns="1188720" rIns="0" anchor="t" anchorCtr="0">
            <a:noAutofit/>
          </a:bodyPr>
          <a:lstStyle>
            <a:lvl1pPr marL="0" indent="0" algn="ctr">
              <a:lnSpc>
                <a:spcPct val="100000"/>
              </a:lnSpc>
              <a:buNone/>
              <a:defRPr sz="1200" b="1">
                <a:solidFill>
                  <a:schemeClr val="tx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pic>
        <p:nvPicPr>
          <p:cNvPr id="8" name="Graphic 7" descr="Quote mark">
            <a:extLst>
              <a:ext uri="{FF2B5EF4-FFF2-40B4-BE49-F238E27FC236}">
                <a16:creationId xmlns:a16="http://schemas.microsoft.com/office/drawing/2014/main" id="{64077A7A-76A3-4EA6-6BF5-2CFADD74DE4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570830" y="585788"/>
            <a:ext cx="674370" cy="587754"/>
          </a:xfrm>
          <a:prstGeom prst="rect">
            <a:avLst/>
          </a:prstGeom>
        </p:spPr>
      </p:pic>
    </p:spTree>
    <p:extLst>
      <p:ext uri="{BB962C8B-B14F-4D97-AF65-F5344CB8AC3E}">
        <p14:creationId xmlns:p14="http://schemas.microsoft.com/office/powerpoint/2010/main" val="692344834"/>
      </p:ext>
    </p:extLst>
  </p:cSld>
  <p:clrMapOvr>
    <a:masterClrMapping/>
  </p:clrMapOvr>
  <p:transition>
    <p:fade/>
  </p:transition>
  <p:extLst>
    <p:ext uri="{DCECCB84-F9BA-43D5-87BE-67443E8EF086}">
      <p15:sldGuideLst xmlns:p15="http://schemas.microsoft.com/office/powerpoint/2012/main">
        <p15:guide id="1" orient="horz" pos="2184" userDrawn="1">
          <p15:clr>
            <a:srgbClr val="FBAE40"/>
          </p15:clr>
        </p15:guide>
        <p15:guide id="2" pos="3528" userDrawn="1">
          <p15:clr>
            <a:srgbClr val="FBAE40"/>
          </p15:clr>
        </p15:guide>
        <p15:guide id="3" pos="3168" userDrawn="1">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Quote Slide 2">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EB123-B336-56F7-07B9-7157FE92A3BD}"/>
              </a:ext>
            </a:extLst>
          </p:cNvPr>
          <p:cNvSpPr>
            <a:spLocks noGrp="1"/>
          </p:cNvSpPr>
          <p:nvPr>
            <p:ph type="title" hasCustomPrompt="1"/>
          </p:nvPr>
        </p:nvSpPr>
        <p:spPr>
          <a:xfrm>
            <a:off x="2549561" y="3159323"/>
            <a:ext cx="5958557" cy="307777"/>
          </a:xfrm>
        </p:spPr>
        <p:txBody>
          <a:bodyPr anchor="b" anchorCtr="0"/>
          <a:lstStyle>
            <a:lvl1pPr>
              <a:defRPr sz="2000">
                <a:latin typeface="+mn-lt"/>
              </a:defRPr>
            </a:lvl1pPr>
          </a:lstStyle>
          <a:p>
            <a:r>
              <a:rPr lang="en-US"/>
              <a:t>Click to edit quote style</a:t>
            </a:r>
          </a:p>
        </p:txBody>
      </p:sp>
      <p:sp>
        <p:nvSpPr>
          <p:cNvPr id="6" name="Text Placeholder 5">
            <a:extLst>
              <a:ext uri="{FF2B5EF4-FFF2-40B4-BE49-F238E27FC236}">
                <a16:creationId xmlns:a16="http://schemas.microsoft.com/office/drawing/2014/main" id="{E17E51B3-B187-5510-113C-862CE543F9DF}"/>
              </a:ext>
            </a:extLst>
          </p:cNvPr>
          <p:cNvSpPr>
            <a:spLocks noGrp="1"/>
          </p:cNvSpPr>
          <p:nvPr>
            <p:ph type="body" sz="quarter" idx="10" hasCustomPrompt="1"/>
          </p:nvPr>
        </p:nvSpPr>
        <p:spPr>
          <a:xfrm>
            <a:off x="2549561" y="3647032"/>
            <a:ext cx="5957887" cy="246221"/>
          </a:xfrm>
        </p:spPr>
        <p:txBody>
          <a:bodyPr/>
          <a:lstStyle>
            <a:lvl1pPr marL="0" indent="0" algn="r">
              <a:buNone/>
              <a:defRPr sz="1600"/>
            </a:lvl1pPr>
          </a:lstStyle>
          <a:p>
            <a:pPr lvl="0"/>
            <a:r>
              <a:rPr lang="en-US"/>
              <a:t>Quote author, Title, Organization</a:t>
            </a:r>
          </a:p>
        </p:txBody>
      </p:sp>
      <p:pic>
        <p:nvPicPr>
          <p:cNvPr id="8" name="Graphic 7" descr="Quote mark">
            <a:extLst>
              <a:ext uri="{FF2B5EF4-FFF2-40B4-BE49-F238E27FC236}">
                <a16:creationId xmlns:a16="http://schemas.microsoft.com/office/drawing/2014/main" id="{64077A7A-76A3-4EA6-6BF5-2CFADD74DE4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571500" y="585788"/>
            <a:ext cx="674370" cy="587754"/>
          </a:xfrm>
          <a:prstGeom prst="rect">
            <a:avLst/>
          </a:prstGeom>
        </p:spPr>
      </p:pic>
      <p:pic>
        <p:nvPicPr>
          <p:cNvPr id="3" name="Graphic 2" descr="Quote mark">
            <a:extLst>
              <a:ext uri="{FF2B5EF4-FFF2-40B4-BE49-F238E27FC236}">
                <a16:creationId xmlns:a16="http://schemas.microsoft.com/office/drawing/2014/main" id="{3884F2AA-E820-B43C-3C64-DA0CC8A6998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134846" y="5845760"/>
            <a:ext cx="485654" cy="423277"/>
          </a:xfrm>
          <a:prstGeom prst="rect">
            <a:avLst/>
          </a:prstGeom>
        </p:spPr>
      </p:pic>
    </p:spTree>
    <p:extLst>
      <p:ext uri="{BB962C8B-B14F-4D97-AF65-F5344CB8AC3E}">
        <p14:creationId xmlns:p14="http://schemas.microsoft.com/office/powerpoint/2010/main" val="3935288850"/>
      </p:ext>
    </p:extLst>
  </p:cSld>
  <p:clrMapOvr>
    <a:masterClrMapping/>
  </p:clrMapOvr>
  <p:transition>
    <p:fade/>
  </p:transition>
  <p:extLst>
    <p:ext uri="{DCECCB84-F9BA-43D5-87BE-67443E8EF086}">
      <p15:sldGuideLst xmlns:p15="http://schemas.microsoft.com/office/powerpoint/2012/main">
        <p15:guide id="1" orient="horz" pos="2184" userDrawn="1">
          <p15:clr>
            <a:srgbClr val="FBAE40"/>
          </p15:clr>
        </p15:guide>
        <p15:guide id="2" pos="3528" userDrawn="1">
          <p15:clr>
            <a:srgbClr val="FBAE40"/>
          </p15:clr>
        </p15:guide>
        <p15:guide id="3" pos="3168" userDrawn="1">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Prompt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193FD22E-D362-78A6-2219-103E4138CA05}"/>
              </a:ext>
            </a:extLst>
          </p:cNvPr>
          <p:cNvSpPr>
            <a:spLocks noGrp="1"/>
          </p:cNvSpPr>
          <p:nvPr>
            <p:ph type="body" sz="quarter" idx="10"/>
          </p:nvPr>
        </p:nvSpPr>
        <p:spPr>
          <a:xfrm>
            <a:off x="4117471" y="2220685"/>
            <a:ext cx="3991884" cy="663178"/>
          </a:xfrm>
          <a:prstGeom prst="roundRect">
            <a:avLst>
              <a:gd name="adj" fmla="val 12775"/>
            </a:avLst>
          </a:prstGeom>
          <a:gradFill flip="none" rotWithShape="1">
            <a:gsLst>
              <a:gs pos="0">
                <a:schemeClr val="bg1">
                  <a:alpha val="25000"/>
                </a:schemeClr>
              </a:gs>
              <a:gs pos="100000">
                <a:schemeClr val="bg1"/>
              </a:gs>
            </a:gsLst>
            <a:path path="circle">
              <a:fillToRect l="100000" t="100000"/>
            </a:path>
            <a:tileRect r="-100000" b="-100000"/>
          </a:gradFill>
          <a:ln w="12700">
            <a:solidFill>
              <a:schemeClr val="bg1"/>
            </a:solidFill>
          </a:ln>
        </p:spPr>
        <p:txBody>
          <a:bodyPr wrap="none" lIns="182880" tIns="91440" rIns="182880" bIns="91440" anchor="ctr" anchorCtr="0"/>
          <a:lstStyle>
            <a:lvl1pPr marL="0" indent="0" algn="ctr">
              <a:buNone/>
              <a:defRPr/>
            </a:lvl1pPr>
            <a:lvl2pPr marL="228600" indent="0">
              <a:buNone/>
              <a:defRPr/>
            </a:lvl2pPr>
          </a:lstStyle>
          <a:p>
            <a:pPr lvl="0"/>
            <a:r>
              <a:rPr lang="en-US"/>
              <a:t>Click to edit Master text styles</a:t>
            </a:r>
          </a:p>
        </p:txBody>
      </p:sp>
      <p:sp>
        <p:nvSpPr>
          <p:cNvPr id="9" name="Text Placeholder 7">
            <a:extLst>
              <a:ext uri="{FF2B5EF4-FFF2-40B4-BE49-F238E27FC236}">
                <a16:creationId xmlns:a16="http://schemas.microsoft.com/office/drawing/2014/main" id="{ED89376E-3BB0-0414-9125-A137EF9F4E8D}"/>
              </a:ext>
            </a:extLst>
          </p:cNvPr>
          <p:cNvSpPr>
            <a:spLocks noGrp="1"/>
          </p:cNvSpPr>
          <p:nvPr>
            <p:ph type="body" sz="quarter" idx="11"/>
          </p:nvPr>
        </p:nvSpPr>
        <p:spPr>
          <a:xfrm>
            <a:off x="4117471" y="3317965"/>
            <a:ext cx="3991884" cy="663178"/>
          </a:xfrm>
          <a:prstGeom prst="roundRect">
            <a:avLst>
              <a:gd name="adj" fmla="val 12775"/>
            </a:avLst>
          </a:prstGeom>
          <a:gradFill flip="none" rotWithShape="1">
            <a:gsLst>
              <a:gs pos="0">
                <a:schemeClr val="bg1">
                  <a:alpha val="25000"/>
                </a:schemeClr>
              </a:gs>
              <a:gs pos="100000">
                <a:schemeClr val="bg1"/>
              </a:gs>
            </a:gsLst>
            <a:path path="circle">
              <a:fillToRect l="100000" t="100000"/>
            </a:path>
            <a:tileRect r="-100000" b="-100000"/>
          </a:gradFill>
          <a:ln w="12700">
            <a:solidFill>
              <a:schemeClr val="bg1"/>
            </a:solidFill>
          </a:ln>
        </p:spPr>
        <p:txBody>
          <a:bodyPr wrap="none" lIns="182880" tIns="91440" rIns="182880" bIns="91440" anchor="ctr" anchorCtr="0"/>
          <a:lstStyle>
            <a:lvl1pPr marL="0" indent="0" algn="ctr">
              <a:buNone/>
              <a:defRPr/>
            </a:lvl1pPr>
            <a:lvl2pPr marL="228600" indent="0">
              <a:buNone/>
              <a:defRPr/>
            </a:lvl2pPr>
          </a:lstStyle>
          <a:p>
            <a:pPr lvl="0"/>
            <a:r>
              <a:rPr lang="en-US"/>
              <a:t>Click to edit Master text styles</a:t>
            </a:r>
          </a:p>
        </p:txBody>
      </p:sp>
      <p:sp>
        <p:nvSpPr>
          <p:cNvPr id="10" name="Text Placeholder 7">
            <a:extLst>
              <a:ext uri="{FF2B5EF4-FFF2-40B4-BE49-F238E27FC236}">
                <a16:creationId xmlns:a16="http://schemas.microsoft.com/office/drawing/2014/main" id="{8D545552-38C6-59C4-C664-F1E24F0794B7}"/>
              </a:ext>
            </a:extLst>
          </p:cNvPr>
          <p:cNvSpPr>
            <a:spLocks noGrp="1"/>
          </p:cNvSpPr>
          <p:nvPr>
            <p:ph type="body" sz="quarter" idx="12"/>
          </p:nvPr>
        </p:nvSpPr>
        <p:spPr>
          <a:xfrm>
            <a:off x="4117471" y="4415245"/>
            <a:ext cx="3991884" cy="663178"/>
          </a:xfrm>
          <a:prstGeom prst="roundRect">
            <a:avLst>
              <a:gd name="adj" fmla="val 12775"/>
            </a:avLst>
          </a:prstGeom>
          <a:gradFill flip="none" rotWithShape="1">
            <a:gsLst>
              <a:gs pos="0">
                <a:schemeClr val="bg1">
                  <a:alpha val="25000"/>
                </a:schemeClr>
              </a:gs>
              <a:gs pos="100000">
                <a:schemeClr val="bg1"/>
              </a:gs>
            </a:gsLst>
            <a:path path="circle">
              <a:fillToRect l="100000" t="100000"/>
            </a:path>
            <a:tileRect r="-100000" b="-100000"/>
          </a:gradFill>
          <a:ln w="12700">
            <a:solidFill>
              <a:schemeClr val="bg1"/>
            </a:solidFill>
          </a:ln>
        </p:spPr>
        <p:txBody>
          <a:bodyPr wrap="none" lIns="182880" tIns="91440" rIns="182880" bIns="91440" anchor="ctr" anchorCtr="0"/>
          <a:lstStyle>
            <a:lvl1pPr marL="0" indent="0" algn="ctr">
              <a:buNone/>
              <a:defRPr/>
            </a:lvl1pPr>
            <a:lvl2pPr marL="228600" indent="0">
              <a:buNone/>
              <a:defRPr/>
            </a:lvl2pPr>
          </a:lstStyle>
          <a:p>
            <a:pPr lvl="0"/>
            <a:r>
              <a:rPr lang="en-US"/>
              <a:t>Click to edit Master text styles</a:t>
            </a:r>
          </a:p>
        </p:txBody>
      </p:sp>
      <p:sp>
        <p:nvSpPr>
          <p:cNvPr id="2" name="Title Placeholder 1">
            <a:extLst>
              <a:ext uri="{FF2B5EF4-FFF2-40B4-BE49-F238E27FC236}">
                <a16:creationId xmlns:a16="http://schemas.microsoft.com/office/drawing/2014/main" id="{8953A433-F2D5-7B5B-B3BD-45E3929D6926}"/>
              </a:ext>
            </a:extLst>
          </p:cNvPr>
          <p:cNvSpPr>
            <a:spLocks noGrp="1"/>
          </p:cNvSpPr>
          <p:nvPr>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Tree>
    <p:extLst>
      <p:ext uri="{BB962C8B-B14F-4D97-AF65-F5344CB8AC3E}">
        <p14:creationId xmlns:p14="http://schemas.microsoft.com/office/powerpoint/2010/main" val="3563147862"/>
      </p:ext>
    </p:extLst>
  </p:cSld>
  <p:clrMapOvr>
    <a:masterClrMapping/>
  </p:clrMapOvr>
  <p:transition>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Closing logo slide">
    <p:bg>
      <p:bgRef idx="1001">
        <a:schemeClr val="bg2"/>
      </p:bgRef>
    </p:bg>
    <p:spTree>
      <p:nvGrpSpPr>
        <p:cNvPr id="1" name=""/>
        <p:cNvGrpSpPr/>
        <p:nvPr/>
      </p:nvGrpSpPr>
      <p:grpSpPr>
        <a:xfrm>
          <a:off x="0" y="0"/>
          <a:ext cx="0" cy="0"/>
          <a:chOff x="0" y="0"/>
          <a:chExt cx="0" cy="0"/>
        </a:xfrm>
      </p:grpSpPr>
      <p:sp>
        <p:nvSpPr>
          <p:cNvPr id="2" name="Text Box 3" descr="This is a copyright notice that should be included on the final slide."/>
          <p:cNvSpPr txBox="1">
            <a:spLocks noChangeArrowheads="1"/>
          </p:cNvSpPr>
          <p:nvPr/>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solidFill>
                  <a:schemeClr val="tx1"/>
                </a:solidFill>
                <a:cs typeface="Segoe Sans Display" pitchFamily="2" charset="0"/>
              </a:rPr>
              <a:t>© Copyright Microsoft Corporation. All rights reserved. </a:t>
            </a:r>
          </a:p>
        </p:txBody>
      </p:sp>
      <p:pic>
        <p:nvPicPr>
          <p:cNvPr id="3" name="Picture 2" descr="A black background with white text&#10;&#10;AI-generated content may be incorrect.">
            <a:extLst>
              <a:ext uri="{FF2B5EF4-FFF2-40B4-BE49-F238E27FC236}">
                <a16:creationId xmlns:a16="http://schemas.microsoft.com/office/drawing/2014/main" id="{90C61D91-9BB4-1227-BFAB-6332849052E8}"/>
              </a:ext>
            </a:extLst>
          </p:cNvPr>
          <p:cNvPicPr>
            <a:picLocks noChangeAspect="1"/>
          </p:cNvPicPr>
          <p:nvPr userDrawn="1"/>
        </p:nvPicPr>
        <p:blipFill>
          <a:blip r:embed="rId2"/>
          <a:stretch>
            <a:fillRect/>
          </a:stretch>
        </p:blipFill>
        <p:spPr>
          <a:xfrm>
            <a:off x="571500" y="581978"/>
            <a:ext cx="1454782" cy="309085"/>
          </a:xfrm>
          <a:prstGeom prst="rect">
            <a:avLst/>
          </a:prstGeom>
        </p:spPr>
      </p:pic>
    </p:spTree>
    <p:extLst>
      <p:ext uri="{BB962C8B-B14F-4D97-AF65-F5344CB8AC3E}">
        <p14:creationId xmlns:p14="http://schemas.microsoft.com/office/powerpoint/2010/main" val="3594519733"/>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Black Notes slide Layout">
    <p:bg bwMode="gray">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solidFill>
                  <a:schemeClr val="tx1"/>
                </a:solidFill>
                <a:latin typeface="Segoe Sans Display" pitchFamily="2" charset="0"/>
                <a:ea typeface="Segoe Sans Display" pitchFamily="2" charset="0"/>
                <a:cs typeface="Segoe Sans Display" pitchFamily="2"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solidFill>
                  <a:srgbClr val="000000"/>
                </a:solidFill>
                <a:effectLst/>
                <a:latin typeface="Segoe Sans Display" pitchFamily="2" charset="0"/>
                <a:ea typeface="Segoe Sans Display" pitchFamily="2" charset="0"/>
                <a:cs typeface="Segoe Sans Display" pitchFamily="2" charset="0"/>
              </a:defRPr>
            </a:lvl1pPr>
          </a:lstStyle>
          <a:p>
            <a:pPr lvl="0"/>
            <a:r>
              <a:rPr lang="en-US"/>
              <a:t>Next:</a:t>
            </a:r>
          </a:p>
        </p:txBody>
      </p:sp>
    </p:spTree>
    <p:extLst>
      <p:ext uri="{BB962C8B-B14F-4D97-AF65-F5344CB8AC3E}">
        <p14:creationId xmlns:p14="http://schemas.microsoft.com/office/powerpoint/2010/main" val="4065474139"/>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6_Title Only">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5" name="Text Placeholder 4">
            <a:extLst>
              <a:ext uri="{FF2B5EF4-FFF2-40B4-BE49-F238E27FC236}">
                <a16:creationId xmlns:a16="http://schemas.microsoft.com/office/drawing/2014/main" id="{92F8D753-D581-8D98-7561-3F1A83FEAD74}"/>
              </a:ext>
            </a:extLst>
          </p:cNvPr>
          <p:cNvSpPr>
            <a:spLocks noGrp="1"/>
          </p:cNvSpPr>
          <p:nvPr>
            <p:ph type="body" sz="quarter" idx="10" hasCustomPrompt="1"/>
          </p:nvPr>
        </p:nvSpPr>
        <p:spPr>
          <a:xfrm>
            <a:off x="588263" y="1068000"/>
            <a:ext cx="11018520" cy="276999"/>
          </a:xfrm>
        </p:spPr>
        <p:txBody>
          <a:bodyPr/>
          <a:lstStyle>
            <a:lvl1pPr marL="0" indent="0">
              <a:buNone/>
              <a:defRPr sz="1800">
                <a:latin typeface="+mj-lt"/>
              </a:defRPr>
            </a:lvl1pPr>
            <a:lvl5pPr>
              <a:defRPr/>
            </a:lvl5pPr>
          </a:lstStyle>
          <a:p>
            <a:pPr lvl="0"/>
            <a:r>
              <a:rPr lang="en-US"/>
              <a:t>Click to edit subtitle</a:t>
            </a:r>
          </a:p>
        </p:txBody>
      </p:sp>
    </p:spTree>
    <p:extLst>
      <p:ext uri="{BB962C8B-B14F-4D97-AF65-F5344CB8AC3E}">
        <p14:creationId xmlns:p14="http://schemas.microsoft.com/office/powerpoint/2010/main" val="47557129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4">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2">
          <p15:clr>
            <a:srgbClr val="5ACBF0"/>
          </p15:clr>
        </p15:guide>
        <p15:guide id="30" orient="horz" pos="288">
          <p15:clr>
            <a:srgbClr val="5ACBF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chemeClr val="tx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425781"/>
            <a:ext cx="5090459" cy="1107996"/>
          </a:xfrm>
        </p:spPr>
        <p:txBody>
          <a:bodyPr wrap="square" lIns="0" tIns="0" rIns="0" bIns="0" anchor="b" anchorCtr="0">
            <a:spAutoFit/>
          </a:bodyPr>
          <a:lstStyle>
            <a:lvl1pPr>
              <a:defRPr lang="en-US" sz="3600" b="0" kern="1200" cap="none" spc="-50" baseline="0" dirty="0">
                <a:ln w="3175">
                  <a:noFill/>
                </a:ln>
                <a:gradFill flip="none" rotWithShape="1">
                  <a:gsLst>
                    <a:gs pos="50000">
                      <a:srgbClr val="8661C5"/>
                    </a:gs>
                    <a:gs pos="0">
                      <a:srgbClr val="3E76D4"/>
                    </a:gs>
                    <a:gs pos="100000">
                      <a:srgbClr val="C73ECC"/>
                    </a:gs>
                  </a:gsLst>
                  <a:lin ang="2700000" scaled="1"/>
                  <a:tileRect/>
                </a:gradFill>
                <a:effectLst/>
                <a:latin typeface="+mj-lt"/>
                <a:ea typeface="+mn-ea"/>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solidFill>
                  <a:schemeClr val="bg1">
                    <a:lumMod val="75000"/>
                    <a:lumOff val="25000"/>
                  </a:schemeClr>
                </a:solidFill>
                <a:latin typeface="+mn-lt"/>
                <a:cs typeface="Segoe UI" panose="020B0502040204020203" pitchFamily="34" charset="0"/>
              </a:defRPr>
            </a:lvl1pPr>
          </a:lstStyle>
          <a:p>
            <a:pPr lvl="0"/>
            <a:r>
              <a:rPr lang="en-US"/>
              <a:t>Speaker name or subtitle text</a:t>
            </a:r>
          </a:p>
        </p:txBody>
      </p:sp>
      <p:pic>
        <p:nvPicPr>
          <p:cNvPr id="2" name="MS logo gray - EMF" descr="Microsoft logo, gray text version">
            <a:extLst>
              <a:ext uri="{FF2B5EF4-FFF2-40B4-BE49-F238E27FC236}">
                <a16:creationId xmlns:a16="http://schemas.microsoft.com/office/drawing/2014/main" id="{4439E22E-73DB-26AF-C8BB-7E5DC2D9D97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Tree>
    <p:extLst>
      <p:ext uri="{BB962C8B-B14F-4D97-AF65-F5344CB8AC3E}">
        <p14:creationId xmlns:p14="http://schemas.microsoft.com/office/powerpoint/2010/main" val="154438818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chemeClr val="tx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00F4738-B696-5C9B-3781-E7336706BFB0}"/>
              </a:ext>
              <a:ext uri="{C183D7F6-B498-43B3-948B-1728B52AA6E4}">
                <adec:decorative xmlns:adec="http://schemas.microsoft.com/office/drawing/2017/decorative" val="1"/>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sharpenSoften amount="100000"/>
                    </a14:imgEffect>
                  </a14:imgLayer>
                </a14:imgProps>
              </a:ext>
            </a:extLst>
          </a:blip>
          <a:srcRect l="3678" r="19088" b="1398"/>
          <a:stretch/>
        </p:blipFill>
        <p:spPr>
          <a:xfrm>
            <a:off x="0" y="0"/>
            <a:ext cx="12191999" cy="6858000"/>
          </a:xfrm>
          <a:prstGeom prst="rect">
            <a:avLst/>
          </a:prstGeom>
        </p:spPr>
      </p:pic>
      <p:sp>
        <p:nvSpPr>
          <p:cNvPr id="7" name="Rectangle 6">
            <a:extLst>
              <a:ext uri="{FF2B5EF4-FFF2-40B4-BE49-F238E27FC236}">
                <a16:creationId xmlns:a16="http://schemas.microsoft.com/office/drawing/2014/main" id="{1E2835E3-C4F0-2DCA-CE57-A8CE619AC3E2}"/>
              </a:ext>
              <a:ext uri="{C183D7F6-B498-43B3-948B-1728B52AA6E4}">
                <adec:decorative xmlns:adec="http://schemas.microsoft.com/office/drawing/2017/decorative" val="1"/>
              </a:ext>
            </a:extLst>
          </p:cNvPr>
          <p:cNvSpPr/>
          <p:nvPr userDrawn="1"/>
        </p:nvSpPr>
        <p:spPr bwMode="auto">
          <a:xfrm>
            <a:off x="-1" y="0"/>
            <a:ext cx="7476566" cy="6858000"/>
          </a:xfrm>
          <a:prstGeom prst="rect">
            <a:avLst/>
          </a:prstGeom>
          <a:gradFill flip="none" rotWithShape="1">
            <a:gsLst>
              <a:gs pos="19000">
                <a:schemeClr val="tx1"/>
              </a:gs>
              <a:gs pos="100000">
                <a:schemeClr val="tx1">
                  <a:alpha val="0"/>
                </a:scheme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9" name="Title 1"/>
          <p:cNvSpPr>
            <a:spLocks noGrp="1"/>
          </p:cNvSpPr>
          <p:nvPr>
            <p:ph type="title" hasCustomPrompt="1"/>
          </p:nvPr>
        </p:nvSpPr>
        <p:spPr>
          <a:xfrm>
            <a:off x="584200" y="2425781"/>
            <a:ext cx="5090459" cy="1107996"/>
          </a:xfrm>
        </p:spPr>
        <p:txBody>
          <a:bodyPr wrap="square" lIns="0" tIns="0" rIns="0" bIns="0" anchor="b" anchorCtr="0">
            <a:spAutoFit/>
          </a:bodyPr>
          <a:lstStyle>
            <a:lvl1pPr>
              <a:defRPr lang="en-US" sz="3600" b="0" kern="1200" cap="none" spc="-50" baseline="0" dirty="0">
                <a:ln w="3175">
                  <a:noFill/>
                </a:ln>
                <a:gradFill flip="none" rotWithShape="1">
                  <a:gsLst>
                    <a:gs pos="50000">
                      <a:srgbClr val="8661C5"/>
                    </a:gs>
                    <a:gs pos="0">
                      <a:srgbClr val="3E76D4"/>
                    </a:gs>
                    <a:gs pos="100000">
                      <a:srgbClr val="C73ECC"/>
                    </a:gs>
                  </a:gsLst>
                  <a:lin ang="2700000" scaled="1"/>
                  <a:tileRect/>
                </a:gradFill>
                <a:effectLst/>
                <a:latin typeface="+mj-lt"/>
                <a:ea typeface="+mn-ea"/>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solidFill>
                  <a:schemeClr val="bg1">
                    <a:lumMod val="75000"/>
                    <a:lumOff val="25000"/>
                  </a:schemeClr>
                </a:solidFill>
                <a:latin typeface="+mn-lt"/>
                <a:cs typeface="Segoe UI" panose="020B0502040204020203" pitchFamily="34" charset="0"/>
              </a:defRPr>
            </a:lvl1pPr>
          </a:lstStyle>
          <a:p>
            <a:pPr lvl="0"/>
            <a:r>
              <a:rPr lang="en-US"/>
              <a:t>Speaker name or subtitle text</a:t>
            </a:r>
          </a:p>
        </p:txBody>
      </p:sp>
      <p:pic>
        <p:nvPicPr>
          <p:cNvPr id="2" name="MS logo gray - EMF" descr="Microsoft logo, gray text version">
            <a:extLst>
              <a:ext uri="{FF2B5EF4-FFF2-40B4-BE49-F238E27FC236}">
                <a16:creationId xmlns:a16="http://schemas.microsoft.com/office/drawing/2014/main" id="{4439E22E-73DB-26AF-C8BB-7E5DC2D9D979}"/>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Tree>
    <p:extLst>
      <p:ext uri="{BB962C8B-B14F-4D97-AF65-F5344CB8AC3E}">
        <p14:creationId xmlns:p14="http://schemas.microsoft.com/office/powerpoint/2010/main" val="296423069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960DBB6-C2EB-43A8-0A41-501CDD28AC3E}"/>
              </a:ext>
            </a:extLst>
          </p:cNvPr>
          <p:cNvSpPr>
            <a:spLocks noGrp="1"/>
          </p:cNvSpPr>
          <p:nvPr>
            <p:ph type="title"/>
          </p:nvPr>
        </p:nvSpPr>
        <p:spPr>
          <a:xfrm>
            <a:off x="588263" y="457200"/>
            <a:ext cx="11018520" cy="553998"/>
          </a:xfrm>
        </p:spPr>
        <p:txBody>
          <a:bodyPr/>
          <a:lstStyle/>
          <a:p>
            <a:r>
              <a:rPr lang="en-US"/>
              <a:t>Click to edit Master title style</a:t>
            </a:r>
          </a:p>
        </p:txBody>
      </p:sp>
      <p:pic>
        <p:nvPicPr>
          <p:cNvPr id="2" name="Picture Placeholder 13" descr="A picture containing human face, indoor, person, person&#10;&#10;Description automatically generated">
            <a:extLst>
              <a:ext uri="{FF2B5EF4-FFF2-40B4-BE49-F238E27FC236}">
                <a16:creationId xmlns:a16="http://schemas.microsoft.com/office/drawing/2014/main" id="{4CDA5BDA-B9D9-B8F1-58E7-E1E86C5E5E5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0" y="4572000"/>
            <a:ext cx="2386584" cy="2286000"/>
          </a:xfrm>
          <a:prstGeom prst="rect">
            <a:avLst/>
          </a:prstGeom>
        </p:spPr>
      </p:pic>
      <p:pic>
        <p:nvPicPr>
          <p:cNvPr id="5" name="Picture Placeholder 15" descr="A person standing outside a building using a tablet&#10;&#10;Description automatically generated with medium confidence">
            <a:extLst>
              <a:ext uri="{FF2B5EF4-FFF2-40B4-BE49-F238E27FC236}">
                <a16:creationId xmlns:a16="http://schemas.microsoft.com/office/drawing/2014/main" id="{6543667C-395F-47BC-047D-26B4873BDD07}"/>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2451354" y="4572000"/>
            <a:ext cx="2386584" cy="2286000"/>
          </a:xfrm>
          <a:prstGeom prst="rect">
            <a:avLst/>
          </a:prstGeom>
        </p:spPr>
      </p:pic>
      <p:pic>
        <p:nvPicPr>
          <p:cNvPr id="6" name="Picture Placeholder 17" descr="A person sitting at a desk with a computer&#10;&#10;Description automatically generated with medium confidence">
            <a:extLst>
              <a:ext uri="{FF2B5EF4-FFF2-40B4-BE49-F238E27FC236}">
                <a16:creationId xmlns:a16="http://schemas.microsoft.com/office/drawing/2014/main" id="{E9623BF6-8B42-74F6-9AD7-4ED7D87EF001}"/>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a:stretch/>
        </p:blipFill>
        <p:spPr>
          <a:xfrm>
            <a:off x="4902708" y="4572000"/>
            <a:ext cx="2386584" cy="2286000"/>
          </a:xfrm>
          <a:prstGeom prst="rect">
            <a:avLst/>
          </a:prstGeom>
        </p:spPr>
      </p:pic>
      <p:pic>
        <p:nvPicPr>
          <p:cNvPr id="7" name="Picture Placeholder 20" descr="A person sitting on a couch using a tablet&#10;&#10;Description automatically generated with medium confidence">
            <a:extLst>
              <a:ext uri="{FF2B5EF4-FFF2-40B4-BE49-F238E27FC236}">
                <a16:creationId xmlns:a16="http://schemas.microsoft.com/office/drawing/2014/main" id="{76F419D7-0AD0-8F29-709B-A5375EDAB1F5}"/>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a:stretch/>
        </p:blipFill>
        <p:spPr>
          <a:xfrm>
            <a:off x="7354062" y="4572000"/>
            <a:ext cx="2386584" cy="2286000"/>
          </a:xfrm>
          <a:prstGeom prst="rect">
            <a:avLst/>
          </a:prstGeom>
        </p:spPr>
      </p:pic>
      <p:pic>
        <p:nvPicPr>
          <p:cNvPr id="3" name="Picture Placeholder 22">
            <a:extLst>
              <a:ext uri="{FF2B5EF4-FFF2-40B4-BE49-F238E27FC236}">
                <a16:creationId xmlns:a16="http://schemas.microsoft.com/office/drawing/2014/main" id="{420521B4-EA2E-912B-D61B-ED08BB050C7B}"/>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a:stretch/>
        </p:blipFill>
        <p:spPr>
          <a:xfrm>
            <a:off x="9805416" y="4572000"/>
            <a:ext cx="2386584" cy="2286000"/>
          </a:xfrm>
          <a:prstGeom prst="rect">
            <a:avLst/>
          </a:prstGeom>
        </p:spPr>
      </p:pic>
    </p:spTree>
    <p:extLst>
      <p:ext uri="{BB962C8B-B14F-4D97-AF65-F5344CB8AC3E}">
        <p14:creationId xmlns:p14="http://schemas.microsoft.com/office/powerpoint/2010/main" val="317378200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39374829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grpSp>
        <p:nvGrpSpPr>
          <p:cNvPr id="3" name="Group 2">
            <a:extLst>
              <a:ext uri="{FF2B5EF4-FFF2-40B4-BE49-F238E27FC236}">
                <a16:creationId xmlns:a16="http://schemas.microsoft.com/office/drawing/2014/main" id="{029A3F10-F878-A671-32E0-3C0822EE42F5}"/>
              </a:ext>
              <a:ext uri="{C183D7F6-B498-43B3-948B-1728B52AA6E4}">
                <adec:decorative xmlns:adec="http://schemas.microsoft.com/office/drawing/2017/decorative" val="1"/>
              </a:ext>
            </a:extLst>
          </p:cNvPr>
          <p:cNvGrpSpPr/>
          <p:nvPr userDrawn="1"/>
        </p:nvGrpSpPr>
        <p:grpSpPr>
          <a:xfrm>
            <a:off x="0" y="2227153"/>
            <a:ext cx="12192003" cy="4635933"/>
            <a:chOff x="0" y="2222067"/>
            <a:chExt cx="12192003" cy="4635933"/>
          </a:xfrm>
        </p:grpSpPr>
        <p:pic>
          <p:nvPicPr>
            <p:cNvPr id="4" name="Picture 3">
              <a:extLst>
                <a:ext uri="{FF2B5EF4-FFF2-40B4-BE49-F238E27FC236}">
                  <a16:creationId xmlns:a16="http://schemas.microsoft.com/office/drawing/2014/main" id="{C84B2B0D-5333-E732-68D4-4D9F64D679C8}"/>
                </a:ext>
              </a:extLst>
            </p:cNvPr>
            <p:cNvPicPr>
              <a:picLocks noChangeAspect="1"/>
            </p:cNvPicPr>
            <p:nvPr/>
          </p:nvPicPr>
          <p:blipFill rotWithShape="1">
            <a:blip r:embed="rId2">
              <a:alphaModFix amt="50000"/>
              <a:extLst>
                <a:ext uri="{BEBA8EAE-BF5A-486C-A8C5-ECC9F3942E4B}">
                  <a14:imgProps xmlns:a14="http://schemas.microsoft.com/office/drawing/2010/main">
                    <a14:imgLayer r:embed="rId3">
                      <a14:imgEffect>
                        <a14:sharpenSoften amount="-100000"/>
                      </a14:imgEffect>
                    </a14:imgLayer>
                  </a14:imgProps>
                </a:ext>
              </a:extLst>
            </a:blip>
            <a:srcRect l="7614" t="53176" r="35751"/>
            <a:stretch/>
          </p:blipFill>
          <p:spPr>
            <a:xfrm>
              <a:off x="0" y="2345011"/>
              <a:ext cx="12192000" cy="4512989"/>
            </a:xfrm>
            <a:prstGeom prst="rect">
              <a:avLst/>
            </a:prstGeom>
          </p:spPr>
        </p:pic>
        <p:sp>
          <p:nvSpPr>
            <p:cNvPr id="5" name="Rectangle 4">
              <a:extLst>
                <a:ext uri="{FF2B5EF4-FFF2-40B4-BE49-F238E27FC236}">
                  <a16:creationId xmlns:a16="http://schemas.microsoft.com/office/drawing/2014/main" id="{12F42D34-68F1-3A80-5D15-5F7CCBBBB2D0}"/>
                </a:ext>
              </a:extLst>
            </p:cNvPr>
            <p:cNvSpPr/>
            <p:nvPr/>
          </p:nvSpPr>
          <p:spPr bwMode="auto">
            <a:xfrm rot="5400000">
              <a:off x="5167730" y="-2945661"/>
              <a:ext cx="1856546" cy="12192001"/>
            </a:xfrm>
            <a:prstGeom prst="rect">
              <a:avLst/>
            </a:prstGeom>
            <a:gradFill flip="none" rotWithShape="1">
              <a:gsLst>
                <a:gs pos="19000">
                  <a:schemeClr val="bg1"/>
                </a:gs>
                <a:gs pos="100000">
                  <a:schemeClr val="bg1">
                    <a:alpha val="0"/>
                  </a:scheme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grpSp>
    </p:spTree>
    <p:extLst>
      <p:ext uri="{BB962C8B-B14F-4D97-AF65-F5344CB8AC3E}">
        <p14:creationId xmlns:p14="http://schemas.microsoft.com/office/powerpoint/2010/main" val="110535867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3452C63-83A7-678A-2A8F-EFAC83A60F6C}"/>
              </a:ext>
            </a:extLst>
          </p:cNvPr>
          <p:cNvPicPr>
            <a:picLocks noChangeAspect="1"/>
          </p:cNvPicPr>
          <p:nvPr userDrawn="1"/>
        </p:nvPicPr>
        <p:blipFill rotWithShape="1">
          <a:blip r:embed="rId2">
            <a:alphaModFix amt="50000"/>
            <a:extLst>
              <a:ext uri="{BEBA8EAE-BF5A-486C-A8C5-ECC9F3942E4B}">
                <a14:imgProps xmlns:a14="http://schemas.microsoft.com/office/drawing/2010/main">
                  <a14:imgLayer r:embed="rId3">
                    <a14:imgEffect>
                      <a14:sharpenSoften amount="-100000"/>
                    </a14:imgEffect>
                  </a14:imgLayer>
                </a14:imgProps>
              </a:ext>
            </a:extLst>
          </a:blip>
          <a:srcRect l="7614" t="28846" r="35751"/>
          <a:stretch/>
        </p:blipFill>
        <p:spPr>
          <a:xfrm>
            <a:off x="0" y="1"/>
            <a:ext cx="12192000" cy="6858000"/>
          </a:xfrm>
          <a:prstGeom prst="rect">
            <a:avLst/>
          </a:prstGeom>
        </p:spPr>
      </p:pic>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060995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Five filmstrip photos">
    <p:spTree>
      <p:nvGrpSpPr>
        <p:cNvPr id="1" name=""/>
        <p:cNvGrpSpPr/>
        <p:nvPr/>
      </p:nvGrpSpPr>
      <p:grpSpPr>
        <a:xfrm>
          <a:off x="0" y="0"/>
          <a:ext cx="0" cy="0"/>
          <a:chOff x="0" y="0"/>
          <a:chExt cx="0" cy="0"/>
        </a:xfrm>
      </p:grpSpPr>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292608" y="4800600"/>
            <a:ext cx="1801368" cy="923330"/>
          </a:xfrm>
        </p:spPr>
        <p:txBody>
          <a:bodyPr/>
          <a:lstStyle>
            <a:lvl1pPr marL="0" indent="0" algn="ctr">
              <a:spcBef>
                <a:spcPts val="0"/>
              </a:spcBef>
              <a:buNone/>
              <a:defRPr sz="20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386584" cy="2286000"/>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2743962" y="4799409"/>
            <a:ext cx="1801368" cy="923330"/>
          </a:xfrm>
        </p:spPr>
        <p:txBody>
          <a:bodyPr/>
          <a:lstStyle>
            <a:lvl1pPr marL="0" indent="0" algn="ctr">
              <a:spcBef>
                <a:spcPts val="0"/>
              </a:spcBef>
              <a:buNone/>
              <a:defRPr sz="20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2451354" y="2286000"/>
            <a:ext cx="2386584" cy="2286000"/>
          </a:xfrm>
          <a:blipFill>
            <a:blip r:embed="rId3"/>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5195316" y="4799410"/>
            <a:ext cx="1801368" cy="923330"/>
          </a:xfrm>
        </p:spPr>
        <p:txBody>
          <a:bodyPr/>
          <a:lstStyle>
            <a:lvl1pPr marL="0" indent="0" algn="ctr">
              <a:spcBef>
                <a:spcPts val="0"/>
              </a:spcBef>
              <a:buNone/>
              <a:defRPr sz="20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4902708" y="2286000"/>
            <a:ext cx="2386584" cy="2286000"/>
          </a:xfrm>
          <a:blipFill>
            <a:blip r:embed="rId4"/>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7646670" y="4799409"/>
            <a:ext cx="1801368" cy="923330"/>
          </a:xfrm>
        </p:spPr>
        <p:txBody>
          <a:bodyPr/>
          <a:lstStyle>
            <a:lvl1pPr marL="0" indent="0" algn="ctr">
              <a:spcBef>
                <a:spcPts val="0"/>
              </a:spcBef>
              <a:buNone/>
              <a:defRPr sz="20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7354062" y="2286000"/>
            <a:ext cx="2386584" cy="2286000"/>
          </a:xfrm>
          <a:blipFill>
            <a:blip r:embed="rId5"/>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
        <p:nvSpPr>
          <p:cNvPr id="21" name="Text Placeholder 3">
            <a:extLst>
              <a:ext uri="{FF2B5EF4-FFF2-40B4-BE49-F238E27FC236}">
                <a16:creationId xmlns:a16="http://schemas.microsoft.com/office/drawing/2014/main" id="{5B1B6F72-F14C-40F1-8B29-8620AA34DC63}"/>
              </a:ext>
            </a:extLst>
          </p:cNvPr>
          <p:cNvSpPr>
            <a:spLocks noGrp="1"/>
          </p:cNvSpPr>
          <p:nvPr>
            <p:ph type="body" sz="quarter" idx="22"/>
          </p:nvPr>
        </p:nvSpPr>
        <p:spPr>
          <a:xfrm>
            <a:off x="10098024" y="4799409"/>
            <a:ext cx="1801368" cy="923330"/>
          </a:xfrm>
        </p:spPr>
        <p:txBody>
          <a:bodyPr/>
          <a:lstStyle>
            <a:lvl1pPr marL="0" indent="0" algn="ctr">
              <a:spcBef>
                <a:spcPts val="0"/>
              </a:spcBef>
              <a:buNone/>
              <a:defRPr sz="2000">
                <a:latin typeface="+mj-lt"/>
              </a:defRPr>
            </a:lvl1pPr>
          </a:lstStyle>
          <a:p>
            <a:pPr lvl="0"/>
            <a:r>
              <a:rPr lang="en-US"/>
              <a:t>Click to edit Master text styles</a:t>
            </a:r>
          </a:p>
        </p:txBody>
      </p:sp>
      <p:sp>
        <p:nvSpPr>
          <p:cNvPr id="20" name="Picture Placeholder" descr="This photo is a 'placeholder' only. Drag or drop your photo here, or click and tap the center to insert a photo.">
            <a:extLst>
              <a:ext uri="{FF2B5EF4-FFF2-40B4-BE49-F238E27FC236}">
                <a16:creationId xmlns:a16="http://schemas.microsoft.com/office/drawing/2014/main" id="{2AD682C7-20D7-4ED0-99A7-C8530DAC8612}"/>
              </a:ext>
            </a:extLst>
          </p:cNvPr>
          <p:cNvSpPr>
            <a:spLocks noGrp="1"/>
          </p:cNvSpPr>
          <p:nvPr>
            <p:ph type="pic" sz="quarter" idx="21" hasCustomPrompt="1"/>
          </p:nvPr>
        </p:nvSpPr>
        <p:spPr bwMode="ltGray">
          <a:xfrm>
            <a:off x="9805416" y="2286000"/>
            <a:ext cx="2386584" cy="2286000"/>
          </a:xfrm>
          <a:blipFill>
            <a:blip r:embed="rId6"/>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9" name="Title 1">
            <a:extLst>
              <a:ext uri="{FF2B5EF4-FFF2-40B4-BE49-F238E27FC236}">
                <a16:creationId xmlns:a16="http://schemas.microsoft.com/office/drawing/2014/main" id="{C4764AC4-6978-C9FD-AD4E-643AEBB1AD7F}"/>
              </a:ext>
            </a:extLst>
          </p:cNvPr>
          <p:cNvSpPr>
            <a:spLocks noGrp="1"/>
          </p:cNvSpPr>
          <p:nvPr>
            <p:ph type="title"/>
          </p:nvPr>
        </p:nvSpPr>
        <p:spPr>
          <a:xfrm>
            <a:off x="588263" y="457200"/>
            <a:ext cx="11018520" cy="553998"/>
          </a:xfrm>
        </p:spPr>
        <p:txBody>
          <a:bodyPr/>
          <a:lstStyle>
            <a:lvl1pPr algn="ctr">
              <a:defRPr/>
            </a:lvl1pPr>
          </a:lstStyle>
          <a:p>
            <a:r>
              <a:rPr lang="en-US"/>
              <a:t>Click to edit Master title style</a:t>
            </a:r>
          </a:p>
        </p:txBody>
      </p:sp>
    </p:spTree>
    <p:extLst>
      <p:ext uri="{BB962C8B-B14F-4D97-AF65-F5344CB8AC3E}">
        <p14:creationId xmlns:p14="http://schemas.microsoft.com/office/powerpoint/2010/main" val="3824881193"/>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8" pos="4631">
          <p15:clr>
            <a:srgbClr val="5ACBF0"/>
          </p15:clr>
        </p15:guide>
        <p15:guide id="9" pos="4593">
          <p15:clr>
            <a:srgbClr val="5ACBF0"/>
          </p15:clr>
        </p15:guide>
        <p15:guide id="10" pos="6134">
          <p15:clr>
            <a:srgbClr val="5ACBF0"/>
          </p15:clr>
        </p15:guide>
        <p15:guide id="11" pos="1323">
          <p15:clr>
            <a:srgbClr val="5ACBF0"/>
          </p15:clr>
        </p15:guide>
        <p15:guide id="12" pos="2865">
          <p15:clr>
            <a:srgbClr val="5ACBF0"/>
          </p15:clr>
        </p15:guide>
        <p15:guide id="13" pos="4815">
          <p15:clr>
            <a:srgbClr val="5ACBF0"/>
          </p15:clr>
        </p15:guide>
        <p15:guide id="14" pos="6361">
          <p15:clr>
            <a:srgbClr val="5ACBF0"/>
          </p15:clr>
        </p15:guide>
        <p15:guide id="15" orient="horz">
          <p15:clr>
            <a:srgbClr val="5ACBF0"/>
          </p15:clr>
        </p15:guide>
        <p15:guide id="16" pos="1727">
          <p15:clr>
            <a:srgbClr val="5ACBF0"/>
          </p15:clr>
        </p15:guide>
        <p15:guide id="17" pos="2294">
          <p15:clr>
            <a:srgbClr val="5ACBF0"/>
          </p15:clr>
        </p15:guide>
        <p15:guide id="18" pos="3273">
          <p15:clr>
            <a:srgbClr val="5ACBF0"/>
          </p15:clr>
        </p15:guide>
        <p15:guide id="19" pos="4411">
          <p15:clr>
            <a:srgbClr val="5ACBF0"/>
          </p15:clr>
        </p15:guide>
        <p15:guide id="21" pos="6179">
          <p15:clr>
            <a:srgbClr val="5ACBF0"/>
          </p15:clr>
        </p15:guide>
        <p15:guide id="22" pos="1501">
          <p15:clr>
            <a:srgbClr val="5ACBF0"/>
          </p15:clr>
        </p15:guide>
        <p15:guide id="23" pos="1543">
          <p15:clr>
            <a:srgbClr val="5ACBF0"/>
          </p15:clr>
        </p15:guide>
        <p15:guide id="24" pos="3049">
          <p15:clr>
            <a:srgbClr val="5ACBF0"/>
          </p15:clr>
        </p15:guide>
        <p15:guide id="25" pos="3088">
          <p15:clr>
            <a:srgbClr val="5ACBF0"/>
          </p15:clr>
        </p15:guide>
        <p15:guide id="26" pos="5954">
          <p15:clr>
            <a:srgbClr val="5ACBF0"/>
          </p15:clr>
        </p15:guide>
        <p15:guide id="27" pos="3840">
          <p15:clr>
            <a:srgbClr val="5ACBF0"/>
          </p15:clr>
        </p15:guide>
        <p15:guide id="28" pos="5386">
          <p15:clr>
            <a:srgbClr val="5ACBF0"/>
          </p15:clr>
        </p15:guide>
        <p15:guide id="29" pos="753">
          <p15:clr>
            <a:srgbClr val="5ACBF0"/>
          </p15:clr>
        </p15:guide>
        <p15:guide id="30" pos="6927">
          <p15:clr>
            <a:srgbClr val="5ACBF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2_Five filmstrip photo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66D98E0-2243-3357-C91C-61826A69D55B}"/>
              </a:ext>
            </a:extLst>
          </p:cNvPr>
          <p:cNvPicPr>
            <a:picLocks noChangeAspect="1"/>
          </p:cNvPicPr>
          <p:nvPr/>
        </p:nvPicPr>
        <p:blipFill rotWithShape="1">
          <a:blip r:embed="rId2">
            <a:alphaModFix amt="50000"/>
            <a:extLst>
              <a:ext uri="{BEBA8EAE-BF5A-486C-A8C5-ECC9F3942E4B}">
                <a14:imgProps xmlns:a14="http://schemas.microsoft.com/office/drawing/2010/main">
                  <a14:imgLayer r:embed="rId3">
                    <a14:imgEffect>
                      <a14:sharpenSoften amount="-100000"/>
                    </a14:imgEffect>
                  </a14:imgLayer>
                </a14:imgProps>
              </a:ext>
            </a:extLst>
          </a:blip>
          <a:srcRect l="7614" t="28846" r="35751"/>
          <a:stretch/>
        </p:blipFill>
        <p:spPr>
          <a:xfrm>
            <a:off x="0" y="1"/>
            <a:ext cx="12192000" cy="6858000"/>
          </a:xfrm>
          <a:prstGeom prst="rect">
            <a:avLst/>
          </a:prstGeom>
        </p:spPr>
      </p:pic>
      <p:sp>
        <p:nvSpPr>
          <p:cNvPr id="12" name="Text Placeholder 3">
            <a:extLst>
              <a:ext uri="{FF2B5EF4-FFF2-40B4-BE49-F238E27FC236}">
                <a16:creationId xmlns:a16="http://schemas.microsoft.com/office/drawing/2014/main" id="{9244E618-D996-41A6-8C9D-0C3519EA7A6F}"/>
              </a:ext>
            </a:extLst>
          </p:cNvPr>
          <p:cNvSpPr>
            <a:spLocks noGrp="1"/>
          </p:cNvSpPr>
          <p:nvPr userDrawn="1">
            <p:ph type="body" sz="quarter" idx="16"/>
          </p:nvPr>
        </p:nvSpPr>
        <p:spPr>
          <a:xfrm>
            <a:off x="292608" y="4800600"/>
            <a:ext cx="1801368" cy="923330"/>
          </a:xfrm>
        </p:spPr>
        <p:txBody>
          <a:bodyPr/>
          <a:lstStyle>
            <a:lvl1pPr marL="0" indent="0" algn="ctr">
              <a:spcBef>
                <a:spcPts val="0"/>
              </a:spcBef>
              <a:buNone/>
              <a:defRPr sz="2000">
                <a:latin typeface="+mj-lt"/>
              </a:defRPr>
            </a:lvl1pPr>
          </a:lstStyle>
          <a:p>
            <a:pPr lvl="0"/>
            <a:r>
              <a:rPr lang="en-US"/>
              <a:t>Click to edit Master text styles</a:t>
            </a:r>
          </a:p>
        </p:txBody>
      </p:sp>
      <p:sp>
        <p:nvSpPr>
          <p:cNvPr id="14" name="Text Placeholder 3">
            <a:extLst>
              <a:ext uri="{FF2B5EF4-FFF2-40B4-BE49-F238E27FC236}">
                <a16:creationId xmlns:a16="http://schemas.microsoft.com/office/drawing/2014/main" id="{9E4C32BD-CEF7-42AC-94D8-052EF30E2361}"/>
              </a:ext>
            </a:extLst>
          </p:cNvPr>
          <p:cNvSpPr>
            <a:spLocks noGrp="1"/>
          </p:cNvSpPr>
          <p:nvPr userDrawn="1">
            <p:ph type="body" sz="quarter" idx="17"/>
          </p:nvPr>
        </p:nvSpPr>
        <p:spPr>
          <a:xfrm>
            <a:off x="2743962" y="4799409"/>
            <a:ext cx="1801368" cy="923330"/>
          </a:xfrm>
        </p:spPr>
        <p:txBody>
          <a:bodyPr/>
          <a:lstStyle>
            <a:lvl1pPr marL="0" indent="0" algn="ctr">
              <a:spcBef>
                <a:spcPts val="0"/>
              </a:spcBef>
              <a:buNone/>
              <a:defRPr sz="2000">
                <a:latin typeface="+mj-lt"/>
              </a:defRPr>
            </a:lvl1pPr>
          </a:lstStyle>
          <a:p>
            <a:pPr lvl="0"/>
            <a:r>
              <a:rPr lang="en-US"/>
              <a:t>Click to edit Master text styles</a:t>
            </a:r>
          </a:p>
        </p:txBody>
      </p:sp>
      <p:sp>
        <p:nvSpPr>
          <p:cNvPr id="16" name="Text Placeholder 3">
            <a:extLst>
              <a:ext uri="{FF2B5EF4-FFF2-40B4-BE49-F238E27FC236}">
                <a16:creationId xmlns:a16="http://schemas.microsoft.com/office/drawing/2014/main" id="{D682B8EC-8F33-4730-BBE6-E8B7234C9C62}"/>
              </a:ext>
            </a:extLst>
          </p:cNvPr>
          <p:cNvSpPr>
            <a:spLocks noGrp="1"/>
          </p:cNvSpPr>
          <p:nvPr userDrawn="1">
            <p:ph type="body" sz="quarter" idx="18"/>
          </p:nvPr>
        </p:nvSpPr>
        <p:spPr>
          <a:xfrm>
            <a:off x="5195316" y="4799410"/>
            <a:ext cx="1801368" cy="923330"/>
          </a:xfrm>
        </p:spPr>
        <p:txBody>
          <a:bodyPr/>
          <a:lstStyle>
            <a:lvl1pPr marL="0" indent="0" algn="ctr">
              <a:spcBef>
                <a:spcPts val="0"/>
              </a:spcBef>
              <a:buNone/>
              <a:defRPr sz="2000">
                <a:latin typeface="+mj-lt"/>
              </a:defRPr>
            </a:lvl1pPr>
          </a:lstStyle>
          <a:p>
            <a:pPr lvl="0"/>
            <a:r>
              <a:rPr lang="en-US"/>
              <a:t>Click to edit Master text styles</a:t>
            </a:r>
          </a:p>
        </p:txBody>
      </p:sp>
      <p:sp>
        <p:nvSpPr>
          <p:cNvPr id="18" name="Text Placeholder 3">
            <a:extLst>
              <a:ext uri="{FF2B5EF4-FFF2-40B4-BE49-F238E27FC236}">
                <a16:creationId xmlns:a16="http://schemas.microsoft.com/office/drawing/2014/main" id="{83564109-638C-44E2-AE84-46B44C29FD6C}"/>
              </a:ext>
            </a:extLst>
          </p:cNvPr>
          <p:cNvSpPr>
            <a:spLocks noGrp="1"/>
          </p:cNvSpPr>
          <p:nvPr userDrawn="1">
            <p:ph type="body" sz="quarter" idx="20"/>
          </p:nvPr>
        </p:nvSpPr>
        <p:spPr>
          <a:xfrm>
            <a:off x="7646670" y="4799409"/>
            <a:ext cx="1801368" cy="923330"/>
          </a:xfrm>
        </p:spPr>
        <p:txBody>
          <a:bodyPr/>
          <a:lstStyle>
            <a:lvl1pPr marL="0" indent="0" algn="ctr">
              <a:spcBef>
                <a:spcPts val="0"/>
              </a:spcBef>
              <a:buNone/>
              <a:defRPr sz="2000">
                <a:latin typeface="+mj-lt"/>
              </a:defRPr>
            </a:lvl1pPr>
          </a:lstStyle>
          <a:p>
            <a:pPr lvl="0"/>
            <a:r>
              <a:rPr lang="en-US"/>
              <a:t>Click to edit Master text styles</a:t>
            </a:r>
          </a:p>
        </p:txBody>
      </p:sp>
      <p:sp>
        <p:nvSpPr>
          <p:cNvPr id="21" name="Text Placeholder 3">
            <a:extLst>
              <a:ext uri="{FF2B5EF4-FFF2-40B4-BE49-F238E27FC236}">
                <a16:creationId xmlns:a16="http://schemas.microsoft.com/office/drawing/2014/main" id="{5B1B6F72-F14C-40F1-8B29-8620AA34DC63}"/>
              </a:ext>
            </a:extLst>
          </p:cNvPr>
          <p:cNvSpPr>
            <a:spLocks noGrp="1"/>
          </p:cNvSpPr>
          <p:nvPr userDrawn="1">
            <p:ph type="body" sz="quarter" idx="22"/>
          </p:nvPr>
        </p:nvSpPr>
        <p:spPr>
          <a:xfrm>
            <a:off x="10098024" y="4799409"/>
            <a:ext cx="1801368" cy="923330"/>
          </a:xfrm>
        </p:spPr>
        <p:txBody>
          <a:bodyPr/>
          <a:lstStyle>
            <a:lvl1pPr marL="0" indent="0" algn="ctr">
              <a:spcBef>
                <a:spcPts val="0"/>
              </a:spcBef>
              <a:buNone/>
              <a:defRPr sz="2000">
                <a:latin typeface="+mj-lt"/>
              </a:defRPr>
            </a:lvl1pPr>
          </a:lstStyle>
          <a:p>
            <a:pPr lvl="0"/>
            <a:r>
              <a:rPr lang="en-US"/>
              <a:t>Click to edit Master text styles</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9" name="Title 1">
            <a:extLst>
              <a:ext uri="{FF2B5EF4-FFF2-40B4-BE49-F238E27FC236}">
                <a16:creationId xmlns:a16="http://schemas.microsoft.com/office/drawing/2014/main" id="{C4764AC4-6978-C9FD-AD4E-643AEBB1AD7F}"/>
              </a:ext>
            </a:extLst>
          </p:cNvPr>
          <p:cNvSpPr>
            <a:spLocks noGrp="1"/>
          </p:cNvSpPr>
          <p:nvPr userDrawn="1">
            <p:ph type="title"/>
          </p:nvPr>
        </p:nvSpPr>
        <p:spPr>
          <a:xfrm>
            <a:off x="588263" y="457200"/>
            <a:ext cx="11018520" cy="553998"/>
          </a:xfrm>
        </p:spPr>
        <p:txBody>
          <a:bodyPr/>
          <a:lstStyle>
            <a:lvl1pPr algn="ctr">
              <a:defRPr/>
            </a:lvl1pPr>
          </a:lstStyle>
          <a:p>
            <a:r>
              <a:rPr lang="en-US"/>
              <a:t>Click to edit Master title style</a:t>
            </a:r>
          </a:p>
        </p:txBody>
      </p:sp>
      <p:pic>
        <p:nvPicPr>
          <p:cNvPr id="2" name="Picture Placeholder 13" descr="A picture containing human face, indoor, person, person&#10;&#10;Description automatically generated">
            <a:extLst>
              <a:ext uri="{FF2B5EF4-FFF2-40B4-BE49-F238E27FC236}">
                <a16:creationId xmlns:a16="http://schemas.microsoft.com/office/drawing/2014/main" id="{FE111A41-089C-223F-D48F-B1894C0AFFBC}"/>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0" y="2286000"/>
            <a:ext cx="2386584" cy="2286000"/>
          </a:xfrm>
          <a:prstGeom prst="rect">
            <a:avLst/>
          </a:prstGeom>
        </p:spPr>
      </p:pic>
      <p:pic>
        <p:nvPicPr>
          <p:cNvPr id="5" name="Picture Placeholder 15" descr="A person standing outside a building using a tablet&#10;&#10;Description automatically generated with medium confidence">
            <a:extLst>
              <a:ext uri="{FF2B5EF4-FFF2-40B4-BE49-F238E27FC236}">
                <a16:creationId xmlns:a16="http://schemas.microsoft.com/office/drawing/2014/main" id="{C893A92A-539C-959C-E41A-5C0E0F0461D0}"/>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a:stretch/>
        </p:blipFill>
        <p:spPr>
          <a:xfrm>
            <a:off x="2451354" y="2286000"/>
            <a:ext cx="2386584" cy="2286000"/>
          </a:xfrm>
          <a:prstGeom prst="rect">
            <a:avLst/>
          </a:prstGeom>
        </p:spPr>
      </p:pic>
      <p:pic>
        <p:nvPicPr>
          <p:cNvPr id="6" name="Picture Placeholder 17" descr="A person sitting at a desk with a computer&#10;&#10;Description automatically generated with medium confidence">
            <a:extLst>
              <a:ext uri="{FF2B5EF4-FFF2-40B4-BE49-F238E27FC236}">
                <a16:creationId xmlns:a16="http://schemas.microsoft.com/office/drawing/2014/main" id="{CC76CE41-C602-9525-419F-0E7BEE5EA24A}"/>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a:stretch/>
        </p:blipFill>
        <p:spPr>
          <a:xfrm>
            <a:off x="4902708" y="2286000"/>
            <a:ext cx="2386584" cy="2286000"/>
          </a:xfrm>
          <a:prstGeom prst="rect">
            <a:avLst/>
          </a:prstGeom>
        </p:spPr>
      </p:pic>
      <p:pic>
        <p:nvPicPr>
          <p:cNvPr id="7" name="Picture Placeholder 20" descr="A person sitting on a couch using a tablet&#10;&#10;Description automatically generated with medium confidence">
            <a:extLst>
              <a:ext uri="{FF2B5EF4-FFF2-40B4-BE49-F238E27FC236}">
                <a16:creationId xmlns:a16="http://schemas.microsoft.com/office/drawing/2014/main" id="{7A16ACD1-4A3E-F476-B934-C54EEDFA3B19}"/>
              </a:ext>
            </a:extLst>
          </p:cNvPr>
          <p:cNvPicPr>
            <a:picLocks noChangeAspect="1"/>
          </p:cNvPicPr>
          <p:nvPr userDrawn="1"/>
        </p:nvPicPr>
        <p:blipFill rotWithShape="1">
          <a:blip r:embed="rId7" cstate="print">
            <a:extLst>
              <a:ext uri="{28A0092B-C50C-407E-A947-70E740481C1C}">
                <a14:useLocalDpi xmlns:a14="http://schemas.microsoft.com/office/drawing/2010/main" val="0"/>
              </a:ext>
            </a:extLst>
          </a:blip>
          <a:srcRect/>
          <a:stretch/>
        </p:blipFill>
        <p:spPr>
          <a:xfrm>
            <a:off x="7354062" y="2286000"/>
            <a:ext cx="2386584" cy="2286000"/>
          </a:xfrm>
          <a:prstGeom prst="rect">
            <a:avLst/>
          </a:prstGeom>
        </p:spPr>
      </p:pic>
      <p:pic>
        <p:nvPicPr>
          <p:cNvPr id="8" name="Picture Placeholder 22">
            <a:extLst>
              <a:ext uri="{FF2B5EF4-FFF2-40B4-BE49-F238E27FC236}">
                <a16:creationId xmlns:a16="http://schemas.microsoft.com/office/drawing/2014/main" id="{4292887E-44E0-C3BC-ED03-424773EE14D8}"/>
              </a:ext>
            </a:extLst>
          </p:cNvPr>
          <p:cNvPicPr>
            <a:picLocks noChangeAspect="1"/>
          </p:cNvPicPr>
          <p:nvPr userDrawn="1"/>
        </p:nvPicPr>
        <p:blipFill rotWithShape="1">
          <a:blip r:embed="rId8" cstate="print">
            <a:extLst>
              <a:ext uri="{28A0092B-C50C-407E-A947-70E740481C1C}">
                <a14:useLocalDpi xmlns:a14="http://schemas.microsoft.com/office/drawing/2010/main" val="0"/>
              </a:ext>
            </a:extLst>
          </a:blip>
          <a:srcRect/>
          <a:stretch/>
        </p:blipFill>
        <p:spPr>
          <a:xfrm>
            <a:off x="9805416" y="2286000"/>
            <a:ext cx="2386584" cy="2286000"/>
          </a:xfrm>
          <a:prstGeom prst="rect">
            <a:avLst/>
          </a:prstGeom>
        </p:spPr>
      </p:pic>
    </p:spTree>
    <p:extLst>
      <p:ext uri="{BB962C8B-B14F-4D97-AF65-F5344CB8AC3E}">
        <p14:creationId xmlns:p14="http://schemas.microsoft.com/office/powerpoint/2010/main" val="2333743366"/>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8" pos="4631">
          <p15:clr>
            <a:srgbClr val="5ACBF0"/>
          </p15:clr>
        </p15:guide>
        <p15:guide id="9" pos="4593">
          <p15:clr>
            <a:srgbClr val="5ACBF0"/>
          </p15:clr>
        </p15:guide>
        <p15:guide id="10" pos="6134">
          <p15:clr>
            <a:srgbClr val="5ACBF0"/>
          </p15:clr>
        </p15:guide>
        <p15:guide id="11" pos="1323">
          <p15:clr>
            <a:srgbClr val="5ACBF0"/>
          </p15:clr>
        </p15:guide>
        <p15:guide id="12" pos="2865">
          <p15:clr>
            <a:srgbClr val="5ACBF0"/>
          </p15:clr>
        </p15:guide>
        <p15:guide id="13" pos="4815">
          <p15:clr>
            <a:srgbClr val="5ACBF0"/>
          </p15:clr>
        </p15:guide>
        <p15:guide id="14" pos="6361">
          <p15:clr>
            <a:srgbClr val="5ACBF0"/>
          </p15:clr>
        </p15:guide>
        <p15:guide id="15" orient="horz">
          <p15:clr>
            <a:srgbClr val="5ACBF0"/>
          </p15:clr>
        </p15:guide>
        <p15:guide id="16" pos="1727">
          <p15:clr>
            <a:srgbClr val="5ACBF0"/>
          </p15:clr>
        </p15:guide>
        <p15:guide id="17" pos="2294">
          <p15:clr>
            <a:srgbClr val="5ACBF0"/>
          </p15:clr>
        </p15:guide>
        <p15:guide id="18" pos="3273">
          <p15:clr>
            <a:srgbClr val="5ACBF0"/>
          </p15:clr>
        </p15:guide>
        <p15:guide id="19" pos="4411">
          <p15:clr>
            <a:srgbClr val="5ACBF0"/>
          </p15:clr>
        </p15:guide>
        <p15:guide id="21" pos="6179">
          <p15:clr>
            <a:srgbClr val="5ACBF0"/>
          </p15:clr>
        </p15:guide>
        <p15:guide id="22" pos="1501">
          <p15:clr>
            <a:srgbClr val="5ACBF0"/>
          </p15:clr>
        </p15:guide>
        <p15:guide id="23" pos="1543">
          <p15:clr>
            <a:srgbClr val="5ACBF0"/>
          </p15:clr>
        </p15:guide>
        <p15:guide id="24" pos="3049">
          <p15:clr>
            <a:srgbClr val="5ACBF0"/>
          </p15:clr>
        </p15:guide>
        <p15:guide id="25" pos="3088">
          <p15:clr>
            <a:srgbClr val="5ACBF0"/>
          </p15:clr>
        </p15:guide>
        <p15:guide id="26" pos="5954">
          <p15:clr>
            <a:srgbClr val="5ACBF0"/>
          </p15:clr>
        </p15:guide>
        <p15:guide id="27" pos="3840">
          <p15:clr>
            <a:srgbClr val="5ACBF0"/>
          </p15:clr>
        </p15:guide>
        <p15:guide id="28" pos="5386">
          <p15:clr>
            <a:srgbClr val="5ACBF0"/>
          </p15:clr>
        </p15:guide>
        <p15:guide id="29" pos="753">
          <p15:clr>
            <a:srgbClr val="5ACBF0"/>
          </p15:clr>
        </p15:guide>
        <p15:guide id="30" pos="6927">
          <p15:clr>
            <a:srgbClr val="5ACBF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84B2B0D-5333-E732-68D4-4D9F64D679C8}"/>
              </a:ext>
            </a:extLst>
          </p:cNvPr>
          <p:cNvPicPr>
            <a:picLocks noChangeAspect="1"/>
          </p:cNvPicPr>
          <p:nvPr/>
        </p:nvPicPr>
        <p:blipFill rotWithShape="1">
          <a:blip r:embed="rId2">
            <a:alphaModFix/>
            <a:extLst>
              <a:ext uri="{BEBA8EAE-BF5A-486C-A8C5-ECC9F3942E4B}">
                <a14:imgProps xmlns:a14="http://schemas.microsoft.com/office/drawing/2010/main">
                  <a14:imgLayer r:embed="rId3">
                    <a14:imgEffect>
                      <a14:sharpenSoften amount="-100000"/>
                    </a14:imgEffect>
                  </a14:imgLayer>
                </a14:imgProps>
              </a:ext>
            </a:extLst>
          </a:blip>
          <a:srcRect l="7613" t="28793" r="35716"/>
          <a:stretch/>
        </p:blipFill>
        <p:spPr>
          <a:xfrm>
            <a:off x="-7744" y="1"/>
            <a:ext cx="12199743" cy="6863086"/>
          </a:xfrm>
          <a:prstGeom prst="rect">
            <a:avLst/>
          </a:prstGeom>
        </p:spPr>
      </p:pic>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
        <p:nvSpPr>
          <p:cNvPr id="3" name="TextBox 2">
            <a:extLst>
              <a:ext uri="{FF2B5EF4-FFF2-40B4-BE49-F238E27FC236}">
                <a16:creationId xmlns:a16="http://schemas.microsoft.com/office/drawing/2014/main" id="{EF6FB7A8-B528-3653-F05C-EA56F7327576}"/>
              </a:ext>
            </a:extLst>
          </p:cNvPr>
          <p:cNvSpPr txBox="1"/>
          <p:nvPr userDrawn="1">
            <p:extLst>
              <p:ext uri="{1162E1C5-73C7-4A58-AE30-91384D911F3F}">
                <p184:classification xmlns:p184="http://schemas.microsoft.com/office/powerpoint/2018/4/main" val="ftr"/>
              </p:ext>
            </p:extLst>
          </p:nvPr>
        </p:nvSpPr>
        <p:spPr>
          <a:xfrm>
            <a:off x="203957" y="6640196"/>
            <a:ext cx="2979913" cy="153888"/>
          </a:xfrm>
          <a:prstGeom prst="rect">
            <a:avLst/>
          </a:prstGeom>
        </p:spPr>
        <p:txBody>
          <a:bodyPr horzOverflow="overflow" wrap="square" lIns="0" tIns="0" rIns="0" bIns="0">
            <a:spAutoFit/>
          </a:bodyPr>
          <a:lstStyle/>
          <a:p>
            <a:pPr algn="l"/>
            <a:r>
              <a:rPr lang="en-US" sz="1000">
                <a:solidFill>
                  <a:srgbClr val="000000"/>
                </a:solidFill>
                <a:latin typeface="Calibri" panose="020F0502020204030204" pitchFamily="34" charset="0"/>
                <a:cs typeface="Calibri" panose="020F0502020204030204" pitchFamily="34" charset="0"/>
              </a:rPr>
              <a:t>Classified as Microsoft Confidential – Internal use only</a:t>
            </a:r>
          </a:p>
        </p:txBody>
      </p:sp>
    </p:spTree>
    <p:extLst>
      <p:ext uri="{BB962C8B-B14F-4D97-AF65-F5344CB8AC3E}">
        <p14:creationId xmlns:p14="http://schemas.microsoft.com/office/powerpoint/2010/main" val="58361142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Blank 12 Column">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84AF883-6E59-FF46-831D-542A3FE0C23A}"/>
              </a:ext>
              <a:ext uri="{C183D7F6-B498-43B3-948B-1728B52AA6E4}">
                <adec:decorative xmlns:adec="http://schemas.microsoft.com/office/drawing/2017/decorative" val="1"/>
              </a:ext>
            </a:extLst>
          </p:cNvPr>
          <p:cNvPicPr>
            <a:picLocks noChangeAspect="1"/>
          </p:cNvPicPr>
          <p:nvPr userDrawn="1"/>
        </p:nvPicPr>
        <p:blipFill rotWithShape="1">
          <a:blip r:embed="rId2"/>
          <a:srcRect t="36534" r="885" b="13108"/>
          <a:stretch/>
        </p:blipFill>
        <p:spPr>
          <a:xfrm>
            <a:off x="0" y="4128656"/>
            <a:ext cx="12192000" cy="2729344"/>
          </a:xfrm>
          <a:prstGeom prst="rect">
            <a:avLst/>
          </a:prstGeom>
        </p:spPr>
      </p:pic>
      <p:sp>
        <p:nvSpPr>
          <p:cNvPr id="4" name="Title 1">
            <a:extLst>
              <a:ext uri="{FF2B5EF4-FFF2-40B4-BE49-F238E27FC236}">
                <a16:creationId xmlns:a16="http://schemas.microsoft.com/office/drawing/2014/main" id="{7960DBB6-C2EB-43A8-0A41-501CDD28AC3E}"/>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2" name="TextBox 1">
            <a:extLst>
              <a:ext uri="{FF2B5EF4-FFF2-40B4-BE49-F238E27FC236}">
                <a16:creationId xmlns:a16="http://schemas.microsoft.com/office/drawing/2014/main" id="{00BBE45A-479E-43C1-35AC-16BC49CB9C70}"/>
              </a:ext>
            </a:extLst>
          </p:cNvPr>
          <p:cNvSpPr txBox="1"/>
          <p:nvPr userDrawn="1">
            <p:extLst>
              <p:ext uri="{1162E1C5-73C7-4A58-AE30-91384D911F3F}">
                <p184:classification xmlns:p184="http://schemas.microsoft.com/office/powerpoint/2018/4/main" val="ftr"/>
              </p:ext>
            </p:extLst>
          </p:nvPr>
        </p:nvSpPr>
        <p:spPr>
          <a:xfrm>
            <a:off x="203957" y="6640196"/>
            <a:ext cx="2979913" cy="153888"/>
          </a:xfrm>
          <a:prstGeom prst="rect">
            <a:avLst/>
          </a:prstGeom>
        </p:spPr>
        <p:txBody>
          <a:bodyPr horzOverflow="overflow" wrap="square" lIns="0" tIns="0" rIns="0" bIns="0">
            <a:spAutoFit/>
          </a:bodyPr>
          <a:lstStyle/>
          <a:p>
            <a:pPr algn="l"/>
            <a:r>
              <a:rPr lang="en-US" sz="1000">
                <a:solidFill>
                  <a:srgbClr val="000000"/>
                </a:solidFill>
                <a:latin typeface="Calibri" panose="020F0502020204030204" pitchFamily="34" charset="0"/>
                <a:cs typeface="Calibri" panose="020F0502020204030204" pitchFamily="34" charset="0"/>
              </a:rPr>
              <a:t>Classified as Microsoft Confidential – Internal use only</a:t>
            </a:r>
          </a:p>
        </p:txBody>
      </p:sp>
    </p:spTree>
    <p:extLst>
      <p:ext uri="{BB962C8B-B14F-4D97-AF65-F5344CB8AC3E}">
        <p14:creationId xmlns:p14="http://schemas.microsoft.com/office/powerpoint/2010/main" val="127484490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Blank 12 Column">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84AF883-6E59-FF46-831D-542A3FE0C23A}"/>
              </a:ext>
              <a:ext uri="{C183D7F6-B498-43B3-948B-1728B52AA6E4}">
                <adec:decorative xmlns:adec="http://schemas.microsoft.com/office/drawing/2017/decorative" val="1"/>
              </a:ext>
            </a:extLst>
          </p:cNvPr>
          <p:cNvPicPr>
            <a:picLocks noChangeAspect="1"/>
          </p:cNvPicPr>
          <p:nvPr userDrawn="1"/>
        </p:nvPicPr>
        <p:blipFill rotWithShape="1">
          <a:blip r:embed="rId2"/>
          <a:srcRect t="36534" r="885" b="13108"/>
          <a:stretch/>
        </p:blipFill>
        <p:spPr>
          <a:xfrm>
            <a:off x="0" y="4128656"/>
            <a:ext cx="12192000" cy="2729344"/>
          </a:xfrm>
          <a:prstGeom prst="rect">
            <a:avLst/>
          </a:prstGeom>
        </p:spPr>
      </p:pic>
      <p:sp>
        <p:nvSpPr>
          <p:cNvPr id="4" name="Title 1">
            <a:extLst>
              <a:ext uri="{FF2B5EF4-FFF2-40B4-BE49-F238E27FC236}">
                <a16:creationId xmlns:a16="http://schemas.microsoft.com/office/drawing/2014/main" id="{7960DBB6-C2EB-43A8-0A41-501CDD28AC3E}"/>
              </a:ext>
            </a:extLst>
          </p:cNvPr>
          <p:cNvSpPr>
            <a:spLocks noGrp="1"/>
          </p:cNvSpPr>
          <p:nvPr>
            <p:ph type="title"/>
          </p:nvPr>
        </p:nvSpPr>
        <p:spPr>
          <a:xfrm>
            <a:off x="588263" y="457200"/>
            <a:ext cx="11018520" cy="553998"/>
          </a:xfrm>
        </p:spPr>
        <p:txBody>
          <a:bodyPr/>
          <a:lstStyle/>
          <a:p>
            <a:r>
              <a:rPr lang="en-US"/>
              <a:t>Click to edit Master title style</a:t>
            </a:r>
          </a:p>
        </p:txBody>
      </p:sp>
      <p:pic>
        <p:nvPicPr>
          <p:cNvPr id="6" name="Picture 5">
            <a:extLst>
              <a:ext uri="{FF2B5EF4-FFF2-40B4-BE49-F238E27FC236}">
                <a16:creationId xmlns:a16="http://schemas.microsoft.com/office/drawing/2014/main" id="{F64C9833-1166-F7F6-B3E5-98FCB1C49719}"/>
              </a:ext>
            </a:extLst>
          </p:cNvPr>
          <p:cNvPicPr>
            <a:picLocks noChangeAspect="1"/>
          </p:cNvPicPr>
          <p:nvPr/>
        </p:nvPicPr>
        <p:blipFill rotWithShape="1">
          <a:blip r:embed="rId3">
            <a:alphaModFix amt="50000"/>
            <a:extLst>
              <a:ext uri="{BEBA8EAE-BF5A-486C-A8C5-ECC9F3942E4B}">
                <a14:imgProps xmlns:a14="http://schemas.microsoft.com/office/drawing/2010/main">
                  <a14:imgLayer r:embed="rId4">
                    <a14:imgEffect>
                      <a14:sharpenSoften amount="-100000"/>
                    </a14:imgEffect>
                  </a14:imgLayer>
                </a14:imgProps>
              </a:ext>
            </a:extLst>
          </a:blip>
          <a:srcRect l="8009" t="9069" r="64919" b="28065"/>
          <a:stretch/>
        </p:blipFill>
        <p:spPr>
          <a:xfrm>
            <a:off x="985173" y="2325329"/>
            <a:ext cx="3330084" cy="3716243"/>
          </a:xfrm>
          <a:prstGeom prst="roundRect">
            <a:avLst>
              <a:gd name="adj" fmla="val 1849"/>
            </a:avLst>
          </a:prstGeom>
          <a:solidFill>
            <a:schemeClr val="bg1"/>
          </a:solidFill>
          <a:ln>
            <a:solidFill>
              <a:schemeClr val="bg1"/>
            </a:solidFill>
          </a:ln>
          <a:effectLst>
            <a:outerShdw blurRad="223661" dist="140295" dir="2700000" algn="tl" rotWithShape="0">
              <a:schemeClr val="accent1">
                <a:alpha val="15000"/>
              </a:schemeClr>
            </a:outerShdw>
          </a:effectLst>
        </p:spPr>
      </p:pic>
      <p:pic>
        <p:nvPicPr>
          <p:cNvPr id="8" name="Picture 7">
            <a:extLst>
              <a:ext uri="{FF2B5EF4-FFF2-40B4-BE49-F238E27FC236}">
                <a16:creationId xmlns:a16="http://schemas.microsoft.com/office/drawing/2014/main" id="{B4DCDFF9-BFAC-7E73-7CBA-8CA1A0F6870A}"/>
              </a:ext>
              <a:ext uri="{C183D7F6-B498-43B3-948B-1728B52AA6E4}">
                <adec:decorative xmlns:adec="http://schemas.microsoft.com/office/drawing/2017/decorative" val="1"/>
              </a:ext>
            </a:extLst>
          </p:cNvPr>
          <p:cNvPicPr>
            <a:picLocks noChangeAspect="1"/>
          </p:cNvPicPr>
          <p:nvPr userDrawn="1"/>
        </p:nvPicPr>
        <p:blipFill rotWithShape="1">
          <a:blip r:embed="rId3">
            <a:alphaModFix amt="50000"/>
            <a:extLst>
              <a:ext uri="{BEBA8EAE-BF5A-486C-A8C5-ECC9F3942E4B}">
                <a14:imgProps xmlns:a14="http://schemas.microsoft.com/office/drawing/2010/main">
                  <a14:imgLayer r:embed="rId5">
                    <a14:imgEffect>
                      <a14:sharpenSoften amount="-100000"/>
                    </a14:imgEffect>
                  </a14:imgLayer>
                </a14:imgProps>
              </a:ext>
            </a:extLst>
          </a:blip>
          <a:srcRect l="37646" t="9069" r="35281" b="28065"/>
          <a:stretch/>
        </p:blipFill>
        <p:spPr>
          <a:xfrm>
            <a:off x="4523725" y="2325328"/>
            <a:ext cx="3330084" cy="3716243"/>
          </a:xfrm>
          <a:prstGeom prst="roundRect">
            <a:avLst>
              <a:gd name="adj" fmla="val 1748"/>
            </a:avLst>
          </a:prstGeom>
          <a:solidFill>
            <a:schemeClr val="bg1"/>
          </a:solidFill>
          <a:ln>
            <a:solidFill>
              <a:schemeClr val="bg1"/>
            </a:solidFill>
          </a:ln>
          <a:effectLst>
            <a:outerShdw blurRad="223661" dist="140295" dir="2700000" algn="tl" rotWithShape="0">
              <a:srgbClr val="6B2929">
                <a:alpha val="15000"/>
              </a:srgbClr>
            </a:outerShdw>
          </a:effectLst>
        </p:spPr>
      </p:pic>
      <p:pic>
        <p:nvPicPr>
          <p:cNvPr id="9" name="Picture 8">
            <a:extLst>
              <a:ext uri="{FF2B5EF4-FFF2-40B4-BE49-F238E27FC236}">
                <a16:creationId xmlns:a16="http://schemas.microsoft.com/office/drawing/2014/main" id="{F887D106-E959-F759-88C9-5D7F34436CEE}"/>
              </a:ext>
              <a:ext uri="{C183D7F6-B498-43B3-948B-1728B52AA6E4}">
                <adec:decorative xmlns:adec="http://schemas.microsoft.com/office/drawing/2017/decorative" val="1"/>
              </a:ext>
            </a:extLst>
          </p:cNvPr>
          <p:cNvPicPr>
            <a:picLocks noChangeAspect="1"/>
          </p:cNvPicPr>
          <p:nvPr userDrawn="1"/>
        </p:nvPicPr>
        <p:blipFill rotWithShape="1">
          <a:blip r:embed="rId3">
            <a:alphaModFix amt="50000"/>
            <a:extLst>
              <a:ext uri="{BEBA8EAE-BF5A-486C-A8C5-ECC9F3942E4B}">
                <a14:imgProps xmlns:a14="http://schemas.microsoft.com/office/drawing/2010/main">
                  <a14:imgLayer r:embed="rId6">
                    <a14:imgEffect>
                      <a14:sharpenSoften amount="-100000"/>
                    </a14:imgEffect>
                  </a14:imgLayer>
                </a14:imgProps>
              </a:ext>
            </a:extLst>
          </a:blip>
          <a:srcRect l="66342" t="9069" r="6537" b="28065"/>
          <a:stretch/>
        </p:blipFill>
        <p:spPr>
          <a:xfrm>
            <a:off x="8053459" y="2325328"/>
            <a:ext cx="3336028" cy="3716243"/>
          </a:xfrm>
          <a:prstGeom prst="roundRect">
            <a:avLst>
              <a:gd name="adj" fmla="val 1939"/>
            </a:avLst>
          </a:prstGeom>
          <a:solidFill>
            <a:schemeClr val="bg1"/>
          </a:solidFill>
          <a:ln>
            <a:solidFill>
              <a:schemeClr val="bg1"/>
            </a:solidFill>
          </a:ln>
          <a:effectLst>
            <a:outerShdw blurRad="223661" dist="140295" dir="2700000" algn="tl" rotWithShape="0">
              <a:srgbClr val="054B16">
                <a:alpha val="15000"/>
              </a:srgbClr>
            </a:outerShdw>
          </a:effectLst>
        </p:spPr>
      </p:pic>
      <p:sp>
        <p:nvSpPr>
          <p:cNvPr id="2" name="TextBox 1">
            <a:extLst>
              <a:ext uri="{FF2B5EF4-FFF2-40B4-BE49-F238E27FC236}">
                <a16:creationId xmlns:a16="http://schemas.microsoft.com/office/drawing/2014/main" id="{B4D928E9-D25F-C039-592C-C2094A241CAF}"/>
              </a:ext>
            </a:extLst>
          </p:cNvPr>
          <p:cNvSpPr txBox="1"/>
          <p:nvPr userDrawn="1">
            <p:extLst>
              <p:ext uri="{1162E1C5-73C7-4A58-AE30-91384D911F3F}">
                <p184:classification xmlns:p184="http://schemas.microsoft.com/office/powerpoint/2018/4/main" val="ftr"/>
              </p:ext>
            </p:extLst>
          </p:nvPr>
        </p:nvSpPr>
        <p:spPr>
          <a:xfrm>
            <a:off x="203957" y="6640196"/>
            <a:ext cx="2979913" cy="153888"/>
          </a:xfrm>
          <a:prstGeom prst="rect">
            <a:avLst/>
          </a:prstGeom>
        </p:spPr>
        <p:txBody>
          <a:bodyPr horzOverflow="overflow" wrap="square" lIns="0" tIns="0" rIns="0" bIns="0">
            <a:spAutoFit/>
          </a:bodyPr>
          <a:lstStyle/>
          <a:p>
            <a:pPr algn="l"/>
            <a:r>
              <a:rPr lang="en-US" sz="1000">
                <a:solidFill>
                  <a:srgbClr val="000000"/>
                </a:solidFill>
                <a:latin typeface="Calibri" panose="020F0502020204030204" pitchFamily="34" charset="0"/>
                <a:cs typeface="Calibri" panose="020F0502020204030204" pitchFamily="34" charset="0"/>
              </a:rPr>
              <a:t>Classified as Microsoft Confidential – Internal use only</a:t>
            </a:r>
          </a:p>
        </p:txBody>
      </p:sp>
    </p:spTree>
    <p:extLst>
      <p:ext uri="{BB962C8B-B14F-4D97-AF65-F5344CB8AC3E}">
        <p14:creationId xmlns:p14="http://schemas.microsoft.com/office/powerpoint/2010/main" val="38541795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42" presetClass="path" presetSubtype="0" decel="100000" fill="hold" nodeType="withEffect">
                                  <p:stCondLst>
                                    <p:cond delay="0"/>
                                  </p:stCondLst>
                                  <p:childTnLst>
                                    <p:animMotion origin="layout" path="M 2.29167E-6 -3.7037E-6 L 2.29167E-6 0.03542 " pathEditMode="relative" rAng="0" ptsTypes="AA">
                                      <p:cBhvr>
                                        <p:cTn id="9" dur="700" spd="-100000" fill="hold"/>
                                        <p:tgtEl>
                                          <p:spTgt spid="8"/>
                                        </p:tgtEl>
                                        <p:attrNameLst>
                                          <p:attrName>ppt_x</p:attrName>
                                          <p:attrName>ppt_y</p:attrName>
                                        </p:attrNameLst>
                                      </p:cBhvr>
                                      <p:rCtr x="0" y="1759"/>
                                    </p:animMotion>
                                  </p:childTnLst>
                                </p:cTn>
                              </p:par>
                              <p:par>
                                <p:cTn id="10" presetID="10" presetClass="entr" presetSubtype="0" fill="hold" nodeType="withEffect">
                                  <p:stCondLst>
                                    <p:cond delay="20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42" presetClass="path" presetSubtype="0" decel="100000" fill="hold" nodeType="withEffect">
                                  <p:stCondLst>
                                    <p:cond delay="200"/>
                                  </p:stCondLst>
                                  <p:childTnLst>
                                    <p:animMotion origin="layout" path="M 2.29167E-6 -3.7037E-6 L 2.29167E-6 0.03542 " pathEditMode="relative" rAng="0" ptsTypes="AA">
                                      <p:cBhvr>
                                        <p:cTn id="14" dur="700" spd="-100000" fill="hold"/>
                                        <p:tgtEl>
                                          <p:spTgt spid="9"/>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6_Blank 12 Colum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9FB44A3-1893-A49C-65F4-1284CBAA521B}"/>
              </a:ext>
              <a:ext uri="{C183D7F6-B498-43B3-948B-1728B52AA6E4}">
                <adec:decorative xmlns:adec="http://schemas.microsoft.com/office/drawing/2017/decorative" val="1"/>
              </a:ext>
            </a:extLst>
          </p:cNvPr>
          <p:cNvSpPr/>
          <p:nvPr userDrawn="1"/>
        </p:nvSpPr>
        <p:spPr bwMode="auto">
          <a:xfrm rot="5400000">
            <a:off x="5451347" y="-4471843"/>
            <a:ext cx="1289306" cy="12192000"/>
          </a:xfrm>
          <a:prstGeom prst="rect">
            <a:avLst/>
          </a:prstGeom>
          <a:gradFill flip="none" rotWithShape="1">
            <a:gsLst>
              <a:gs pos="19000">
                <a:schemeClr val="bg1"/>
              </a:gs>
              <a:gs pos="100000">
                <a:schemeClr val="bg1">
                  <a:alpha val="0"/>
                </a:scheme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pic>
        <p:nvPicPr>
          <p:cNvPr id="3" name="Picture 2">
            <a:extLst>
              <a:ext uri="{FF2B5EF4-FFF2-40B4-BE49-F238E27FC236}">
                <a16:creationId xmlns:a16="http://schemas.microsoft.com/office/drawing/2014/main" id="{784AF883-6E59-FF46-831D-542A3FE0C23A}"/>
              </a:ext>
              <a:ext uri="{C183D7F6-B498-43B3-948B-1728B52AA6E4}">
                <adec:decorative xmlns:adec="http://schemas.microsoft.com/office/drawing/2017/decorative" val="1"/>
              </a:ext>
            </a:extLst>
          </p:cNvPr>
          <p:cNvPicPr>
            <a:picLocks noChangeAspect="1"/>
          </p:cNvPicPr>
          <p:nvPr userDrawn="1"/>
        </p:nvPicPr>
        <p:blipFill rotWithShape="1">
          <a:blip r:embed="rId2"/>
          <a:srcRect t="11598" r="885" b="3730"/>
          <a:stretch/>
        </p:blipFill>
        <p:spPr>
          <a:xfrm>
            <a:off x="0" y="2268811"/>
            <a:ext cx="12192000" cy="4589189"/>
          </a:xfrm>
          <a:prstGeom prst="rect">
            <a:avLst/>
          </a:prstGeom>
        </p:spPr>
      </p:pic>
      <p:sp>
        <p:nvSpPr>
          <p:cNvPr id="5" name="Rectangle 4">
            <a:extLst>
              <a:ext uri="{FF2B5EF4-FFF2-40B4-BE49-F238E27FC236}">
                <a16:creationId xmlns:a16="http://schemas.microsoft.com/office/drawing/2014/main" id="{3893CE38-5D24-2256-0441-2C5A9585B6E4}"/>
              </a:ext>
              <a:ext uri="{C183D7F6-B498-43B3-948B-1728B52AA6E4}">
                <adec:decorative xmlns:adec="http://schemas.microsoft.com/office/drawing/2017/decorative" val="1"/>
              </a:ext>
            </a:extLst>
          </p:cNvPr>
          <p:cNvSpPr/>
          <p:nvPr userDrawn="1"/>
        </p:nvSpPr>
        <p:spPr bwMode="auto">
          <a:xfrm rot="5400000">
            <a:off x="5451348" y="-3462521"/>
            <a:ext cx="1289306" cy="12192000"/>
          </a:xfrm>
          <a:prstGeom prst="rect">
            <a:avLst/>
          </a:prstGeom>
          <a:gradFill flip="none" rotWithShape="1">
            <a:gsLst>
              <a:gs pos="19000">
                <a:schemeClr val="bg1"/>
              </a:gs>
              <a:gs pos="100000">
                <a:schemeClr val="bg1">
                  <a:alpha val="0"/>
                </a:scheme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4" name="Title 1">
            <a:extLst>
              <a:ext uri="{FF2B5EF4-FFF2-40B4-BE49-F238E27FC236}">
                <a16:creationId xmlns:a16="http://schemas.microsoft.com/office/drawing/2014/main" id="{7960DBB6-C2EB-43A8-0A41-501CDD28AC3E}"/>
              </a:ext>
            </a:extLst>
          </p:cNvPr>
          <p:cNvSpPr>
            <a:spLocks noGrp="1"/>
          </p:cNvSpPr>
          <p:nvPr>
            <p:ph type="title"/>
          </p:nvPr>
        </p:nvSpPr>
        <p:spPr>
          <a:xfrm>
            <a:off x="588263" y="457200"/>
            <a:ext cx="11018520" cy="553998"/>
          </a:xfrm>
        </p:spPr>
        <p:txBody>
          <a:bodyPr/>
          <a:lstStyle/>
          <a:p>
            <a:r>
              <a:rPr lang="en-US"/>
              <a:t>Click to edit Master title style</a:t>
            </a:r>
          </a:p>
        </p:txBody>
      </p:sp>
      <p:pic>
        <p:nvPicPr>
          <p:cNvPr id="6" name="Picture 5">
            <a:extLst>
              <a:ext uri="{FF2B5EF4-FFF2-40B4-BE49-F238E27FC236}">
                <a16:creationId xmlns:a16="http://schemas.microsoft.com/office/drawing/2014/main" id="{F64C9833-1166-F7F6-B3E5-98FCB1C49719}"/>
              </a:ext>
            </a:extLst>
          </p:cNvPr>
          <p:cNvPicPr>
            <a:picLocks noChangeAspect="1"/>
          </p:cNvPicPr>
          <p:nvPr/>
        </p:nvPicPr>
        <p:blipFill rotWithShape="1">
          <a:blip r:embed="rId3">
            <a:alphaModFix amt="50000"/>
            <a:extLst>
              <a:ext uri="{BEBA8EAE-BF5A-486C-A8C5-ECC9F3942E4B}">
                <a14:imgProps xmlns:a14="http://schemas.microsoft.com/office/drawing/2010/main">
                  <a14:imgLayer r:embed="rId4">
                    <a14:imgEffect>
                      <a14:sharpenSoften amount="-100000"/>
                    </a14:imgEffect>
                  </a14:imgLayer>
                </a14:imgProps>
              </a:ext>
            </a:extLst>
          </a:blip>
          <a:srcRect l="8009" t="9069" r="64919" b="28065"/>
          <a:stretch/>
        </p:blipFill>
        <p:spPr>
          <a:xfrm>
            <a:off x="985173" y="1817051"/>
            <a:ext cx="3330084" cy="3716243"/>
          </a:xfrm>
          <a:prstGeom prst="roundRect">
            <a:avLst>
              <a:gd name="adj" fmla="val 1849"/>
            </a:avLst>
          </a:prstGeom>
          <a:solidFill>
            <a:schemeClr val="bg1"/>
          </a:solidFill>
          <a:ln>
            <a:solidFill>
              <a:schemeClr val="bg1"/>
            </a:solidFill>
          </a:ln>
          <a:effectLst>
            <a:outerShdw blurRad="223661" dist="140295" dir="2700000" algn="tl" rotWithShape="0">
              <a:schemeClr val="accent1">
                <a:alpha val="15000"/>
              </a:schemeClr>
            </a:outerShdw>
          </a:effectLst>
        </p:spPr>
      </p:pic>
      <p:pic>
        <p:nvPicPr>
          <p:cNvPr id="8" name="Picture 7">
            <a:extLst>
              <a:ext uri="{FF2B5EF4-FFF2-40B4-BE49-F238E27FC236}">
                <a16:creationId xmlns:a16="http://schemas.microsoft.com/office/drawing/2014/main" id="{B4DCDFF9-BFAC-7E73-7CBA-8CA1A0F6870A}"/>
              </a:ext>
              <a:ext uri="{C183D7F6-B498-43B3-948B-1728B52AA6E4}">
                <adec:decorative xmlns:adec="http://schemas.microsoft.com/office/drawing/2017/decorative" val="1"/>
              </a:ext>
            </a:extLst>
          </p:cNvPr>
          <p:cNvPicPr>
            <a:picLocks noChangeAspect="1"/>
          </p:cNvPicPr>
          <p:nvPr userDrawn="1"/>
        </p:nvPicPr>
        <p:blipFill rotWithShape="1">
          <a:blip r:embed="rId3">
            <a:alphaModFix amt="50000"/>
            <a:extLst>
              <a:ext uri="{BEBA8EAE-BF5A-486C-A8C5-ECC9F3942E4B}">
                <a14:imgProps xmlns:a14="http://schemas.microsoft.com/office/drawing/2010/main">
                  <a14:imgLayer r:embed="rId5">
                    <a14:imgEffect>
                      <a14:sharpenSoften amount="-100000"/>
                    </a14:imgEffect>
                  </a14:imgLayer>
                </a14:imgProps>
              </a:ext>
            </a:extLst>
          </a:blip>
          <a:srcRect l="37646" t="9069" r="35281" b="28065"/>
          <a:stretch/>
        </p:blipFill>
        <p:spPr>
          <a:xfrm>
            <a:off x="4523725" y="1817050"/>
            <a:ext cx="3330084" cy="3716243"/>
          </a:xfrm>
          <a:prstGeom prst="roundRect">
            <a:avLst>
              <a:gd name="adj" fmla="val 1748"/>
            </a:avLst>
          </a:prstGeom>
          <a:solidFill>
            <a:schemeClr val="bg1"/>
          </a:solidFill>
          <a:ln>
            <a:solidFill>
              <a:schemeClr val="bg1"/>
            </a:solidFill>
          </a:ln>
          <a:effectLst>
            <a:outerShdw blurRad="223661" dist="140295" dir="2700000" algn="tl" rotWithShape="0">
              <a:srgbClr val="6B2929">
                <a:alpha val="15000"/>
              </a:srgbClr>
            </a:outerShdw>
          </a:effectLst>
        </p:spPr>
      </p:pic>
      <p:pic>
        <p:nvPicPr>
          <p:cNvPr id="9" name="Picture 8">
            <a:extLst>
              <a:ext uri="{FF2B5EF4-FFF2-40B4-BE49-F238E27FC236}">
                <a16:creationId xmlns:a16="http://schemas.microsoft.com/office/drawing/2014/main" id="{F887D106-E959-F759-88C9-5D7F34436CEE}"/>
              </a:ext>
              <a:ext uri="{C183D7F6-B498-43B3-948B-1728B52AA6E4}">
                <adec:decorative xmlns:adec="http://schemas.microsoft.com/office/drawing/2017/decorative" val="1"/>
              </a:ext>
            </a:extLst>
          </p:cNvPr>
          <p:cNvPicPr>
            <a:picLocks noChangeAspect="1"/>
          </p:cNvPicPr>
          <p:nvPr userDrawn="1"/>
        </p:nvPicPr>
        <p:blipFill rotWithShape="1">
          <a:blip r:embed="rId3">
            <a:alphaModFix amt="50000"/>
            <a:extLst>
              <a:ext uri="{BEBA8EAE-BF5A-486C-A8C5-ECC9F3942E4B}">
                <a14:imgProps xmlns:a14="http://schemas.microsoft.com/office/drawing/2010/main">
                  <a14:imgLayer r:embed="rId6">
                    <a14:imgEffect>
                      <a14:sharpenSoften amount="-100000"/>
                    </a14:imgEffect>
                  </a14:imgLayer>
                </a14:imgProps>
              </a:ext>
            </a:extLst>
          </a:blip>
          <a:srcRect l="66342" t="9069" r="6537" b="28065"/>
          <a:stretch/>
        </p:blipFill>
        <p:spPr>
          <a:xfrm>
            <a:off x="8053459" y="1817050"/>
            <a:ext cx="3336028" cy="3716243"/>
          </a:xfrm>
          <a:prstGeom prst="roundRect">
            <a:avLst>
              <a:gd name="adj" fmla="val 1939"/>
            </a:avLst>
          </a:prstGeom>
          <a:solidFill>
            <a:schemeClr val="bg1"/>
          </a:solidFill>
          <a:ln>
            <a:solidFill>
              <a:schemeClr val="bg1"/>
            </a:solidFill>
          </a:ln>
          <a:effectLst>
            <a:outerShdw blurRad="223661" dist="140295" dir="2700000" algn="tl" rotWithShape="0">
              <a:srgbClr val="054B16">
                <a:alpha val="15000"/>
              </a:srgbClr>
            </a:outerShdw>
          </a:effectLst>
        </p:spPr>
      </p:pic>
      <p:sp>
        <p:nvSpPr>
          <p:cNvPr id="2" name="TextBox 1">
            <a:extLst>
              <a:ext uri="{FF2B5EF4-FFF2-40B4-BE49-F238E27FC236}">
                <a16:creationId xmlns:a16="http://schemas.microsoft.com/office/drawing/2014/main" id="{32B63447-86B3-388E-6269-04584DD17CD7}"/>
              </a:ext>
            </a:extLst>
          </p:cNvPr>
          <p:cNvSpPr txBox="1"/>
          <p:nvPr userDrawn="1">
            <p:extLst>
              <p:ext uri="{1162E1C5-73C7-4A58-AE30-91384D911F3F}">
                <p184:classification xmlns:p184="http://schemas.microsoft.com/office/powerpoint/2018/4/main" val="ftr"/>
              </p:ext>
            </p:extLst>
          </p:nvPr>
        </p:nvSpPr>
        <p:spPr>
          <a:xfrm>
            <a:off x="203957" y="6640196"/>
            <a:ext cx="2979913" cy="153888"/>
          </a:xfrm>
          <a:prstGeom prst="rect">
            <a:avLst/>
          </a:prstGeom>
        </p:spPr>
        <p:txBody>
          <a:bodyPr horzOverflow="overflow" wrap="square" lIns="0" tIns="0" rIns="0" bIns="0">
            <a:spAutoFit/>
          </a:bodyPr>
          <a:lstStyle/>
          <a:p>
            <a:pPr algn="l"/>
            <a:r>
              <a:rPr lang="en-US" sz="1000">
                <a:solidFill>
                  <a:srgbClr val="000000"/>
                </a:solidFill>
                <a:latin typeface="Calibri" panose="020F0502020204030204" pitchFamily="34" charset="0"/>
                <a:cs typeface="Calibri" panose="020F0502020204030204" pitchFamily="34" charset="0"/>
              </a:rPr>
              <a:t>Classified as Microsoft Confidential – Internal use only</a:t>
            </a:r>
          </a:p>
        </p:txBody>
      </p:sp>
    </p:spTree>
    <p:extLst>
      <p:ext uri="{BB962C8B-B14F-4D97-AF65-F5344CB8AC3E}">
        <p14:creationId xmlns:p14="http://schemas.microsoft.com/office/powerpoint/2010/main" val="11046485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42" presetClass="path" presetSubtype="0" decel="100000" fill="hold" nodeType="withEffect">
                                  <p:stCondLst>
                                    <p:cond delay="0"/>
                                  </p:stCondLst>
                                  <p:childTnLst>
                                    <p:animMotion origin="layout" path="M -2.08333E-6 3.7037E-7 L -2.08333E-6 0.03542 " pathEditMode="relative" rAng="0" ptsTypes="AA">
                                      <p:cBhvr>
                                        <p:cTn id="9" dur="700" spd="-100000" fill="hold"/>
                                        <p:tgtEl>
                                          <p:spTgt spid="8"/>
                                        </p:tgtEl>
                                        <p:attrNameLst>
                                          <p:attrName>ppt_x</p:attrName>
                                          <p:attrName>ppt_y</p:attrName>
                                        </p:attrNameLst>
                                      </p:cBhvr>
                                      <p:rCtr x="0" y="1759"/>
                                    </p:animMotion>
                                  </p:childTnLst>
                                </p:cTn>
                              </p:par>
                              <p:par>
                                <p:cTn id="10" presetID="10" presetClass="entr" presetSubtype="0" fill="hold" nodeType="withEffect">
                                  <p:stCondLst>
                                    <p:cond delay="20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42" presetClass="path" presetSubtype="0" decel="100000" fill="hold" nodeType="withEffect">
                                  <p:stCondLst>
                                    <p:cond delay="200"/>
                                  </p:stCondLst>
                                  <p:childTnLst>
                                    <p:animMotion origin="layout" path="M 4.375E-6 3.7037E-7 L 4.375E-6 0.03542 " pathEditMode="relative" rAng="0" ptsTypes="AA">
                                      <p:cBhvr>
                                        <p:cTn id="14" dur="700" spd="-100000" fill="hold"/>
                                        <p:tgtEl>
                                          <p:spTgt spid="9"/>
                                        </p:tgtEl>
                                        <p:attrNameLst>
                                          <p:attrName>ppt_x</p:attrName>
                                          <p:attrName>ppt_y</p:attrName>
                                        </p:attrNameLst>
                                      </p:cBhvr>
                                      <p:rCtr x="0" y="1759"/>
                                    </p:animMotion>
                                  </p:childTnLst>
                                </p:cTn>
                              </p:par>
                              <p:par>
                                <p:cTn id="15" presetID="10"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par>
                                <p:cTn id="18" presetID="42" presetClass="path" presetSubtype="0" decel="100000" fill="hold" nodeType="withEffect">
                                  <p:stCondLst>
                                    <p:cond delay="0"/>
                                  </p:stCondLst>
                                  <p:childTnLst>
                                    <p:animMotion origin="layout" path="M -2.08333E-6 3.7037E-7 L -2.08333E-6 0.03542 " pathEditMode="relative" rAng="0" ptsTypes="AA">
                                      <p:cBhvr>
                                        <p:cTn id="19" dur="700" spd="-100000" fill="hold"/>
                                        <p:tgtEl>
                                          <p:spTgt spid="6"/>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5_Blank 12 Column">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84AF883-6E59-FF46-831D-542A3FE0C23A}"/>
              </a:ext>
              <a:ext uri="{C183D7F6-B498-43B3-948B-1728B52AA6E4}">
                <adec:decorative xmlns:adec="http://schemas.microsoft.com/office/drawing/2017/decorative" val="1"/>
              </a:ext>
            </a:extLst>
          </p:cNvPr>
          <p:cNvPicPr>
            <a:picLocks noChangeAspect="1"/>
          </p:cNvPicPr>
          <p:nvPr userDrawn="1"/>
        </p:nvPicPr>
        <p:blipFill rotWithShape="1">
          <a:blip r:embed="rId2"/>
          <a:srcRect t="9285" r="885" b="13108"/>
          <a:stretch/>
        </p:blipFill>
        <p:spPr>
          <a:xfrm>
            <a:off x="0" y="2651761"/>
            <a:ext cx="12192000" cy="4206240"/>
          </a:xfrm>
          <a:prstGeom prst="rect">
            <a:avLst/>
          </a:prstGeom>
        </p:spPr>
      </p:pic>
      <p:sp>
        <p:nvSpPr>
          <p:cNvPr id="5" name="Rectangle 4">
            <a:extLst>
              <a:ext uri="{FF2B5EF4-FFF2-40B4-BE49-F238E27FC236}">
                <a16:creationId xmlns:a16="http://schemas.microsoft.com/office/drawing/2014/main" id="{3893CE38-5D24-2256-0441-2C5A9585B6E4}"/>
              </a:ext>
              <a:ext uri="{C183D7F6-B498-43B3-948B-1728B52AA6E4}">
                <adec:decorative xmlns:adec="http://schemas.microsoft.com/office/drawing/2017/decorative" val="1"/>
              </a:ext>
            </a:extLst>
          </p:cNvPr>
          <p:cNvSpPr/>
          <p:nvPr userDrawn="1"/>
        </p:nvSpPr>
        <p:spPr bwMode="auto">
          <a:xfrm rot="5400000">
            <a:off x="5385054" y="-2733293"/>
            <a:ext cx="1421893" cy="12192000"/>
          </a:xfrm>
          <a:prstGeom prst="rect">
            <a:avLst/>
          </a:prstGeom>
          <a:gradFill flip="none" rotWithShape="1">
            <a:gsLst>
              <a:gs pos="19000">
                <a:schemeClr val="bg1"/>
              </a:gs>
              <a:gs pos="100000">
                <a:schemeClr val="bg1">
                  <a:alpha val="0"/>
                </a:scheme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4" name="Title 1">
            <a:extLst>
              <a:ext uri="{FF2B5EF4-FFF2-40B4-BE49-F238E27FC236}">
                <a16:creationId xmlns:a16="http://schemas.microsoft.com/office/drawing/2014/main" id="{7960DBB6-C2EB-43A8-0A41-501CDD28AC3E}"/>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2" name="TextBox 1">
            <a:extLst>
              <a:ext uri="{FF2B5EF4-FFF2-40B4-BE49-F238E27FC236}">
                <a16:creationId xmlns:a16="http://schemas.microsoft.com/office/drawing/2014/main" id="{2FBAB448-EC35-B298-1CD0-23DF30445973}"/>
              </a:ext>
            </a:extLst>
          </p:cNvPr>
          <p:cNvSpPr txBox="1"/>
          <p:nvPr userDrawn="1">
            <p:extLst>
              <p:ext uri="{1162E1C5-73C7-4A58-AE30-91384D911F3F}">
                <p184:classification xmlns:p184="http://schemas.microsoft.com/office/powerpoint/2018/4/main" val="ftr"/>
              </p:ext>
            </p:extLst>
          </p:nvPr>
        </p:nvSpPr>
        <p:spPr>
          <a:xfrm>
            <a:off x="203957" y="6640196"/>
            <a:ext cx="2979913" cy="153888"/>
          </a:xfrm>
          <a:prstGeom prst="rect">
            <a:avLst/>
          </a:prstGeom>
        </p:spPr>
        <p:txBody>
          <a:bodyPr horzOverflow="overflow" wrap="square" lIns="0" tIns="0" rIns="0" bIns="0">
            <a:spAutoFit/>
          </a:bodyPr>
          <a:lstStyle/>
          <a:p>
            <a:pPr algn="l"/>
            <a:r>
              <a:rPr lang="en-US" sz="1000">
                <a:solidFill>
                  <a:srgbClr val="000000"/>
                </a:solidFill>
                <a:latin typeface="Calibri" panose="020F0502020204030204" pitchFamily="34" charset="0"/>
                <a:cs typeface="Calibri" panose="020F0502020204030204" pitchFamily="34" charset="0"/>
              </a:rPr>
              <a:t>Classified as Microsoft Confidential – Internal use only</a:t>
            </a:r>
          </a:p>
        </p:txBody>
      </p:sp>
    </p:spTree>
    <p:extLst>
      <p:ext uri="{BB962C8B-B14F-4D97-AF65-F5344CB8AC3E}">
        <p14:creationId xmlns:p14="http://schemas.microsoft.com/office/powerpoint/2010/main" val="274221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10CED5C-09CE-086B-058F-E86642850C00}"/>
              </a:ext>
              <a:ext uri="{C183D7F6-B498-43B3-948B-1728B52AA6E4}">
                <adec:decorative xmlns:adec="http://schemas.microsoft.com/office/drawing/2017/decorative" val="1"/>
              </a:ext>
            </a:extLst>
          </p:cNvPr>
          <p:cNvPicPr>
            <a:picLocks noChangeAspect="1"/>
          </p:cNvPicPr>
          <p:nvPr userDrawn="1"/>
        </p:nvPicPr>
        <p:blipFill rotWithShape="1">
          <a:blip r:embed="rId2"/>
          <a:srcRect l="10595" t="987" r="10595"/>
          <a:stretch/>
        </p:blipFill>
        <p:spPr>
          <a:xfrm>
            <a:off x="0" y="0"/>
            <a:ext cx="12192000" cy="6858000"/>
          </a:xfrm>
          <a:prstGeom prst="rect">
            <a:avLst/>
          </a:prstGeom>
        </p:spPr>
      </p:pic>
      <p:sp>
        <p:nvSpPr>
          <p:cNvPr id="4" name="Rectangle 3">
            <a:extLst>
              <a:ext uri="{FF2B5EF4-FFF2-40B4-BE49-F238E27FC236}">
                <a16:creationId xmlns:a16="http://schemas.microsoft.com/office/drawing/2014/main" id="{7EADC449-E006-2BF9-CAC5-11C2B170B2D9}"/>
              </a:ext>
              <a:ext uri="{C183D7F6-B498-43B3-948B-1728B52AA6E4}">
                <adec:decorative xmlns:adec="http://schemas.microsoft.com/office/drawing/2017/decorative" val="1"/>
              </a:ext>
            </a:extLst>
          </p:cNvPr>
          <p:cNvSpPr/>
          <p:nvPr userDrawn="1"/>
        </p:nvSpPr>
        <p:spPr bwMode="auto">
          <a:xfrm rot="5400000">
            <a:off x="4897820" y="-4897821"/>
            <a:ext cx="2396359" cy="12192000"/>
          </a:xfrm>
          <a:prstGeom prst="rect">
            <a:avLst/>
          </a:prstGeom>
          <a:gradFill flip="none" rotWithShape="1">
            <a:gsLst>
              <a:gs pos="19000">
                <a:schemeClr val="bg1"/>
              </a:gs>
              <a:gs pos="100000">
                <a:schemeClr val="bg1">
                  <a:alpha val="0"/>
                </a:scheme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3" name="Title 1">
            <a:extLst>
              <a:ext uri="{FF2B5EF4-FFF2-40B4-BE49-F238E27FC236}">
                <a16:creationId xmlns:a16="http://schemas.microsoft.com/office/drawing/2014/main" id="{4242D82A-9DB1-584C-2E16-3D8B4469A143}"/>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5" name="Content Placeholder 3">
            <a:extLst>
              <a:ext uri="{FF2B5EF4-FFF2-40B4-BE49-F238E27FC236}">
                <a16:creationId xmlns:a16="http://schemas.microsoft.com/office/drawing/2014/main" id="{E6965A68-D388-7DD3-A305-B934A332BC28}"/>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E6FADC9A-7E5B-44E2-B41A-7643C70468A9}"/>
              </a:ext>
            </a:extLst>
          </p:cNvPr>
          <p:cNvSpPr txBox="1"/>
          <p:nvPr userDrawn="1">
            <p:extLst>
              <p:ext uri="{1162E1C5-73C7-4A58-AE30-91384D911F3F}">
                <p184:classification xmlns:p184="http://schemas.microsoft.com/office/powerpoint/2018/4/main" val="ftr"/>
              </p:ext>
            </p:extLst>
          </p:nvPr>
        </p:nvSpPr>
        <p:spPr>
          <a:xfrm>
            <a:off x="203957" y="6640196"/>
            <a:ext cx="2979913" cy="153888"/>
          </a:xfrm>
          <a:prstGeom prst="rect">
            <a:avLst/>
          </a:prstGeom>
        </p:spPr>
        <p:txBody>
          <a:bodyPr horzOverflow="overflow" wrap="square" lIns="0" tIns="0" rIns="0" bIns="0">
            <a:spAutoFit/>
          </a:bodyPr>
          <a:lstStyle/>
          <a:p>
            <a:pPr algn="l"/>
            <a:r>
              <a:rPr lang="en-US" sz="1000">
                <a:solidFill>
                  <a:srgbClr val="000000"/>
                </a:solidFill>
                <a:latin typeface="Calibri" panose="020F0502020204030204" pitchFamily="34" charset="0"/>
                <a:cs typeface="Calibri" panose="020F0502020204030204" pitchFamily="34" charset="0"/>
              </a:rPr>
              <a:t>Classified as Microsoft Confidential – Internal use only</a:t>
            </a:r>
          </a:p>
        </p:txBody>
      </p:sp>
    </p:spTree>
    <p:extLst>
      <p:ext uri="{BB962C8B-B14F-4D97-AF65-F5344CB8AC3E}">
        <p14:creationId xmlns:p14="http://schemas.microsoft.com/office/powerpoint/2010/main" val="94835628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3_Blank 12 Column">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84AF883-6E59-FF46-831D-542A3FE0C23A}"/>
              </a:ext>
              <a:ext uri="{C183D7F6-B498-43B3-948B-1728B52AA6E4}">
                <adec:decorative xmlns:adec="http://schemas.microsoft.com/office/drawing/2017/decorative" val="1"/>
              </a:ext>
            </a:extLst>
          </p:cNvPr>
          <p:cNvPicPr>
            <a:picLocks noChangeAspect="1"/>
          </p:cNvPicPr>
          <p:nvPr userDrawn="1"/>
        </p:nvPicPr>
        <p:blipFill rotWithShape="1">
          <a:blip r:embed="rId2"/>
          <a:srcRect t="18326" r="885" b="13108"/>
          <a:stretch/>
        </p:blipFill>
        <p:spPr>
          <a:xfrm>
            <a:off x="0" y="3141757"/>
            <a:ext cx="12192000" cy="3716243"/>
          </a:xfrm>
          <a:prstGeom prst="rect">
            <a:avLst/>
          </a:prstGeom>
        </p:spPr>
      </p:pic>
      <p:sp>
        <p:nvSpPr>
          <p:cNvPr id="5" name="Rectangle 4">
            <a:extLst>
              <a:ext uri="{FF2B5EF4-FFF2-40B4-BE49-F238E27FC236}">
                <a16:creationId xmlns:a16="http://schemas.microsoft.com/office/drawing/2014/main" id="{3893CE38-5D24-2256-0441-2C5A9585B6E4}"/>
              </a:ext>
              <a:ext uri="{C183D7F6-B498-43B3-948B-1728B52AA6E4}">
                <adec:decorative xmlns:adec="http://schemas.microsoft.com/office/drawing/2017/decorative" val="1"/>
              </a:ext>
            </a:extLst>
          </p:cNvPr>
          <p:cNvSpPr/>
          <p:nvPr userDrawn="1"/>
        </p:nvSpPr>
        <p:spPr bwMode="auto">
          <a:xfrm rot="5400000">
            <a:off x="5451348" y="-2472271"/>
            <a:ext cx="1289306" cy="12192000"/>
          </a:xfrm>
          <a:prstGeom prst="rect">
            <a:avLst/>
          </a:prstGeom>
          <a:gradFill flip="none" rotWithShape="1">
            <a:gsLst>
              <a:gs pos="19000">
                <a:schemeClr val="bg1"/>
              </a:gs>
              <a:gs pos="100000">
                <a:schemeClr val="bg1">
                  <a:alpha val="0"/>
                </a:scheme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4" name="Title 1">
            <a:extLst>
              <a:ext uri="{FF2B5EF4-FFF2-40B4-BE49-F238E27FC236}">
                <a16:creationId xmlns:a16="http://schemas.microsoft.com/office/drawing/2014/main" id="{7960DBB6-C2EB-43A8-0A41-501CDD28AC3E}"/>
              </a:ext>
            </a:extLst>
          </p:cNvPr>
          <p:cNvSpPr>
            <a:spLocks noGrp="1"/>
          </p:cNvSpPr>
          <p:nvPr>
            <p:ph type="title"/>
          </p:nvPr>
        </p:nvSpPr>
        <p:spPr>
          <a:xfrm>
            <a:off x="588263" y="457200"/>
            <a:ext cx="11018520" cy="553998"/>
          </a:xfrm>
        </p:spPr>
        <p:txBody>
          <a:bodyPr/>
          <a:lstStyle/>
          <a:p>
            <a:r>
              <a:rPr lang="en-US"/>
              <a:t>Click to edit Master title style</a:t>
            </a:r>
          </a:p>
        </p:txBody>
      </p:sp>
      <p:pic>
        <p:nvPicPr>
          <p:cNvPr id="7" name="Picture 6">
            <a:extLst>
              <a:ext uri="{FF2B5EF4-FFF2-40B4-BE49-F238E27FC236}">
                <a16:creationId xmlns:a16="http://schemas.microsoft.com/office/drawing/2014/main" id="{1AEC62CC-A595-01BA-B048-53049818A518}"/>
              </a:ext>
              <a:ext uri="{C183D7F6-B498-43B3-948B-1728B52AA6E4}">
                <adec:decorative xmlns:adec="http://schemas.microsoft.com/office/drawing/2017/decorative" val="1"/>
              </a:ext>
            </a:extLst>
          </p:cNvPr>
          <p:cNvPicPr>
            <a:picLocks noChangeAspect="1"/>
          </p:cNvPicPr>
          <p:nvPr userDrawn="1"/>
        </p:nvPicPr>
        <p:blipFill rotWithShape="1">
          <a:blip r:embed="rId3">
            <a:alphaModFix amt="50000"/>
            <a:extLst>
              <a:ext uri="{BEBA8EAE-BF5A-486C-A8C5-ECC9F3942E4B}">
                <a14:imgProps xmlns:a14="http://schemas.microsoft.com/office/drawing/2010/main">
                  <a14:imgLayer r:embed="rId4">
                    <a14:imgEffect>
                      <a14:sharpenSoften amount="-100000"/>
                    </a14:imgEffect>
                  </a14:imgLayer>
                </a14:imgProps>
              </a:ext>
            </a:extLst>
          </a:blip>
          <a:srcRect l="4749" t="9080" r="5622" b="28513"/>
          <a:stretch/>
        </p:blipFill>
        <p:spPr>
          <a:xfrm>
            <a:off x="584200" y="2640706"/>
            <a:ext cx="11025185" cy="3382396"/>
          </a:xfrm>
          <a:prstGeom prst="roundRect">
            <a:avLst>
              <a:gd name="adj" fmla="val 4227"/>
            </a:avLst>
          </a:prstGeom>
          <a:solidFill>
            <a:schemeClr val="bg1"/>
          </a:solidFill>
        </p:spPr>
      </p:pic>
      <p:sp>
        <p:nvSpPr>
          <p:cNvPr id="2" name="TextBox 1">
            <a:extLst>
              <a:ext uri="{FF2B5EF4-FFF2-40B4-BE49-F238E27FC236}">
                <a16:creationId xmlns:a16="http://schemas.microsoft.com/office/drawing/2014/main" id="{0A7A081B-2966-04BA-4371-6B0FB049F1D4}"/>
              </a:ext>
            </a:extLst>
          </p:cNvPr>
          <p:cNvSpPr txBox="1"/>
          <p:nvPr userDrawn="1">
            <p:extLst>
              <p:ext uri="{1162E1C5-73C7-4A58-AE30-91384D911F3F}">
                <p184:classification xmlns:p184="http://schemas.microsoft.com/office/powerpoint/2018/4/main" val="ftr"/>
              </p:ext>
            </p:extLst>
          </p:nvPr>
        </p:nvSpPr>
        <p:spPr>
          <a:xfrm>
            <a:off x="203957" y="6640196"/>
            <a:ext cx="2979913" cy="153888"/>
          </a:xfrm>
          <a:prstGeom prst="rect">
            <a:avLst/>
          </a:prstGeom>
        </p:spPr>
        <p:txBody>
          <a:bodyPr horzOverflow="overflow" wrap="square" lIns="0" tIns="0" rIns="0" bIns="0">
            <a:spAutoFit/>
          </a:bodyPr>
          <a:lstStyle/>
          <a:p>
            <a:pPr algn="l"/>
            <a:r>
              <a:rPr lang="en-US" sz="1000">
                <a:solidFill>
                  <a:srgbClr val="000000"/>
                </a:solidFill>
                <a:latin typeface="Calibri" panose="020F0502020204030204" pitchFamily="34" charset="0"/>
                <a:cs typeface="Calibri" panose="020F0502020204030204" pitchFamily="34" charset="0"/>
              </a:rPr>
              <a:t>Classified as Microsoft Confidential – Internal use only</a:t>
            </a:r>
          </a:p>
        </p:txBody>
      </p:sp>
    </p:spTree>
    <p:extLst>
      <p:ext uri="{BB962C8B-B14F-4D97-AF65-F5344CB8AC3E}">
        <p14:creationId xmlns:p14="http://schemas.microsoft.com/office/powerpoint/2010/main" val="20457459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nodeType="withEffect">
                                  <p:stCondLst>
                                    <p:cond delay="0"/>
                                  </p:stCondLst>
                                  <p:childTnLst>
                                    <p:animMotion origin="layout" path="M 0 1.21433E-6 L 0 0.03551 " pathEditMode="relative" rAng="0" ptsTypes="AA">
                                      <p:cBhvr>
                                        <p:cTn id="9" dur="700" spd="-100000" fill="hold"/>
                                        <p:tgtEl>
                                          <p:spTgt spid="7"/>
                                        </p:tgtEl>
                                        <p:attrNameLst>
                                          <p:attrName>ppt_x</p:attrName>
                                          <p:attrName>ppt_y</p:attrName>
                                        </p:attrNameLst>
                                      </p:cBhvr>
                                      <p:rCtr x="0" y="177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4_Blank 12 Colum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382313E-3ED5-2E4E-820C-502A86DB00C3}"/>
              </a:ext>
              <a:ext uri="{C183D7F6-B498-43B3-948B-1728B52AA6E4}">
                <adec:decorative xmlns:adec="http://schemas.microsoft.com/office/drawing/2017/decorative" val="1"/>
              </a:ext>
            </a:extLst>
          </p:cNvPr>
          <p:cNvPicPr>
            <a:picLocks noChangeAspect="1"/>
          </p:cNvPicPr>
          <p:nvPr userDrawn="1"/>
        </p:nvPicPr>
        <p:blipFill rotWithShape="1">
          <a:blip r:embed="rId2"/>
          <a:srcRect t="36534" r="885" b="13108"/>
          <a:stretch/>
        </p:blipFill>
        <p:spPr>
          <a:xfrm>
            <a:off x="0" y="4128656"/>
            <a:ext cx="12192000" cy="2729344"/>
          </a:xfrm>
          <a:prstGeom prst="rect">
            <a:avLst/>
          </a:prstGeom>
        </p:spPr>
      </p:pic>
      <p:sp>
        <p:nvSpPr>
          <p:cNvPr id="4" name="Title 1">
            <a:extLst>
              <a:ext uri="{FF2B5EF4-FFF2-40B4-BE49-F238E27FC236}">
                <a16:creationId xmlns:a16="http://schemas.microsoft.com/office/drawing/2014/main" id="{7960DBB6-C2EB-43A8-0A41-501CDD28AC3E}"/>
              </a:ext>
            </a:extLst>
          </p:cNvPr>
          <p:cNvSpPr>
            <a:spLocks noGrp="1"/>
          </p:cNvSpPr>
          <p:nvPr>
            <p:ph type="title"/>
          </p:nvPr>
        </p:nvSpPr>
        <p:spPr>
          <a:xfrm>
            <a:off x="588263" y="457200"/>
            <a:ext cx="11018520" cy="553998"/>
          </a:xfrm>
        </p:spPr>
        <p:txBody>
          <a:bodyPr/>
          <a:lstStyle/>
          <a:p>
            <a:r>
              <a:rPr lang="en-US"/>
              <a:t>Click to edit Master title style</a:t>
            </a:r>
          </a:p>
        </p:txBody>
      </p:sp>
      <p:pic>
        <p:nvPicPr>
          <p:cNvPr id="7" name="Picture 6">
            <a:extLst>
              <a:ext uri="{FF2B5EF4-FFF2-40B4-BE49-F238E27FC236}">
                <a16:creationId xmlns:a16="http://schemas.microsoft.com/office/drawing/2014/main" id="{1AEC62CC-A595-01BA-B048-53049818A518}"/>
              </a:ext>
              <a:ext uri="{C183D7F6-B498-43B3-948B-1728B52AA6E4}">
                <adec:decorative xmlns:adec="http://schemas.microsoft.com/office/drawing/2017/decorative" val="1"/>
              </a:ext>
            </a:extLst>
          </p:cNvPr>
          <p:cNvPicPr>
            <a:picLocks noChangeAspect="1"/>
          </p:cNvPicPr>
          <p:nvPr userDrawn="1"/>
        </p:nvPicPr>
        <p:blipFill rotWithShape="1">
          <a:blip r:embed="rId3">
            <a:alphaModFix amt="50000"/>
            <a:extLst>
              <a:ext uri="{BEBA8EAE-BF5A-486C-A8C5-ECC9F3942E4B}">
                <a14:imgProps xmlns:a14="http://schemas.microsoft.com/office/drawing/2010/main">
                  <a14:imgLayer r:embed="rId4">
                    <a14:imgEffect>
                      <a14:sharpenSoften amount="-100000"/>
                    </a14:imgEffect>
                  </a14:imgLayer>
                </a14:imgProps>
              </a:ext>
            </a:extLst>
          </a:blip>
          <a:srcRect l="4749" t="21128" r="5622" b="21545"/>
          <a:stretch/>
        </p:blipFill>
        <p:spPr>
          <a:xfrm>
            <a:off x="584200" y="3293758"/>
            <a:ext cx="11025185" cy="3107042"/>
          </a:xfrm>
          <a:prstGeom prst="roundRect">
            <a:avLst>
              <a:gd name="adj" fmla="val 4227"/>
            </a:avLst>
          </a:prstGeom>
          <a:solidFill>
            <a:schemeClr val="bg1"/>
          </a:solidFill>
        </p:spPr>
      </p:pic>
      <p:sp>
        <p:nvSpPr>
          <p:cNvPr id="2" name="TextBox 1">
            <a:extLst>
              <a:ext uri="{FF2B5EF4-FFF2-40B4-BE49-F238E27FC236}">
                <a16:creationId xmlns:a16="http://schemas.microsoft.com/office/drawing/2014/main" id="{1AC51215-DD0E-593C-A754-FCE367703AE6}"/>
              </a:ext>
            </a:extLst>
          </p:cNvPr>
          <p:cNvSpPr txBox="1"/>
          <p:nvPr userDrawn="1">
            <p:extLst>
              <p:ext uri="{1162E1C5-73C7-4A58-AE30-91384D911F3F}">
                <p184:classification xmlns:p184="http://schemas.microsoft.com/office/powerpoint/2018/4/main" val="ftr"/>
              </p:ext>
            </p:extLst>
          </p:nvPr>
        </p:nvSpPr>
        <p:spPr>
          <a:xfrm>
            <a:off x="203957" y="6640196"/>
            <a:ext cx="2979913" cy="153888"/>
          </a:xfrm>
          <a:prstGeom prst="rect">
            <a:avLst/>
          </a:prstGeom>
        </p:spPr>
        <p:txBody>
          <a:bodyPr horzOverflow="overflow" wrap="square" lIns="0" tIns="0" rIns="0" bIns="0">
            <a:spAutoFit/>
          </a:bodyPr>
          <a:lstStyle/>
          <a:p>
            <a:pPr algn="l"/>
            <a:r>
              <a:rPr lang="en-US" sz="1000">
                <a:solidFill>
                  <a:srgbClr val="000000"/>
                </a:solidFill>
                <a:latin typeface="Calibri" panose="020F0502020204030204" pitchFamily="34" charset="0"/>
                <a:cs typeface="Calibri" panose="020F0502020204030204" pitchFamily="34" charset="0"/>
              </a:rPr>
              <a:t>Classified as Microsoft Confidential – Internal use only</a:t>
            </a:r>
          </a:p>
        </p:txBody>
      </p:sp>
    </p:spTree>
    <p:extLst>
      <p:ext uri="{BB962C8B-B14F-4D97-AF65-F5344CB8AC3E}">
        <p14:creationId xmlns:p14="http://schemas.microsoft.com/office/powerpoint/2010/main" val="206263680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nodeType="withEffect">
                                  <p:stCondLst>
                                    <p:cond delay="0"/>
                                  </p:stCondLst>
                                  <p:childTnLst>
                                    <p:animMotion origin="layout" path="M 0 -2.96296E-6 L 0 0.03542 " pathEditMode="relative" rAng="0" ptsTypes="AA">
                                      <p:cBhvr>
                                        <p:cTn id="9"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_Screenshot_Insigh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ED1DE-B78E-BD94-5470-4AE056327097}"/>
              </a:ext>
            </a:extLst>
          </p:cNvPr>
          <p:cNvSpPr>
            <a:spLocks noGrp="1"/>
          </p:cNvSpPr>
          <p:nvPr>
            <p:ph type="title"/>
          </p:nvPr>
        </p:nvSpPr>
        <p:spPr>
          <a:xfrm>
            <a:off x="588263" y="457200"/>
            <a:ext cx="11018520" cy="553998"/>
          </a:xfrm>
        </p:spPr>
        <p:txBody>
          <a:bodyPr/>
          <a:lstStyle/>
          <a:p>
            <a:r>
              <a:rPr lang="en-US"/>
              <a:t>Click to edit Master title style</a:t>
            </a:r>
          </a:p>
        </p:txBody>
      </p:sp>
      <p:pic>
        <p:nvPicPr>
          <p:cNvPr id="3" name="Picture 2">
            <a:extLst>
              <a:ext uri="{FF2B5EF4-FFF2-40B4-BE49-F238E27FC236}">
                <a16:creationId xmlns:a16="http://schemas.microsoft.com/office/drawing/2014/main" id="{67DCD456-C800-E4E3-F0ED-EB4D160B9C4E}"/>
              </a:ext>
              <a:ext uri="{C183D7F6-B498-43B3-948B-1728B52AA6E4}">
                <adec:decorative xmlns:adec="http://schemas.microsoft.com/office/drawing/2017/decorative" val="1"/>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sharpenSoften amount="-100000"/>
                    </a14:imgEffect>
                  </a14:imgLayer>
                </a14:imgProps>
              </a:ext>
            </a:extLst>
          </a:blip>
          <a:srcRect l="16919" t="4793" r="55136" b="5416"/>
          <a:stretch/>
        </p:blipFill>
        <p:spPr>
          <a:xfrm>
            <a:off x="7347856" y="0"/>
            <a:ext cx="4844143" cy="6858000"/>
          </a:xfrm>
          <a:prstGeom prst="rect">
            <a:avLst/>
          </a:prstGeom>
        </p:spPr>
      </p:pic>
      <p:sp>
        <p:nvSpPr>
          <p:cNvPr id="7" name="Rectangle 6">
            <a:extLst>
              <a:ext uri="{FF2B5EF4-FFF2-40B4-BE49-F238E27FC236}">
                <a16:creationId xmlns:a16="http://schemas.microsoft.com/office/drawing/2014/main" id="{8FC903FC-C0B8-0424-78AF-D6CE141EF5A0}"/>
              </a:ext>
              <a:ext uri="{C183D7F6-B498-43B3-948B-1728B52AA6E4}">
                <adec:decorative xmlns:adec="http://schemas.microsoft.com/office/drawing/2017/decorative" val="1"/>
              </a:ext>
            </a:extLst>
          </p:cNvPr>
          <p:cNvSpPr/>
          <p:nvPr userDrawn="1"/>
        </p:nvSpPr>
        <p:spPr bwMode="auto">
          <a:xfrm>
            <a:off x="6892376" y="0"/>
            <a:ext cx="3173184" cy="6858000"/>
          </a:xfrm>
          <a:prstGeom prst="rect">
            <a:avLst/>
          </a:prstGeom>
          <a:gradFill flip="none" rotWithShape="1">
            <a:gsLst>
              <a:gs pos="19000">
                <a:schemeClr val="bg1"/>
              </a:gs>
              <a:gs pos="100000">
                <a:schemeClr val="bg1">
                  <a:alpha val="0"/>
                </a:scheme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1404127800"/>
      </p:ext>
    </p:extLst>
  </p:cSld>
  <p:clrMapOvr>
    <a:masterClrMapping/>
  </p:clrMapOvr>
  <p:transition>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10CED5C-09CE-086B-058F-E86642850C00}"/>
              </a:ext>
              <a:ext uri="{C183D7F6-B498-43B3-948B-1728B52AA6E4}">
                <adec:decorative xmlns:adec="http://schemas.microsoft.com/office/drawing/2017/decorative" val="1"/>
              </a:ext>
            </a:extLst>
          </p:cNvPr>
          <p:cNvPicPr>
            <a:picLocks noChangeAspect="1"/>
          </p:cNvPicPr>
          <p:nvPr userDrawn="1"/>
        </p:nvPicPr>
        <p:blipFill rotWithShape="1">
          <a:blip r:embed="rId2"/>
          <a:srcRect l="10595" t="987" r="10595"/>
          <a:stretch/>
        </p:blipFill>
        <p:spPr>
          <a:xfrm>
            <a:off x="0" y="0"/>
            <a:ext cx="12192000" cy="6858000"/>
          </a:xfrm>
          <a:prstGeom prst="rect">
            <a:avLst/>
          </a:prstGeom>
        </p:spPr>
      </p:pic>
      <p:sp>
        <p:nvSpPr>
          <p:cNvPr id="5" name="Rectangle 4">
            <a:extLst>
              <a:ext uri="{FF2B5EF4-FFF2-40B4-BE49-F238E27FC236}">
                <a16:creationId xmlns:a16="http://schemas.microsoft.com/office/drawing/2014/main" id="{05348A7E-AEE9-5651-6344-8823AFDA32CE}"/>
              </a:ext>
              <a:ext uri="{C183D7F6-B498-43B3-948B-1728B52AA6E4}">
                <adec:decorative xmlns:adec="http://schemas.microsoft.com/office/drawing/2017/decorative" val="1"/>
              </a:ext>
            </a:extLst>
          </p:cNvPr>
          <p:cNvSpPr/>
          <p:nvPr userDrawn="1"/>
        </p:nvSpPr>
        <p:spPr bwMode="auto">
          <a:xfrm>
            <a:off x="-1" y="0"/>
            <a:ext cx="5108713" cy="6858000"/>
          </a:xfrm>
          <a:prstGeom prst="rect">
            <a:avLst/>
          </a:prstGeom>
          <a:gradFill flip="none" rotWithShape="1">
            <a:gsLst>
              <a:gs pos="19000">
                <a:schemeClr val="bg1"/>
              </a:gs>
              <a:gs pos="100000">
                <a:schemeClr val="bg1">
                  <a:alpha val="0"/>
                </a:scheme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3" name="Title 1">
            <a:extLst>
              <a:ext uri="{FF2B5EF4-FFF2-40B4-BE49-F238E27FC236}">
                <a16:creationId xmlns:a16="http://schemas.microsoft.com/office/drawing/2014/main" id="{4242D82A-9DB1-584C-2E16-3D8B4469A143}"/>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Box 3">
            <a:extLst>
              <a:ext uri="{FF2B5EF4-FFF2-40B4-BE49-F238E27FC236}">
                <a16:creationId xmlns:a16="http://schemas.microsoft.com/office/drawing/2014/main" id="{69CE27E4-C1B3-97D4-0C64-A554FA3DAE46}"/>
              </a:ext>
            </a:extLst>
          </p:cNvPr>
          <p:cNvSpPr txBox="1"/>
          <p:nvPr userDrawn="1">
            <p:extLst>
              <p:ext uri="{1162E1C5-73C7-4A58-AE30-91384D911F3F}">
                <p184:classification xmlns:p184="http://schemas.microsoft.com/office/powerpoint/2018/4/main" val="ftr"/>
              </p:ext>
            </p:extLst>
          </p:nvPr>
        </p:nvSpPr>
        <p:spPr>
          <a:xfrm>
            <a:off x="203957" y="6640196"/>
            <a:ext cx="2979913" cy="153888"/>
          </a:xfrm>
          <a:prstGeom prst="rect">
            <a:avLst/>
          </a:prstGeom>
        </p:spPr>
        <p:txBody>
          <a:bodyPr horzOverflow="overflow" wrap="square" lIns="0" tIns="0" rIns="0" bIns="0">
            <a:spAutoFit/>
          </a:bodyPr>
          <a:lstStyle/>
          <a:p>
            <a:pPr algn="l"/>
            <a:r>
              <a:rPr lang="en-US" sz="1000">
                <a:solidFill>
                  <a:srgbClr val="000000"/>
                </a:solidFill>
                <a:latin typeface="Calibri" panose="020F0502020204030204" pitchFamily="34" charset="0"/>
                <a:cs typeface="Calibri" panose="020F0502020204030204" pitchFamily="34" charset="0"/>
              </a:rPr>
              <a:t>Classified as Microsoft Confidential – Internal use only</a:t>
            </a:r>
          </a:p>
        </p:txBody>
      </p:sp>
    </p:spTree>
    <p:extLst>
      <p:ext uri="{BB962C8B-B14F-4D97-AF65-F5344CB8AC3E}">
        <p14:creationId xmlns:p14="http://schemas.microsoft.com/office/powerpoint/2010/main" val="131621887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5_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10CED5C-09CE-086B-058F-E86642850C00}"/>
              </a:ext>
              <a:ext uri="{C183D7F6-B498-43B3-948B-1728B52AA6E4}">
                <adec:decorative xmlns:adec="http://schemas.microsoft.com/office/drawing/2017/decorative" val="1"/>
              </a:ext>
            </a:extLst>
          </p:cNvPr>
          <p:cNvPicPr>
            <a:picLocks noChangeAspect="1"/>
          </p:cNvPicPr>
          <p:nvPr userDrawn="1"/>
        </p:nvPicPr>
        <p:blipFill rotWithShape="1">
          <a:blip r:embed="rId2"/>
          <a:srcRect l="10595" t="987" r="10595"/>
          <a:stretch/>
        </p:blipFill>
        <p:spPr>
          <a:xfrm>
            <a:off x="0" y="0"/>
            <a:ext cx="12192000" cy="6858000"/>
          </a:xfrm>
          <a:prstGeom prst="rect">
            <a:avLst/>
          </a:prstGeom>
        </p:spPr>
      </p:pic>
      <p:sp>
        <p:nvSpPr>
          <p:cNvPr id="3" name="Title 1">
            <a:extLst>
              <a:ext uri="{FF2B5EF4-FFF2-40B4-BE49-F238E27FC236}">
                <a16:creationId xmlns:a16="http://schemas.microsoft.com/office/drawing/2014/main" id="{4242D82A-9DB1-584C-2E16-3D8B4469A143}"/>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Box 3">
            <a:extLst>
              <a:ext uri="{FF2B5EF4-FFF2-40B4-BE49-F238E27FC236}">
                <a16:creationId xmlns:a16="http://schemas.microsoft.com/office/drawing/2014/main" id="{F5429300-5BAA-D806-5677-CC2A01C191B0}"/>
              </a:ext>
            </a:extLst>
          </p:cNvPr>
          <p:cNvSpPr txBox="1"/>
          <p:nvPr userDrawn="1">
            <p:extLst>
              <p:ext uri="{1162E1C5-73C7-4A58-AE30-91384D911F3F}">
                <p184:classification xmlns:p184="http://schemas.microsoft.com/office/powerpoint/2018/4/main" val="ftr"/>
              </p:ext>
            </p:extLst>
          </p:nvPr>
        </p:nvSpPr>
        <p:spPr>
          <a:xfrm>
            <a:off x="203957" y="6640196"/>
            <a:ext cx="2979913" cy="153888"/>
          </a:xfrm>
          <a:prstGeom prst="rect">
            <a:avLst/>
          </a:prstGeom>
        </p:spPr>
        <p:txBody>
          <a:bodyPr horzOverflow="overflow" wrap="square" lIns="0" tIns="0" rIns="0" bIns="0">
            <a:spAutoFit/>
          </a:bodyPr>
          <a:lstStyle/>
          <a:p>
            <a:pPr algn="l"/>
            <a:r>
              <a:rPr lang="en-US" sz="1000">
                <a:solidFill>
                  <a:srgbClr val="000000"/>
                </a:solidFill>
                <a:latin typeface="Calibri" panose="020F0502020204030204" pitchFamily="34" charset="0"/>
                <a:cs typeface="Calibri" panose="020F0502020204030204" pitchFamily="34" charset="0"/>
              </a:rPr>
              <a:t>Classified as Microsoft Confidential – Internal use only</a:t>
            </a:r>
          </a:p>
        </p:txBody>
      </p:sp>
    </p:spTree>
    <p:extLst>
      <p:ext uri="{BB962C8B-B14F-4D97-AF65-F5344CB8AC3E}">
        <p14:creationId xmlns:p14="http://schemas.microsoft.com/office/powerpoint/2010/main" val="232246700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88263" y="457200"/>
            <a:ext cx="3861817" cy="553998"/>
          </a:xfrm>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5511800"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a:extLst>
              <a:ext uri="{FF2B5EF4-FFF2-40B4-BE49-F238E27FC236}">
                <a16:creationId xmlns:a16="http://schemas.microsoft.com/office/drawing/2014/main" id="{736E7A61-8431-E173-56BE-4DDCEB8B413B}"/>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5334000" y="0"/>
            <a:ext cx="6858000" cy="6858000"/>
          </a:xfrm>
          <a:prstGeom prst="rect">
            <a:avLst/>
          </a:prstGeom>
        </p:spPr>
      </p:pic>
    </p:spTree>
    <p:extLst>
      <p:ext uri="{BB962C8B-B14F-4D97-AF65-F5344CB8AC3E}">
        <p14:creationId xmlns:p14="http://schemas.microsoft.com/office/powerpoint/2010/main" val="3808665010"/>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Screenshot_Insight">
    <p:bg>
      <p:bgPr>
        <a:solidFill>
          <a:srgbClr val="F2F2F2"/>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882DDB0-BD3A-0403-AF25-006B129ECEB7}"/>
              </a:ext>
              <a:ext uri="{C183D7F6-B498-43B3-948B-1728B52AA6E4}">
                <adec:decorative xmlns:adec="http://schemas.microsoft.com/office/drawing/2017/decorative" val="1"/>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sharpenSoften amount="100000"/>
                    </a14:imgEffect>
                  </a14:imgLayer>
                </a14:imgProps>
              </a:ext>
            </a:extLst>
          </a:blip>
          <a:srcRect l="3678" r="19088" b="1398"/>
          <a:stretch/>
        </p:blipFill>
        <p:spPr>
          <a:xfrm>
            <a:off x="0" y="0"/>
            <a:ext cx="12191999" cy="6858000"/>
          </a:xfrm>
          <a:prstGeom prst="rect">
            <a:avLst/>
          </a:prstGeom>
        </p:spPr>
      </p:pic>
      <p:sp>
        <p:nvSpPr>
          <p:cNvPr id="5" name="Rectangle 4">
            <a:extLst>
              <a:ext uri="{FF2B5EF4-FFF2-40B4-BE49-F238E27FC236}">
                <a16:creationId xmlns:a16="http://schemas.microsoft.com/office/drawing/2014/main" id="{75365163-5C90-AB9D-06C9-A99C5161623B}"/>
              </a:ext>
              <a:ext uri="{C183D7F6-B498-43B3-948B-1728B52AA6E4}">
                <adec:decorative xmlns:adec="http://schemas.microsoft.com/office/drawing/2017/decorative" val="1"/>
              </a:ext>
            </a:extLst>
          </p:cNvPr>
          <p:cNvSpPr/>
          <p:nvPr userDrawn="1"/>
        </p:nvSpPr>
        <p:spPr bwMode="auto">
          <a:xfrm>
            <a:off x="-1" y="0"/>
            <a:ext cx="8534401" cy="6858000"/>
          </a:xfrm>
          <a:prstGeom prst="rect">
            <a:avLst/>
          </a:prstGeom>
          <a:gradFill flip="none" rotWithShape="1">
            <a:gsLst>
              <a:gs pos="19000">
                <a:schemeClr val="bg1"/>
              </a:gs>
              <a:gs pos="100000">
                <a:schemeClr val="bg1">
                  <a:alpha val="0"/>
                </a:scheme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6" name="Title 1">
            <a:extLst>
              <a:ext uri="{FF2B5EF4-FFF2-40B4-BE49-F238E27FC236}">
                <a16:creationId xmlns:a16="http://schemas.microsoft.com/office/drawing/2014/main" id="{D028FD1C-AA20-4E6B-68EB-4D7169A32110}"/>
              </a:ext>
            </a:extLst>
          </p:cNvPr>
          <p:cNvSpPr>
            <a:spLocks noGrp="1"/>
          </p:cNvSpPr>
          <p:nvPr>
            <p:ph type="title"/>
          </p:nvPr>
        </p:nvSpPr>
        <p:spPr>
          <a:xfrm>
            <a:off x="588264" y="2875002"/>
            <a:ext cx="4127692" cy="1107996"/>
          </a:xfrm>
        </p:spPr>
        <p:txBody>
          <a:bodyPr wrap="square" anchor="ctr">
            <a:spAutoFit/>
          </a:bodyPr>
          <a:lstStyle/>
          <a:p>
            <a:r>
              <a:rPr lang="en-US"/>
              <a:t>Click to edit Master title style</a:t>
            </a:r>
          </a:p>
        </p:txBody>
      </p:sp>
      <p:sp>
        <p:nvSpPr>
          <p:cNvPr id="2" name="TextBox 1">
            <a:extLst>
              <a:ext uri="{FF2B5EF4-FFF2-40B4-BE49-F238E27FC236}">
                <a16:creationId xmlns:a16="http://schemas.microsoft.com/office/drawing/2014/main" id="{006E6FD6-4C5E-51C0-D032-E1429E65A62C}"/>
              </a:ext>
            </a:extLst>
          </p:cNvPr>
          <p:cNvSpPr txBox="1"/>
          <p:nvPr userDrawn="1">
            <p:extLst>
              <p:ext uri="{1162E1C5-73C7-4A58-AE30-91384D911F3F}">
                <p184:classification xmlns:p184="http://schemas.microsoft.com/office/powerpoint/2018/4/main" val="ftr"/>
              </p:ext>
            </p:extLst>
          </p:nvPr>
        </p:nvSpPr>
        <p:spPr>
          <a:xfrm>
            <a:off x="203957" y="6640196"/>
            <a:ext cx="2979913" cy="153888"/>
          </a:xfrm>
          <a:prstGeom prst="rect">
            <a:avLst/>
          </a:prstGeom>
        </p:spPr>
        <p:txBody>
          <a:bodyPr horzOverflow="overflow" wrap="square" lIns="0" tIns="0" rIns="0" bIns="0">
            <a:spAutoFit/>
          </a:bodyPr>
          <a:lstStyle/>
          <a:p>
            <a:pPr algn="l"/>
            <a:r>
              <a:rPr lang="en-US" sz="1000">
                <a:solidFill>
                  <a:srgbClr val="000000"/>
                </a:solidFill>
                <a:latin typeface="Calibri" panose="020F0502020204030204" pitchFamily="34" charset="0"/>
                <a:cs typeface="Calibri" panose="020F0502020204030204" pitchFamily="34" charset="0"/>
              </a:rPr>
              <a:t>Classified as Microsoft Confidential – Internal use only</a:t>
            </a:r>
          </a:p>
        </p:txBody>
      </p:sp>
    </p:spTree>
    <p:extLst>
      <p:ext uri="{BB962C8B-B14F-4D97-AF65-F5344CB8AC3E}">
        <p14:creationId xmlns:p14="http://schemas.microsoft.com/office/powerpoint/2010/main" val="127522845"/>
      </p:ext>
    </p:extLst>
  </p:cSld>
  <p:clrMapOvr>
    <a:masterClrMapping/>
  </p:clrMapOvr>
  <p:transition>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3_Screenshot_Insight">
    <p:bg>
      <p:bgPr>
        <a:solidFill>
          <a:srgbClr val="F2F2F2"/>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882DDB0-BD3A-0403-AF25-006B129ECEB7}"/>
              </a:ext>
              <a:ext uri="{C183D7F6-B498-43B3-948B-1728B52AA6E4}">
                <adec:decorative xmlns:adec="http://schemas.microsoft.com/office/drawing/2017/decorative" val="1"/>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sharpenSoften amount="100000"/>
                    </a14:imgEffect>
                  </a14:imgLayer>
                </a14:imgProps>
              </a:ext>
            </a:extLst>
          </a:blip>
          <a:srcRect l="3678" r="19088" b="1398"/>
          <a:stretch/>
        </p:blipFill>
        <p:spPr>
          <a:xfrm>
            <a:off x="0" y="0"/>
            <a:ext cx="12191999" cy="6858000"/>
          </a:xfrm>
          <a:prstGeom prst="rect">
            <a:avLst/>
          </a:prstGeom>
        </p:spPr>
      </p:pic>
      <p:sp>
        <p:nvSpPr>
          <p:cNvPr id="6" name="Title 1">
            <a:extLst>
              <a:ext uri="{FF2B5EF4-FFF2-40B4-BE49-F238E27FC236}">
                <a16:creationId xmlns:a16="http://schemas.microsoft.com/office/drawing/2014/main" id="{D028FD1C-AA20-4E6B-68EB-4D7169A32110}"/>
              </a:ext>
            </a:extLst>
          </p:cNvPr>
          <p:cNvSpPr>
            <a:spLocks noGrp="1"/>
          </p:cNvSpPr>
          <p:nvPr>
            <p:ph type="title"/>
          </p:nvPr>
        </p:nvSpPr>
        <p:spPr>
          <a:xfrm>
            <a:off x="588264" y="2875002"/>
            <a:ext cx="4127692" cy="1107996"/>
          </a:xfrm>
        </p:spPr>
        <p:txBody>
          <a:bodyPr wrap="square" anchor="ctr">
            <a:spAutoFit/>
          </a:bodyPr>
          <a:lstStyle/>
          <a:p>
            <a:r>
              <a:rPr lang="en-US"/>
              <a:t>Click to edit Master title style</a:t>
            </a:r>
          </a:p>
        </p:txBody>
      </p:sp>
      <p:sp>
        <p:nvSpPr>
          <p:cNvPr id="2" name="TextBox 1">
            <a:extLst>
              <a:ext uri="{FF2B5EF4-FFF2-40B4-BE49-F238E27FC236}">
                <a16:creationId xmlns:a16="http://schemas.microsoft.com/office/drawing/2014/main" id="{3FB4456C-2DE8-268A-FDD8-CA788956876C}"/>
              </a:ext>
            </a:extLst>
          </p:cNvPr>
          <p:cNvSpPr txBox="1"/>
          <p:nvPr userDrawn="1">
            <p:extLst>
              <p:ext uri="{1162E1C5-73C7-4A58-AE30-91384D911F3F}">
                <p184:classification xmlns:p184="http://schemas.microsoft.com/office/powerpoint/2018/4/main" val="ftr"/>
              </p:ext>
            </p:extLst>
          </p:nvPr>
        </p:nvSpPr>
        <p:spPr>
          <a:xfrm>
            <a:off x="203957" y="6640196"/>
            <a:ext cx="2979913" cy="153888"/>
          </a:xfrm>
          <a:prstGeom prst="rect">
            <a:avLst/>
          </a:prstGeom>
        </p:spPr>
        <p:txBody>
          <a:bodyPr horzOverflow="overflow" wrap="square" lIns="0" tIns="0" rIns="0" bIns="0">
            <a:spAutoFit/>
          </a:bodyPr>
          <a:lstStyle/>
          <a:p>
            <a:pPr algn="l"/>
            <a:r>
              <a:rPr lang="en-US" sz="1000">
                <a:solidFill>
                  <a:srgbClr val="000000"/>
                </a:solidFill>
                <a:latin typeface="Calibri" panose="020F0502020204030204" pitchFamily="34" charset="0"/>
                <a:cs typeface="Calibri" panose="020F0502020204030204" pitchFamily="34" charset="0"/>
              </a:rPr>
              <a:t>Classified as Microsoft Confidential – Internal use only</a:t>
            </a:r>
          </a:p>
        </p:txBody>
      </p:sp>
    </p:spTree>
    <p:extLst>
      <p:ext uri="{BB962C8B-B14F-4D97-AF65-F5344CB8AC3E}">
        <p14:creationId xmlns:p14="http://schemas.microsoft.com/office/powerpoint/2010/main" val="184036685"/>
      </p:ext>
    </p:extLst>
  </p:cSld>
  <p:clrMapOvr>
    <a:masterClrMapping/>
  </p:clrMapOvr>
  <p:transition>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10CED5C-09CE-086B-058F-E86642850C00}"/>
              </a:ext>
              <a:ext uri="{C183D7F6-B498-43B3-948B-1728B52AA6E4}">
                <adec:decorative xmlns:adec="http://schemas.microsoft.com/office/drawing/2017/decorative" val="1"/>
              </a:ext>
            </a:extLst>
          </p:cNvPr>
          <p:cNvPicPr>
            <a:picLocks noChangeAspect="1"/>
          </p:cNvPicPr>
          <p:nvPr userDrawn="1"/>
        </p:nvPicPr>
        <p:blipFill rotWithShape="1">
          <a:blip r:embed="rId2"/>
          <a:srcRect l="10595" t="987" r="10595"/>
          <a:stretch/>
        </p:blipFill>
        <p:spPr>
          <a:xfrm>
            <a:off x="0" y="0"/>
            <a:ext cx="12192000" cy="6858000"/>
          </a:xfrm>
          <a:prstGeom prst="rect">
            <a:avLst/>
          </a:prstGeom>
        </p:spPr>
      </p:pic>
      <p:sp>
        <p:nvSpPr>
          <p:cNvPr id="3" name="TextBox 2">
            <a:extLst>
              <a:ext uri="{FF2B5EF4-FFF2-40B4-BE49-F238E27FC236}">
                <a16:creationId xmlns:a16="http://schemas.microsoft.com/office/drawing/2014/main" id="{46CBF30A-0BE8-1C84-25DC-C7BAFE32B31B}"/>
              </a:ext>
            </a:extLst>
          </p:cNvPr>
          <p:cNvSpPr txBox="1"/>
          <p:nvPr userDrawn="1">
            <p:extLst>
              <p:ext uri="{1162E1C5-73C7-4A58-AE30-91384D911F3F}">
                <p184:classification xmlns:p184="http://schemas.microsoft.com/office/powerpoint/2018/4/main" val="ftr"/>
              </p:ext>
            </p:extLst>
          </p:nvPr>
        </p:nvSpPr>
        <p:spPr>
          <a:xfrm>
            <a:off x="203957" y="6640196"/>
            <a:ext cx="2979913" cy="153888"/>
          </a:xfrm>
          <a:prstGeom prst="rect">
            <a:avLst/>
          </a:prstGeom>
        </p:spPr>
        <p:txBody>
          <a:bodyPr horzOverflow="overflow" wrap="square" lIns="0" tIns="0" rIns="0" bIns="0">
            <a:spAutoFit/>
          </a:bodyPr>
          <a:lstStyle/>
          <a:p>
            <a:pPr algn="l"/>
            <a:r>
              <a:rPr lang="en-US" sz="1000">
                <a:solidFill>
                  <a:srgbClr val="000000"/>
                </a:solidFill>
                <a:latin typeface="Calibri" panose="020F0502020204030204" pitchFamily="34" charset="0"/>
                <a:cs typeface="Calibri" panose="020F0502020204030204" pitchFamily="34" charset="0"/>
              </a:rPr>
              <a:t>Classified as Microsoft Confidential – Internal use only</a:t>
            </a:r>
          </a:p>
        </p:txBody>
      </p:sp>
    </p:spTree>
    <p:extLst>
      <p:ext uri="{BB962C8B-B14F-4D97-AF65-F5344CB8AC3E}">
        <p14:creationId xmlns:p14="http://schemas.microsoft.com/office/powerpoint/2010/main" val="265151050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84CBA3F-08E4-AB1F-EA00-6B3890996385}"/>
              </a:ext>
              <a:ext uri="{C183D7F6-B498-43B3-948B-1728B52AA6E4}">
                <adec:decorative xmlns:adec="http://schemas.microsoft.com/office/drawing/2017/decorative" val="1"/>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sharpenSoften amount="100000"/>
                    </a14:imgEffect>
                  </a14:imgLayer>
                </a14:imgProps>
              </a:ext>
            </a:extLst>
          </a:blip>
          <a:srcRect l="3678" r="19088" b="1398"/>
          <a:stretch/>
        </p:blipFill>
        <p:spPr>
          <a:xfrm>
            <a:off x="0" y="0"/>
            <a:ext cx="12191999" cy="6858000"/>
          </a:xfrm>
          <a:prstGeom prst="rect">
            <a:avLst/>
          </a:prstGeom>
        </p:spPr>
      </p:pic>
      <p:sp>
        <p:nvSpPr>
          <p:cNvPr id="7" name="Rectangle 6">
            <a:extLst>
              <a:ext uri="{FF2B5EF4-FFF2-40B4-BE49-F238E27FC236}">
                <a16:creationId xmlns:a16="http://schemas.microsoft.com/office/drawing/2014/main" id="{DF0D88F4-8129-CBEE-AFE8-9405F71FE511}"/>
              </a:ext>
              <a:ext uri="{C183D7F6-B498-43B3-948B-1728B52AA6E4}">
                <adec:decorative xmlns:adec="http://schemas.microsoft.com/office/drawing/2017/decorative" val="1"/>
              </a:ext>
            </a:extLst>
          </p:cNvPr>
          <p:cNvSpPr/>
          <p:nvPr userDrawn="1"/>
        </p:nvSpPr>
        <p:spPr bwMode="auto">
          <a:xfrm>
            <a:off x="0" y="0"/>
            <a:ext cx="6505303" cy="6858000"/>
          </a:xfrm>
          <a:prstGeom prst="rect">
            <a:avLst/>
          </a:prstGeom>
          <a:gradFill flip="none" rotWithShape="1">
            <a:gsLst>
              <a:gs pos="19000">
                <a:schemeClr val="bg1"/>
              </a:gs>
              <a:gs pos="100000">
                <a:schemeClr val="bg1">
                  <a:alpha val="0"/>
                </a:scheme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pic>
        <p:nvPicPr>
          <p:cNvPr id="4" name="Picture 3" descr="Microsoft 365 logo">
            <a:extLst>
              <a:ext uri="{FF2B5EF4-FFF2-40B4-BE49-F238E27FC236}">
                <a16:creationId xmlns:a16="http://schemas.microsoft.com/office/drawing/2014/main" id="{7059E299-2C05-6EA1-F301-86F5036DB8E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7949" y="2776969"/>
            <a:ext cx="3548088" cy="1304061"/>
          </a:xfrm>
          <a:prstGeom prst="rect">
            <a:avLst/>
          </a:prstGeom>
        </p:spPr>
      </p:pic>
      <p:sp>
        <p:nvSpPr>
          <p:cNvPr id="5" name="Title 32">
            <a:extLst>
              <a:ext uri="{FF2B5EF4-FFF2-40B4-BE49-F238E27FC236}">
                <a16:creationId xmlns:a16="http://schemas.microsoft.com/office/drawing/2014/main" id="{B3F41084-D2B3-24A3-FE91-0DC1A0DAF10D}"/>
              </a:ext>
            </a:extLst>
          </p:cNvPr>
          <p:cNvSpPr txBox="1">
            <a:spLocks noGrp="1"/>
          </p:cNvSpPr>
          <p:nvPr>
            <p:ph type="title" idx="4294967295"/>
          </p:nvPr>
        </p:nvSpPr>
        <p:spPr>
          <a:xfrm>
            <a:off x="4719629" y="2813446"/>
            <a:ext cx="5206536" cy="1231106"/>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algn="l" defTabSz="932742" rtl="0" eaLnBrk="1" latinLnBrk="0" hangingPunct="1">
              <a:lnSpc>
                <a:spcPct val="100000"/>
              </a:lnSpc>
              <a:spcBef>
                <a:spcPct val="0"/>
              </a:spcBef>
              <a:buNone/>
              <a:defRPr lang="en-US" sz="2400" b="0" kern="1200" cap="none" spc="-50" baseline="0">
                <a:ln w="3175">
                  <a:noFill/>
                </a:ln>
                <a:gradFill>
                  <a:gsLst>
                    <a:gs pos="0">
                      <a:srgbClr val="FFFFFF"/>
                    </a:gs>
                    <a:gs pos="100000">
                      <a:srgbClr val="FFFFFF"/>
                    </a:gs>
                  </a:gsLst>
                  <a:lin ang="5400000" scaled="1"/>
                </a:gradFill>
                <a:effectLst/>
                <a:latin typeface="+mj-lt"/>
                <a:ea typeface="+mj-lt"/>
                <a:cs typeface="Segoe UI Semibold"/>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8000" b="0" i="0" u="none" strike="noStrike" kern="1200" cap="none" spc="-50" normalizeH="0" baseline="0" noProof="0">
                <a:ln w="3175">
                  <a:noFill/>
                </a:ln>
                <a:gradFill flip="none" rotWithShape="1">
                  <a:gsLst>
                    <a:gs pos="50000">
                      <a:srgbClr val="8661C5"/>
                    </a:gs>
                    <a:gs pos="0">
                      <a:srgbClr val="3E76D4"/>
                    </a:gs>
                    <a:gs pos="100000">
                      <a:srgbClr val="C73ECC"/>
                    </a:gs>
                  </a:gsLst>
                  <a:lin ang="2700000" scaled="1"/>
                  <a:tileRect/>
                </a:gradFill>
                <a:effectLst/>
                <a:uLnTx/>
                <a:uFillTx/>
                <a:latin typeface="+mj-lt"/>
                <a:ea typeface="+mj-lt"/>
                <a:cs typeface="Segoe UI" pitchFamily="34" charset="0"/>
              </a:rPr>
              <a:t>Thank</a:t>
            </a:r>
            <a:r>
              <a:rPr kumimoji="0" lang="en-US" sz="8000" b="0" i="0" u="none" strike="noStrike" kern="1200" cap="none" spc="-50" normalizeH="0" baseline="0" noProof="0">
                <a:ln w="3175">
                  <a:noFill/>
                </a:ln>
                <a:gradFill flip="none" rotWithShape="1">
                  <a:gsLst>
                    <a:gs pos="50000">
                      <a:srgbClr val="8661C5"/>
                    </a:gs>
                    <a:gs pos="0">
                      <a:srgbClr val="3E76D4"/>
                    </a:gs>
                    <a:gs pos="100000">
                      <a:srgbClr val="C73ECC"/>
                    </a:gs>
                  </a:gsLst>
                  <a:lin ang="2700000" scaled="1"/>
                  <a:tileRect/>
                </a:gradFill>
                <a:effectLst/>
                <a:uLnTx/>
                <a:uFillTx/>
                <a:latin typeface="+mj-lt"/>
                <a:ea typeface="+mj-lt"/>
                <a:cs typeface="Segoe UI" pitchFamily="34" charset="0"/>
              </a:rPr>
              <a:t> You!</a:t>
            </a:r>
          </a:p>
        </p:txBody>
      </p:sp>
      <p:cxnSp>
        <p:nvCxnSpPr>
          <p:cNvPr id="6" name="Straight Connector 5">
            <a:extLst>
              <a:ext uri="{FF2B5EF4-FFF2-40B4-BE49-F238E27FC236}">
                <a16:creationId xmlns:a16="http://schemas.microsoft.com/office/drawing/2014/main" id="{6FC3A8B7-12FC-6855-F77D-7B3E890EA0B6}"/>
              </a:ext>
              <a:ext uri="{C183D7F6-B498-43B3-948B-1728B52AA6E4}">
                <adec:decorative xmlns:adec="http://schemas.microsoft.com/office/drawing/2017/decorative" val="1"/>
              </a:ext>
            </a:extLst>
          </p:cNvPr>
          <p:cNvCxnSpPr>
            <a:cxnSpLocks/>
          </p:cNvCxnSpPr>
          <p:nvPr userDrawn="1"/>
        </p:nvCxnSpPr>
        <p:spPr>
          <a:xfrm>
            <a:off x="4168827" y="2776969"/>
            <a:ext cx="0" cy="1304061"/>
          </a:xfrm>
          <a:prstGeom prst="line">
            <a:avLst/>
          </a:prstGeom>
          <a:noFill/>
          <a:ln>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cxnSp>
      <p:sp>
        <p:nvSpPr>
          <p:cNvPr id="2" name="TextBox 1">
            <a:extLst>
              <a:ext uri="{FF2B5EF4-FFF2-40B4-BE49-F238E27FC236}">
                <a16:creationId xmlns:a16="http://schemas.microsoft.com/office/drawing/2014/main" id="{FD5A5802-D53A-8A57-CB66-6007F895479A}"/>
              </a:ext>
            </a:extLst>
          </p:cNvPr>
          <p:cNvSpPr txBox="1"/>
          <p:nvPr userDrawn="1">
            <p:extLst>
              <p:ext uri="{1162E1C5-73C7-4A58-AE30-91384D911F3F}">
                <p184:classification xmlns:p184="http://schemas.microsoft.com/office/powerpoint/2018/4/main" val="ftr"/>
              </p:ext>
            </p:extLst>
          </p:nvPr>
        </p:nvSpPr>
        <p:spPr>
          <a:xfrm>
            <a:off x="203957" y="6640196"/>
            <a:ext cx="2979913" cy="153888"/>
          </a:xfrm>
          <a:prstGeom prst="rect">
            <a:avLst/>
          </a:prstGeom>
        </p:spPr>
        <p:txBody>
          <a:bodyPr horzOverflow="overflow" wrap="square" lIns="0" tIns="0" rIns="0" bIns="0">
            <a:spAutoFit/>
          </a:bodyPr>
          <a:lstStyle/>
          <a:p>
            <a:pPr algn="l"/>
            <a:r>
              <a:rPr lang="en-US" sz="1000">
                <a:solidFill>
                  <a:srgbClr val="000000"/>
                </a:solidFill>
                <a:latin typeface="Calibri" panose="020F0502020204030204" pitchFamily="34" charset="0"/>
                <a:cs typeface="Calibri" panose="020F0502020204030204" pitchFamily="34" charset="0"/>
              </a:rPr>
              <a:t>Classified as Microsoft Confidential – Internal use only</a:t>
            </a:r>
          </a:p>
        </p:txBody>
      </p:sp>
    </p:spTree>
    <p:extLst>
      <p:ext uri="{BB962C8B-B14F-4D97-AF65-F5344CB8AC3E}">
        <p14:creationId xmlns:p14="http://schemas.microsoft.com/office/powerpoint/2010/main" val="24199685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42" presetClass="path" presetSubtype="0" decel="100000" fill="hold" nodeType="withEffect">
                                  <p:stCondLst>
                                    <p:cond delay="0"/>
                                  </p:stCondLst>
                                  <p:childTnLst>
                                    <p:animMotion origin="layout" path="M 3.33333E-6 -3.7037E-7 L 3.33333E-6 0.01968 " pathEditMode="relative" rAng="0" ptsTypes="AA">
                                      <p:cBhvr>
                                        <p:cTn id="9" dur="500" spd="-100000" fill="hold"/>
                                        <p:tgtEl>
                                          <p:spTgt spid="4"/>
                                        </p:tgtEl>
                                        <p:attrNameLst>
                                          <p:attrName>ppt_x</p:attrName>
                                          <p:attrName>ppt_y</p:attrName>
                                        </p:attrNameLst>
                                      </p:cBhvr>
                                      <p:rCtr x="0" y="972"/>
                                    </p:animMotion>
                                  </p:childTnLst>
                                </p:cTn>
                              </p:par>
                              <p:par>
                                <p:cTn id="10" presetID="16" presetClass="entr" presetSubtype="42"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outHorizontal)">
                                      <p:cBhvr>
                                        <p:cTn id="12" dur="500"/>
                                        <p:tgtEl>
                                          <p:spTgt spid="6"/>
                                        </p:tgtEl>
                                      </p:cBhvr>
                                    </p:animEffect>
                                  </p:childTnLst>
                                </p:cTn>
                              </p:par>
                              <p:par>
                                <p:cTn id="13" presetID="10" presetClass="entr" presetSubtype="0" fill="hold" grpId="0" nodeType="withEffect">
                                  <p:stCondLst>
                                    <p:cond delay="10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42" presetClass="path" presetSubtype="0" decel="100000" fill="hold" grpId="1" nodeType="withEffect">
                                  <p:stCondLst>
                                    <p:cond delay="100"/>
                                  </p:stCondLst>
                                  <p:childTnLst>
                                    <p:animMotion origin="layout" path="M 4.16667E-6 -3.7037E-7 L 4.16667E-6 0.01968 " pathEditMode="relative" rAng="0" ptsTypes="AA">
                                      <p:cBhvr>
                                        <p:cTn id="17" dur="500" spd="-100000" fill="hold"/>
                                        <p:tgtEl>
                                          <p:spTgt spid="5"/>
                                        </p:tgtEl>
                                        <p:attrNameLst>
                                          <p:attrName>ppt_x</p:attrName>
                                          <p:attrName>ppt_y</p:attrName>
                                        </p:attrNameLst>
                                      </p:cBhvr>
                                      <p:rCtr x="0" y="97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Title Only (Center)">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31026A-4A74-439D-A8F5-DB82A03E713C}"/>
              </a:ext>
            </a:extLst>
          </p:cNvPr>
          <p:cNvSpPr>
            <a:spLocks noGrp="1"/>
          </p:cNvSpPr>
          <p:nvPr>
            <p:ph type="title"/>
          </p:nvPr>
        </p:nvSpPr>
        <p:spPr>
          <a:xfrm>
            <a:off x="588263" y="457200"/>
            <a:ext cx="11018520" cy="492443"/>
          </a:xfrm>
        </p:spPr>
        <p:txBody>
          <a:bodyPr/>
          <a:lstStyle>
            <a:lvl1pPr algn="ctr">
              <a:defRPr sz="3200">
                <a:solidFill>
                  <a:schemeClr val="tx1"/>
                </a:solidFill>
              </a:defRPr>
            </a:lvl1pPr>
          </a:lstStyle>
          <a:p>
            <a:r>
              <a:rPr lang="en-US"/>
              <a:t>Click to edit Master title style</a:t>
            </a:r>
          </a:p>
        </p:txBody>
      </p:sp>
      <p:sp>
        <p:nvSpPr>
          <p:cNvPr id="5" name="Slide Number Placeholder 3">
            <a:extLst>
              <a:ext uri="{FF2B5EF4-FFF2-40B4-BE49-F238E27FC236}">
                <a16:creationId xmlns:a16="http://schemas.microsoft.com/office/drawing/2014/main" id="{AA8C008A-4A35-47D6-979A-8BAB0AFA3487}"/>
              </a:ext>
            </a:extLst>
          </p:cNvPr>
          <p:cNvSpPr>
            <a:spLocks noGrp="1"/>
          </p:cNvSpPr>
          <p:nvPr>
            <p:ph type="sldNum" sz="quarter" idx="11"/>
          </p:nvPr>
        </p:nvSpPr>
        <p:spPr>
          <a:xfrm>
            <a:off x="11681492" y="6565391"/>
            <a:ext cx="459708" cy="246221"/>
          </a:xfrm>
          <a:prstGeom prst="rect">
            <a:avLst/>
          </a:prstGeom>
        </p:spPr>
        <p:txBody>
          <a:bodyPr/>
          <a:lstStyle>
            <a:lvl1pPr>
              <a:defRPr sz="1100">
                <a:solidFill>
                  <a:schemeClr val="bg1">
                    <a:lumMod val="50000"/>
                  </a:schemeClr>
                </a:solidFill>
              </a:defRPr>
            </a:lvl1pPr>
          </a:lstStyle>
          <a:p>
            <a:fld id="{EAA0DCFB-5E65-472C-A423-BA3AA87976EA}" type="slidenum">
              <a:rPr lang="en-IN" smtClean="0"/>
              <a:pPr/>
              <a:t>‹#›</a:t>
            </a:fld>
            <a:endParaRPr lang="en-IN"/>
          </a:p>
        </p:txBody>
      </p:sp>
    </p:spTree>
    <p:extLst>
      <p:ext uri="{BB962C8B-B14F-4D97-AF65-F5344CB8AC3E}">
        <p14:creationId xmlns:p14="http://schemas.microsoft.com/office/powerpoint/2010/main" val="265141716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6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Left title with Icon placehol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36B82-2214-8013-AA6A-8C0254EA6A72}"/>
              </a:ext>
            </a:extLst>
          </p:cNvPr>
          <p:cNvSpPr>
            <a:spLocks noGrp="1"/>
          </p:cNvSpPr>
          <p:nvPr>
            <p:ph type="title"/>
          </p:nvPr>
        </p:nvSpPr>
        <p:spPr>
          <a:xfrm>
            <a:off x="588263" y="2596028"/>
            <a:ext cx="3809565" cy="1107996"/>
          </a:xfrm>
        </p:spPr>
        <p:txBody>
          <a:bodyPr>
            <a:spAutoFit/>
          </a:bodyPr>
          <a:lstStyle/>
          <a:p>
            <a:r>
              <a:rPr lang="en-US"/>
              <a:t>Click to edit Master title style</a:t>
            </a:r>
            <a:endParaRPr lang="en-IN"/>
          </a:p>
        </p:txBody>
      </p:sp>
      <p:sp>
        <p:nvSpPr>
          <p:cNvPr id="61" name="Text Placeholder 60">
            <a:extLst>
              <a:ext uri="{FF2B5EF4-FFF2-40B4-BE49-F238E27FC236}">
                <a16:creationId xmlns:a16="http://schemas.microsoft.com/office/drawing/2014/main" id="{D973714E-B985-4C6D-B155-C2E2929D4047}"/>
              </a:ext>
            </a:extLst>
          </p:cNvPr>
          <p:cNvSpPr>
            <a:spLocks noGrp="1"/>
          </p:cNvSpPr>
          <p:nvPr>
            <p:ph type="body" sz="quarter" idx="11"/>
          </p:nvPr>
        </p:nvSpPr>
        <p:spPr>
          <a:xfrm>
            <a:off x="5003800" y="831042"/>
            <a:ext cx="6883400" cy="5195915"/>
          </a:xfrm>
          <a:prstGeom prst="roundRect">
            <a:avLst>
              <a:gd name="adj" fmla="val 2600"/>
            </a:avLst>
          </a:prstGeom>
          <a:solidFill>
            <a:schemeClr val="bg1">
              <a:alpha val="75000"/>
            </a:schemeClr>
          </a:solidFill>
          <a:ln w="15875">
            <a:noFill/>
            <a:headEnd type="none" w="med" len="med"/>
            <a:tailEnd type="none" w="med" len="med"/>
          </a:ln>
          <a:effectLst>
            <a:outerShdw blurRad="279400" algn="ctr"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lvl1pPr>
              <a:defRPr kumimoji="0" lang="en-IN" sz="100" b="0" i="0" u="none" strike="noStrike" cap="none" normalizeH="0" dirty="0">
                <a:ln>
                  <a:noFill/>
                </a:ln>
                <a:solidFill>
                  <a:schemeClr val="bg1"/>
                </a:solidFill>
                <a:effectLst/>
                <a:uLnTx/>
                <a:uFillTx/>
                <a:latin typeface="+mn-lt"/>
              </a:defRPr>
            </a:lvl1pPr>
          </a:lstStyle>
          <a:p>
            <a:pPr marL="0" lvl="0" indent="0" defTabSz="932472" fontAlgn="base">
              <a:lnSpc>
                <a:spcPct val="110000"/>
              </a:lnSpc>
              <a:spcBef>
                <a:spcPct val="0"/>
              </a:spcBef>
              <a:spcAft>
                <a:spcPct val="0"/>
              </a:spcAft>
              <a:buSzTx/>
              <a:buFontTx/>
              <a:buNone/>
            </a:pPr>
            <a:endParaRPr lang="en-IN"/>
          </a:p>
        </p:txBody>
      </p:sp>
      <p:sp>
        <p:nvSpPr>
          <p:cNvPr id="59" name="Text Placeholder 58">
            <a:extLst>
              <a:ext uri="{FF2B5EF4-FFF2-40B4-BE49-F238E27FC236}">
                <a16:creationId xmlns:a16="http://schemas.microsoft.com/office/drawing/2014/main" id="{994F551C-3379-C6D5-C6EA-BF05EA1CA81D}"/>
              </a:ext>
            </a:extLst>
          </p:cNvPr>
          <p:cNvSpPr>
            <a:spLocks noGrp="1"/>
          </p:cNvSpPr>
          <p:nvPr>
            <p:ph type="body" sz="quarter" idx="10"/>
          </p:nvPr>
        </p:nvSpPr>
        <p:spPr>
          <a:xfrm>
            <a:off x="584199" y="4250819"/>
            <a:ext cx="3213101" cy="923330"/>
          </a:xfrm>
        </p:spPr>
        <p:txBody>
          <a:bodyPr/>
          <a:lstStyle>
            <a:lvl1pPr marL="0" indent="0">
              <a:buNone/>
              <a:defRPr kumimoji="0" lang="en-IN" sz="2000" b="0" i="0" u="none" strike="noStrike" kern="1200" cap="none" spc="0" normalizeH="0" baseline="0" dirty="0">
                <a:ln>
                  <a:noFill/>
                </a:ln>
                <a:solidFill>
                  <a:srgbClr val="000000"/>
                </a:solidFill>
                <a:effectLst/>
                <a:uLnTx/>
                <a:uFillTx/>
                <a:latin typeface="Segoe UI Semibold"/>
                <a:ea typeface="+mn-ea"/>
                <a:cs typeface="Segoe UI" panose="020B0502040204020203" pitchFamily="34" charset="0"/>
              </a:defRPr>
            </a:lvl1pPr>
          </a:lstStyle>
          <a:p>
            <a:pPr lvl="0"/>
            <a:endParaRPr lang="en-IN"/>
          </a:p>
        </p:txBody>
      </p:sp>
      <p:sp>
        <p:nvSpPr>
          <p:cNvPr id="63" name="Text Placeholder 62">
            <a:extLst>
              <a:ext uri="{FF2B5EF4-FFF2-40B4-BE49-F238E27FC236}">
                <a16:creationId xmlns:a16="http://schemas.microsoft.com/office/drawing/2014/main" id="{82B59E6A-69E5-9E17-24FF-7829A6A5BF7E}"/>
              </a:ext>
            </a:extLst>
          </p:cNvPr>
          <p:cNvSpPr>
            <a:spLocks noGrp="1"/>
          </p:cNvSpPr>
          <p:nvPr>
            <p:ph type="body" sz="quarter" idx="12"/>
          </p:nvPr>
        </p:nvSpPr>
        <p:spPr>
          <a:xfrm>
            <a:off x="5381805" y="1504891"/>
            <a:ext cx="6127390" cy="272532"/>
          </a:xfrm>
        </p:spPr>
        <p:txBody>
          <a:bodyPr/>
          <a:lstStyle>
            <a:lvl1pPr marL="0" indent="0">
              <a:buFont typeface="Arial" panose="020B0604020202020204" pitchFamily="34" charset="0"/>
              <a:buNone/>
              <a:defRPr sz="1800">
                <a:latin typeface="+mj-lt"/>
              </a:defRPr>
            </a:lvl1pPr>
          </a:lstStyle>
          <a:p>
            <a:pPr lvl="0"/>
            <a:endParaRPr lang="en-IN"/>
          </a:p>
        </p:txBody>
      </p:sp>
      <p:cxnSp>
        <p:nvCxnSpPr>
          <p:cNvPr id="12" name="Straight Connector 11">
            <a:extLst>
              <a:ext uri="{FF2B5EF4-FFF2-40B4-BE49-F238E27FC236}">
                <a16:creationId xmlns:a16="http://schemas.microsoft.com/office/drawing/2014/main" id="{FCA2E3D8-CF19-3B70-BA9C-86F0A315C42E}"/>
              </a:ext>
            </a:extLst>
          </p:cNvPr>
          <p:cNvCxnSpPr>
            <a:cxnSpLocks/>
          </p:cNvCxnSpPr>
          <p:nvPr userDrawn="1"/>
        </p:nvCxnSpPr>
        <p:spPr>
          <a:xfrm>
            <a:off x="5748020" y="2207774"/>
            <a:ext cx="5394960" cy="0"/>
          </a:xfrm>
          <a:prstGeom prst="line">
            <a:avLst/>
          </a:prstGeom>
          <a:ln w="635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4" name="Text Placeholder 62">
            <a:extLst>
              <a:ext uri="{FF2B5EF4-FFF2-40B4-BE49-F238E27FC236}">
                <a16:creationId xmlns:a16="http://schemas.microsoft.com/office/drawing/2014/main" id="{0E83212E-F829-DCF3-7C21-BCFA680109FF}"/>
              </a:ext>
            </a:extLst>
          </p:cNvPr>
          <p:cNvSpPr>
            <a:spLocks noGrp="1"/>
          </p:cNvSpPr>
          <p:nvPr>
            <p:ph type="body" sz="quarter" idx="13"/>
          </p:nvPr>
        </p:nvSpPr>
        <p:spPr>
          <a:xfrm>
            <a:off x="5381805" y="3864195"/>
            <a:ext cx="6127390" cy="272532"/>
          </a:xfrm>
        </p:spPr>
        <p:txBody>
          <a:bodyPr/>
          <a:lstStyle>
            <a:lvl1pPr marL="0" indent="0">
              <a:buFont typeface="Arial" panose="020B0604020202020204" pitchFamily="34" charset="0"/>
              <a:buNone/>
              <a:defRPr sz="1800">
                <a:latin typeface="+mj-lt"/>
              </a:defRPr>
            </a:lvl1pPr>
          </a:lstStyle>
          <a:p>
            <a:pPr lvl="0"/>
            <a:endParaRPr lang="en-IN"/>
          </a:p>
        </p:txBody>
      </p:sp>
      <p:sp>
        <p:nvSpPr>
          <p:cNvPr id="78" name="Text Placeholder 77">
            <a:extLst>
              <a:ext uri="{FF2B5EF4-FFF2-40B4-BE49-F238E27FC236}">
                <a16:creationId xmlns:a16="http://schemas.microsoft.com/office/drawing/2014/main" id="{82B01D30-B9FB-D3B1-6648-F112A59142F3}"/>
              </a:ext>
            </a:extLst>
          </p:cNvPr>
          <p:cNvSpPr>
            <a:spLocks noGrp="1"/>
          </p:cNvSpPr>
          <p:nvPr>
            <p:ph type="body" sz="quarter" idx="24"/>
          </p:nvPr>
        </p:nvSpPr>
        <p:spPr>
          <a:xfrm>
            <a:off x="584200" y="3957484"/>
            <a:ext cx="822960" cy="36576"/>
          </a:xfrm>
          <a:prstGeom prst="roundRect">
            <a:avLst>
              <a:gd name="adj" fmla="val 50000"/>
            </a:avLst>
          </a:prstGeom>
          <a:solidFill>
            <a:srgbClr val="0066FF"/>
          </a:solidFill>
        </p:spPr>
        <p:txBody>
          <a:bodyPr>
            <a:noAutofit/>
          </a:bodyPr>
          <a:lstStyle>
            <a:lvl1pPr marL="0" indent="0">
              <a:buNone/>
              <a:defRPr sz="100"/>
            </a:lvl1pPr>
          </a:lstStyle>
          <a:p>
            <a:pPr lvl="0"/>
            <a:endParaRPr lang="en-IN"/>
          </a:p>
        </p:txBody>
      </p:sp>
      <p:sp>
        <p:nvSpPr>
          <p:cNvPr id="3" name="Text Placeholder 62">
            <a:extLst>
              <a:ext uri="{FF2B5EF4-FFF2-40B4-BE49-F238E27FC236}">
                <a16:creationId xmlns:a16="http://schemas.microsoft.com/office/drawing/2014/main" id="{83A67F05-CCE7-6249-3E93-55172F532BFC}"/>
              </a:ext>
            </a:extLst>
          </p:cNvPr>
          <p:cNvSpPr>
            <a:spLocks noGrp="1"/>
          </p:cNvSpPr>
          <p:nvPr>
            <p:ph type="body" sz="quarter" idx="25"/>
          </p:nvPr>
        </p:nvSpPr>
        <p:spPr>
          <a:xfrm>
            <a:off x="5381805" y="2684543"/>
            <a:ext cx="6127390" cy="272532"/>
          </a:xfrm>
        </p:spPr>
        <p:txBody>
          <a:bodyPr/>
          <a:lstStyle>
            <a:lvl1pPr marL="0" indent="0">
              <a:buFont typeface="Arial" panose="020B0604020202020204" pitchFamily="34" charset="0"/>
              <a:buNone/>
              <a:defRPr sz="1800">
                <a:latin typeface="+mj-lt"/>
              </a:defRPr>
            </a:lvl1pPr>
          </a:lstStyle>
          <a:p>
            <a:pPr lvl="0"/>
            <a:endParaRPr lang="en-IN"/>
          </a:p>
        </p:txBody>
      </p:sp>
      <p:sp>
        <p:nvSpPr>
          <p:cNvPr id="4" name="Text Placeholder 62">
            <a:extLst>
              <a:ext uri="{FF2B5EF4-FFF2-40B4-BE49-F238E27FC236}">
                <a16:creationId xmlns:a16="http://schemas.microsoft.com/office/drawing/2014/main" id="{05B1C9A2-4056-3CF3-6A3C-44CF55CF7C69}"/>
              </a:ext>
            </a:extLst>
          </p:cNvPr>
          <p:cNvSpPr>
            <a:spLocks noGrp="1"/>
          </p:cNvSpPr>
          <p:nvPr>
            <p:ph type="body" sz="quarter" idx="26"/>
          </p:nvPr>
        </p:nvSpPr>
        <p:spPr>
          <a:xfrm>
            <a:off x="5381805" y="5043848"/>
            <a:ext cx="6127390" cy="272532"/>
          </a:xfrm>
        </p:spPr>
        <p:txBody>
          <a:bodyPr/>
          <a:lstStyle>
            <a:lvl1pPr marL="0" indent="0">
              <a:buFont typeface="Arial" panose="020B0604020202020204" pitchFamily="34" charset="0"/>
              <a:buNone/>
              <a:defRPr sz="1800">
                <a:latin typeface="+mj-lt"/>
              </a:defRPr>
            </a:lvl1pPr>
          </a:lstStyle>
          <a:p>
            <a:pPr lvl="0"/>
            <a:endParaRPr lang="en-IN"/>
          </a:p>
        </p:txBody>
      </p:sp>
      <p:cxnSp>
        <p:nvCxnSpPr>
          <p:cNvPr id="5" name="Straight Connector 4">
            <a:extLst>
              <a:ext uri="{FF2B5EF4-FFF2-40B4-BE49-F238E27FC236}">
                <a16:creationId xmlns:a16="http://schemas.microsoft.com/office/drawing/2014/main" id="{75B3A984-573F-904F-C176-80808D81D888}"/>
              </a:ext>
            </a:extLst>
          </p:cNvPr>
          <p:cNvCxnSpPr>
            <a:cxnSpLocks/>
          </p:cNvCxnSpPr>
          <p:nvPr userDrawn="1"/>
        </p:nvCxnSpPr>
        <p:spPr>
          <a:xfrm>
            <a:off x="5748020" y="3383762"/>
            <a:ext cx="5394960" cy="0"/>
          </a:xfrm>
          <a:prstGeom prst="line">
            <a:avLst/>
          </a:prstGeom>
          <a:ln w="635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2B624E6B-288C-4717-AB3C-734605A78EC6}"/>
              </a:ext>
            </a:extLst>
          </p:cNvPr>
          <p:cNvCxnSpPr>
            <a:cxnSpLocks/>
          </p:cNvCxnSpPr>
          <p:nvPr userDrawn="1"/>
        </p:nvCxnSpPr>
        <p:spPr>
          <a:xfrm>
            <a:off x="5748020" y="4573390"/>
            <a:ext cx="5394960" cy="0"/>
          </a:xfrm>
          <a:prstGeom prst="line">
            <a:avLst/>
          </a:prstGeom>
          <a:ln w="635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10563"/>
      </p:ext>
    </p:extLst>
  </p:cSld>
  <p:clrMapOvr>
    <a:masterClrMapping/>
  </p:clrMapOvr>
  <p:transition>
    <p:fade/>
  </p:transition>
  <p:extLst>
    <p:ext uri="{DCECCB84-F9BA-43D5-87BE-67443E8EF086}">
      <p15:sldGuideLst xmlns:p15="http://schemas.microsoft.com/office/powerpoint/2012/main"/>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Business Impac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BFCD77F-66E4-830A-7E78-B5926A97FDE2}"/>
              </a:ext>
            </a:extLst>
          </p:cNvPr>
          <p:cNvSpPr/>
          <p:nvPr userDrawn="1"/>
        </p:nvSpPr>
        <p:spPr bwMode="auto">
          <a:xfrm rot="10800000" flipH="1">
            <a:off x="-13" y="734150"/>
            <a:ext cx="12192006" cy="177528"/>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6" name="Freeform: Shape 5">
            <a:extLst>
              <a:ext uri="{FF2B5EF4-FFF2-40B4-BE49-F238E27FC236}">
                <a16:creationId xmlns:a16="http://schemas.microsoft.com/office/drawing/2014/main" id="{0E9AE189-67A7-1D71-43B6-11B627D5D0B9}"/>
              </a:ext>
            </a:extLst>
          </p:cNvPr>
          <p:cNvSpPr/>
          <p:nvPr userDrawn="1"/>
        </p:nvSpPr>
        <p:spPr bwMode="auto">
          <a:xfrm rot="10800000">
            <a:off x="5457824" y="911674"/>
            <a:ext cx="160569" cy="160569"/>
          </a:xfrm>
          <a:custGeom>
            <a:avLst/>
            <a:gdLst>
              <a:gd name="connsiteX0" fmla="*/ 160569 w 160569"/>
              <a:gd name="connsiteY0" fmla="*/ 160569 h 160569"/>
              <a:gd name="connsiteX1" fmla="*/ 0 w 160569"/>
              <a:gd name="connsiteY1" fmla="*/ 160569 h 160569"/>
              <a:gd name="connsiteX2" fmla="*/ 160569 w 160569"/>
              <a:gd name="connsiteY2" fmla="*/ 0 h 160569"/>
            </a:gdLst>
            <a:ahLst/>
            <a:cxnLst>
              <a:cxn ang="0">
                <a:pos x="connsiteX0" y="connsiteY0"/>
              </a:cxn>
              <a:cxn ang="0">
                <a:pos x="connsiteX1" y="connsiteY1"/>
              </a:cxn>
              <a:cxn ang="0">
                <a:pos x="connsiteX2" y="connsiteY2"/>
              </a:cxn>
            </a:cxnLst>
            <a:rect l="l" t="t" r="r" b="b"/>
            <a:pathLst>
              <a:path w="160569" h="160569">
                <a:moveTo>
                  <a:pt x="160569" y="160569"/>
                </a:moveTo>
                <a:lnTo>
                  <a:pt x="0" y="160569"/>
                </a:lnTo>
                <a:cubicBezTo>
                  <a:pt x="88680" y="160569"/>
                  <a:pt x="160569" y="88680"/>
                  <a:pt x="160569" y="0"/>
                </a:cubicBezTo>
                <a:close/>
              </a:path>
            </a:pathLst>
          </a:cu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8" name="Rectangle: Single Corner Rounded 7">
            <a:extLst>
              <a:ext uri="{FF2B5EF4-FFF2-40B4-BE49-F238E27FC236}">
                <a16:creationId xmlns:a16="http://schemas.microsoft.com/office/drawing/2014/main" id="{9574F7C6-0567-14AA-0BD5-42726AB6A14B}"/>
              </a:ext>
            </a:extLst>
          </p:cNvPr>
          <p:cNvSpPr/>
          <p:nvPr userDrawn="1"/>
        </p:nvSpPr>
        <p:spPr bwMode="auto">
          <a:xfrm rot="10800000" flipH="1">
            <a:off x="-1" y="911673"/>
            <a:ext cx="5457825" cy="5746301"/>
          </a:xfrm>
          <a:prstGeom prst="round1Rect">
            <a:avLst>
              <a:gd name="adj" fmla="val 3273"/>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12" name="Arrow: Bent 11">
            <a:extLst>
              <a:ext uri="{FF2B5EF4-FFF2-40B4-BE49-F238E27FC236}">
                <a16:creationId xmlns:a16="http://schemas.microsoft.com/office/drawing/2014/main" id="{1AC745DE-0C69-96FE-E9AE-027389F0BBFA}"/>
              </a:ext>
            </a:extLst>
          </p:cNvPr>
          <p:cNvSpPr/>
          <p:nvPr userDrawn="1"/>
        </p:nvSpPr>
        <p:spPr bwMode="auto">
          <a:xfrm rot="5400000" flipH="1">
            <a:off x="512440" y="1712591"/>
            <a:ext cx="4432937" cy="5457830"/>
          </a:xfrm>
          <a:prstGeom prst="bentArrow">
            <a:avLst>
              <a:gd name="adj1" fmla="val 25000"/>
              <a:gd name="adj2" fmla="val 0"/>
              <a:gd name="adj3" fmla="val 25000"/>
              <a:gd name="adj4" fmla="val 3807"/>
            </a:avLst>
          </a:prstGeom>
          <a:solidFill>
            <a:schemeClr val="accent1"/>
          </a:solidFill>
          <a:ln w="12700">
            <a:solidFill>
              <a:schemeClr val="bg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15" name="Rectangle 14">
            <a:extLst>
              <a:ext uri="{FF2B5EF4-FFF2-40B4-BE49-F238E27FC236}">
                <a16:creationId xmlns:a16="http://schemas.microsoft.com/office/drawing/2014/main" id="{46327B1B-E882-0494-C1E6-B81863529C68}"/>
              </a:ext>
            </a:extLst>
          </p:cNvPr>
          <p:cNvSpPr/>
          <p:nvPr userDrawn="1"/>
        </p:nvSpPr>
        <p:spPr bwMode="auto">
          <a:xfrm>
            <a:off x="-7" y="1"/>
            <a:ext cx="12192006" cy="812069"/>
          </a:xfrm>
          <a:prstGeom prst="rect">
            <a:avLst/>
          </a:prstGeom>
          <a:solidFill>
            <a:schemeClr val="bg1"/>
          </a:solidFill>
          <a:ln w="158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Calibri" panose="020F0502020204030204"/>
              <a:ea typeface="Segoe UI" pitchFamily="34" charset="0"/>
              <a:cs typeface="Segoe UI" pitchFamily="34" charset="0"/>
            </a:endParaRP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348870"/>
            <a:ext cx="11018520" cy="369332"/>
          </a:xfrm>
        </p:spPr>
        <p:txBody>
          <a:bodyPr/>
          <a:lstStyle>
            <a:lvl1pPr>
              <a:defRPr sz="2400"/>
            </a:lvl1pPr>
          </a:lstStyle>
          <a:p>
            <a:r>
              <a:rPr lang="en-US"/>
              <a:t>Click to edit Master title style</a:t>
            </a:r>
          </a:p>
        </p:txBody>
      </p:sp>
      <p:sp>
        <p:nvSpPr>
          <p:cNvPr id="65" name="Text Placeholder 11">
            <a:extLst>
              <a:ext uri="{FF2B5EF4-FFF2-40B4-BE49-F238E27FC236}">
                <a16:creationId xmlns:a16="http://schemas.microsoft.com/office/drawing/2014/main" id="{C5A9A83D-5331-01A7-C56F-091E337FD3B1}"/>
              </a:ext>
            </a:extLst>
          </p:cNvPr>
          <p:cNvSpPr>
            <a:spLocks noGrp="1"/>
          </p:cNvSpPr>
          <p:nvPr>
            <p:ph type="body" sz="quarter" idx="17" hasCustomPrompt="1"/>
          </p:nvPr>
        </p:nvSpPr>
        <p:spPr>
          <a:xfrm>
            <a:off x="584200" y="129486"/>
            <a:ext cx="4718304" cy="161583"/>
          </a:xfrm>
        </p:spPr>
        <p:txBody>
          <a:bodyPr anchor="t"/>
          <a:lstStyle>
            <a:lvl1pPr marL="0" indent="0">
              <a:spcBef>
                <a:spcPts val="0"/>
              </a:spcBef>
              <a:buNone/>
              <a:defRPr kumimoji="0" lang="en-US" sz="1050" b="1" i="0" u="none" strike="noStrike" kern="1200" cap="all" spc="150" normalizeH="0" baseline="0" dirty="0">
                <a:ln w="3175">
                  <a:noFill/>
                </a:ln>
                <a:solidFill>
                  <a:srgbClr val="14938C"/>
                </a:solidFill>
                <a:effectLst/>
                <a:uLnTx/>
                <a:uFillTx/>
                <a:latin typeface="Segoe UI"/>
                <a:ea typeface="+mn-ea"/>
                <a:cs typeface="Segoe UI" pitchFamily="34"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lang="en-US"/>
              <a:t>Click to edit text styles</a:t>
            </a:r>
          </a:p>
        </p:txBody>
      </p:sp>
      <p:sp>
        <p:nvSpPr>
          <p:cNvPr id="13" name="Arrow: Bent 12">
            <a:extLst>
              <a:ext uri="{FF2B5EF4-FFF2-40B4-BE49-F238E27FC236}">
                <a16:creationId xmlns:a16="http://schemas.microsoft.com/office/drawing/2014/main" id="{76018BE7-A988-6E23-771E-5D6851766898}"/>
              </a:ext>
            </a:extLst>
          </p:cNvPr>
          <p:cNvSpPr/>
          <p:nvPr userDrawn="1"/>
        </p:nvSpPr>
        <p:spPr bwMode="auto">
          <a:xfrm rot="16200000" flipH="1">
            <a:off x="7483794" y="-1114292"/>
            <a:ext cx="2682240" cy="6734181"/>
          </a:xfrm>
          <a:prstGeom prst="bentArrow">
            <a:avLst>
              <a:gd name="adj1" fmla="val 25000"/>
              <a:gd name="adj2" fmla="val 0"/>
              <a:gd name="adj3" fmla="val 25000"/>
              <a:gd name="adj4" fmla="val 5935"/>
            </a:avLst>
          </a:prstGeom>
          <a:solidFill>
            <a:schemeClr val="accent1"/>
          </a:solidFill>
          <a:ln w="12700">
            <a:solidFill>
              <a:schemeClr val="bg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2160138068"/>
      </p:ext>
    </p:extLst>
  </p:cSld>
  <p:clrMapOvr>
    <a:masterClrMapping/>
  </p:clrMapOvr>
  <p:transition>
    <p:fade/>
  </p:transition>
  <p:extLst>
    <p:ext uri="{DCECCB84-F9BA-43D5-87BE-67443E8EF086}">
      <p15:sldGuideLst xmlns:p15="http://schemas.microsoft.com/office/powerpoint/2012/main">
        <p15:guide id="28" orient="horz" pos="864">
          <p15:clr>
            <a:srgbClr val="5ACBF0"/>
          </p15:clr>
        </p15:guide>
        <p15:guide id="29" orient="horz" pos="1272">
          <p15:clr>
            <a:srgbClr val="5ACBF0"/>
          </p15:clr>
        </p15:guide>
        <p15:guide id="30" orient="horz" pos="288">
          <p15:clr>
            <a:srgbClr val="5ACBF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Blank 4">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780275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hre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3907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3841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3907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96951662"/>
      </p:ext>
    </p:extLst>
  </p:cSld>
  <p:clrMapOvr>
    <a:masterClrMapping/>
  </p:clrMapOvr>
  <p:transition>
    <p:fade/>
  </p:transition>
  <p:extLst>
    <p:ext uri="{DCECCB84-F9BA-43D5-87BE-67443E8EF086}">
      <p15:sldGuideLst xmlns:p15="http://schemas.microsoft.com/office/powerpoint/2012/main">
        <p15:guide id="3" orient="horz" pos="1506">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itle Only: no he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11021125" cy="553998"/>
          </a:xfrm>
        </p:spPr>
        <p:txBody>
          <a:bodyPr/>
          <a:lstStyle/>
          <a:p>
            <a:r>
              <a:rPr lang="en-US"/>
              <a:t>Click to edit Master title style</a:t>
            </a:r>
          </a:p>
        </p:txBody>
      </p:sp>
    </p:spTree>
    <p:extLst>
      <p:ext uri="{BB962C8B-B14F-4D97-AF65-F5344CB8AC3E}">
        <p14:creationId xmlns:p14="http://schemas.microsoft.com/office/powerpoint/2010/main" val="93140359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91688995"/>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4_Title Only">
    <p:spTree>
      <p:nvGrpSpPr>
        <p:cNvPr id="1" name=""/>
        <p:cNvGrpSpPr/>
        <p:nvPr/>
      </p:nvGrpSpPr>
      <p:grpSpPr>
        <a:xfrm>
          <a:off x="0" y="0"/>
          <a:ext cx="0" cy="0"/>
          <a:chOff x="0" y="0"/>
          <a:chExt cx="0" cy="0"/>
        </a:xfrm>
      </p:grpSpPr>
      <p:pic>
        <p:nvPicPr>
          <p:cNvPr id="2" name="Picture 1" descr="Background pattern&#10;&#10;Description automatically generated">
            <a:extLst>
              <a:ext uri="{FF2B5EF4-FFF2-40B4-BE49-F238E27FC236}">
                <a16:creationId xmlns:a16="http://schemas.microsoft.com/office/drawing/2014/main" id="{4DB660C8-FCFE-8CB6-A08E-975F87F66C4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FA57C656-3E5F-8959-00F8-286B44FD1D70}"/>
              </a:ext>
            </a:extLst>
          </p:cNvPr>
          <p:cNvSpPr/>
          <p:nvPr userDrawn="1"/>
        </p:nvSpPr>
        <p:spPr bwMode="auto">
          <a:xfrm>
            <a:off x="0" y="0"/>
            <a:ext cx="12296446" cy="6858000"/>
          </a:xfrm>
          <a:prstGeom prst="rect">
            <a:avLst/>
          </a:prstGeom>
          <a:gradFill>
            <a:gsLst>
              <a:gs pos="0">
                <a:schemeClr val="bg1"/>
              </a:gs>
              <a:gs pos="38000">
                <a:schemeClr val="bg1">
                  <a:alpha val="0"/>
                </a:schemeClr>
              </a:gs>
            </a:gsLst>
            <a:lin ang="2400000" scaled="0"/>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16" name="Title 6">
            <a:extLst>
              <a:ext uri="{FF2B5EF4-FFF2-40B4-BE49-F238E27FC236}">
                <a16:creationId xmlns:a16="http://schemas.microsoft.com/office/drawing/2014/main" id="{0990486E-CB2B-FF34-8E7C-59E21B287A7D}"/>
              </a:ext>
            </a:extLst>
          </p:cNvPr>
          <p:cNvSpPr>
            <a:spLocks noGrp="1"/>
          </p:cNvSpPr>
          <p:nvPr>
            <p:ph type="title"/>
          </p:nvPr>
        </p:nvSpPr>
        <p:spPr>
          <a:xfrm>
            <a:off x="588263" y="580311"/>
            <a:ext cx="11018520" cy="430887"/>
          </a:xfrm>
        </p:spPr>
        <p:txBody>
          <a:bodyPr anchor="t" anchorCtr="0"/>
          <a:lstStyle/>
          <a:p>
            <a:r>
              <a:rPr lang="en-US"/>
              <a:t>Click to edit Master title style</a:t>
            </a:r>
          </a:p>
        </p:txBody>
      </p:sp>
      <p:sp>
        <p:nvSpPr>
          <p:cNvPr id="17" name="Text Placeholder 2">
            <a:extLst>
              <a:ext uri="{FF2B5EF4-FFF2-40B4-BE49-F238E27FC236}">
                <a16:creationId xmlns:a16="http://schemas.microsoft.com/office/drawing/2014/main" id="{5C64DD84-9924-77B4-808F-02B81603CB6B}"/>
              </a:ext>
            </a:extLst>
          </p:cNvPr>
          <p:cNvSpPr>
            <a:spLocks noGrp="1"/>
          </p:cNvSpPr>
          <p:nvPr>
            <p:ph type="body" sz="quarter" idx="11"/>
          </p:nvPr>
        </p:nvSpPr>
        <p:spPr>
          <a:xfrm>
            <a:off x="584518" y="1039270"/>
            <a:ext cx="11018520" cy="276999"/>
          </a:xfrm>
        </p:spPr>
        <p:txBody>
          <a:bodyPr/>
          <a:lstStyle>
            <a:lvl1pPr marL="0" indent="0">
              <a:buNone/>
              <a:defRPr sz="1800"/>
            </a:lvl1pPr>
          </a:lstStyle>
          <a:p>
            <a:pPr lvl="0"/>
            <a:r>
              <a:rPr lang="en-US"/>
              <a:t>Click to edit Master text styles</a:t>
            </a:r>
          </a:p>
        </p:txBody>
      </p:sp>
    </p:spTree>
    <p:extLst>
      <p:ext uri="{BB962C8B-B14F-4D97-AF65-F5344CB8AC3E}">
        <p14:creationId xmlns:p14="http://schemas.microsoft.com/office/powerpoint/2010/main" val="120951622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Title Slide 5">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056D41C-2693-DF84-B52B-AAFE49E0D9AD}"/>
              </a:ext>
              <a:ext uri="{C183D7F6-B498-43B3-948B-1728B52AA6E4}">
                <adec:decorative xmlns:adec="http://schemas.microsoft.com/office/drawing/2017/decorative" val="1"/>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sharpenSoften amount="100000"/>
                    </a14:imgEffect>
                  </a14:imgLayer>
                </a14:imgProps>
              </a:ext>
            </a:extLst>
          </a:blip>
          <a:srcRect l="3678" r="19088" b="1398"/>
          <a:stretch/>
        </p:blipFill>
        <p:spPr>
          <a:xfrm>
            <a:off x="0" y="0"/>
            <a:ext cx="12191999" cy="6858000"/>
          </a:xfrm>
          <a:prstGeom prst="rect">
            <a:avLst/>
          </a:prstGeom>
        </p:spPr>
      </p:pic>
      <p:sp>
        <p:nvSpPr>
          <p:cNvPr id="3" name="Rectangle 2">
            <a:extLst>
              <a:ext uri="{FF2B5EF4-FFF2-40B4-BE49-F238E27FC236}">
                <a16:creationId xmlns:a16="http://schemas.microsoft.com/office/drawing/2014/main" id="{523EF143-CE0B-763F-31DC-5E3FD677E5F8}"/>
              </a:ext>
              <a:ext uri="{C183D7F6-B498-43B3-948B-1728B52AA6E4}">
                <adec:decorative xmlns:adec="http://schemas.microsoft.com/office/drawing/2017/decorative" val="1"/>
              </a:ext>
            </a:extLst>
          </p:cNvPr>
          <p:cNvSpPr/>
          <p:nvPr userDrawn="1"/>
        </p:nvSpPr>
        <p:spPr bwMode="auto">
          <a:xfrm>
            <a:off x="-1" y="0"/>
            <a:ext cx="6505303" cy="6858000"/>
          </a:xfrm>
          <a:prstGeom prst="rect">
            <a:avLst/>
          </a:prstGeom>
          <a:gradFill flip="none" rotWithShape="1">
            <a:gsLst>
              <a:gs pos="19000">
                <a:schemeClr val="bg1"/>
              </a:gs>
              <a:gs pos="100000">
                <a:schemeClr val="bg1">
                  <a:alpha val="0"/>
                </a:scheme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9" name="Title 1"/>
          <p:cNvSpPr>
            <a:spLocks noGrp="1"/>
          </p:cNvSpPr>
          <p:nvPr>
            <p:ph type="title" hasCustomPrompt="1"/>
          </p:nvPr>
        </p:nvSpPr>
        <p:spPr>
          <a:xfrm>
            <a:off x="584200" y="3266242"/>
            <a:ext cx="9144000" cy="677108"/>
          </a:xfrm>
          <a:noFill/>
        </p:spPr>
        <p:txBody>
          <a:bodyPr lIns="0" tIns="0" rIns="0" bIns="0" anchor="b" anchorCtr="0">
            <a:spAutoFit/>
          </a:bodyPr>
          <a:lstStyle>
            <a:lvl1pPr>
              <a:defRPr sz="4400" spc="-50" baseline="0">
                <a:gradFill>
                  <a:gsLst>
                    <a:gs pos="50000">
                      <a:srgbClr val="8661C5"/>
                    </a:gs>
                    <a:gs pos="0">
                      <a:srgbClr val="3E76D4"/>
                    </a:gs>
                    <a:gs pos="100000">
                      <a:srgbClr val="C73ECC"/>
                    </a:gs>
                  </a:gsLst>
                  <a:lin ang="2700000" scaled="1"/>
                </a:gradFill>
                <a:latin typeface="+mj-lt"/>
                <a:cs typeface="Segoe UI" panose="020B0502040204020203" pitchFamily="34" charset="0"/>
              </a:defRPr>
            </a:lvl1pPr>
          </a:lstStyle>
          <a:p>
            <a:r>
              <a:rPr lang="en-US"/>
              <a:t>Event name or presentation title </a:t>
            </a:r>
          </a:p>
        </p:txBody>
      </p:sp>
      <p:pic>
        <p:nvPicPr>
          <p:cNvPr id="10" name="Picture 9" descr="A close-up of a logo&#10;&#10;Description automatically generated with medium confidence">
            <a:extLst>
              <a:ext uri="{FF2B5EF4-FFF2-40B4-BE49-F238E27FC236}">
                <a16:creationId xmlns:a16="http://schemas.microsoft.com/office/drawing/2014/main" id="{97B1F2AE-6C5C-018D-7632-164C4B217057}"/>
              </a:ext>
            </a:extLst>
          </p:cNvPr>
          <p:cNvPicPr>
            <a:picLocks noChangeAspect="1"/>
          </p:cNvPicPr>
          <p:nvPr userDrawn="1"/>
        </p:nvPicPr>
        <p:blipFill>
          <a:blip r:embed="rId4"/>
          <a:stretch>
            <a:fillRect/>
          </a:stretch>
        </p:blipFill>
        <p:spPr>
          <a:xfrm>
            <a:off x="296863" y="298450"/>
            <a:ext cx="2361272" cy="867859"/>
          </a:xfrm>
          <a:prstGeom prst="rect">
            <a:avLst/>
          </a:prstGeom>
        </p:spPr>
      </p:pic>
      <p:sp>
        <p:nvSpPr>
          <p:cNvPr id="4" name="TextBox 3">
            <a:extLst>
              <a:ext uri="{FF2B5EF4-FFF2-40B4-BE49-F238E27FC236}">
                <a16:creationId xmlns:a16="http://schemas.microsoft.com/office/drawing/2014/main" id="{98E7ADBE-5788-8616-957F-3A763C0A5CF4}"/>
              </a:ext>
            </a:extLst>
          </p:cNvPr>
          <p:cNvSpPr txBox="1"/>
          <p:nvPr userDrawn="1">
            <p:extLst>
              <p:ext uri="{1162E1C5-73C7-4A58-AE30-91384D911F3F}">
                <p184:classification xmlns:p184="http://schemas.microsoft.com/office/powerpoint/2018/4/main" val="ftr"/>
              </p:ext>
            </p:extLst>
          </p:nvPr>
        </p:nvSpPr>
        <p:spPr>
          <a:xfrm>
            <a:off x="203957" y="6640196"/>
            <a:ext cx="2979913" cy="153888"/>
          </a:xfrm>
          <a:prstGeom prst="rect">
            <a:avLst/>
          </a:prstGeom>
        </p:spPr>
        <p:txBody>
          <a:bodyPr horzOverflow="overflow" wrap="square" lIns="0" tIns="0" rIns="0" bIns="0">
            <a:spAutoFit/>
          </a:bodyPr>
          <a:lstStyle/>
          <a:p>
            <a:pPr algn="l"/>
            <a:r>
              <a:rPr lang="en-US" sz="1000">
                <a:solidFill>
                  <a:srgbClr val="000000"/>
                </a:solidFill>
                <a:latin typeface="Calibri" panose="020F0502020204030204" pitchFamily="34" charset="0"/>
                <a:cs typeface="Calibri" panose="020F0502020204030204" pitchFamily="34" charset="0"/>
              </a:rPr>
              <a:t>Classified as Microsoft Confidential – Internal use only</a:t>
            </a:r>
          </a:p>
        </p:txBody>
      </p:sp>
    </p:spTree>
    <p:extLst>
      <p:ext uri="{BB962C8B-B14F-4D97-AF65-F5344CB8AC3E}">
        <p14:creationId xmlns:p14="http://schemas.microsoft.com/office/powerpoint/2010/main" val="366623166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Scenario six steps">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hasCustomPrompt="1"/>
          </p:nvPr>
        </p:nvSpPr>
        <p:spPr>
          <a:xfrm>
            <a:off x="584200" y="387766"/>
            <a:ext cx="5672544" cy="526298"/>
          </a:xfrm>
        </p:spPr>
        <p:txBody>
          <a:bodyPr tIns="0"/>
          <a:lstStyle>
            <a:lvl1pPr>
              <a:lnSpc>
                <a:spcPct val="95000"/>
              </a:lnSpc>
              <a:defRPr sz="1800" spc="0">
                <a:latin typeface="+mj-lt"/>
                <a:cs typeface="Segoe UI" panose="020B0502040204020203" pitchFamily="34" charset="0"/>
              </a:defRPr>
            </a:lvl1pPr>
          </a:lstStyle>
          <a:p>
            <a:r>
              <a:rPr lang="en-US"/>
              <a:t>Click to edit Master title style; can be up to two lines long; lorem ipsum dolor sit </a:t>
            </a:r>
            <a:r>
              <a:rPr lang="en-US" err="1"/>
              <a:t>amet</a:t>
            </a:r>
            <a:r>
              <a:rPr lang="en-US"/>
              <a:t> </a:t>
            </a:r>
            <a:r>
              <a:rPr lang="en-US" err="1"/>
              <a:t>consectetur</a:t>
            </a:r>
            <a:endParaRPr lang="en-US"/>
          </a:p>
        </p:txBody>
      </p:sp>
      <p:sp>
        <p:nvSpPr>
          <p:cNvPr id="4" name="Freeform: Shape 2">
            <a:extLst>
              <a:ext uri="{FF2B5EF4-FFF2-40B4-BE49-F238E27FC236}">
                <a16:creationId xmlns:a16="http://schemas.microsoft.com/office/drawing/2014/main" id="{2F51F4A4-9D1C-10B6-3868-E6FD8FD9C23B}"/>
              </a:ext>
              <a:ext uri="{C183D7F6-B498-43B3-948B-1728B52AA6E4}">
                <adec:decorative xmlns:adec="http://schemas.microsoft.com/office/drawing/2017/decorative" val="1"/>
              </a:ext>
            </a:extLst>
          </p:cNvPr>
          <p:cNvSpPr/>
          <p:nvPr userDrawn="1"/>
        </p:nvSpPr>
        <p:spPr bwMode="auto">
          <a:xfrm>
            <a:off x="-1576" y="1761263"/>
            <a:ext cx="11100760" cy="2453282"/>
          </a:xfrm>
          <a:custGeom>
            <a:avLst/>
            <a:gdLst>
              <a:gd name="connsiteX0" fmla="*/ 0 w 9070975"/>
              <a:gd name="connsiteY0" fmla="*/ 0 h 2491048"/>
              <a:gd name="connsiteX1" fmla="*/ 8850592 w 9070975"/>
              <a:gd name="connsiteY1" fmla="*/ 0 h 2491048"/>
              <a:gd name="connsiteX2" fmla="*/ 9070975 w 9070975"/>
              <a:gd name="connsiteY2" fmla="*/ 220383 h 2491048"/>
              <a:gd name="connsiteX3" fmla="*/ 9070975 w 9070975"/>
              <a:gd name="connsiteY3" fmla="*/ 2270665 h 2491048"/>
              <a:gd name="connsiteX4" fmla="*/ 8850592 w 9070975"/>
              <a:gd name="connsiteY4" fmla="*/ 2491048 h 2491048"/>
              <a:gd name="connsiteX5" fmla="*/ 0 w 9070975"/>
              <a:gd name="connsiteY5" fmla="*/ 2491048 h 2491048"/>
              <a:gd name="connsiteX0" fmla="*/ 25400 w 9096375"/>
              <a:gd name="connsiteY0" fmla="*/ 0 h 2491048"/>
              <a:gd name="connsiteX1" fmla="*/ 8875992 w 9096375"/>
              <a:gd name="connsiteY1" fmla="*/ 0 h 2491048"/>
              <a:gd name="connsiteX2" fmla="*/ 9096375 w 9096375"/>
              <a:gd name="connsiteY2" fmla="*/ 220383 h 2491048"/>
              <a:gd name="connsiteX3" fmla="*/ 9096375 w 9096375"/>
              <a:gd name="connsiteY3" fmla="*/ 2270665 h 2491048"/>
              <a:gd name="connsiteX4" fmla="*/ 8875992 w 9096375"/>
              <a:gd name="connsiteY4" fmla="*/ 2491048 h 2491048"/>
              <a:gd name="connsiteX5" fmla="*/ 25400 w 9096375"/>
              <a:gd name="connsiteY5" fmla="*/ 2491048 h 2491048"/>
              <a:gd name="connsiteX6" fmla="*/ 0 w 9096375"/>
              <a:gd name="connsiteY6" fmla="*/ 1182948 h 2491048"/>
              <a:gd name="connsiteX7" fmla="*/ 25400 w 9096375"/>
              <a:gd name="connsiteY7" fmla="*/ 0 h 2491048"/>
              <a:gd name="connsiteX0" fmla="*/ 0 w 9096375"/>
              <a:gd name="connsiteY0" fmla="*/ 1182948 h 2491048"/>
              <a:gd name="connsiteX1" fmla="*/ 25400 w 9096375"/>
              <a:gd name="connsiteY1" fmla="*/ 0 h 2491048"/>
              <a:gd name="connsiteX2" fmla="*/ 8875992 w 9096375"/>
              <a:gd name="connsiteY2" fmla="*/ 0 h 2491048"/>
              <a:gd name="connsiteX3" fmla="*/ 9096375 w 9096375"/>
              <a:gd name="connsiteY3" fmla="*/ 220383 h 2491048"/>
              <a:gd name="connsiteX4" fmla="*/ 9096375 w 9096375"/>
              <a:gd name="connsiteY4" fmla="*/ 2270665 h 2491048"/>
              <a:gd name="connsiteX5" fmla="*/ 8875992 w 9096375"/>
              <a:gd name="connsiteY5" fmla="*/ 2491048 h 2491048"/>
              <a:gd name="connsiteX6" fmla="*/ 25400 w 9096375"/>
              <a:gd name="connsiteY6" fmla="*/ 2491048 h 2491048"/>
              <a:gd name="connsiteX7" fmla="*/ 91440 w 9096375"/>
              <a:gd name="connsiteY7" fmla="*/ 1274388 h 2491048"/>
              <a:gd name="connsiteX0" fmla="*/ 0 w 9096375"/>
              <a:gd name="connsiteY0" fmla="*/ 1182948 h 2491048"/>
              <a:gd name="connsiteX1" fmla="*/ 25400 w 9096375"/>
              <a:gd name="connsiteY1" fmla="*/ 0 h 2491048"/>
              <a:gd name="connsiteX2" fmla="*/ 8875992 w 9096375"/>
              <a:gd name="connsiteY2" fmla="*/ 0 h 2491048"/>
              <a:gd name="connsiteX3" fmla="*/ 9096375 w 9096375"/>
              <a:gd name="connsiteY3" fmla="*/ 220383 h 2491048"/>
              <a:gd name="connsiteX4" fmla="*/ 9096375 w 9096375"/>
              <a:gd name="connsiteY4" fmla="*/ 2270665 h 2491048"/>
              <a:gd name="connsiteX5" fmla="*/ 8875992 w 9096375"/>
              <a:gd name="connsiteY5" fmla="*/ 2491048 h 2491048"/>
              <a:gd name="connsiteX6" fmla="*/ 25400 w 9096375"/>
              <a:gd name="connsiteY6" fmla="*/ 2491048 h 2491048"/>
              <a:gd name="connsiteX0" fmla="*/ 0 w 9070975"/>
              <a:gd name="connsiteY0" fmla="*/ 0 h 2491048"/>
              <a:gd name="connsiteX1" fmla="*/ 8850592 w 9070975"/>
              <a:gd name="connsiteY1" fmla="*/ 0 h 2491048"/>
              <a:gd name="connsiteX2" fmla="*/ 9070975 w 9070975"/>
              <a:gd name="connsiteY2" fmla="*/ 220383 h 2491048"/>
              <a:gd name="connsiteX3" fmla="*/ 9070975 w 9070975"/>
              <a:gd name="connsiteY3" fmla="*/ 2270665 h 2491048"/>
              <a:gd name="connsiteX4" fmla="*/ 8850592 w 9070975"/>
              <a:gd name="connsiteY4" fmla="*/ 2491048 h 2491048"/>
              <a:gd name="connsiteX5" fmla="*/ 0 w 9070975"/>
              <a:gd name="connsiteY5" fmla="*/ 2491048 h 2491048"/>
              <a:gd name="connsiteX0" fmla="*/ 0 w 9706877"/>
              <a:gd name="connsiteY0" fmla="*/ 0 h 2491048"/>
              <a:gd name="connsiteX1" fmla="*/ 9486494 w 9706877"/>
              <a:gd name="connsiteY1" fmla="*/ 0 h 2491048"/>
              <a:gd name="connsiteX2" fmla="*/ 9706877 w 9706877"/>
              <a:gd name="connsiteY2" fmla="*/ 220383 h 2491048"/>
              <a:gd name="connsiteX3" fmla="*/ 9706877 w 9706877"/>
              <a:gd name="connsiteY3" fmla="*/ 2270665 h 2491048"/>
              <a:gd name="connsiteX4" fmla="*/ 9486494 w 9706877"/>
              <a:gd name="connsiteY4" fmla="*/ 2491048 h 2491048"/>
              <a:gd name="connsiteX5" fmla="*/ 635902 w 9706877"/>
              <a:gd name="connsiteY5" fmla="*/ 2491048 h 2491048"/>
              <a:gd name="connsiteX0" fmla="*/ 19270 w 9726147"/>
              <a:gd name="connsiteY0" fmla="*/ 0 h 2491048"/>
              <a:gd name="connsiteX1" fmla="*/ 9505764 w 9726147"/>
              <a:gd name="connsiteY1" fmla="*/ 0 h 2491048"/>
              <a:gd name="connsiteX2" fmla="*/ 9726147 w 9726147"/>
              <a:gd name="connsiteY2" fmla="*/ 220383 h 2491048"/>
              <a:gd name="connsiteX3" fmla="*/ 9726147 w 9726147"/>
              <a:gd name="connsiteY3" fmla="*/ 2270665 h 2491048"/>
              <a:gd name="connsiteX4" fmla="*/ 9505764 w 9726147"/>
              <a:gd name="connsiteY4" fmla="*/ 2491048 h 2491048"/>
              <a:gd name="connsiteX5" fmla="*/ 0 w 9726147"/>
              <a:gd name="connsiteY5" fmla="*/ 2491048 h 2491048"/>
              <a:gd name="connsiteX0" fmla="*/ 289046 w 9726147"/>
              <a:gd name="connsiteY0" fmla="*/ 0 h 2491048"/>
              <a:gd name="connsiteX1" fmla="*/ 9505764 w 9726147"/>
              <a:gd name="connsiteY1" fmla="*/ 0 h 2491048"/>
              <a:gd name="connsiteX2" fmla="*/ 9726147 w 9726147"/>
              <a:gd name="connsiteY2" fmla="*/ 220383 h 2491048"/>
              <a:gd name="connsiteX3" fmla="*/ 9726147 w 9726147"/>
              <a:gd name="connsiteY3" fmla="*/ 2270665 h 2491048"/>
              <a:gd name="connsiteX4" fmla="*/ 9505764 w 9726147"/>
              <a:gd name="connsiteY4" fmla="*/ 2491048 h 2491048"/>
              <a:gd name="connsiteX5" fmla="*/ 0 w 9726147"/>
              <a:gd name="connsiteY5" fmla="*/ 2491048 h 2491048"/>
              <a:gd name="connsiteX0" fmla="*/ 0 w 9745418"/>
              <a:gd name="connsiteY0" fmla="*/ 0 h 2491048"/>
              <a:gd name="connsiteX1" fmla="*/ 9525035 w 9745418"/>
              <a:gd name="connsiteY1" fmla="*/ 0 h 2491048"/>
              <a:gd name="connsiteX2" fmla="*/ 9745418 w 9745418"/>
              <a:gd name="connsiteY2" fmla="*/ 220383 h 2491048"/>
              <a:gd name="connsiteX3" fmla="*/ 9745418 w 9745418"/>
              <a:gd name="connsiteY3" fmla="*/ 2270665 h 2491048"/>
              <a:gd name="connsiteX4" fmla="*/ 9525035 w 9745418"/>
              <a:gd name="connsiteY4" fmla="*/ 2491048 h 2491048"/>
              <a:gd name="connsiteX5" fmla="*/ 19271 w 9745418"/>
              <a:gd name="connsiteY5" fmla="*/ 2491048 h 2491048"/>
              <a:gd name="connsiteX0" fmla="*/ 28903 w 9726147"/>
              <a:gd name="connsiteY0" fmla="*/ 0 h 2491048"/>
              <a:gd name="connsiteX1" fmla="*/ 9505764 w 9726147"/>
              <a:gd name="connsiteY1" fmla="*/ 0 h 2491048"/>
              <a:gd name="connsiteX2" fmla="*/ 9726147 w 9726147"/>
              <a:gd name="connsiteY2" fmla="*/ 220383 h 2491048"/>
              <a:gd name="connsiteX3" fmla="*/ 9726147 w 9726147"/>
              <a:gd name="connsiteY3" fmla="*/ 2270665 h 2491048"/>
              <a:gd name="connsiteX4" fmla="*/ 9505764 w 9726147"/>
              <a:gd name="connsiteY4" fmla="*/ 2491048 h 2491048"/>
              <a:gd name="connsiteX5" fmla="*/ 0 w 9726147"/>
              <a:gd name="connsiteY5" fmla="*/ 2491048 h 2491048"/>
              <a:gd name="connsiteX0" fmla="*/ 0 w 9697244"/>
              <a:gd name="connsiteY0" fmla="*/ 0 h 2491048"/>
              <a:gd name="connsiteX1" fmla="*/ 9476861 w 9697244"/>
              <a:gd name="connsiteY1" fmla="*/ 0 h 2491048"/>
              <a:gd name="connsiteX2" fmla="*/ 9697244 w 9697244"/>
              <a:gd name="connsiteY2" fmla="*/ 220383 h 2491048"/>
              <a:gd name="connsiteX3" fmla="*/ 9697244 w 9697244"/>
              <a:gd name="connsiteY3" fmla="*/ 2270665 h 2491048"/>
              <a:gd name="connsiteX4" fmla="*/ 9476861 w 9697244"/>
              <a:gd name="connsiteY4" fmla="*/ 2491048 h 2491048"/>
              <a:gd name="connsiteX5" fmla="*/ 154159 w 9697244"/>
              <a:gd name="connsiteY5" fmla="*/ 2491048 h 2491048"/>
              <a:gd name="connsiteX0" fmla="*/ 0 w 9697244"/>
              <a:gd name="connsiteY0" fmla="*/ 0 h 2491048"/>
              <a:gd name="connsiteX1" fmla="*/ 9476861 w 9697244"/>
              <a:gd name="connsiteY1" fmla="*/ 0 h 2491048"/>
              <a:gd name="connsiteX2" fmla="*/ 9697244 w 9697244"/>
              <a:gd name="connsiteY2" fmla="*/ 220383 h 2491048"/>
              <a:gd name="connsiteX3" fmla="*/ 9697244 w 9697244"/>
              <a:gd name="connsiteY3" fmla="*/ 2270665 h 2491048"/>
              <a:gd name="connsiteX4" fmla="*/ 9476861 w 9697244"/>
              <a:gd name="connsiteY4" fmla="*/ 2491048 h 2491048"/>
              <a:gd name="connsiteX5" fmla="*/ 1 w 9697244"/>
              <a:gd name="connsiteY5" fmla="*/ 2491048 h 2491048"/>
              <a:gd name="connsiteX0" fmla="*/ 240871 w 9938115"/>
              <a:gd name="connsiteY0" fmla="*/ 0 h 2491048"/>
              <a:gd name="connsiteX1" fmla="*/ 9717732 w 9938115"/>
              <a:gd name="connsiteY1" fmla="*/ 0 h 2491048"/>
              <a:gd name="connsiteX2" fmla="*/ 9938115 w 9938115"/>
              <a:gd name="connsiteY2" fmla="*/ 220383 h 2491048"/>
              <a:gd name="connsiteX3" fmla="*/ 9938115 w 9938115"/>
              <a:gd name="connsiteY3" fmla="*/ 2270665 h 2491048"/>
              <a:gd name="connsiteX4" fmla="*/ 9717732 w 9938115"/>
              <a:gd name="connsiteY4" fmla="*/ 2491048 h 2491048"/>
              <a:gd name="connsiteX5" fmla="*/ 0 w 9938115"/>
              <a:gd name="connsiteY5" fmla="*/ 2491048 h 2491048"/>
              <a:gd name="connsiteX0" fmla="*/ 9634 w 9938115"/>
              <a:gd name="connsiteY0" fmla="*/ 0 h 2491048"/>
              <a:gd name="connsiteX1" fmla="*/ 9717732 w 9938115"/>
              <a:gd name="connsiteY1" fmla="*/ 0 h 2491048"/>
              <a:gd name="connsiteX2" fmla="*/ 9938115 w 9938115"/>
              <a:gd name="connsiteY2" fmla="*/ 220383 h 2491048"/>
              <a:gd name="connsiteX3" fmla="*/ 9938115 w 9938115"/>
              <a:gd name="connsiteY3" fmla="*/ 2270665 h 2491048"/>
              <a:gd name="connsiteX4" fmla="*/ 9717732 w 9938115"/>
              <a:gd name="connsiteY4" fmla="*/ 2491048 h 2491048"/>
              <a:gd name="connsiteX5" fmla="*/ 0 w 9938115"/>
              <a:gd name="connsiteY5" fmla="*/ 2491048 h 2491048"/>
              <a:gd name="connsiteX0" fmla="*/ 0 w 10058822"/>
              <a:gd name="connsiteY0" fmla="*/ 0 h 2491048"/>
              <a:gd name="connsiteX1" fmla="*/ 9838439 w 10058822"/>
              <a:gd name="connsiteY1" fmla="*/ 0 h 2491048"/>
              <a:gd name="connsiteX2" fmla="*/ 10058822 w 10058822"/>
              <a:gd name="connsiteY2" fmla="*/ 220383 h 2491048"/>
              <a:gd name="connsiteX3" fmla="*/ 10058822 w 10058822"/>
              <a:gd name="connsiteY3" fmla="*/ 2270665 h 2491048"/>
              <a:gd name="connsiteX4" fmla="*/ 9838439 w 10058822"/>
              <a:gd name="connsiteY4" fmla="*/ 2491048 h 2491048"/>
              <a:gd name="connsiteX5" fmla="*/ 120707 w 10058822"/>
              <a:gd name="connsiteY5" fmla="*/ 2491048 h 2491048"/>
              <a:gd name="connsiteX0" fmla="*/ 324 w 10059146"/>
              <a:gd name="connsiteY0" fmla="*/ 0 h 2491048"/>
              <a:gd name="connsiteX1" fmla="*/ 9838763 w 10059146"/>
              <a:gd name="connsiteY1" fmla="*/ 0 h 2491048"/>
              <a:gd name="connsiteX2" fmla="*/ 10059146 w 10059146"/>
              <a:gd name="connsiteY2" fmla="*/ 220383 h 2491048"/>
              <a:gd name="connsiteX3" fmla="*/ 10059146 w 10059146"/>
              <a:gd name="connsiteY3" fmla="*/ 2270665 h 2491048"/>
              <a:gd name="connsiteX4" fmla="*/ 9838763 w 10059146"/>
              <a:gd name="connsiteY4" fmla="*/ 2491048 h 2491048"/>
              <a:gd name="connsiteX5" fmla="*/ 0 w 10059146"/>
              <a:gd name="connsiteY5" fmla="*/ 2491048 h 2491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59146" h="2491048">
                <a:moveTo>
                  <a:pt x="324" y="0"/>
                </a:moveTo>
                <a:lnTo>
                  <a:pt x="9838763" y="0"/>
                </a:lnTo>
                <a:cubicBezTo>
                  <a:pt x="9960477" y="0"/>
                  <a:pt x="10059146" y="98669"/>
                  <a:pt x="10059146" y="220383"/>
                </a:cubicBezTo>
                <a:lnTo>
                  <a:pt x="10059146" y="2270665"/>
                </a:lnTo>
                <a:cubicBezTo>
                  <a:pt x="10059146" y="2392379"/>
                  <a:pt x="9960477" y="2491048"/>
                  <a:pt x="9838763" y="2491048"/>
                </a:cubicBezTo>
                <a:lnTo>
                  <a:pt x="0" y="2491048"/>
                </a:lnTo>
              </a:path>
            </a:pathLst>
          </a:custGeom>
          <a:ln w="15875" cap="flat">
            <a:gradFill flip="none" rotWithShape="1">
              <a:gsLst>
                <a:gs pos="0">
                  <a:srgbClr val="0078D4"/>
                </a:gs>
                <a:gs pos="100000">
                  <a:schemeClr val="accent3"/>
                </a:gs>
              </a:gsLst>
              <a:lin ang="0" scaled="1"/>
              <a:tileRect/>
            </a:gradFill>
            <a:headEnd type="none" w="lg" len="med"/>
            <a:tailEnd type="none" w="lg" len="med"/>
          </a:ln>
          <a:effectLst>
            <a:outerShdw blurRad="127000" algn="ctr" rotWithShape="0">
              <a:prstClr val="black">
                <a:alpha val="1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UI"/>
              <a:ea typeface="+mn-ea"/>
              <a:cs typeface="Segoe UI" pitchFamily="34" charset="0"/>
            </a:endParaRPr>
          </a:p>
        </p:txBody>
      </p:sp>
      <p:grpSp>
        <p:nvGrpSpPr>
          <p:cNvPr id="41" name="Group 40">
            <a:extLst>
              <a:ext uri="{FF2B5EF4-FFF2-40B4-BE49-F238E27FC236}">
                <a16:creationId xmlns:a16="http://schemas.microsoft.com/office/drawing/2014/main" id="{09DFAC3A-9D18-4DFA-67CB-EE7054879BA6}"/>
              </a:ext>
              <a:ext uri="{C183D7F6-B498-43B3-948B-1728B52AA6E4}">
                <adec:decorative xmlns:adec="http://schemas.microsoft.com/office/drawing/2017/decorative" val="1"/>
              </a:ext>
            </a:extLst>
          </p:cNvPr>
          <p:cNvGrpSpPr/>
          <p:nvPr userDrawn="1"/>
        </p:nvGrpSpPr>
        <p:grpSpPr>
          <a:xfrm>
            <a:off x="3636944" y="1684408"/>
            <a:ext cx="166152" cy="166152"/>
            <a:chOff x="5214995" y="-1168400"/>
            <a:chExt cx="431800" cy="431800"/>
          </a:xfrm>
        </p:grpSpPr>
        <p:sp>
          <p:nvSpPr>
            <p:cNvPr id="42" name="Oval 41">
              <a:extLst>
                <a:ext uri="{FF2B5EF4-FFF2-40B4-BE49-F238E27FC236}">
                  <a16:creationId xmlns:a16="http://schemas.microsoft.com/office/drawing/2014/main" id="{71508D32-3003-665E-D9C9-67ACD21C3D71}"/>
                </a:ext>
              </a:extLst>
            </p:cNvPr>
            <p:cNvSpPr/>
            <p:nvPr/>
          </p:nvSpPr>
          <p:spPr bwMode="auto">
            <a:xfrm>
              <a:off x="5214995" y="-1168400"/>
              <a:ext cx="431800" cy="431800"/>
            </a:xfrm>
            <a:prstGeom prst="ellipse">
              <a:avLst/>
            </a:prstGeom>
            <a:solidFill>
              <a:srgbClr val="F2F2F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43" name="Rectangle 89">
              <a:extLst>
                <a:ext uri="{FF2B5EF4-FFF2-40B4-BE49-F238E27FC236}">
                  <a16:creationId xmlns:a16="http://schemas.microsoft.com/office/drawing/2014/main" id="{248CF6DE-65DC-C736-D623-1F2A06E914A7}"/>
                </a:ext>
              </a:extLst>
            </p:cNvPr>
            <p:cNvSpPr/>
            <p:nvPr/>
          </p:nvSpPr>
          <p:spPr bwMode="auto">
            <a:xfrm rot="2700000">
              <a:off x="5303185" y="-1042110"/>
              <a:ext cx="179220" cy="179220"/>
            </a:xfrm>
            <a:custGeom>
              <a:avLst/>
              <a:gdLst>
                <a:gd name="connsiteX0" fmla="*/ 0 w 317500"/>
                <a:gd name="connsiteY0" fmla="*/ 0 h 317500"/>
                <a:gd name="connsiteX1" fmla="*/ 317500 w 317500"/>
                <a:gd name="connsiteY1" fmla="*/ 0 h 317500"/>
                <a:gd name="connsiteX2" fmla="*/ 317500 w 317500"/>
                <a:gd name="connsiteY2" fmla="*/ 317500 h 317500"/>
                <a:gd name="connsiteX3" fmla="*/ 0 w 317500"/>
                <a:gd name="connsiteY3" fmla="*/ 317500 h 317500"/>
                <a:gd name="connsiteX4" fmla="*/ 0 w 317500"/>
                <a:gd name="connsiteY4" fmla="*/ 0 h 317500"/>
                <a:gd name="connsiteX0" fmla="*/ 0 w 317500"/>
                <a:gd name="connsiteY0" fmla="*/ 317500 h 408940"/>
                <a:gd name="connsiteX1" fmla="*/ 0 w 317500"/>
                <a:gd name="connsiteY1" fmla="*/ 0 h 408940"/>
                <a:gd name="connsiteX2" fmla="*/ 317500 w 317500"/>
                <a:gd name="connsiteY2" fmla="*/ 0 h 408940"/>
                <a:gd name="connsiteX3" fmla="*/ 317500 w 317500"/>
                <a:gd name="connsiteY3" fmla="*/ 317500 h 408940"/>
                <a:gd name="connsiteX4" fmla="*/ 91440 w 317500"/>
                <a:gd name="connsiteY4" fmla="*/ 408940 h 408940"/>
                <a:gd name="connsiteX0" fmla="*/ 0 w 317500"/>
                <a:gd name="connsiteY0" fmla="*/ 317500 h 317500"/>
                <a:gd name="connsiteX1" fmla="*/ 0 w 317500"/>
                <a:gd name="connsiteY1" fmla="*/ 0 h 317500"/>
                <a:gd name="connsiteX2" fmla="*/ 317500 w 317500"/>
                <a:gd name="connsiteY2" fmla="*/ 0 h 317500"/>
                <a:gd name="connsiteX3" fmla="*/ 317500 w 317500"/>
                <a:gd name="connsiteY3" fmla="*/ 317500 h 317500"/>
                <a:gd name="connsiteX0" fmla="*/ 0 w 317500"/>
                <a:gd name="connsiteY0" fmla="*/ 0 h 317500"/>
                <a:gd name="connsiteX1" fmla="*/ 317500 w 317500"/>
                <a:gd name="connsiteY1" fmla="*/ 0 h 317500"/>
                <a:gd name="connsiteX2" fmla="*/ 317500 w 317500"/>
                <a:gd name="connsiteY2" fmla="*/ 317500 h 317500"/>
              </a:gdLst>
              <a:ahLst/>
              <a:cxnLst>
                <a:cxn ang="0">
                  <a:pos x="connsiteX0" y="connsiteY0"/>
                </a:cxn>
                <a:cxn ang="0">
                  <a:pos x="connsiteX1" y="connsiteY1"/>
                </a:cxn>
                <a:cxn ang="0">
                  <a:pos x="connsiteX2" y="connsiteY2"/>
                </a:cxn>
              </a:cxnLst>
              <a:rect l="l" t="t" r="r" b="b"/>
              <a:pathLst>
                <a:path w="317500" h="317500">
                  <a:moveTo>
                    <a:pt x="0" y="0"/>
                  </a:moveTo>
                  <a:lnTo>
                    <a:pt x="317500" y="0"/>
                  </a:lnTo>
                  <a:lnTo>
                    <a:pt x="317500" y="317500"/>
                  </a:lnTo>
                </a:path>
              </a:pathLst>
            </a:custGeom>
            <a:ln w="15875" cap="rnd">
              <a:gradFill flip="none" rotWithShape="1">
                <a:gsLst>
                  <a:gs pos="0">
                    <a:srgbClr val="0078D4"/>
                  </a:gs>
                  <a:gs pos="100000">
                    <a:schemeClr val="accent3"/>
                  </a:gs>
                </a:gsLst>
                <a:lin ang="0" scaled="1"/>
                <a:tileRect/>
              </a:gradFill>
              <a:headEnd type="none" w="lg" len="med"/>
              <a:tailEnd type="none" w="lg" len="med"/>
            </a:ln>
            <a:effectLst>
              <a:outerShdw blurRad="127000" algn="ctr" rotWithShape="0">
                <a:prstClr val="black">
                  <a:alpha val="1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UI"/>
                <a:ea typeface="+mn-ea"/>
                <a:cs typeface="Segoe UI" pitchFamily="34" charset="0"/>
              </a:endParaRPr>
            </a:p>
          </p:txBody>
        </p:sp>
      </p:grpSp>
      <p:grpSp>
        <p:nvGrpSpPr>
          <p:cNvPr id="44" name="Group 43">
            <a:extLst>
              <a:ext uri="{FF2B5EF4-FFF2-40B4-BE49-F238E27FC236}">
                <a16:creationId xmlns:a16="http://schemas.microsoft.com/office/drawing/2014/main" id="{D45B81D1-84F0-94E4-4DE4-7A327E9B2AE4}"/>
              </a:ext>
              <a:ext uri="{C183D7F6-B498-43B3-948B-1728B52AA6E4}">
                <adec:decorative xmlns:adec="http://schemas.microsoft.com/office/drawing/2017/decorative" val="1"/>
              </a:ext>
            </a:extLst>
          </p:cNvPr>
          <p:cNvGrpSpPr/>
          <p:nvPr userDrawn="1"/>
        </p:nvGrpSpPr>
        <p:grpSpPr>
          <a:xfrm>
            <a:off x="7100584" y="1684408"/>
            <a:ext cx="166152" cy="166152"/>
            <a:chOff x="5214995" y="-1168400"/>
            <a:chExt cx="431800" cy="431800"/>
          </a:xfrm>
        </p:grpSpPr>
        <p:sp>
          <p:nvSpPr>
            <p:cNvPr id="45" name="Oval 44">
              <a:extLst>
                <a:ext uri="{FF2B5EF4-FFF2-40B4-BE49-F238E27FC236}">
                  <a16:creationId xmlns:a16="http://schemas.microsoft.com/office/drawing/2014/main" id="{E8C73BD9-3028-F45B-8158-789AEF32D473}"/>
                </a:ext>
              </a:extLst>
            </p:cNvPr>
            <p:cNvSpPr/>
            <p:nvPr/>
          </p:nvSpPr>
          <p:spPr bwMode="auto">
            <a:xfrm>
              <a:off x="5214995" y="-1168400"/>
              <a:ext cx="431800" cy="431800"/>
            </a:xfrm>
            <a:prstGeom prst="ellipse">
              <a:avLst/>
            </a:prstGeom>
            <a:solidFill>
              <a:srgbClr val="F2F2F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mn-ea"/>
                <a:cs typeface="Segoe UI" pitchFamily="34" charset="0"/>
              </a:endParaRPr>
            </a:p>
          </p:txBody>
        </p:sp>
        <p:sp>
          <p:nvSpPr>
            <p:cNvPr id="46" name="Rectangle 89">
              <a:extLst>
                <a:ext uri="{FF2B5EF4-FFF2-40B4-BE49-F238E27FC236}">
                  <a16:creationId xmlns:a16="http://schemas.microsoft.com/office/drawing/2014/main" id="{FAF601F9-E0B9-1FBF-2750-424B7916332E}"/>
                </a:ext>
              </a:extLst>
            </p:cNvPr>
            <p:cNvSpPr/>
            <p:nvPr/>
          </p:nvSpPr>
          <p:spPr bwMode="auto">
            <a:xfrm rot="2700000">
              <a:off x="5303185" y="-1042110"/>
              <a:ext cx="179220" cy="179220"/>
            </a:xfrm>
            <a:custGeom>
              <a:avLst/>
              <a:gdLst>
                <a:gd name="connsiteX0" fmla="*/ 0 w 317500"/>
                <a:gd name="connsiteY0" fmla="*/ 0 h 317500"/>
                <a:gd name="connsiteX1" fmla="*/ 317500 w 317500"/>
                <a:gd name="connsiteY1" fmla="*/ 0 h 317500"/>
                <a:gd name="connsiteX2" fmla="*/ 317500 w 317500"/>
                <a:gd name="connsiteY2" fmla="*/ 317500 h 317500"/>
                <a:gd name="connsiteX3" fmla="*/ 0 w 317500"/>
                <a:gd name="connsiteY3" fmla="*/ 317500 h 317500"/>
                <a:gd name="connsiteX4" fmla="*/ 0 w 317500"/>
                <a:gd name="connsiteY4" fmla="*/ 0 h 317500"/>
                <a:gd name="connsiteX0" fmla="*/ 0 w 317500"/>
                <a:gd name="connsiteY0" fmla="*/ 317500 h 408940"/>
                <a:gd name="connsiteX1" fmla="*/ 0 w 317500"/>
                <a:gd name="connsiteY1" fmla="*/ 0 h 408940"/>
                <a:gd name="connsiteX2" fmla="*/ 317500 w 317500"/>
                <a:gd name="connsiteY2" fmla="*/ 0 h 408940"/>
                <a:gd name="connsiteX3" fmla="*/ 317500 w 317500"/>
                <a:gd name="connsiteY3" fmla="*/ 317500 h 408940"/>
                <a:gd name="connsiteX4" fmla="*/ 91440 w 317500"/>
                <a:gd name="connsiteY4" fmla="*/ 408940 h 408940"/>
                <a:gd name="connsiteX0" fmla="*/ 0 w 317500"/>
                <a:gd name="connsiteY0" fmla="*/ 317500 h 317500"/>
                <a:gd name="connsiteX1" fmla="*/ 0 w 317500"/>
                <a:gd name="connsiteY1" fmla="*/ 0 h 317500"/>
                <a:gd name="connsiteX2" fmla="*/ 317500 w 317500"/>
                <a:gd name="connsiteY2" fmla="*/ 0 h 317500"/>
                <a:gd name="connsiteX3" fmla="*/ 317500 w 317500"/>
                <a:gd name="connsiteY3" fmla="*/ 317500 h 317500"/>
                <a:gd name="connsiteX0" fmla="*/ 0 w 317500"/>
                <a:gd name="connsiteY0" fmla="*/ 0 h 317500"/>
                <a:gd name="connsiteX1" fmla="*/ 317500 w 317500"/>
                <a:gd name="connsiteY1" fmla="*/ 0 h 317500"/>
                <a:gd name="connsiteX2" fmla="*/ 317500 w 317500"/>
                <a:gd name="connsiteY2" fmla="*/ 317500 h 317500"/>
              </a:gdLst>
              <a:ahLst/>
              <a:cxnLst>
                <a:cxn ang="0">
                  <a:pos x="connsiteX0" y="connsiteY0"/>
                </a:cxn>
                <a:cxn ang="0">
                  <a:pos x="connsiteX1" y="connsiteY1"/>
                </a:cxn>
                <a:cxn ang="0">
                  <a:pos x="connsiteX2" y="connsiteY2"/>
                </a:cxn>
              </a:cxnLst>
              <a:rect l="l" t="t" r="r" b="b"/>
              <a:pathLst>
                <a:path w="317500" h="317500">
                  <a:moveTo>
                    <a:pt x="0" y="0"/>
                  </a:moveTo>
                  <a:lnTo>
                    <a:pt x="317500" y="0"/>
                  </a:lnTo>
                  <a:lnTo>
                    <a:pt x="317500" y="317500"/>
                  </a:lnTo>
                </a:path>
              </a:pathLst>
            </a:custGeom>
            <a:ln w="15875" cap="rnd">
              <a:gradFill flip="none" rotWithShape="1">
                <a:gsLst>
                  <a:gs pos="0">
                    <a:srgbClr val="0078D4"/>
                  </a:gs>
                  <a:gs pos="100000">
                    <a:schemeClr val="accent3"/>
                  </a:gs>
                </a:gsLst>
                <a:lin ang="0" scaled="1"/>
                <a:tileRect/>
              </a:gradFill>
              <a:headEnd type="none" w="lg" len="med"/>
              <a:tailEnd type="none" w="lg" len="med"/>
            </a:ln>
            <a:effectLst>
              <a:outerShdw blurRad="127000" algn="ctr" rotWithShape="0">
                <a:prstClr val="black">
                  <a:alpha val="1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UI"/>
                <a:ea typeface="+mn-ea"/>
                <a:cs typeface="Segoe UI" pitchFamily="34" charset="0"/>
              </a:endParaRPr>
            </a:p>
          </p:txBody>
        </p:sp>
      </p:grpSp>
      <p:grpSp>
        <p:nvGrpSpPr>
          <p:cNvPr id="47" name="Group 46">
            <a:extLst>
              <a:ext uri="{FF2B5EF4-FFF2-40B4-BE49-F238E27FC236}">
                <a16:creationId xmlns:a16="http://schemas.microsoft.com/office/drawing/2014/main" id="{F779840A-3B56-4441-9EB1-044204839ABC}"/>
              </a:ext>
              <a:ext uri="{C183D7F6-B498-43B3-948B-1728B52AA6E4}">
                <adec:decorative xmlns:adec="http://schemas.microsoft.com/office/drawing/2017/decorative" val="1"/>
              </a:ext>
            </a:extLst>
          </p:cNvPr>
          <p:cNvGrpSpPr/>
          <p:nvPr userDrawn="1"/>
        </p:nvGrpSpPr>
        <p:grpSpPr>
          <a:xfrm flipH="1">
            <a:off x="3636944" y="4142745"/>
            <a:ext cx="166152" cy="166152"/>
            <a:chOff x="5214995" y="-1168400"/>
            <a:chExt cx="431800" cy="431800"/>
          </a:xfrm>
        </p:grpSpPr>
        <p:sp>
          <p:nvSpPr>
            <p:cNvPr id="48" name="Oval 47">
              <a:extLst>
                <a:ext uri="{FF2B5EF4-FFF2-40B4-BE49-F238E27FC236}">
                  <a16:creationId xmlns:a16="http://schemas.microsoft.com/office/drawing/2014/main" id="{2672E089-DCD3-79B1-E202-7C5F962CAC83}"/>
                </a:ext>
              </a:extLst>
            </p:cNvPr>
            <p:cNvSpPr/>
            <p:nvPr/>
          </p:nvSpPr>
          <p:spPr bwMode="auto">
            <a:xfrm>
              <a:off x="5214995" y="-1168400"/>
              <a:ext cx="431800" cy="431800"/>
            </a:xfrm>
            <a:prstGeom prst="ellipse">
              <a:avLst/>
            </a:prstGeom>
            <a:solidFill>
              <a:srgbClr val="F2F2F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mn-ea"/>
                <a:cs typeface="Segoe UI" pitchFamily="34" charset="0"/>
              </a:endParaRPr>
            </a:p>
          </p:txBody>
        </p:sp>
        <p:sp>
          <p:nvSpPr>
            <p:cNvPr id="49" name="Rectangle 89">
              <a:extLst>
                <a:ext uri="{FF2B5EF4-FFF2-40B4-BE49-F238E27FC236}">
                  <a16:creationId xmlns:a16="http://schemas.microsoft.com/office/drawing/2014/main" id="{5A2EC4C6-437C-8108-922E-C4B4286B3B35}"/>
                </a:ext>
              </a:extLst>
            </p:cNvPr>
            <p:cNvSpPr/>
            <p:nvPr/>
          </p:nvSpPr>
          <p:spPr bwMode="auto">
            <a:xfrm rot="2700000">
              <a:off x="5303185" y="-1042110"/>
              <a:ext cx="179220" cy="179220"/>
            </a:xfrm>
            <a:custGeom>
              <a:avLst/>
              <a:gdLst>
                <a:gd name="connsiteX0" fmla="*/ 0 w 317500"/>
                <a:gd name="connsiteY0" fmla="*/ 0 h 317500"/>
                <a:gd name="connsiteX1" fmla="*/ 317500 w 317500"/>
                <a:gd name="connsiteY1" fmla="*/ 0 h 317500"/>
                <a:gd name="connsiteX2" fmla="*/ 317500 w 317500"/>
                <a:gd name="connsiteY2" fmla="*/ 317500 h 317500"/>
                <a:gd name="connsiteX3" fmla="*/ 0 w 317500"/>
                <a:gd name="connsiteY3" fmla="*/ 317500 h 317500"/>
                <a:gd name="connsiteX4" fmla="*/ 0 w 317500"/>
                <a:gd name="connsiteY4" fmla="*/ 0 h 317500"/>
                <a:gd name="connsiteX0" fmla="*/ 0 w 317500"/>
                <a:gd name="connsiteY0" fmla="*/ 317500 h 408940"/>
                <a:gd name="connsiteX1" fmla="*/ 0 w 317500"/>
                <a:gd name="connsiteY1" fmla="*/ 0 h 408940"/>
                <a:gd name="connsiteX2" fmla="*/ 317500 w 317500"/>
                <a:gd name="connsiteY2" fmla="*/ 0 h 408940"/>
                <a:gd name="connsiteX3" fmla="*/ 317500 w 317500"/>
                <a:gd name="connsiteY3" fmla="*/ 317500 h 408940"/>
                <a:gd name="connsiteX4" fmla="*/ 91440 w 317500"/>
                <a:gd name="connsiteY4" fmla="*/ 408940 h 408940"/>
                <a:gd name="connsiteX0" fmla="*/ 0 w 317500"/>
                <a:gd name="connsiteY0" fmla="*/ 317500 h 317500"/>
                <a:gd name="connsiteX1" fmla="*/ 0 w 317500"/>
                <a:gd name="connsiteY1" fmla="*/ 0 h 317500"/>
                <a:gd name="connsiteX2" fmla="*/ 317500 w 317500"/>
                <a:gd name="connsiteY2" fmla="*/ 0 h 317500"/>
                <a:gd name="connsiteX3" fmla="*/ 317500 w 317500"/>
                <a:gd name="connsiteY3" fmla="*/ 317500 h 317500"/>
                <a:gd name="connsiteX0" fmla="*/ 0 w 317500"/>
                <a:gd name="connsiteY0" fmla="*/ 0 h 317500"/>
                <a:gd name="connsiteX1" fmla="*/ 317500 w 317500"/>
                <a:gd name="connsiteY1" fmla="*/ 0 h 317500"/>
                <a:gd name="connsiteX2" fmla="*/ 317500 w 317500"/>
                <a:gd name="connsiteY2" fmla="*/ 317500 h 317500"/>
              </a:gdLst>
              <a:ahLst/>
              <a:cxnLst>
                <a:cxn ang="0">
                  <a:pos x="connsiteX0" y="connsiteY0"/>
                </a:cxn>
                <a:cxn ang="0">
                  <a:pos x="connsiteX1" y="connsiteY1"/>
                </a:cxn>
                <a:cxn ang="0">
                  <a:pos x="connsiteX2" y="connsiteY2"/>
                </a:cxn>
              </a:cxnLst>
              <a:rect l="l" t="t" r="r" b="b"/>
              <a:pathLst>
                <a:path w="317500" h="317500">
                  <a:moveTo>
                    <a:pt x="0" y="0"/>
                  </a:moveTo>
                  <a:lnTo>
                    <a:pt x="317500" y="0"/>
                  </a:lnTo>
                  <a:lnTo>
                    <a:pt x="317500" y="317500"/>
                  </a:lnTo>
                </a:path>
              </a:pathLst>
            </a:custGeom>
            <a:ln w="15875" cap="rnd">
              <a:gradFill flip="none" rotWithShape="1">
                <a:gsLst>
                  <a:gs pos="0">
                    <a:srgbClr val="0078D4"/>
                  </a:gs>
                  <a:gs pos="100000">
                    <a:schemeClr val="accent3"/>
                  </a:gs>
                </a:gsLst>
                <a:lin ang="0" scaled="1"/>
                <a:tileRect/>
              </a:gradFill>
              <a:headEnd type="none" w="lg" len="med"/>
              <a:tailEnd type="none" w="lg" len="med"/>
            </a:ln>
            <a:effectLst>
              <a:outerShdw blurRad="127000" algn="ctr" rotWithShape="0">
                <a:prstClr val="black">
                  <a:alpha val="1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UI"/>
                <a:ea typeface="+mn-ea"/>
                <a:cs typeface="Segoe UI" pitchFamily="34" charset="0"/>
              </a:endParaRPr>
            </a:p>
          </p:txBody>
        </p:sp>
      </p:grpSp>
      <p:grpSp>
        <p:nvGrpSpPr>
          <p:cNvPr id="50" name="Group 49">
            <a:extLst>
              <a:ext uri="{FF2B5EF4-FFF2-40B4-BE49-F238E27FC236}">
                <a16:creationId xmlns:a16="http://schemas.microsoft.com/office/drawing/2014/main" id="{B64E915B-BA21-E031-5D19-4519F1D78B45}"/>
              </a:ext>
              <a:ext uri="{C183D7F6-B498-43B3-948B-1728B52AA6E4}">
                <adec:decorative xmlns:adec="http://schemas.microsoft.com/office/drawing/2017/decorative" val="1"/>
              </a:ext>
            </a:extLst>
          </p:cNvPr>
          <p:cNvGrpSpPr/>
          <p:nvPr userDrawn="1"/>
        </p:nvGrpSpPr>
        <p:grpSpPr>
          <a:xfrm flipH="1">
            <a:off x="7100584" y="4142745"/>
            <a:ext cx="166152" cy="166152"/>
            <a:chOff x="5214995" y="-1168400"/>
            <a:chExt cx="431800" cy="431800"/>
          </a:xfrm>
        </p:grpSpPr>
        <p:sp>
          <p:nvSpPr>
            <p:cNvPr id="51" name="Oval 50">
              <a:extLst>
                <a:ext uri="{FF2B5EF4-FFF2-40B4-BE49-F238E27FC236}">
                  <a16:creationId xmlns:a16="http://schemas.microsoft.com/office/drawing/2014/main" id="{02B82046-E842-DA14-9AF1-3064C6A958A2}"/>
                </a:ext>
              </a:extLst>
            </p:cNvPr>
            <p:cNvSpPr/>
            <p:nvPr/>
          </p:nvSpPr>
          <p:spPr bwMode="auto">
            <a:xfrm>
              <a:off x="5214995" y="-1168400"/>
              <a:ext cx="431800" cy="431800"/>
            </a:xfrm>
            <a:prstGeom prst="ellipse">
              <a:avLst/>
            </a:prstGeom>
            <a:solidFill>
              <a:srgbClr val="F2F2F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mn-ea"/>
                <a:cs typeface="Segoe UI" pitchFamily="34" charset="0"/>
              </a:endParaRPr>
            </a:p>
          </p:txBody>
        </p:sp>
        <p:sp>
          <p:nvSpPr>
            <p:cNvPr id="52" name="Rectangle 89">
              <a:extLst>
                <a:ext uri="{FF2B5EF4-FFF2-40B4-BE49-F238E27FC236}">
                  <a16:creationId xmlns:a16="http://schemas.microsoft.com/office/drawing/2014/main" id="{C23BDFA1-27FE-AFFE-BAFA-178EC2BDEE68}"/>
                </a:ext>
              </a:extLst>
            </p:cNvPr>
            <p:cNvSpPr/>
            <p:nvPr/>
          </p:nvSpPr>
          <p:spPr bwMode="auto">
            <a:xfrm rot="2700000">
              <a:off x="5303185" y="-1042110"/>
              <a:ext cx="179220" cy="179220"/>
            </a:xfrm>
            <a:custGeom>
              <a:avLst/>
              <a:gdLst>
                <a:gd name="connsiteX0" fmla="*/ 0 w 317500"/>
                <a:gd name="connsiteY0" fmla="*/ 0 h 317500"/>
                <a:gd name="connsiteX1" fmla="*/ 317500 w 317500"/>
                <a:gd name="connsiteY1" fmla="*/ 0 h 317500"/>
                <a:gd name="connsiteX2" fmla="*/ 317500 w 317500"/>
                <a:gd name="connsiteY2" fmla="*/ 317500 h 317500"/>
                <a:gd name="connsiteX3" fmla="*/ 0 w 317500"/>
                <a:gd name="connsiteY3" fmla="*/ 317500 h 317500"/>
                <a:gd name="connsiteX4" fmla="*/ 0 w 317500"/>
                <a:gd name="connsiteY4" fmla="*/ 0 h 317500"/>
                <a:gd name="connsiteX0" fmla="*/ 0 w 317500"/>
                <a:gd name="connsiteY0" fmla="*/ 317500 h 408940"/>
                <a:gd name="connsiteX1" fmla="*/ 0 w 317500"/>
                <a:gd name="connsiteY1" fmla="*/ 0 h 408940"/>
                <a:gd name="connsiteX2" fmla="*/ 317500 w 317500"/>
                <a:gd name="connsiteY2" fmla="*/ 0 h 408940"/>
                <a:gd name="connsiteX3" fmla="*/ 317500 w 317500"/>
                <a:gd name="connsiteY3" fmla="*/ 317500 h 408940"/>
                <a:gd name="connsiteX4" fmla="*/ 91440 w 317500"/>
                <a:gd name="connsiteY4" fmla="*/ 408940 h 408940"/>
                <a:gd name="connsiteX0" fmla="*/ 0 w 317500"/>
                <a:gd name="connsiteY0" fmla="*/ 317500 h 317500"/>
                <a:gd name="connsiteX1" fmla="*/ 0 w 317500"/>
                <a:gd name="connsiteY1" fmla="*/ 0 h 317500"/>
                <a:gd name="connsiteX2" fmla="*/ 317500 w 317500"/>
                <a:gd name="connsiteY2" fmla="*/ 0 h 317500"/>
                <a:gd name="connsiteX3" fmla="*/ 317500 w 317500"/>
                <a:gd name="connsiteY3" fmla="*/ 317500 h 317500"/>
                <a:gd name="connsiteX0" fmla="*/ 0 w 317500"/>
                <a:gd name="connsiteY0" fmla="*/ 0 h 317500"/>
                <a:gd name="connsiteX1" fmla="*/ 317500 w 317500"/>
                <a:gd name="connsiteY1" fmla="*/ 0 h 317500"/>
                <a:gd name="connsiteX2" fmla="*/ 317500 w 317500"/>
                <a:gd name="connsiteY2" fmla="*/ 317500 h 317500"/>
              </a:gdLst>
              <a:ahLst/>
              <a:cxnLst>
                <a:cxn ang="0">
                  <a:pos x="connsiteX0" y="connsiteY0"/>
                </a:cxn>
                <a:cxn ang="0">
                  <a:pos x="connsiteX1" y="connsiteY1"/>
                </a:cxn>
                <a:cxn ang="0">
                  <a:pos x="connsiteX2" y="connsiteY2"/>
                </a:cxn>
              </a:cxnLst>
              <a:rect l="l" t="t" r="r" b="b"/>
              <a:pathLst>
                <a:path w="317500" h="317500">
                  <a:moveTo>
                    <a:pt x="0" y="0"/>
                  </a:moveTo>
                  <a:lnTo>
                    <a:pt x="317500" y="0"/>
                  </a:lnTo>
                  <a:lnTo>
                    <a:pt x="317500" y="317500"/>
                  </a:lnTo>
                </a:path>
              </a:pathLst>
            </a:custGeom>
            <a:ln w="15875" cap="rnd">
              <a:gradFill flip="none" rotWithShape="1">
                <a:gsLst>
                  <a:gs pos="0">
                    <a:srgbClr val="0078D4"/>
                  </a:gs>
                  <a:gs pos="100000">
                    <a:schemeClr val="accent3"/>
                  </a:gs>
                </a:gsLst>
                <a:lin ang="0" scaled="1"/>
                <a:tileRect/>
              </a:gradFill>
              <a:headEnd type="none" w="lg" len="med"/>
              <a:tailEnd type="none" w="lg" len="med"/>
            </a:ln>
            <a:effectLst>
              <a:outerShdw blurRad="127000" algn="ctr" rotWithShape="0">
                <a:prstClr val="black">
                  <a:alpha val="1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UI"/>
                <a:ea typeface="+mn-ea"/>
                <a:cs typeface="Segoe UI" pitchFamily="34" charset="0"/>
              </a:endParaRPr>
            </a:p>
          </p:txBody>
        </p:sp>
      </p:grpSp>
      <p:grpSp>
        <p:nvGrpSpPr>
          <p:cNvPr id="53" name="Group 52">
            <a:extLst>
              <a:ext uri="{FF2B5EF4-FFF2-40B4-BE49-F238E27FC236}">
                <a16:creationId xmlns:a16="http://schemas.microsoft.com/office/drawing/2014/main" id="{2A8269E9-7FA7-00B4-27D8-BD3C30EC9C33}"/>
              </a:ext>
              <a:ext uri="{C183D7F6-B498-43B3-948B-1728B52AA6E4}">
                <adec:decorative xmlns:adec="http://schemas.microsoft.com/office/drawing/2017/decorative" val="1"/>
              </a:ext>
            </a:extLst>
          </p:cNvPr>
          <p:cNvGrpSpPr/>
          <p:nvPr userDrawn="1"/>
        </p:nvGrpSpPr>
        <p:grpSpPr>
          <a:xfrm rot="5400000">
            <a:off x="11016108" y="2124548"/>
            <a:ext cx="166152" cy="166152"/>
            <a:chOff x="5214995" y="-1168400"/>
            <a:chExt cx="431800" cy="431800"/>
          </a:xfrm>
        </p:grpSpPr>
        <p:sp>
          <p:nvSpPr>
            <p:cNvPr id="54" name="Oval 53">
              <a:extLst>
                <a:ext uri="{FF2B5EF4-FFF2-40B4-BE49-F238E27FC236}">
                  <a16:creationId xmlns:a16="http://schemas.microsoft.com/office/drawing/2014/main" id="{4716AABC-F343-A221-57CC-C5D99F7B3846}"/>
                </a:ext>
              </a:extLst>
            </p:cNvPr>
            <p:cNvSpPr/>
            <p:nvPr/>
          </p:nvSpPr>
          <p:spPr bwMode="auto">
            <a:xfrm>
              <a:off x="5214995" y="-1168400"/>
              <a:ext cx="431800" cy="431800"/>
            </a:xfrm>
            <a:prstGeom prst="ellipse">
              <a:avLst/>
            </a:prstGeom>
            <a:solidFill>
              <a:srgbClr val="F2F2F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mn-ea"/>
                <a:cs typeface="Segoe UI" pitchFamily="34" charset="0"/>
              </a:endParaRPr>
            </a:p>
          </p:txBody>
        </p:sp>
        <p:sp>
          <p:nvSpPr>
            <p:cNvPr id="55" name="Rectangle 89">
              <a:extLst>
                <a:ext uri="{FF2B5EF4-FFF2-40B4-BE49-F238E27FC236}">
                  <a16:creationId xmlns:a16="http://schemas.microsoft.com/office/drawing/2014/main" id="{061DE92A-41EF-BE20-2B32-1F1C759D49CA}"/>
                </a:ext>
              </a:extLst>
            </p:cNvPr>
            <p:cNvSpPr/>
            <p:nvPr/>
          </p:nvSpPr>
          <p:spPr bwMode="auto">
            <a:xfrm rot="2700000">
              <a:off x="5303185" y="-1042110"/>
              <a:ext cx="179220" cy="179220"/>
            </a:xfrm>
            <a:custGeom>
              <a:avLst/>
              <a:gdLst>
                <a:gd name="connsiteX0" fmla="*/ 0 w 317500"/>
                <a:gd name="connsiteY0" fmla="*/ 0 h 317500"/>
                <a:gd name="connsiteX1" fmla="*/ 317500 w 317500"/>
                <a:gd name="connsiteY1" fmla="*/ 0 h 317500"/>
                <a:gd name="connsiteX2" fmla="*/ 317500 w 317500"/>
                <a:gd name="connsiteY2" fmla="*/ 317500 h 317500"/>
                <a:gd name="connsiteX3" fmla="*/ 0 w 317500"/>
                <a:gd name="connsiteY3" fmla="*/ 317500 h 317500"/>
                <a:gd name="connsiteX4" fmla="*/ 0 w 317500"/>
                <a:gd name="connsiteY4" fmla="*/ 0 h 317500"/>
                <a:gd name="connsiteX0" fmla="*/ 0 w 317500"/>
                <a:gd name="connsiteY0" fmla="*/ 317500 h 408940"/>
                <a:gd name="connsiteX1" fmla="*/ 0 w 317500"/>
                <a:gd name="connsiteY1" fmla="*/ 0 h 408940"/>
                <a:gd name="connsiteX2" fmla="*/ 317500 w 317500"/>
                <a:gd name="connsiteY2" fmla="*/ 0 h 408940"/>
                <a:gd name="connsiteX3" fmla="*/ 317500 w 317500"/>
                <a:gd name="connsiteY3" fmla="*/ 317500 h 408940"/>
                <a:gd name="connsiteX4" fmla="*/ 91440 w 317500"/>
                <a:gd name="connsiteY4" fmla="*/ 408940 h 408940"/>
                <a:gd name="connsiteX0" fmla="*/ 0 w 317500"/>
                <a:gd name="connsiteY0" fmla="*/ 317500 h 317500"/>
                <a:gd name="connsiteX1" fmla="*/ 0 w 317500"/>
                <a:gd name="connsiteY1" fmla="*/ 0 h 317500"/>
                <a:gd name="connsiteX2" fmla="*/ 317500 w 317500"/>
                <a:gd name="connsiteY2" fmla="*/ 0 h 317500"/>
                <a:gd name="connsiteX3" fmla="*/ 317500 w 317500"/>
                <a:gd name="connsiteY3" fmla="*/ 317500 h 317500"/>
                <a:gd name="connsiteX0" fmla="*/ 0 w 317500"/>
                <a:gd name="connsiteY0" fmla="*/ 0 h 317500"/>
                <a:gd name="connsiteX1" fmla="*/ 317500 w 317500"/>
                <a:gd name="connsiteY1" fmla="*/ 0 h 317500"/>
                <a:gd name="connsiteX2" fmla="*/ 317500 w 317500"/>
                <a:gd name="connsiteY2" fmla="*/ 317500 h 317500"/>
              </a:gdLst>
              <a:ahLst/>
              <a:cxnLst>
                <a:cxn ang="0">
                  <a:pos x="connsiteX0" y="connsiteY0"/>
                </a:cxn>
                <a:cxn ang="0">
                  <a:pos x="connsiteX1" y="connsiteY1"/>
                </a:cxn>
                <a:cxn ang="0">
                  <a:pos x="connsiteX2" y="connsiteY2"/>
                </a:cxn>
              </a:cxnLst>
              <a:rect l="l" t="t" r="r" b="b"/>
              <a:pathLst>
                <a:path w="317500" h="317500">
                  <a:moveTo>
                    <a:pt x="0" y="0"/>
                  </a:moveTo>
                  <a:lnTo>
                    <a:pt x="317500" y="0"/>
                  </a:lnTo>
                  <a:lnTo>
                    <a:pt x="317500" y="317500"/>
                  </a:lnTo>
                </a:path>
              </a:pathLst>
            </a:custGeom>
            <a:ln w="15875" cap="rnd">
              <a:gradFill flip="none" rotWithShape="1">
                <a:gsLst>
                  <a:gs pos="0">
                    <a:srgbClr val="0078D4"/>
                  </a:gs>
                  <a:gs pos="100000">
                    <a:schemeClr val="accent3"/>
                  </a:gs>
                </a:gsLst>
                <a:lin ang="0" scaled="1"/>
                <a:tileRect/>
              </a:gradFill>
              <a:headEnd type="none" w="lg" len="med"/>
              <a:tailEnd type="none" w="lg" len="med"/>
            </a:ln>
            <a:effectLst>
              <a:outerShdw blurRad="127000" algn="ctr" rotWithShape="0">
                <a:prstClr val="black">
                  <a:alpha val="1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UI"/>
                <a:ea typeface="+mn-ea"/>
                <a:cs typeface="Segoe UI" pitchFamily="34" charset="0"/>
              </a:endParaRPr>
            </a:p>
          </p:txBody>
        </p:sp>
      </p:grpSp>
      <p:grpSp>
        <p:nvGrpSpPr>
          <p:cNvPr id="56" name="Group 55">
            <a:extLst>
              <a:ext uri="{FF2B5EF4-FFF2-40B4-BE49-F238E27FC236}">
                <a16:creationId xmlns:a16="http://schemas.microsoft.com/office/drawing/2014/main" id="{3D806EBC-6CF0-B99D-315F-A10C3C5C5E85}"/>
              </a:ext>
              <a:ext uri="{C183D7F6-B498-43B3-948B-1728B52AA6E4}">
                <adec:decorative xmlns:adec="http://schemas.microsoft.com/office/drawing/2017/decorative" val="1"/>
              </a:ext>
            </a:extLst>
          </p:cNvPr>
          <p:cNvGrpSpPr/>
          <p:nvPr userDrawn="1"/>
        </p:nvGrpSpPr>
        <p:grpSpPr>
          <a:xfrm rot="5400000">
            <a:off x="11016108" y="3672835"/>
            <a:ext cx="166152" cy="166152"/>
            <a:chOff x="5214995" y="-1168400"/>
            <a:chExt cx="431800" cy="431800"/>
          </a:xfrm>
        </p:grpSpPr>
        <p:sp>
          <p:nvSpPr>
            <p:cNvPr id="57" name="Oval 56">
              <a:extLst>
                <a:ext uri="{FF2B5EF4-FFF2-40B4-BE49-F238E27FC236}">
                  <a16:creationId xmlns:a16="http://schemas.microsoft.com/office/drawing/2014/main" id="{FCE15390-CFE7-F286-A235-8FA675AD4A0E}"/>
                </a:ext>
              </a:extLst>
            </p:cNvPr>
            <p:cNvSpPr/>
            <p:nvPr/>
          </p:nvSpPr>
          <p:spPr bwMode="auto">
            <a:xfrm>
              <a:off x="5214995" y="-1168400"/>
              <a:ext cx="431800" cy="431800"/>
            </a:xfrm>
            <a:prstGeom prst="ellipse">
              <a:avLst/>
            </a:prstGeom>
            <a:solidFill>
              <a:srgbClr val="F2F2F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mn-ea"/>
                <a:cs typeface="Segoe UI" pitchFamily="34" charset="0"/>
              </a:endParaRPr>
            </a:p>
          </p:txBody>
        </p:sp>
        <p:sp>
          <p:nvSpPr>
            <p:cNvPr id="58" name="Rectangle 89">
              <a:extLst>
                <a:ext uri="{FF2B5EF4-FFF2-40B4-BE49-F238E27FC236}">
                  <a16:creationId xmlns:a16="http://schemas.microsoft.com/office/drawing/2014/main" id="{3AEFD386-8FD7-D901-A569-04180E61B0C0}"/>
                </a:ext>
              </a:extLst>
            </p:cNvPr>
            <p:cNvSpPr/>
            <p:nvPr/>
          </p:nvSpPr>
          <p:spPr bwMode="auto">
            <a:xfrm rot="2700000">
              <a:off x="5303185" y="-1042110"/>
              <a:ext cx="179220" cy="179220"/>
            </a:xfrm>
            <a:custGeom>
              <a:avLst/>
              <a:gdLst>
                <a:gd name="connsiteX0" fmla="*/ 0 w 317500"/>
                <a:gd name="connsiteY0" fmla="*/ 0 h 317500"/>
                <a:gd name="connsiteX1" fmla="*/ 317500 w 317500"/>
                <a:gd name="connsiteY1" fmla="*/ 0 h 317500"/>
                <a:gd name="connsiteX2" fmla="*/ 317500 w 317500"/>
                <a:gd name="connsiteY2" fmla="*/ 317500 h 317500"/>
                <a:gd name="connsiteX3" fmla="*/ 0 w 317500"/>
                <a:gd name="connsiteY3" fmla="*/ 317500 h 317500"/>
                <a:gd name="connsiteX4" fmla="*/ 0 w 317500"/>
                <a:gd name="connsiteY4" fmla="*/ 0 h 317500"/>
                <a:gd name="connsiteX0" fmla="*/ 0 w 317500"/>
                <a:gd name="connsiteY0" fmla="*/ 317500 h 408940"/>
                <a:gd name="connsiteX1" fmla="*/ 0 w 317500"/>
                <a:gd name="connsiteY1" fmla="*/ 0 h 408940"/>
                <a:gd name="connsiteX2" fmla="*/ 317500 w 317500"/>
                <a:gd name="connsiteY2" fmla="*/ 0 h 408940"/>
                <a:gd name="connsiteX3" fmla="*/ 317500 w 317500"/>
                <a:gd name="connsiteY3" fmla="*/ 317500 h 408940"/>
                <a:gd name="connsiteX4" fmla="*/ 91440 w 317500"/>
                <a:gd name="connsiteY4" fmla="*/ 408940 h 408940"/>
                <a:gd name="connsiteX0" fmla="*/ 0 w 317500"/>
                <a:gd name="connsiteY0" fmla="*/ 317500 h 317500"/>
                <a:gd name="connsiteX1" fmla="*/ 0 w 317500"/>
                <a:gd name="connsiteY1" fmla="*/ 0 h 317500"/>
                <a:gd name="connsiteX2" fmla="*/ 317500 w 317500"/>
                <a:gd name="connsiteY2" fmla="*/ 0 h 317500"/>
                <a:gd name="connsiteX3" fmla="*/ 317500 w 317500"/>
                <a:gd name="connsiteY3" fmla="*/ 317500 h 317500"/>
                <a:gd name="connsiteX0" fmla="*/ 0 w 317500"/>
                <a:gd name="connsiteY0" fmla="*/ 0 h 317500"/>
                <a:gd name="connsiteX1" fmla="*/ 317500 w 317500"/>
                <a:gd name="connsiteY1" fmla="*/ 0 h 317500"/>
                <a:gd name="connsiteX2" fmla="*/ 317500 w 317500"/>
                <a:gd name="connsiteY2" fmla="*/ 317500 h 317500"/>
              </a:gdLst>
              <a:ahLst/>
              <a:cxnLst>
                <a:cxn ang="0">
                  <a:pos x="connsiteX0" y="connsiteY0"/>
                </a:cxn>
                <a:cxn ang="0">
                  <a:pos x="connsiteX1" y="connsiteY1"/>
                </a:cxn>
                <a:cxn ang="0">
                  <a:pos x="connsiteX2" y="connsiteY2"/>
                </a:cxn>
              </a:cxnLst>
              <a:rect l="l" t="t" r="r" b="b"/>
              <a:pathLst>
                <a:path w="317500" h="317500">
                  <a:moveTo>
                    <a:pt x="0" y="0"/>
                  </a:moveTo>
                  <a:lnTo>
                    <a:pt x="317500" y="0"/>
                  </a:lnTo>
                  <a:lnTo>
                    <a:pt x="317500" y="317500"/>
                  </a:lnTo>
                </a:path>
              </a:pathLst>
            </a:custGeom>
            <a:ln w="15875" cap="rnd">
              <a:gradFill flip="none" rotWithShape="1">
                <a:gsLst>
                  <a:gs pos="0">
                    <a:srgbClr val="0078D4"/>
                  </a:gs>
                  <a:gs pos="100000">
                    <a:schemeClr val="accent3"/>
                  </a:gs>
                </a:gsLst>
                <a:lin ang="0" scaled="1"/>
                <a:tileRect/>
              </a:gradFill>
              <a:headEnd type="none" w="lg" len="med"/>
              <a:tailEnd type="none" w="lg" len="med"/>
            </a:ln>
            <a:effectLst>
              <a:outerShdw blurRad="127000" algn="ctr" rotWithShape="0">
                <a:prstClr val="black">
                  <a:alpha val="1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UI"/>
                <a:ea typeface="+mn-ea"/>
                <a:cs typeface="Segoe UI" pitchFamily="34" charset="0"/>
              </a:endParaRPr>
            </a:p>
          </p:txBody>
        </p:sp>
      </p:grpSp>
      <p:sp>
        <p:nvSpPr>
          <p:cNvPr id="75" name="TextBox 74">
            <a:extLst>
              <a:ext uri="{FF2B5EF4-FFF2-40B4-BE49-F238E27FC236}">
                <a16:creationId xmlns:a16="http://schemas.microsoft.com/office/drawing/2014/main" id="{1BB75DAB-4D8A-2933-BB52-0C94AA4816E3}"/>
              </a:ext>
            </a:extLst>
          </p:cNvPr>
          <p:cNvSpPr txBox="1"/>
          <p:nvPr userDrawn="1"/>
        </p:nvSpPr>
        <p:spPr>
          <a:xfrm>
            <a:off x="10369868" y="351933"/>
            <a:ext cx="992247" cy="153888"/>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u="none" strike="noStrike" kern="1200" cap="none" spc="0" normalizeH="0" baseline="0" noProof="0">
                <a:ln>
                  <a:noFill/>
                </a:ln>
                <a:solidFill>
                  <a:srgbClr val="000000"/>
                </a:solidFill>
                <a:effectLst/>
                <a:uLnTx/>
                <a:uFillTx/>
                <a:latin typeface="Segoe UI Semibold" panose="020B0502040204020203" pitchFamily="34" charset="0"/>
                <a:cs typeface="Segoe UI Semibold" panose="020B0502040204020203" pitchFamily="34" charset="0"/>
              </a:rPr>
              <a:t>Scenario level:</a:t>
            </a:r>
          </a:p>
        </p:txBody>
      </p:sp>
      <p:sp>
        <p:nvSpPr>
          <p:cNvPr id="84" name="TextBox 83">
            <a:extLst>
              <a:ext uri="{FF2B5EF4-FFF2-40B4-BE49-F238E27FC236}">
                <a16:creationId xmlns:a16="http://schemas.microsoft.com/office/drawing/2014/main" id="{8D8427AA-F015-D373-46E2-2EB1053D80CE}"/>
              </a:ext>
            </a:extLst>
          </p:cNvPr>
          <p:cNvSpPr txBox="1"/>
          <p:nvPr userDrawn="1"/>
        </p:nvSpPr>
        <p:spPr>
          <a:xfrm>
            <a:off x="9126798" y="351933"/>
            <a:ext cx="992247" cy="153888"/>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u="none" strike="noStrike" kern="1200" cap="none" spc="0" normalizeH="0" baseline="0" noProof="0">
                <a:ln>
                  <a:noFill/>
                </a:ln>
                <a:solidFill>
                  <a:srgbClr val="000000"/>
                </a:solidFill>
                <a:effectLst/>
                <a:uLnTx/>
                <a:uFillTx/>
                <a:latin typeface="Segoe UI Semibold" panose="020B0502040204020203" pitchFamily="34" charset="0"/>
                <a:cs typeface="Segoe UI Semibold" panose="020B0502040204020203" pitchFamily="34" charset="0"/>
              </a:rPr>
              <a:t>Available with:</a:t>
            </a:r>
          </a:p>
        </p:txBody>
      </p:sp>
      <p:cxnSp>
        <p:nvCxnSpPr>
          <p:cNvPr id="86" name="Straight Connector 85">
            <a:extLst>
              <a:ext uri="{FF2B5EF4-FFF2-40B4-BE49-F238E27FC236}">
                <a16:creationId xmlns:a16="http://schemas.microsoft.com/office/drawing/2014/main" id="{4216CED8-8F45-B380-FB1B-B9408979340F}"/>
              </a:ext>
            </a:extLst>
          </p:cNvPr>
          <p:cNvCxnSpPr/>
          <p:nvPr userDrawn="1"/>
        </p:nvCxnSpPr>
        <p:spPr>
          <a:xfrm>
            <a:off x="10357789" y="358721"/>
            <a:ext cx="0" cy="331655"/>
          </a:xfrm>
          <a:prstGeom prst="line">
            <a:avLst/>
          </a:prstGeom>
          <a:ln>
            <a:solidFill>
              <a:srgbClr val="B1B3B3"/>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95" name="Text Placeholder 94">
            <a:extLst>
              <a:ext uri="{FF2B5EF4-FFF2-40B4-BE49-F238E27FC236}">
                <a16:creationId xmlns:a16="http://schemas.microsoft.com/office/drawing/2014/main" id="{545F2FD2-44C5-DA9F-8E2B-13D6C03793D7}"/>
              </a:ext>
            </a:extLst>
          </p:cNvPr>
          <p:cNvSpPr>
            <a:spLocks noGrp="1"/>
          </p:cNvSpPr>
          <p:nvPr>
            <p:ph type="body" sz="quarter" idx="11"/>
          </p:nvPr>
        </p:nvSpPr>
        <p:spPr>
          <a:xfrm>
            <a:off x="584200" y="1593881"/>
            <a:ext cx="2808000" cy="345600"/>
          </a:xfrm>
          <a:prstGeom prst="roundRect">
            <a:avLst>
              <a:gd name="adj" fmla="val 50000"/>
            </a:avLst>
          </a:prstGeom>
          <a:gradFill flip="none" rotWithShape="1">
            <a:gsLst>
              <a:gs pos="35000">
                <a:srgbClr val="0078D4"/>
              </a:gs>
              <a:gs pos="0">
                <a:srgbClr val="C03BC4"/>
              </a:gs>
            </a:gsLst>
            <a:path path="circle">
              <a:fillToRect l="100000" t="100000"/>
            </a:path>
            <a:tileRect r="-100000" b="-100000"/>
          </a:gradFill>
          <a:effectLst>
            <a:outerShdw blurRad="63500" dist="63500" dir="2700000" algn="tl" rotWithShape="0">
              <a:srgbClr val="454142">
                <a:alpha val="20000"/>
              </a:srgbClr>
            </a:outerShdw>
          </a:effectLst>
        </p:spPr>
        <p:txBody>
          <a:bodyPr anchor="ctr" anchorCtr="0">
            <a:noAutofit/>
          </a:bodyPr>
          <a:lstStyle>
            <a:lvl1pPr marL="0" indent="0" algn="ctr">
              <a:buNone/>
              <a:defRPr sz="1200" b="1" i="0">
                <a:solidFill>
                  <a:srgbClr val="FFFFFF"/>
                </a:solidFill>
                <a:latin typeface="Segoe UI Semibold" panose="020B0502040204020203" pitchFamily="34" charset="0"/>
                <a:cs typeface="Segoe UI Semibold" panose="020B0502040204020203" pitchFamily="34" charset="0"/>
              </a:defRPr>
            </a:lvl1pPr>
          </a:lstStyle>
          <a:p>
            <a:pPr lvl="0"/>
            <a:r>
              <a:rPr lang="en-US"/>
              <a:t>Click to edit Master text styles</a:t>
            </a:r>
          </a:p>
        </p:txBody>
      </p:sp>
      <p:sp>
        <p:nvSpPr>
          <p:cNvPr id="96" name="Text Placeholder 94">
            <a:extLst>
              <a:ext uri="{FF2B5EF4-FFF2-40B4-BE49-F238E27FC236}">
                <a16:creationId xmlns:a16="http://schemas.microsoft.com/office/drawing/2014/main" id="{8A6533F9-9132-CD8F-EACD-23DC8A6FF27F}"/>
              </a:ext>
            </a:extLst>
          </p:cNvPr>
          <p:cNvSpPr>
            <a:spLocks noGrp="1"/>
          </p:cNvSpPr>
          <p:nvPr>
            <p:ph type="body" sz="quarter" idx="12"/>
          </p:nvPr>
        </p:nvSpPr>
        <p:spPr>
          <a:xfrm>
            <a:off x="584200" y="4052218"/>
            <a:ext cx="2808000" cy="345600"/>
          </a:xfrm>
          <a:prstGeom prst="roundRect">
            <a:avLst>
              <a:gd name="adj" fmla="val 50000"/>
            </a:avLst>
          </a:prstGeom>
          <a:gradFill flip="none" rotWithShape="1">
            <a:gsLst>
              <a:gs pos="35000">
                <a:srgbClr val="0078D4"/>
              </a:gs>
              <a:gs pos="0">
                <a:srgbClr val="C03BC4"/>
              </a:gs>
            </a:gsLst>
            <a:path path="circle">
              <a:fillToRect l="100000" t="100000"/>
            </a:path>
            <a:tileRect r="-100000" b="-100000"/>
          </a:gradFill>
          <a:effectLst>
            <a:outerShdw blurRad="63500" dist="63500" dir="2700000" algn="tl" rotWithShape="0">
              <a:srgbClr val="454142">
                <a:alpha val="20000"/>
              </a:srgbClr>
            </a:outerShdw>
          </a:effectLst>
        </p:spPr>
        <p:txBody>
          <a:bodyPr anchor="ctr" anchorCtr="0">
            <a:noAutofit/>
          </a:bodyPr>
          <a:lstStyle>
            <a:lvl1pPr marL="0" indent="0" algn="ctr">
              <a:buNone/>
              <a:defRPr sz="1200" b="1" i="0">
                <a:solidFill>
                  <a:srgbClr val="FFFFFF"/>
                </a:solidFill>
                <a:latin typeface="Segoe UI Semibold" panose="020B0502040204020203" pitchFamily="34" charset="0"/>
                <a:cs typeface="Segoe UI Semibold" panose="020B0502040204020203" pitchFamily="34" charset="0"/>
              </a:defRPr>
            </a:lvl1pPr>
          </a:lstStyle>
          <a:p>
            <a:pPr lvl="0"/>
            <a:r>
              <a:rPr lang="en-US"/>
              <a:t>Click to edit Master text styles</a:t>
            </a:r>
          </a:p>
        </p:txBody>
      </p:sp>
      <p:sp>
        <p:nvSpPr>
          <p:cNvPr id="97" name="Text Placeholder 94">
            <a:extLst>
              <a:ext uri="{FF2B5EF4-FFF2-40B4-BE49-F238E27FC236}">
                <a16:creationId xmlns:a16="http://schemas.microsoft.com/office/drawing/2014/main" id="{3B54AA0B-E0B1-5D11-B277-EFE8393CEB3D}"/>
              </a:ext>
            </a:extLst>
          </p:cNvPr>
          <p:cNvSpPr>
            <a:spLocks noGrp="1"/>
          </p:cNvSpPr>
          <p:nvPr>
            <p:ph type="body" sz="quarter" idx="13"/>
          </p:nvPr>
        </p:nvSpPr>
        <p:spPr>
          <a:xfrm>
            <a:off x="4047840" y="1593881"/>
            <a:ext cx="2808000" cy="345600"/>
          </a:xfrm>
          <a:prstGeom prst="roundRect">
            <a:avLst>
              <a:gd name="adj" fmla="val 50000"/>
            </a:avLst>
          </a:prstGeom>
          <a:gradFill flip="none" rotWithShape="1">
            <a:gsLst>
              <a:gs pos="35000">
                <a:srgbClr val="0078D4"/>
              </a:gs>
              <a:gs pos="0">
                <a:srgbClr val="C03BC4"/>
              </a:gs>
            </a:gsLst>
            <a:path path="circle">
              <a:fillToRect l="100000" t="100000"/>
            </a:path>
            <a:tileRect r="-100000" b="-100000"/>
          </a:gradFill>
          <a:effectLst>
            <a:outerShdw blurRad="63500" dist="63500" dir="2700000" algn="tl" rotWithShape="0">
              <a:srgbClr val="454142">
                <a:alpha val="20000"/>
              </a:srgbClr>
            </a:outerShdw>
          </a:effectLst>
        </p:spPr>
        <p:txBody>
          <a:bodyPr anchor="ctr" anchorCtr="0">
            <a:noAutofit/>
          </a:bodyPr>
          <a:lstStyle>
            <a:lvl1pPr marL="0" indent="0" algn="ctr">
              <a:buNone/>
              <a:defRPr sz="1200" b="1" i="0">
                <a:solidFill>
                  <a:srgbClr val="FFFFFF"/>
                </a:solidFill>
                <a:latin typeface="Segoe UI Semibold" panose="020B0502040204020203" pitchFamily="34" charset="0"/>
                <a:cs typeface="Segoe UI Semibold" panose="020B0502040204020203" pitchFamily="34" charset="0"/>
              </a:defRPr>
            </a:lvl1pPr>
          </a:lstStyle>
          <a:p>
            <a:pPr lvl="0"/>
            <a:r>
              <a:rPr lang="en-US"/>
              <a:t>Click to edit Master text styles</a:t>
            </a:r>
          </a:p>
        </p:txBody>
      </p:sp>
      <p:sp>
        <p:nvSpPr>
          <p:cNvPr id="98" name="Text Placeholder 94">
            <a:extLst>
              <a:ext uri="{FF2B5EF4-FFF2-40B4-BE49-F238E27FC236}">
                <a16:creationId xmlns:a16="http://schemas.microsoft.com/office/drawing/2014/main" id="{F4DCE8BB-0971-09CE-000F-84A576611FD9}"/>
              </a:ext>
            </a:extLst>
          </p:cNvPr>
          <p:cNvSpPr>
            <a:spLocks noGrp="1"/>
          </p:cNvSpPr>
          <p:nvPr>
            <p:ph type="body" sz="quarter" idx="14"/>
          </p:nvPr>
        </p:nvSpPr>
        <p:spPr>
          <a:xfrm>
            <a:off x="4047840" y="4052218"/>
            <a:ext cx="2808000" cy="345600"/>
          </a:xfrm>
          <a:prstGeom prst="roundRect">
            <a:avLst>
              <a:gd name="adj" fmla="val 50000"/>
            </a:avLst>
          </a:prstGeom>
          <a:gradFill flip="none" rotWithShape="1">
            <a:gsLst>
              <a:gs pos="35000">
                <a:srgbClr val="0078D4"/>
              </a:gs>
              <a:gs pos="0">
                <a:srgbClr val="C03BC4"/>
              </a:gs>
            </a:gsLst>
            <a:path path="circle">
              <a:fillToRect l="100000" t="100000"/>
            </a:path>
            <a:tileRect r="-100000" b="-100000"/>
          </a:gradFill>
          <a:effectLst>
            <a:outerShdw blurRad="63500" dist="63500" dir="2700000" algn="tl" rotWithShape="0">
              <a:srgbClr val="454142">
                <a:alpha val="20000"/>
              </a:srgbClr>
            </a:outerShdw>
          </a:effectLst>
        </p:spPr>
        <p:txBody>
          <a:bodyPr anchor="ctr" anchorCtr="0">
            <a:noAutofit/>
          </a:bodyPr>
          <a:lstStyle>
            <a:lvl1pPr marL="0" indent="0" algn="ctr">
              <a:buNone/>
              <a:defRPr sz="1200" b="1" i="0">
                <a:solidFill>
                  <a:srgbClr val="FFFFFF"/>
                </a:solidFill>
                <a:latin typeface="Segoe UI Semibold" panose="020B0502040204020203" pitchFamily="34" charset="0"/>
                <a:cs typeface="Segoe UI Semibold" panose="020B0502040204020203" pitchFamily="34" charset="0"/>
              </a:defRPr>
            </a:lvl1pPr>
          </a:lstStyle>
          <a:p>
            <a:pPr lvl="0"/>
            <a:r>
              <a:rPr lang="en-US"/>
              <a:t>Click to edit Master text styles</a:t>
            </a:r>
          </a:p>
        </p:txBody>
      </p:sp>
      <p:sp>
        <p:nvSpPr>
          <p:cNvPr id="99" name="Text Placeholder 94">
            <a:extLst>
              <a:ext uri="{FF2B5EF4-FFF2-40B4-BE49-F238E27FC236}">
                <a16:creationId xmlns:a16="http://schemas.microsoft.com/office/drawing/2014/main" id="{BC06CC83-0BF3-7305-E4C8-4FC7098F2465}"/>
              </a:ext>
            </a:extLst>
          </p:cNvPr>
          <p:cNvSpPr>
            <a:spLocks noGrp="1"/>
          </p:cNvSpPr>
          <p:nvPr>
            <p:ph type="body" sz="quarter" idx="15"/>
          </p:nvPr>
        </p:nvSpPr>
        <p:spPr>
          <a:xfrm>
            <a:off x="7511481" y="1593881"/>
            <a:ext cx="2808000" cy="345600"/>
          </a:xfrm>
          <a:prstGeom prst="roundRect">
            <a:avLst>
              <a:gd name="adj" fmla="val 50000"/>
            </a:avLst>
          </a:prstGeom>
          <a:gradFill flip="none" rotWithShape="1">
            <a:gsLst>
              <a:gs pos="35000">
                <a:srgbClr val="0078D4"/>
              </a:gs>
              <a:gs pos="0">
                <a:srgbClr val="C03BC4"/>
              </a:gs>
            </a:gsLst>
            <a:path path="circle">
              <a:fillToRect l="100000" t="100000"/>
            </a:path>
            <a:tileRect r="-100000" b="-100000"/>
          </a:gradFill>
          <a:effectLst>
            <a:outerShdw blurRad="63500" dist="63500" dir="2700000" algn="tl" rotWithShape="0">
              <a:srgbClr val="454142">
                <a:alpha val="20000"/>
              </a:srgbClr>
            </a:outerShdw>
          </a:effectLst>
        </p:spPr>
        <p:txBody>
          <a:bodyPr anchor="ctr" anchorCtr="0">
            <a:noAutofit/>
          </a:bodyPr>
          <a:lstStyle>
            <a:lvl1pPr marL="0" indent="0" algn="ctr">
              <a:buNone/>
              <a:defRPr sz="1200" b="1" i="0">
                <a:solidFill>
                  <a:srgbClr val="FFFFFF"/>
                </a:solidFill>
                <a:latin typeface="Segoe UI Semibold" panose="020B0502040204020203" pitchFamily="34" charset="0"/>
                <a:cs typeface="Segoe UI Semibold" panose="020B0502040204020203" pitchFamily="34" charset="0"/>
              </a:defRPr>
            </a:lvl1pPr>
          </a:lstStyle>
          <a:p>
            <a:pPr lvl="0"/>
            <a:r>
              <a:rPr lang="en-US"/>
              <a:t>Click to edit Master text styles</a:t>
            </a:r>
          </a:p>
        </p:txBody>
      </p:sp>
      <p:sp>
        <p:nvSpPr>
          <p:cNvPr id="100" name="Text Placeholder 94">
            <a:extLst>
              <a:ext uri="{FF2B5EF4-FFF2-40B4-BE49-F238E27FC236}">
                <a16:creationId xmlns:a16="http://schemas.microsoft.com/office/drawing/2014/main" id="{B23A96E3-3F83-DC61-A4B8-B2A153768700}"/>
              </a:ext>
            </a:extLst>
          </p:cNvPr>
          <p:cNvSpPr>
            <a:spLocks noGrp="1"/>
          </p:cNvSpPr>
          <p:nvPr>
            <p:ph type="body" sz="quarter" idx="16"/>
          </p:nvPr>
        </p:nvSpPr>
        <p:spPr>
          <a:xfrm>
            <a:off x="7511481" y="4052218"/>
            <a:ext cx="2808000" cy="345600"/>
          </a:xfrm>
          <a:prstGeom prst="roundRect">
            <a:avLst>
              <a:gd name="adj" fmla="val 50000"/>
            </a:avLst>
          </a:prstGeom>
          <a:gradFill flip="none" rotWithShape="1">
            <a:gsLst>
              <a:gs pos="35000">
                <a:srgbClr val="0078D4"/>
              </a:gs>
              <a:gs pos="0">
                <a:srgbClr val="C03BC4"/>
              </a:gs>
            </a:gsLst>
            <a:path path="circle">
              <a:fillToRect l="100000" t="100000"/>
            </a:path>
            <a:tileRect r="-100000" b="-100000"/>
          </a:gradFill>
          <a:effectLst>
            <a:outerShdw blurRad="63500" dist="63500" dir="2700000" algn="tl" rotWithShape="0">
              <a:srgbClr val="454142">
                <a:alpha val="20000"/>
              </a:srgbClr>
            </a:outerShdw>
          </a:effectLst>
        </p:spPr>
        <p:txBody>
          <a:bodyPr anchor="ctr" anchorCtr="0">
            <a:noAutofit/>
          </a:bodyPr>
          <a:lstStyle>
            <a:lvl1pPr marL="0" indent="0" algn="ctr">
              <a:buNone/>
              <a:defRPr sz="1200" b="1" i="0">
                <a:solidFill>
                  <a:srgbClr val="FFFFFF"/>
                </a:solidFill>
                <a:latin typeface="Segoe UI Semibold" panose="020B0502040204020203" pitchFamily="34" charset="0"/>
                <a:cs typeface="Segoe UI Semibold" panose="020B0502040204020203" pitchFamily="34" charset="0"/>
              </a:defRPr>
            </a:lvl1pPr>
          </a:lstStyle>
          <a:p>
            <a:pPr lvl="0"/>
            <a:r>
              <a:rPr lang="en-US"/>
              <a:t>Click to edit Master text styles</a:t>
            </a:r>
          </a:p>
        </p:txBody>
      </p:sp>
      <p:sp>
        <p:nvSpPr>
          <p:cNvPr id="103" name="Text Placeholder 102">
            <a:extLst>
              <a:ext uri="{FF2B5EF4-FFF2-40B4-BE49-F238E27FC236}">
                <a16:creationId xmlns:a16="http://schemas.microsoft.com/office/drawing/2014/main" id="{6B562108-00FE-5F42-7550-13BB7DE58EA1}"/>
              </a:ext>
            </a:extLst>
          </p:cNvPr>
          <p:cNvSpPr>
            <a:spLocks noGrp="1"/>
          </p:cNvSpPr>
          <p:nvPr>
            <p:ph type="body" sz="quarter" idx="17" hasCustomPrompt="1"/>
          </p:nvPr>
        </p:nvSpPr>
        <p:spPr>
          <a:xfrm>
            <a:off x="6519224" y="521099"/>
            <a:ext cx="3599821" cy="169277"/>
          </a:xfrm>
        </p:spPr>
        <p:txBody>
          <a:bodyPr/>
          <a:lstStyle>
            <a:lvl1pPr marL="0" indent="0" algn="r">
              <a:spcBef>
                <a:spcPts val="0"/>
              </a:spcBef>
              <a:buNone/>
              <a:defRPr sz="1100" b="1" i="0" spc="-20" baseline="0">
                <a:solidFill>
                  <a:srgbClr val="C03BC4"/>
                </a:solidFill>
                <a:latin typeface="Segoe UI Semibold" panose="020B0502040204020203" pitchFamily="34" charset="0"/>
                <a:cs typeface="Segoe UI Semibold" panose="020B0502040204020203" pitchFamily="34" charset="0"/>
              </a:defRPr>
            </a:lvl1pPr>
            <a:lvl2pPr marL="228600" indent="0" algn="r">
              <a:spcBef>
                <a:spcPts val="0"/>
              </a:spcBef>
              <a:buNone/>
              <a:defRPr sz="1100" spc="-20" baseline="0">
                <a:solidFill>
                  <a:srgbClr val="B1B3B3"/>
                </a:solidFill>
              </a:defRPr>
            </a:lvl2pPr>
            <a:lvl3pPr algn="r">
              <a:defRPr/>
            </a:lvl3pPr>
            <a:lvl4pPr algn="r">
              <a:defRPr/>
            </a:lvl4pPr>
            <a:lvl5pPr algn="r">
              <a:defRPr/>
            </a:lvl5pPr>
          </a:lstStyle>
          <a:p>
            <a:pPr lvl="0"/>
            <a:r>
              <a:rPr lang="en-US"/>
              <a:t>Copilot for Microsoft 365</a:t>
            </a:r>
          </a:p>
        </p:txBody>
      </p:sp>
      <p:sp>
        <p:nvSpPr>
          <p:cNvPr id="106" name="Text Placeholder 105">
            <a:extLst>
              <a:ext uri="{FF2B5EF4-FFF2-40B4-BE49-F238E27FC236}">
                <a16:creationId xmlns:a16="http://schemas.microsoft.com/office/drawing/2014/main" id="{433B73A7-DB5C-AF5A-B12A-70E655D0C55D}"/>
              </a:ext>
            </a:extLst>
          </p:cNvPr>
          <p:cNvSpPr>
            <a:spLocks noGrp="1"/>
          </p:cNvSpPr>
          <p:nvPr>
            <p:ph type="body" sz="quarter" idx="18"/>
          </p:nvPr>
        </p:nvSpPr>
        <p:spPr>
          <a:xfrm>
            <a:off x="584200" y="2032188"/>
            <a:ext cx="2808000" cy="626701"/>
          </a:xfrm>
        </p:spPr>
        <p:txBody>
          <a:bodyPr lIns="90000" tIns="36000" rIns="90000" bIns="36000">
            <a:normAutofit/>
          </a:bodyPr>
          <a:lstStyle>
            <a:lvl1pPr marL="0" indent="0">
              <a:spcBef>
                <a:spcPts val="0"/>
              </a:spcBef>
              <a:buNone/>
              <a:defRPr sz="900"/>
            </a:lvl1pPr>
          </a:lstStyle>
          <a:p>
            <a:pPr lvl="0"/>
            <a:r>
              <a:rPr lang="en-US"/>
              <a:t>Click to edit Master text styles</a:t>
            </a:r>
          </a:p>
        </p:txBody>
      </p:sp>
      <p:sp>
        <p:nvSpPr>
          <p:cNvPr id="107" name="Text Placeholder 105">
            <a:extLst>
              <a:ext uri="{FF2B5EF4-FFF2-40B4-BE49-F238E27FC236}">
                <a16:creationId xmlns:a16="http://schemas.microsoft.com/office/drawing/2014/main" id="{316E4613-3786-8D83-9628-7E09E4CE5CA3}"/>
              </a:ext>
            </a:extLst>
          </p:cNvPr>
          <p:cNvSpPr>
            <a:spLocks noGrp="1"/>
          </p:cNvSpPr>
          <p:nvPr>
            <p:ph type="body" sz="quarter" idx="19"/>
          </p:nvPr>
        </p:nvSpPr>
        <p:spPr>
          <a:xfrm>
            <a:off x="4047840" y="2032188"/>
            <a:ext cx="2808000" cy="626701"/>
          </a:xfrm>
        </p:spPr>
        <p:txBody>
          <a:bodyPr lIns="90000" tIns="36000" rIns="90000" bIns="36000">
            <a:normAutofit/>
          </a:bodyPr>
          <a:lstStyle>
            <a:lvl1pPr marL="0" indent="0">
              <a:spcBef>
                <a:spcPts val="0"/>
              </a:spcBef>
              <a:buNone/>
              <a:defRPr sz="900"/>
            </a:lvl1pPr>
          </a:lstStyle>
          <a:p>
            <a:pPr lvl="0"/>
            <a:r>
              <a:rPr lang="en-US"/>
              <a:t>Click to edit Master text styles</a:t>
            </a:r>
          </a:p>
        </p:txBody>
      </p:sp>
      <p:sp>
        <p:nvSpPr>
          <p:cNvPr id="108" name="Text Placeholder 105">
            <a:extLst>
              <a:ext uri="{FF2B5EF4-FFF2-40B4-BE49-F238E27FC236}">
                <a16:creationId xmlns:a16="http://schemas.microsoft.com/office/drawing/2014/main" id="{78B00E55-70B0-D155-AAB8-EDCD9850B3EA}"/>
              </a:ext>
            </a:extLst>
          </p:cNvPr>
          <p:cNvSpPr>
            <a:spLocks noGrp="1"/>
          </p:cNvSpPr>
          <p:nvPr>
            <p:ph type="body" sz="quarter" idx="20"/>
          </p:nvPr>
        </p:nvSpPr>
        <p:spPr>
          <a:xfrm>
            <a:off x="7511481" y="2032188"/>
            <a:ext cx="2808000" cy="626701"/>
          </a:xfrm>
        </p:spPr>
        <p:txBody>
          <a:bodyPr lIns="90000" tIns="36000" rIns="90000" bIns="36000">
            <a:normAutofit/>
          </a:bodyPr>
          <a:lstStyle>
            <a:lvl1pPr marL="0" indent="0">
              <a:spcBef>
                <a:spcPts val="0"/>
              </a:spcBef>
              <a:buNone/>
              <a:defRPr sz="900"/>
            </a:lvl1pPr>
          </a:lstStyle>
          <a:p>
            <a:pPr lvl="0"/>
            <a:r>
              <a:rPr lang="en-US"/>
              <a:t>Click to edit Master text styles</a:t>
            </a:r>
          </a:p>
        </p:txBody>
      </p:sp>
      <p:sp>
        <p:nvSpPr>
          <p:cNvPr id="109" name="Text Placeholder 105">
            <a:extLst>
              <a:ext uri="{FF2B5EF4-FFF2-40B4-BE49-F238E27FC236}">
                <a16:creationId xmlns:a16="http://schemas.microsoft.com/office/drawing/2014/main" id="{C966B391-3BF4-A5FB-4F8A-8B4B54689661}"/>
              </a:ext>
            </a:extLst>
          </p:cNvPr>
          <p:cNvSpPr>
            <a:spLocks noGrp="1"/>
          </p:cNvSpPr>
          <p:nvPr>
            <p:ph type="body" sz="quarter" idx="21"/>
          </p:nvPr>
        </p:nvSpPr>
        <p:spPr>
          <a:xfrm>
            <a:off x="584200" y="3208260"/>
            <a:ext cx="2808000" cy="626701"/>
          </a:xfrm>
          <a:prstGeom prst="roundRect">
            <a:avLst>
              <a:gd name="adj" fmla="val 10035"/>
            </a:avLst>
          </a:prstGeom>
          <a:solidFill>
            <a:srgbClr val="FFFFFF">
              <a:alpha val="70046"/>
            </a:srgbClr>
          </a:solidFill>
          <a:ln w="12700">
            <a:solidFill>
              <a:schemeClr val="bg1"/>
            </a:solidFill>
          </a:ln>
        </p:spPr>
        <p:txBody>
          <a:bodyPr lIns="90000" tIns="36000" rIns="90000" bIns="36000" anchor="ctr" anchorCtr="0">
            <a:normAutofit/>
          </a:bodyPr>
          <a:lstStyle>
            <a:lvl1pPr marL="0" indent="0">
              <a:buFont typeface="Arial" panose="020B0604020202020204" pitchFamily="34" charset="0"/>
              <a:buNone/>
              <a:defRPr sz="900"/>
            </a:lvl1pPr>
            <a:lvl2pPr marL="0" indent="0">
              <a:spcBef>
                <a:spcPts val="0"/>
              </a:spcBef>
              <a:buNone/>
              <a:defRPr sz="900" b="1" i="0">
                <a:latin typeface="Segoe UI" panose="020B0502040204020203" pitchFamily="34" charset="0"/>
                <a:cs typeface="Segoe UI" panose="020B0502040204020203" pitchFamily="34" charset="0"/>
              </a:defRPr>
            </a:lvl2pPr>
          </a:lstStyle>
          <a:p>
            <a:pPr lvl="0"/>
            <a:r>
              <a:rPr lang="en-US"/>
              <a:t>Click to edit Master text styles</a:t>
            </a:r>
          </a:p>
          <a:p>
            <a:pPr lvl="1"/>
            <a:r>
              <a:rPr lang="en-US"/>
              <a:t>Level 2</a:t>
            </a:r>
          </a:p>
        </p:txBody>
      </p:sp>
      <p:sp>
        <p:nvSpPr>
          <p:cNvPr id="110" name="Text Placeholder 105">
            <a:extLst>
              <a:ext uri="{FF2B5EF4-FFF2-40B4-BE49-F238E27FC236}">
                <a16:creationId xmlns:a16="http://schemas.microsoft.com/office/drawing/2014/main" id="{A2B81D72-802A-1B65-345D-831621254381}"/>
              </a:ext>
            </a:extLst>
          </p:cNvPr>
          <p:cNvSpPr>
            <a:spLocks noGrp="1"/>
          </p:cNvSpPr>
          <p:nvPr>
            <p:ph type="body" sz="quarter" idx="22"/>
          </p:nvPr>
        </p:nvSpPr>
        <p:spPr>
          <a:xfrm>
            <a:off x="584200" y="5641938"/>
            <a:ext cx="2808000" cy="626701"/>
          </a:xfrm>
          <a:prstGeom prst="roundRect">
            <a:avLst>
              <a:gd name="adj" fmla="val 10035"/>
            </a:avLst>
          </a:prstGeom>
          <a:solidFill>
            <a:srgbClr val="FFFFFF">
              <a:alpha val="70046"/>
            </a:srgbClr>
          </a:solidFill>
          <a:ln w="12700">
            <a:solidFill>
              <a:schemeClr val="bg1"/>
            </a:solidFill>
          </a:ln>
        </p:spPr>
        <p:txBody>
          <a:bodyPr lIns="90000" tIns="36000" rIns="90000" bIns="36000" anchor="ctr" anchorCtr="0">
            <a:normAutofit/>
          </a:bodyPr>
          <a:lstStyle>
            <a:lvl1pPr marL="0" indent="0">
              <a:buFont typeface="Arial" panose="020B0604020202020204" pitchFamily="34" charset="0"/>
              <a:buNone/>
              <a:defRPr sz="900"/>
            </a:lvl1pPr>
            <a:lvl2pPr marL="0" indent="0">
              <a:spcBef>
                <a:spcPts val="0"/>
              </a:spcBef>
              <a:buNone/>
              <a:defRPr sz="900" b="1" i="0">
                <a:latin typeface="Segoe UI" panose="020B0502040204020203" pitchFamily="34" charset="0"/>
                <a:cs typeface="Segoe UI" panose="020B0502040204020203" pitchFamily="34" charset="0"/>
              </a:defRPr>
            </a:lvl2pPr>
          </a:lstStyle>
          <a:p>
            <a:pPr lvl="0"/>
            <a:r>
              <a:rPr lang="en-US"/>
              <a:t>Click to edit Master text styles</a:t>
            </a:r>
          </a:p>
          <a:p>
            <a:pPr lvl="1"/>
            <a:r>
              <a:rPr lang="en-US"/>
              <a:t>Level 2</a:t>
            </a:r>
          </a:p>
        </p:txBody>
      </p:sp>
      <p:sp>
        <p:nvSpPr>
          <p:cNvPr id="111" name="Text Placeholder 105">
            <a:extLst>
              <a:ext uri="{FF2B5EF4-FFF2-40B4-BE49-F238E27FC236}">
                <a16:creationId xmlns:a16="http://schemas.microsoft.com/office/drawing/2014/main" id="{C0FC7227-E465-68DB-562C-41F9209C1C45}"/>
              </a:ext>
            </a:extLst>
          </p:cNvPr>
          <p:cNvSpPr>
            <a:spLocks noGrp="1"/>
          </p:cNvSpPr>
          <p:nvPr>
            <p:ph type="body" sz="quarter" idx="23"/>
          </p:nvPr>
        </p:nvSpPr>
        <p:spPr>
          <a:xfrm>
            <a:off x="4047840" y="3208260"/>
            <a:ext cx="2808000" cy="626701"/>
          </a:xfrm>
          <a:prstGeom prst="roundRect">
            <a:avLst>
              <a:gd name="adj" fmla="val 10035"/>
            </a:avLst>
          </a:prstGeom>
          <a:solidFill>
            <a:srgbClr val="FFFFFF">
              <a:alpha val="70046"/>
            </a:srgbClr>
          </a:solidFill>
          <a:ln w="12700">
            <a:solidFill>
              <a:schemeClr val="bg1"/>
            </a:solidFill>
          </a:ln>
        </p:spPr>
        <p:txBody>
          <a:bodyPr lIns="90000" tIns="36000" rIns="90000" bIns="36000" anchor="ctr" anchorCtr="0">
            <a:normAutofit/>
          </a:bodyPr>
          <a:lstStyle>
            <a:lvl1pPr marL="0" indent="0">
              <a:buFont typeface="Arial" panose="020B0604020202020204" pitchFamily="34" charset="0"/>
              <a:buNone/>
              <a:defRPr sz="900"/>
            </a:lvl1pPr>
            <a:lvl2pPr marL="0" indent="0">
              <a:spcBef>
                <a:spcPts val="0"/>
              </a:spcBef>
              <a:buNone/>
              <a:defRPr sz="900" b="1" i="0">
                <a:latin typeface="Segoe UI" panose="020B0502040204020203" pitchFamily="34" charset="0"/>
                <a:cs typeface="Segoe UI" panose="020B0502040204020203" pitchFamily="34" charset="0"/>
              </a:defRPr>
            </a:lvl2pPr>
          </a:lstStyle>
          <a:p>
            <a:pPr lvl="0"/>
            <a:r>
              <a:rPr lang="en-US"/>
              <a:t>Click to edit Master text styles</a:t>
            </a:r>
          </a:p>
          <a:p>
            <a:pPr lvl="1"/>
            <a:r>
              <a:rPr lang="en-US"/>
              <a:t>Level 2</a:t>
            </a:r>
          </a:p>
        </p:txBody>
      </p:sp>
      <p:sp>
        <p:nvSpPr>
          <p:cNvPr id="112" name="Text Placeholder 105">
            <a:extLst>
              <a:ext uri="{FF2B5EF4-FFF2-40B4-BE49-F238E27FC236}">
                <a16:creationId xmlns:a16="http://schemas.microsoft.com/office/drawing/2014/main" id="{E720EE0E-4289-B4F4-1115-2C86FBB940E8}"/>
              </a:ext>
            </a:extLst>
          </p:cNvPr>
          <p:cNvSpPr>
            <a:spLocks noGrp="1"/>
          </p:cNvSpPr>
          <p:nvPr>
            <p:ph type="body" sz="quarter" idx="24"/>
          </p:nvPr>
        </p:nvSpPr>
        <p:spPr>
          <a:xfrm>
            <a:off x="4047840" y="5641938"/>
            <a:ext cx="2808000" cy="626701"/>
          </a:xfrm>
          <a:prstGeom prst="roundRect">
            <a:avLst>
              <a:gd name="adj" fmla="val 10035"/>
            </a:avLst>
          </a:prstGeom>
          <a:solidFill>
            <a:srgbClr val="FFFFFF">
              <a:alpha val="70046"/>
            </a:srgbClr>
          </a:solidFill>
          <a:ln w="12700">
            <a:solidFill>
              <a:schemeClr val="bg1"/>
            </a:solidFill>
          </a:ln>
        </p:spPr>
        <p:txBody>
          <a:bodyPr lIns="90000" tIns="36000" rIns="90000" bIns="36000" anchor="ctr" anchorCtr="0">
            <a:normAutofit/>
          </a:bodyPr>
          <a:lstStyle>
            <a:lvl1pPr marL="0" indent="0">
              <a:buFont typeface="Arial" panose="020B0604020202020204" pitchFamily="34" charset="0"/>
              <a:buNone/>
              <a:defRPr sz="900"/>
            </a:lvl1pPr>
            <a:lvl2pPr marL="0" indent="0">
              <a:spcBef>
                <a:spcPts val="0"/>
              </a:spcBef>
              <a:buNone/>
              <a:defRPr sz="900" b="1" i="0">
                <a:latin typeface="Segoe UI" panose="020B0502040204020203" pitchFamily="34" charset="0"/>
                <a:cs typeface="Segoe UI" panose="020B0502040204020203" pitchFamily="34" charset="0"/>
              </a:defRPr>
            </a:lvl2pPr>
          </a:lstStyle>
          <a:p>
            <a:pPr lvl="0"/>
            <a:r>
              <a:rPr lang="en-US"/>
              <a:t>Click to edit Master text styles</a:t>
            </a:r>
          </a:p>
          <a:p>
            <a:pPr lvl="1"/>
            <a:r>
              <a:rPr lang="en-US"/>
              <a:t>Level 2</a:t>
            </a:r>
          </a:p>
        </p:txBody>
      </p:sp>
      <p:sp>
        <p:nvSpPr>
          <p:cNvPr id="113" name="Text Placeholder 105">
            <a:extLst>
              <a:ext uri="{FF2B5EF4-FFF2-40B4-BE49-F238E27FC236}">
                <a16:creationId xmlns:a16="http://schemas.microsoft.com/office/drawing/2014/main" id="{14FE71DF-89A5-D552-ED14-BA6299A9B591}"/>
              </a:ext>
            </a:extLst>
          </p:cNvPr>
          <p:cNvSpPr>
            <a:spLocks noGrp="1"/>
          </p:cNvSpPr>
          <p:nvPr>
            <p:ph type="body" sz="quarter" idx="25"/>
          </p:nvPr>
        </p:nvSpPr>
        <p:spPr>
          <a:xfrm>
            <a:off x="7511481" y="3208260"/>
            <a:ext cx="2808000" cy="626701"/>
          </a:xfrm>
          <a:prstGeom prst="roundRect">
            <a:avLst>
              <a:gd name="adj" fmla="val 10035"/>
            </a:avLst>
          </a:prstGeom>
          <a:solidFill>
            <a:srgbClr val="FFFFFF">
              <a:alpha val="70046"/>
            </a:srgbClr>
          </a:solidFill>
          <a:ln w="12700">
            <a:solidFill>
              <a:schemeClr val="bg1"/>
            </a:solidFill>
          </a:ln>
        </p:spPr>
        <p:txBody>
          <a:bodyPr lIns="90000" tIns="36000" rIns="90000" bIns="36000" anchor="ctr" anchorCtr="0">
            <a:normAutofit/>
          </a:bodyPr>
          <a:lstStyle>
            <a:lvl1pPr marL="0" indent="0">
              <a:buFont typeface="Arial" panose="020B0604020202020204" pitchFamily="34" charset="0"/>
              <a:buNone/>
              <a:defRPr sz="900"/>
            </a:lvl1pPr>
            <a:lvl2pPr marL="0" indent="0">
              <a:spcBef>
                <a:spcPts val="0"/>
              </a:spcBef>
              <a:buNone/>
              <a:defRPr sz="900" b="1" i="0">
                <a:latin typeface="Segoe UI" panose="020B0502040204020203" pitchFamily="34" charset="0"/>
                <a:cs typeface="Segoe UI" panose="020B0502040204020203" pitchFamily="34" charset="0"/>
              </a:defRPr>
            </a:lvl2pPr>
          </a:lstStyle>
          <a:p>
            <a:pPr lvl="0"/>
            <a:r>
              <a:rPr lang="en-US"/>
              <a:t>Click to edit Master text styles</a:t>
            </a:r>
          </a:p>
          <a:p>
            <a:pPr lvl="1"/>
            <a:r>
              <a:rPr lang="en-US"/>
              <a:t>Level 2</a:t>
            </a:r>
          </a:p>
        </p:txBody>
      </p:sp>
      <p:sp>
        <p:nvSpPr>
          <p:cNvPr id="114" name="Text Placeholder 105">
            <a:extLst>
              <a:ext uri="{FF2B5EF4-FFF2-40B4-BE49-F238E27FC236}">
                <a16:creationId xmlns:a16="http://schemas.microsoft.com/office/drawing/2014/main" id="{5072DCCC-D271-7D85-5D20-D5B1E137F60B}"/>
              </a:ext>
            </a:extLst>
          </p:cNvPr>
          <p:cNvSpPr>
            <a:spLocks noGrp="1"/>
          </p:cNvSpPr>
          <p:nvPr>
            <p:ph type="body" sz="quarter" idx="26"/>
          </p:nvPr>
        </p:nvSpPr>
        <p:spPr>
          <a:xfrm>
            <a:off x="7511481" y="5641938"/>
            <a:ext cx="2808000" cy="626701"/>
          </a:xfrm>
          <a:prstGeom prst="roundRect">
            <a:avLst>
              <a:gd name="adj" fmla="val 10035"/>
            </a:avLst>
          </a:prstGeom>
          <a:solidFill>
            <a:srgbClr val="FFFFFF">
              <a:alpha val="70046"/>
            </a:srgbClr>
          </a:solidFill>
          <a:ln w="12700">
            <a:solidFill>
              <a:schemeClr val="bg1"/>
            </a:solidFill>
          </a:ln>
        </p:spPr>
        <p:txBody>
          <a:bodyPr lIns="90000" tIns="36000" rIns="90000" bIns="36000" anchor="ctr" anchorCtr="0">
            <a:normAutofit/>
          </a:bodyPr>
          <a:lstStyle>
            <a:lvl1pPr marL="0" indent="0">
              <a:buFont typeface="Arial" panose="020B0604020202020204" pitchFamily="34" charset="0"/>
              <a:buNone/>
              <a:defRPr sz="900"/>
            </a:lvl1pPr>
            <a:lvl2pPr marL="0" indent="0">
              <a:spcBef>
                <a:spcPts val="0"/>
              </a:spcBef>
              <a:buNone/>
              <a:defRPr sz="900" b="1" i="0">
                <a:latin typeface="Segoe UI" panose="020B0502040204020203" pitchFamily="34" charset="0"/>
                <a:cs typeface="Segoe UI" panose="020B0502040204020203" pitchFamily="34" charset="0"/>
              </a:defRPr>
            </a:lvl2pPr>
          </a:lstStyle>
          <a:p>
            <a:pPr lvl="0"/>
            <a:r>
              <a:rPr lang="en-US"/>
              <a:t>Click to edit Master text styles</a:t>
            </a:r>
          </a:p>
          <a:p>
            <a:pPr lvl="1"/>
            <a:r>
              <a:rPr lang="en-US"/>
              <a:t>Level 2</a:t>
            </a:r>
          </a:p>
        </p:txBody>
      </p:sp>
      <p:sp>
        <p:nvSpPr>
          <p:cNvPr id="115" name="Text Placeholder 105">
            <a:extLst>
              <a:ext uri="{FF2B5EF4-FFF2-40B4-BE49-F238E27FC236}">
                <a16:creationId xmlns:a16="http://schemas.microsoft.com/office/drawing/2014/main" id="{B939ABEF-8F03-D2E2-59E7-11A40F8ECABB}"/>
              </a:ext>
            </a:extLst>
          </p:cNvPr>
          <p:cNvSpPr>
            <a:spLocks noGrp="1"/>
          </p:cNvSpPr>
          <p:nvPr>
            <p:ph type="body" sz="quarter" idx="27"/>
          </p:nvPr>
        </p:nvSpPr>
        <p:spPr>
          <a:xfrm>
            <a:off x="584200" y="4488366"/>
            <a:ext cx="2808000" cy="626701"/>
          </a:xfrm>
        </p:spPr>
        <p:txBody>
          <a:bodyPr lIns="90000" tIns="36000" rIns="90000" bIns="36000">
            <a:normAutofit/>
          </a:bodyPr>
          <a:lstStyle>
            <a:lvl1pPr marL="0" indent="0">
              <a:spcBef>
                <a:spcPts val="0"/>
              </a:spcBef>
              <a:buNone/>
              <a:defRPr sz="900"/>
            </a:lvl1pPr>
          </a:lstStyle>
          <a:p>
            <a:pPr lvl="0"/>
            <a:r>
              <a:rPr lang="en-US"/>
              <a:t>Click to edit Master text styles</a:t>
            </a:r>
          </a:p>
        </p:txBody>
      </p:sp>
      <p:sp>
        <p:nvSpPr>
          <p:cNvPr id="116" name="Text Placeholder 105">
            <a:extLst>
              <a:ext uri="{FF2B5EF4-FFF2-40B4-BE49-F238E27FC236}">
                <a16:creationId xmlns:a16="http://schemas.microsoft.com/office/drawing/2014/main" id="{76F241AD-4900-CAEB-243D-CD8A3BDFB17C}"/>
              </a:ext>
            </a:extLst>
          </p:cNvPr>
          <p:cNvSpPr>
            <a:spLocks noGrp="1"/>
          </p:cNvSpPr>
          <p:nvPr>
            <p:ph type="body" sz="quarter" idx="28"/>
          </p:nvPr>
        </p:nvSpPr>
        <p:spPr>
          <a:xfrm>
            <a:off x="4047841" y="4488366"/>
            <a:ext cx="2808000" cy="626701"/>
          </a:xfrm>
        </p:spPr>
        <p:txBody>
          <a:bodyPr lIns="90000" tIns="36000" rIns="90000" bIns="36000">
            <a:normAutofit/>
          </a:bodyPr>
          <a:lstStyle>
            <a:lvl1pPr marL="0" indent="0">
              <a:spcBef>
                <a:spcPts val="0"/>
              </a:spcBef>
              <a:buNone/>
              <a:defRPr sz="900"/>
            </a:lvl1pPr>
          </a:lstStyle>
          <a:p>
            <a:pPr lvl="0"/>
            <a:r>
              <a:rPr lang="en-US"/>
              <a:t>Click to edit Master text styles</a:t>
            </a:r>
          </a:p>
        </p:txBody>
      </p:sp>
      <p:sp>
        <p:nvSpPr>
          <p:cNvPr id="117" name="Text Placeholder 105">
            <a:extLst>
              <a:ext uri="{FF2B5EF4-FFF2-40B4-BE49-F238E27FC236}">
                <a16:creationId xmlns:a16="http://schemas.microsoft.com/office/drawing/2014/main" id="{D2CA7E74-0DAF-8C61-3066-8A79C80C0112}"/>
              </a:ext>
            </a:extLst>
          </p:cNvPr>
          <p:cNvSpPr>
            <a:spLocks noGrp="1"/>
          </p:cNvSpPr>
          <p:nvPr>
            <p:ph type="body" sz="quarter" idx="29"/>
          </p:nvPr>
        </p:nvSpPr>
        <p:spPr>
          <a:xfrm>
            <a:off x="7511481" y="4488366"/>
            <a:ext cx="2808000" cy="626701"/>
          </a:xfrm>
        </p:spPr>
        <p:txBody>
          <a:bodyPr lIns="90000" tIns="36000" rIns="90000" bIns="36000">
            <a:normAutofit/>
          </a:bodyPr>
          <a:lstStyle>
            <a:lvl1pPr marL="0" indent="0">
              <a:spcBef>
                <a:spcPts val="0"/>
              </a:spcBef>
              <a:buNone/>
              <a:defRPr sz="900"/>
            </a:lvl1pPr>
          </a:lstStyle>
          <a:p>
            <a:pPr lvl="0"/>
            <a:r>
              <a:rPr lang="en-US"/>
              <a:t>Click to edit Master text styles</a:t>
            </a:r>
          </a:p>
        </p:txBody>
      </p:sp>
      <p:sp>
        <p:nvSpPr>
          <p:cNvPr id="5" name="Text Placeholder 102">
            <a:extLst>
              <a:ext uri="{FF2B5EF4-FFF2-40B4-BE49-F238E27FC236}">
                <a16:creationId xmlns:a16="http://schemas.microsoft.com/office/drawing/2014/main" id="{D78A2D53-01ED-9D74-9712-451C6F321482}"/>
              </a:ext>
            </a:extLst>
          </p:cNvPr>
          <p:cNvSpPr>
            <a:spLocks noGrp="1"/>
          </p:cNvSpPr>
          <p:nvPr>
            <p:ph type="body" sz="quarter" idx="30" hasCustomPrompt="1"/>
          </p:nvPr>
        </p:nvSpPr>
        <p:spPr>
          <a:xfrm>
            <a:off x="10430351" y="521099"/>
            <a:ext cx="1456966" cy="175614"/>
          </a:xfrm>
        </p:spPr>
        <p:txBody>
          <a:bodyPr/>
          <a:lstStyle>
            <a:lvl1pPr marL="0" indent="0" algn="r">
              <a:spcBef>
                <a:spcPts val="0"/>
              </a:spcBef>
              <a:buNone/>
              <a:defRPr sz="1100" b="1" i="0" spc="-20" baseline="0">
                <a:solidFill>
                  <a:srgbClr val="0078D4"/>
                </a:solidFill>
                <a:latin typeface="Segoe UI Semibold" panose="020B0502040204020203" pitchFamily="34" charset="0"/>
                <a:cs typeface="Segoe UI Semibold" panose="020B0502040204020203" pitchFamily="34" charset="0"/>
              </a:defRPr>
            </a:lvl1pPr>
            <a:lvl2pPr marL="228600" indent="0" algn="r">
              <a:spcBef>
                <a:spcPts val="0"/>
              </a:spcBef>
              <a:buNone/>
              <a:defRPr sz="1100" spc="-20" baseline="0">
                <a:solidFill>
                  <a:srgbClr val="B1B3B3"/>
                </a:solidFill>
              </a:defRPr>
            </a:lvl2pPr>
            <a:lvl3pPr algn="r">
              <a:defRPr/>
            </a:lvl3pPr>
            <a:lvl4pPr algn="r">
              <a:defRPr/>
            </a:lvl4pPr>
            <a:lvl5pPr algn="r">
              <a:defRPr/>
            </a:lvl5pPr>
          </a:lstStyle>
          <a:p>
            <a:r>
              <a:rPr lang="en-US"/>
              <a:t>Buy</a:t>
            </a:r>
          </a:p>
        </p:txBody>
      </p:sp>
      <p:sp>
        <p:nvSpPr>
          <p:cNvPr id="6" name="Text Placeholder 10">
            <a:extLst>
              <a:ext uri="{FF2B5EF4-FFF2-40B4-BE49-F238E27FC236}">
                <a16:creationId xmlns:a16="http://schemas.microsoft.com/office/drawing/2014/main" id="{26C3E936-7CEB-8A05-2E47-0AD7851B98F2}"/>
              </a:ext>
            </a:extLst>
          </p:cNvPr>
          <p:cNvSpPr>
            <a:spLocks noGrp="1"/>
          </p:cNvSpPr>
          <p:nvPr>
            <p:ph type="body" sz="quarter" idx="38" hasCustomPrompt="1"/>
          </p:nvPr>
        </p:nvSpPr>
        <p:spPr>
          <a:xfrm>
            <a:off x="11417245" y="357645"/>
            <a:ext cx="127000" cy="125999"/>
          </a:xfrm>
          <a:prstGeom prst="ellipse">
            <a:avLst/>
          </a:prstGeom>
          <a:solidFill>
            <a:srgbClr val="B1B3B3"/>
          </a:solidFill>
        </p:spPr>
        <p:txBody>
          <a:bodyPr>
            <a:noAutofit/>
          </a:bodyPr>
          <a:lstStyle>
            <a:lvl1pPr marL="0" indent="0">
              <a:buFontTx/>
              <a:buNone/>
              <a:defRPr sz="100">
                <a:noFill/>
              </a:defRPr>
            </a:lvl1pPr>
            <a:lvl2pPr marL="228600" indent="0">
              <a:buFontTx/>
              <a:buNone/>
              <a:defRPr sz="100">
                <a:noFill/>
              </a:defRPr>
            </a:lvl2pPr>
            <a:lvl3pPr marL="457200" indent="0">
              <a:buFontTx/>
              <a:buNone/>
              <a:defRPr sz="100">
                <a:noFill/>
              </a:defRPr>
            </a:lvl3pPr>
            <a:lvl4pPr marL="661988" indent="0">
              <a:buFontTx/>
              <a:buNone/>
              <a:defRPr sz="100">
                <a:noFill/>
              </a:defRPr>
            </a:lvl4pPr>
            <a:lvl5pPr marL="855663" indent="0">
              <a:buFontTx/>
              <a:buNone/>
              <a:defRPr sz="100">
                <a:noFill/>
              </a:defRPr>
            </a:lvl5pPr>
          </a:lstStyle>
          <a:p>
            <a:pPr lvl="0"/>
            <a:r>
              <a:rPr lang="en-US"/>
              <a:t>a</a:t>
            </a:r>
          </a:p>
        </p:txBody>
      </p:sp>
      <p:sp>
        <p:nvSpPr>
          <p:cNvPr id="7" name="Text Placeholder 10">
            <a:extLst>
              <a:ext uri="{FF2B5EF4-FFF2-40B4-BE49-F238E27FC236}">
                <a16:creationId xmlns:a16="http://schemas.microsoft.com/office/drawing/2014/main" id="{04AEA325-90B3-6821-227C-4FFCA898F9AB}"/>
              </a:ext>
            </a:extLst>
          </p:cNvPr>
          <p:cNvSpPr>
            <a:spLocks noGrp="1"/>
          </p:cNvSpPr>
          <p:nvPr>
            <p:ph type="body" sz="quarter" idx="39" hasCustomPrompt="1"/>
          </p:nvPr>
        </p:nvSpPr>
        <p:spPr>
          <a:xfrm>
            <a:off x="11588781" y="357645"/>
            <a:ext cx="127000" cy="125999"/>
          </a:xfrm>
          <a:prstGeom prst="ellipse">
            <a:avLst/>
          </a:prstGeom>
          <a:solidFill>
            <a:srgbClr val="B1B3B3"/>
          </a:solidFill>
        </p:spPr>
        <p:txBody>
          <a:bodyPr>
            <a:noAutofit/>
          </a:bodyPr>
          <a:lstStyle>
            <a:lvl1pPr marL="0" indent="0">
              <a:buFontTx/>
              <a:buNone/>
              <a:defRPr sz="100">
                <a:noFill/>
              </a:defRPr>
            </a:lvl1pPr>
            <a:lvl2pPr marL="228600" indent="0">
              <a:buFontTx/>
              <a:buNone/>
              <a:defRPr sz="100">
                <a:noFill/>
              </a:defRPr>
            </a:lvl2pPr>
            <a:lvl3pPr marL="457200" indent="0">
              <a:buFontTx/>
              <a:buNone/>
              <a:defRPr sz="100">
                <a:noFill/>
              </a:defRPr>
            </a:lvl3pPr>
            <a:lvl4pPr marL="661988" indent="0">
              <a:buFontTx/>
              <a:buNone/>
              <a:defRPr sz="100">
                <a:noFill/>
              </a:defRPr>
            </a:lvl4pPr>
            <a:lvl5pPr marL="855663" indent="0">
              <a:buFontTx/>
              <a:buNone/>
              <a:defRPr sz="100">
                <a:noFill/>
              </a:defRPr>
            </a:lvl5pPr>
          </a:lstStyle>
          <a:p>
            <a:pPr lvl="0"/>
            <a:r>
              <a:rPr lang="en-US"/>
              <a:t>a</a:t>
            </a:r>
          </a:p>
        </p:txBody>
      </p:sp>
      <p:sp>
        <p:nvSpPr>
          <p:cNvPr id="8" name="Text Placeholder 10">
            <a:extLst>
              <a:ext uri="{FF2B5EF4-FFF2-40B4-BE49-F238E27FC236}">
                <a16:creationId xmlns:a16="http://schemas.microsoft.com/office/drawing/2014/main" id="{35386AB7-28CA-0BBA-03F5-CC72BD939DC2}"/>
              </a:ext>
            </a:extLst>
          </p:cNvPr>
          <p:cNvSpPr>
            <a:spLocks noGrp="1"/>
          </p:cNvSpPr>
          <p:nvPr>
            <p:ph type="body" sz="quarter" idx="40" hasCustomPrompt="1"/>
          </p:nvPr>
        </p:nvSpPr>
        <p:spPr>
          <a:xfrm>
            <a:off x="11760317" y="357645"/>
            <a:ext cx="127000" cy="125999"/>
          </a:xfrm>
          <a:prstGeom prst="ellipse">
            <a:avLst/>
          </a:prstGeom>
          <a:solidFill>
            <a:srgbClr val="B1B3B3"/>
          </a:solidFill>
        </p:spPr>
        <p:txBody>
          <a:bodyPr>
            <a:noAutofit/>
          </a:bodyPr>
          <a:lstStyle>
            <a:lvl1pPr marL="0" indent="0">
              <a:buFontTx/>
              <a:buNone/>
              <a:defRPr sz="100">
                <a:noFill/>
              </a:defRPr>
            </a:lvl1pPr>
            <a:lvl2pPr marL="228600" indent="0">
              <a:buFontTx/>
              <a:buNone/>
              <a:defRPr sz="100">
                <a:noFill/>
              </a:defRPr>
            </a:lvl2pPr>
            <a:lvl3pPr marL="457200" indent="0">
              <a:buFontTx/>
              <a:buNone/>
              <a:defRPr sz="100">
                <a:noFill/>
              </a:defRPr>
            </a:lvl3pPr>
            <a:lvl4pPr marL="661988" indent="0">
              <a:buFontTx/>
              <a:buNone/>
              <a:defRPr sz="100">
                <a:noFill/>
              </a:defRPr>
            </a:lvl4pPr>
            <a:lvl5pPr marL="855663" indent="0">
              <a:buFontTx/>
              <a:buNone/>
              <a:defRPr sz="100">
                <a:noFill/>
              </a:defRPr>
            </a:lvl5pPr>
          </a:lstStyle>
          <a:p>
            <a:pPr lvl="0"/>
            <a:r>
              <a:rPr lang="en-US"/>
              <a:t>a</a:t>
            </a:r>
          </a:p>
        </p:txBody>
      </p:sp>
    </p:spTree>
    <p:extLst>
      <p:ext uri="{BB962C8B-B14F-4D97-AF65-F5344CB8AC3E}">
        <p14:creationId xmlns:p14="http://schemas.microsoft.com/office/powerpoint/2010/main" val="209671881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Table 2">
    <p:bg>
      <p:bgRef idx="1001">
        <a:schemeClr val="bg1"/>
      </p:bgRef>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544E9C70-0200-3C21-7766-CB9EA5FBFA88}"/>
              </a:ext>
              <a:ext uri="{C183D7F6-B498-43B3-948B-1728B52AA6E4}">
                <adec:decorative xmlns:adec="http://schemas.microsoft.com/office/drawing/2017/decorative" val="1"/>
              </a:ext>
            </a:extLst>
          </p:cNvPr>
          <p:cNvGrpSpPr/>
          <p:nvPr userDrawn="1"/>
        </p:nvGrpSpPr>
        <p:grpSpPr>
          <a:xfrm>
            <a:off x="0" y="0"/>
            <a:ext cx="2590800" cy="1027906"/>
            <a:chOff x="0" y="0"/>
            <a:chExt cx="2590800" cy="1027906"/>
          </a:xfrm>
        </p:grpSpPr>
        <p:cxnSp>
          <p:nvCxnSpPr>
            <p:cNvPr id="11" name="Straight Connector 10">
              <a:extLst>
                <a:ext uri="{FF2B5EF4-FFF2-40B4-BE49-F238E27FC236}">
                  <a16:creationId xmlns:a16="http://schemas.microsoft.com/office/drawing/2014/main" id="{1D5E4B16-2071-DEE9-BE53-F35AFBEFCA57}"/>
                </a:ext>
              </a:extLst>
            </p:cNvPr>
            <p:cNvCxnSpPr>
              <a:cxnSpLocks/>
            </p:cNvCxnSpPr>
            <p:nvPr userDrawn="1"/>
          </p:nvCxnSpPr>
          <p:spPr>
            <a:xfrm flipV="1">
              <a:off x="0" y="0"/>
              <a:ext cx="2590800"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CB2B071-0355-D550-18A8-9D515CA16987}"/>
                </a:ext>
              </a:extLst>
            </p:cNvPr>
            <p:cNvCxnSpPr>
              <a:cxnSpLocks/>
            </p:cNvCxnSpPr>
            <p:nvPr userDrawn="1"/>
          </p:nvCxnSpPr>
          <p:spPr>
            <a:xfrm flipH="1">
              <a:off x="0" y="0"/>
              <a:ext cx="704850" cy="102790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a:xfrm>
            <a:off x="838200" y="353550"/>
            <a:ext cx="10515600" cy="1325563"/>
          </a:xfrm>
        </p:spPr>
        <p:txBody>
          <a:bodyPr anchor="b">
            <a:normAutofit/>
          </a:bodyPr>
          <a:lstStyle>
            <a:lvl1pPr algn="ctr">
              <a:defRPr lang="en-US" sz="2800" kern="1200" spc="150" baseline="0" dirty="0">
                <a:solidFill>
                  <a:schemeClr val="tx1"/>
                </a:solidFill>
                <a:latin typeface="+mj-lt"/>
                <a:ea typeface="+mj-ea"/>
                <a:cs typeface="+mj-cs"/>
              </a:defRPr>
            </a:lvl1pPr>
          </a:lstStyle>
          <a:p>
            <a:r>
              <a:rPr lang="en-US"/>
              <a:t>CLICK TO add title</a:t>
            </a:r>
          </a:p>
        </p:txBody>
      </p:sp>
      <p:sp>
        <p:nvSpPr>
          <p:cNvPr id="8" name="Table Placeholder 7">
            <a:extLst>
              <a:ext uri="{FF2B5EF4-FFF2-40B4-BE49-F238E27FC236}">
                <a16:creationId xmlns:a16="http://schemas.microsoft.com/office/drawing/2014/main" id="{C3975522-461E-4D79-B5B9-BF9471B54688}"/>
              </a:ext>
            </a:extLst>
          </p:cNvPr>
          <p:cNvSpPr>
            <a:spLocks noGrp="1"/>
          </p:cNvSpPr>
          <p:nvPr>
            <p:ph type="tbl" sz="quarter" idx="14"/>
          </p:nvPr>
        </p:nvSpPr>
        <p:spPr>
          <a:xfrm>
            <a:off x="838200" y="2111381"/>
            <a:ext cx="10515600" cy="3570963"/>
          </a:xfrm>
        </p:spPr>
        <p:txBody>
          <a:bodyPr>
            <a:normAutofit/>
          </a:bodyPr>
          <a:lstStyle>
            <a:lvl1pPr marL="0" indent="0" algn="ctr">
              <a:buNone/>
              <a:defRPr sz="2000"/>
            </a:lvl1pPr>
          </a:lstStyle>
          <a:p>
            <a:r>
              <a:rPr lang="en-US"/>
              <a:t>Click icon to add table</a:t>
            </a:r>
          </a:p>
        </p:txBody>
      </p:sp>
      <p:sp>
        <p:nvSpPr>
          <p:cNvPr id="6" name="Footer Placeholder 4">
            <a:extLst>
              <a:ext uri="{FF2B5EF4-FFF2-40B4-BE49-F238E27FC236}">
                <a16:creationId xmlns:a16="http://schemas.microsoft.com/office/drawing/2014/main" id="{BFB554B2-4C33-2975-9F27-94B8AE71DF13}"/>
              </a:ext>
            </a:extLst>
          </p:cNvPr>
          <p:cNvSpPr>
            <a:spLocks noGrp="1"/>
          </p:cNvSpPr>
          <p:nvPr>
            <p:ph type="ftr" sz="quarter" idx="11"/>
          </p:nvPr>
        </p:nvSpPr>
        <p:spPr>
          <a:xfrm>
            <a:off x="838200" y="6356349"/>
            <a:ext cx="3819228" cy="365125"/>
          </a:xfrm>
        </p:spPr>
        <p:txBody>
          <a:bodyPr/>
          <a:lstStyle>
            <a:lvl1pPr algn="l">
              <a:defRPr sz="900"/>
            </a:lvl1pPr>
          </a:lstStyle>
          <a:p>
            <a:r>
              <a:rPr lang="en-US"/>
              <a:t>PRESENTATION TITLE</a:t>
            </a:r>
          </a:p>
        </p:txBody>
      </p:sp>
      <p:sp>
        <p:nvSpPr>
          <p:cNvPr id="7" name="Slide Number Placeholder 5">
            <a:extLst>
              <a:ext uri="{FF2B5EF4-FFF2-40B4-BE49-F238E27FC236}">
                <a16:creationId xmlns:a16="http://schemas.microsoft.com/office/drawing/2014/main" id="{503C6776-E983-2BA3-1054-75996FE0FD22}"/>
              </a:ext>
            </a:extLst>
          </p:cNvPr>
          <p:cNvSpPr>
            <a:spLocks noGrp="1"/>
          </p:cNvSpPr>
          <p:nvPr>
            <p:ph type="sldNum" sz="quarter" idx="12"/>
          </p:nvPr>
        </p:nvSpPr>
        <p:spPr>
          <a:xfrm>
            <a:off x="10373350" y="6356349"/>
            <a:ext cx="987552" cy="365125"/>
          </a:xfrm>
        </p:spPr>
        <p:txBody>
          <a:bodyPr/>
          <a:lstStyle>
            <a:lvl1pPr>
              <a:defRPr sz="900"/>
            </a:lvl1pPr>
          </a:lstStyle>
          <a:p>
            <a:fld id="{A49DFD55-3C28-40EF-9E31-A92D2E4017FF}" type="slidenum">
              <a:rPr lang="en-US" smtClean="0"/>
              <a:pPr/>
              <a:t>‹#›</a:t>
            </a:fld>
            <a:endParaRPr lang="en-US"/>
          </a:p>
        </p:txBody>
      </p:sp>
    </p:spTree>
    <p:extLst>
      <p:ext uri="{BB962C8B-B14F-4D97-AF65-F5344CB8AC3E}">
        <p14:creationId xmlns:p14="http://schemas.microsoft.com/office/powerpoint/2010/main" val="3699546531"/>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74" Type="http://schemas.openxmlformats.org/officeDocument/2006/relationships/image" Target="../media/image1.png"/><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image" Target="../media/image2.svg"/><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71" Type="http://schemas.openxmlformats.org/officeDocument/2006/relationships/slideLayout" Target="../slideLayouts/slideLayout7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85.xml"/><Relationship Id="rId18" Type="http://schemas.openxmlformats.org/officeDocument/2006/relationships/slideLayout" Target="../slideLayouts/slideLayout90.xml"/><Relationship Id="rId26" Type="http://schemas.openxmlformats.org/officeDocument/2006/relationships/slideLayout" Target="../slideLayouts/slideLayout98.xml"/><Relationship Id="rId21" Type="http://schemas.openxmlformats.org/officeDocument/2006/relationships/slideLayout" Target="../slideLayouts/slideLayout93.xml"/><Relationship Id="rId34" Type="http://schemas.openxmlformats.org/officeDocument/2006/relationships/slideLayout" Target="../slideLayouts/slideLayout106.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17" Type="http://schemas.openxmlformats.org/officeDocument/2006/relationships/slideLayout" Target="../slideLayouts/slideLayout89.xml"/><Relationship Id="rId25" Type="http://schemas.openxmlformats.org/officeDocument/2006/relationships/slideLayout" Target="../slideLayouts/slideLayout97.xml"/><Relationship Id="rId33" Type="http://schemas.openxmlformats.org/officeDocument/2006/relationships/slideLayout" Target="../slideLayouts/slideLayout105.xml"/><Relationship Id="rId2" Type="http://schemas.openxmlformats.org/officeDocument/2006/relationships/slideLayout" Target="../slideLayouts/slideLayout74.xml"/><Relationship Id="rId16" Type="http://schemas.openxmlformats.org/officeDocument/2006/relationships/slideLayout" Target="../slideLayouts/slideLayout88.xml"/><Relationship Id="rId20" Type="http://schemas.openxmlformats.org/officeDocument/2006/relationships/slideLayout" Target="../slideLayouts/slideLayout92.xml"/><Relationship Id="rId29" Type="http://schemas.openxmlformats.org/officeDocument/2006/relationships/slideLayout" Target="../slideLayouts/slideLayout101.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24" Type="http://schemas.openxmlformats.org/officeDocument/2006/relationships/slideLayout" Target="../slideLayouts/slideLayout96.xml"/><Relationship Id="rId32" Type="http://schemas.openxmlformats.org/officeDocument/2006/relationships/slideLayout" Target="../slideLayouts/slideLayout104.xml"/><Relationship Id="rId37" Type="http://schemas.openxmlformats.org/officeDocument/2006/relationships/image" Target="../media/image79.emf"/><Relationship Id="rId5" Type="http://schemas.openxmlformats.org/officeDocument/2006/relationships/slideLayout" Target="../slideLayouts/slideLayout77.xml"/><Relationship Id="rId15" Type="http://schemas.openxmlformats.org/officeDocument/2006/relationships/slideLayout" Target="../slideLayouts/slideLayout87.xml"/><Relationship Id="rId23" Type="http://schemas.openxmlformats.org/officeDocument/2006/relationships/slideLayout" Target="../slideLayouts/slideLayout95.xml"/><Relationship Id="rId28" Type="http://schemas.openxmlformats.org/officeDocument/2006/relationships/slideLayout" Target="../slideLayouts/slideLayout100.xml"/><Relationship Id="rId36" Type="http://schemas.openxmlformats.org/officeDocument/2006/relationships/theme" Target="../theme/theme2.xml"/><Relationship Id="rId10" Type="http://schemas.openxmlformats.org/officeDocument/2006/relationships/slideLayout" Target="../slideLayouts/slideLayout82.xml"/><Relationship Id="rId19" Type="http://schemas.openxmlformats.org/officeDocument/2006/relationships/slideLayout" Target="../slideLayouts/slideLayout91.xml"/><Relationship Id="rId31" Type="http://schemas.openxmlformats.org/officeDocument/2006/relationships/slideLayout" Target="../slideLayouts/slideLayout103.xml"/><Relationship Id="rId4" Type="http://schemas.openxmlformats.org/officeDocument/2006/relationships/slideLayout" Target="../slideLayouts/slideLayout76.xml"/><Relationship Id="rId9" Type="http://schemas.openxmlformats.org/officeDocument/2006/relationships/slideLayout" Target="../slideLayouts/slideLayout81.xml"/><Relationship Id="rId14" Type="http://schemas.openxmlformats.org/officeDocument/2006/relationships/slideLayout" Target="../slideLayouts/slideLayout86.xml"/><Relationship Id="rId22" Type="http://schemas.openxmlformats.org/officeDocument/2006/relationships/slideLayout" Target="../slideLayouts/slideLayout94.xml"/><Relationship Id="rId27" Type="http://schemas.openxmlformats.org/officeDocument/2006/relationships/slideLayout" Target="../slideLayouts/slideLayout99.xml"/><Relationship Id="rId30" Type="http://schemas.openxmlformats.org/officeDocument/2006/relationships/slideLayout" Target="../slideLayouts/slideLayout102.xml"/><Relationship Id="rId35" Type="http://schemas.openxmlformats.org/officeDocument/2006/relationships/slideLayout" Target="../slideLayouts/slideLayout107.xml"/><Relationship Id="rId8" Type="http://schemas.openxmlformats.org/officeDocument/2006/relationships/slideLayout" Target="../slideLayouts/slideLayout80.xml"/><Relationship Id="rId3"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blackWhite">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Sans Display" pitchFamily="2" charset="0"/>
            </a:endParaRPr>
          </a:p>
        </p:txBody>
      </p:sp>
      <p:sp>
        <p:nvSpPr>
          <p:cNvPr id="35" name=".32 square" hidden="1">
            <a:extLst>
              <a:ext uri="{FF2B5EF4-FFF2-40B4-BE49-F238E27FC236}">
                <a16:creationId xmlns:a16="http://schemas.microsoft.com/office/drawing/2014/main" id="{09835393-211C-428D-B22F-51EE7A413599}"/>
              </a:ext>
            </a:extLst>
          </p:cNvPr>
          <p:cNvSpPr/>
          <p:nvPr/>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Sans Display" pitchFamily="2" charset="0"/>
            </a:endParaRPr>
          </a:p>
        </p:txBody>
      </p:sp>
      <p:pic>
        <p:nvPicPr>
          <p:cNvPr id="144" name="Graphic 143">
            <a:extLst>
              <a:ext uri="{FF2B5EF4-FFF2-40B4-BE49-F238E27FC236}">
                <a16:creationId xmlns:a16="http://schemas.microsoft.com/office/drawing/2014/main" id="{55FCE7D5-5796-0746-3173-EB75FBE85E45}"/>
              </a:ext>
            </a:extLst>
          </p:cNvPr>
          <p:cNvPicPr>
            <a:picLocks noChangeAspect="1"/>
          </p:cNvPicPr>
          <p:nvPr/>
        </p:nvPicPr>
        <p:blipFill>
          <a:blip r:embed="rId74">
            <a:extLst>
              <a:ext uri="{96DAC541-7B7A-43D3-8B79-37D633B846F1}">
                <asvg:svgBlip xmlns:asvg="http://schemas.microsoft.com/office/drawing/2016/SVG/main" r:embed="rId75"/>
              </a:ext>
            </a:extLst>
          </a:blip>
          <a:srcRect/>
          <a:stretch/>
        </p:blipFill>
        <p:spPr>
          <a:xfrm rot="5400000">
            <a:off x="9509919" y="2743200"/>
            <a:ext cx="6858000" cy="1371600"/>
          </a:xfrm>
          <a:prstGeom prst="rect">
            <a:avLst/>
          </a:prstGeom>
        </p:spPr>
      </p:pic>
    </p:spTree>
    <p:extLst>
      <p:ext uri="{BB962C8B-B14F-4D97-AF65-F5344CB8AC3E}">
        <p14:creationId xmlns:p14="http://schemas.microsoft.com/office/powerpoint/2010/main" val="3418689686"/>
      </p:ext>
    </p:extLst>
  </p:cSld>
  <p:clrMap bg1="lt1" tx1="dk1" bg2="lt2" tx2="dk2" accent1="accent1" accent2="accent2" accent3="accent3" accent4="accent4" accent5="accent5" accent6="accent6" hlink="hlink" folHlink="folHlink"/>
  <p:sldLayoutIdLst>
    <p:sldLayoutId id="2147485451" r:id="rId1"/>
    <p:sldLayoutId id="2147485497" r:id="rId2"/>
    <p:sldLayoutId id="2147485498" r:id="rId3"/>
    <p:sldLayoutId id="2147485528" r:id="rId4"/>
    <p:sldLayoutId id="2147485452" r:id="rId5"/>
    <p:sldLayoutId id="2147485453" r:id="rId6"/>
    <p:sldLayoutId id="2147485454" r:id="rId7"/>
    <p:sldLayoutId id="2147485455" r:id="rId8"/>
    <p:sldLayoutId id="2147485456" r:id="rId9"/>
    <p:sldLayoutId id="2147485457" r:id="rId10"/>
    <p:sldLayoutId id="2147485458" r:id="rId11"/>
    <p:sldLayoutId id="2147485459" r:id="rId12"/>
    <p:sldLayoutId id="2147485460" r:id="rId13"/>
    <p:sldLayoutId id="2147485461" r:id="rId14"/>
    <p:sldLayoutId id="2147485462" r:id="rId15"/>
    <p:sldLayoutId id="2147485463" r:id="rId16"/>
    <p:sldLayoutId id="2147485516" r:id="rId17"/>
    <p:sldLayoutId id="2147485517" r:id="rId18"/>
    <p:sldLayoutId id="2147485514" r:id="rId19"/>
    <p:sldLayoutId id="2147485515" r:id="rId20"/>
    <p:sldLayoutId id="2147485511" r:id="rId21"/>
    <p:sldLayoutId id="2147485512" r:id="rId22"/>
    <p:sldLayoutId id="2147485464" r:id="rId23"/>
    <p:sldLayoutId id="2147485465" r:id="rId24"/>
    <p:sldLayoutId id="2147485466" r:id="rId25"/>
    <p:sldLayoutId id="2147485470" r:id="rId26"/>
    <p:sldLayoutId id="2147485471" r:id="rId27"/>
    <p:sldLayoutId id="2147485472" r:id="rId28"/>
    <p:sldLayoutId id="2147485473" r:id="rId29"/>
    <p:sldLayoutId id="2147485474" r:id="rId30"/>
    <p:sldLayoutId id="2147485475" r:id="rId31"/>
    <p:sldLayoutId id="2147485476" r:id="rId32"/>
    <p:sldLayoutId id="2147485477" r:id="rId33"/>
    <p:sldLayoutId id="2147485478" r:id="rId34"/>
    <p:sldLayoutId id="2147485479" r:id="rId35"/>
    <p:sldLayoutId id="2147485480" r:id="rId36"/>
    <p:sldLayoutId id="2147485481" r:id="rId37"/>
    <p:sldLayoutId id="2147485482" r:id="rId38"/>
    <p:sldLayoutId id="2147485483" r:id="rId39"/>
    <p:sldLayoutId id="2147485484" r:id="rId40"/>
    <p:sldLayoutId id="2147485485" r:id="rId41"/>
    <p:sldLayoutId id="2147485486" r:id="rId42"/>
    <p:sldLayoutId id="2147485487" r:id="rId43"/>
    <p:sldLayoutId id="2147485488" r:id="rId44"/>
    <p:sldLayoutId id="2147485490" r:id="rId45"/>
    <p:sldLayoutId id="2147485499" r:id="rId46"/>
    <p:sldLayoutId id="2147485501" r:id="rId47"/>
    <p:sldLayoutId id="2147485503" r:id="rId48"/>
    <p:sldLayoutId id="2147485492" r:id="rId49"/>
    <p:sldLayoutId id="2147485500" r:id="rId50"/>
    <p:sldLayoutId id="2147485502" r:id="rId51"/>
    <p:sldLayoutId id="2147485504" r:id="rId52"/>
    <p:sldLayoutId id="2147485524" r:id="rId53"/>
    <p:sldLayoutId id="2147485525" r:id="rId54"/>
    <p:sldLayoutId id="2147485526" r:id="rId55"/>
    <p:sldLayoutId id="2147485493" r:id="rId56"/>
    <p:sldLayoutId id="2147485505" r:id="rId57"/>
    <p:sldLayoutId id="2147485532" r:id="rId58"/>
    <p:sldLayoutId id="2147485506" r:id="rId59"/>
    <p:sldLayoutId id="2147485507" r:id="rId60"/>
    <p:sldLayoutId id="2147485519" r:id="rId61"/>
    <p:sldLayoutId id="2147485520" r:id="rId62"/>
    <p:sldLayoutId id="2147485521" r:id="rId63"/>
    <p:sldLayoutId id="2147485508" r:id="rId64"/>
    <p:sldLayoutId id="2147485509" r:id="rId65"/>
    <p:sldLayoutId id="2147485510" r:id="rId66"/>
    <p:sldLayoutId id="2147485522" r:id="rId67"/>
    <p:sldLayoutId id="2147485527" r:id="rId68"/>
    <p:sldLayoutId id="2147485523" r:id="rId69"/>
    <p:sldLayoutId id="2147485495" r:id="rId70"/>
    <p:sldLayoutId id="2147485496" r:id="rId71"/>
    <p:sldLayoutId id="2147485533" r:id="rId72"/>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Display" pitchFamily="2"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0" userDrawn="1">
          <p15:clr>
            <a:srgbClr val="C35EA4"/>
          </p15:clr>
        </p15:guide>
        <p15:guide id="17" pos="7320" userDrawn="1">
          <p15:clr>
            <a:srgbClr val="C35EA4"/>
          </p15:clr>
        </p15:guide>
        <p15:guide id="25" orient="horz" pos="369">
          <p15:clr>
            <a:srgbClr val="C35EA4"/>
          </p15:clr>
        </p15:guide>
        <p15:guide id="26" orient="horz" pos="3949">
          <p15:clr>
            <a:srgbClr val="C35EA4"/>
          </p15:clr>
        </p15:guide>
        <p15:guide id="28" pos="192" userDrawn="1">
          <p15:clr>
            <a:srgbClr val="A4A3A4"/>
          </p15:clr>
        </p15:guide>
        <p15:guide id="29" orient="horz" pos="4135">
          <p15:clr>
            <a:srgbClr val="A4A3A4"/>
          </p15:clr>
        </p15:guide>
        <p15:guide id="30" pos="7488" userDrawn="1">
          <p15:clr>
            <a:srgbClr val="A4A3A4"/>
          </p15:clr>
        </p15:guide>
        <p15:guide id="31" orient="horz" pos="4008">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blackWhite">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492443"/>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4"/>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37" cstate="hqprint">
            <a:extLst>
              <a:ext uri="{28A0092B-C50C-407E-A947-70E740481C1C}">
                <a14:useLocalDpi xmlns:a14="http://schemas.microsoft.com/office/drawing/2010/main"/>
              </a:ext>
            </a:extLst>
          </a:blip>
          <a:srcRect l="762"/>
          <a:stretch/>
        </p:blipFill>
        <p:spPr>
          <a:xfrm rot="5400000">
            <a:off x="9509760" y="2843774"/>
            <a:ext cx="6858000" cy="1170455"/>
          </a:xfrm>
          <a:prstGeom prst="rect">
            <a:avLst/>
          </a:prstGeom>
        </p:spPr>
      </p:pic>
      <p:sp>
        <p:nvSpPr>
          <p:cNvPr id="34" name="Slide Number Placeholder 33">
            <a:extLst>
              <a:ext uri="{FF2B5EF4-FFF2-40B4-BE49-F238E27FC236}">
                <a16:creationId xmlns:a16="http://schemas.microsoft.com/office/drawing/2014/main" id="{6D63B297-927B-6144-B15E-C2A058EE537D}"/>
              </a:ext>
            </a:extLst>
          </p:cNvPr>
          <p:cNvSpPr>
            <a:spLocks noGrp="1"/>
          </p:cNvSpPr>
          <p:nvPr>
            <p:ph type="sldNum" sz="quarter" idx="4"/>
          </p:nvPr>
        </p:nvSpPr>
        <p:spPr>
          <a:xfrm>
            <a:off x="9296400" y="6427471"/>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F649A1B1-5A8E-4E46-95DF-CCAC78182983}" type="slidenum">
              <a:rPr lang="en-US" smtClean="0"/>
              <a:pPr/>
              <a:t>‹#›</a:t>
            </a:fld>
            <a:endParaRPr lang="en-US"/>
          </a:p>
        </p:txBody>
      </p:sp>
    </p:spTree>
    <p:extLst>
      <p:ext uri="{BB962C8B-B14F-4D97-AF65-F5344CB8AC3E}">
        <p14:creationId xmlns:p14="http://schemas.microsoft.com/office/powerpoint/2010/main" val="2048661542"/>
      </p:ext>
    </p:extLst>
  </p:cSld>
  <p:clrMap bg1="lt1" tx1="dk1" bg2="lt2" tx2="dk2" accent1="accent1" accent2="accent2" accent3="accent3" accent4="accent4" accent5="accent5" accent6="accent6" hlink="hlink" folHlink="folHlink"/>
  <p:sldLayoutIdLst>
    <p:sldLayoutId id="2147485535" r:id="rId1"/>
    <p:sldLayoutId id="2147485536" r:id="rId2"/>
    <p:sldLayoutId id="2147485537" r:id="rId3"/>
    <p:sldLayoutId id="2147485538" r:id="rId4"/>
    <p:sldLayoutId id="2147485539" r:id="rId5"/>
    <p:sldLayoutId id="2147485540" r:id="rId6"/>
    <p:sldLayoutId id="2147485541" r:id="rId7"/>
    <p:sldLayoutId id="2147485542" r:id="rId8"/>
    <p:sldLayoutId id="2147485543" r:id="rId9"/>
    <p:sldLayoutId id="2147485544" r:id="rId10"/>
    <p:sldLayoutId id="2147485545" r:id="rId11"/>
    <p:sldLayoutId id="2147485546" r:id="rId12"/>
    <p:sldLayoutId id="2147485547" r:id="rId13"/>
    <p:sldLayoutId id="2147485548" r:id="rId14"/>
    <p:sldLayoutId id="2147485549" r:id="rId15"/>
    <p:sldLayoutId id="2147485550" r:id="rId16"/>
    <p:sldLayoutId id="2147485551" r:id="rId17"/>
    <p:sldLayoutId id="2147485552" r:id="rId18"/>
    <p:sldLayoutId id="2147485553" r:id="rId19"/>
    <p:sldLayoutId id="2147485554" r:id="rId20"/>
    <p:sldLayoutId id="2147485555" r:id="rId21"/>
    <p:sldLayoutId id="2147485556" r:id="rId22"/>
    <p:sldLayoutId id="2147485557" r:id="rId23"/>
    <p:sldLayoutId id="2147485558" r:id="rId24"/>
    <p:sldLayoutId id="2147485559" r:id="rId25"/>
    <p:sldLayoutId id="2147485560" r:id="rId26"/>
    <p:sldLayoutId id="2147485561" r:id="rId27"/>
    <p:sldLayoutId id="2147485562" r:id="rId28"/>
    <p:sldLayoutId id="2147485563" r:id="rId29"/>
    <p:sldLayoutId id="2147485564" r:id="rId30"/>
    <p:sldLayoutId id="2147485565" r:id="rId31"/>
    <p:sldLayoutId id="2147485566" r:id="rId32"/>
    <p:sldLayoutId id="2147485567" r:id="rId33"/>
    <p:sldLayoutId id="2147485568" r:id="rId34"/>
    <p:sldLayoutId id="2147485569" r:id="rId35"/>
  </p:sldLayoutIdLst>
  <p:transition>
    <p:fade/>
  </p:transition>
  <p:hf hdr="0" ftr="0" dt="0"/>
  <p:txStyles>
    <p:titleStyle>
      <a:lvl1pPr algn="l" defTabSz="932742" rtl="0" eaLnBrk="1" latinLnBrk="0" hangingPunct="1">
        <a:lnSpc>
          <a:spcPct val="100000"/>
        </a:lnSpc>
        <a:spcBef>
          <a:spcPct val="0"/>
        </a:spcBef>
        <a:buNone/>
        <a:defRPr lang="en-US" sz="32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92">
          <p15:clr>
            <a:srgbClr val="A4A3A4"/>
          </p15:clr>
        </p15:guide>
        <p15:guide id="29" orient="horz" pos="4135">
          <p15:clr>
            <a:srgbClr val="A4A3A4"/>
          </p15:clr>
        </p15:guide>
        <p15:guide id="30" pos="7495">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0.wdp"/></Relationships>
</file>

<file path=ppt/slides/_rels/slide2.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slideLayout" Target="../slideLayouts/slideLayout6.xml"/><Relationship Id="rId7" Type="http://schemas.openxmlformats.org/officeDocument/2006/relationships/image" Target="../media/image99.png"/><Relationship Id="rId12" Type="http://schemas.openxmlformats.org/officeDocument/2006/relationships/hyperlink" Target="https://learn.microsoft.com/en-us/microsoft-365-copilot/extensibility/prerequisites#agent-capabilities-for-microsoft-365-users" TargetMode="External"/><Relationship Id="rId2" Type="http://schemas.openxmlformats.org/officeDocument/2006/relationships/video" Target="../media/media1.mp4"/><Relationship Id="rId1" Type="http://schemas.microsoft.com/office/2007/relationships/media" Target="../media/media1.mp4"/><Relationship Id="rId6" Type="http://schemas.microsoft.com/office/2017/04/relationships/track" Target="../media/track1.vtt"/><Relationship Id="rId11" Type="http://schemas.openxmlformats.org/officeDocument/2006/relationships/hyperlink" Target="https://learn.microsoft.com/en-us/microsoft-365-copilot/extensibility/copilot-studio-agent-builder-knowledge#public-websites" TargetMode="External"/><Relationship Id="rId5" Type="http://schemas.openxmlformats.org/officeDocument/2006/relationships/hyperlink" Target="https://adoption.microsoft.com/en-us/ai-agents/templates-and-examples/" TargetMode="External"/><Relationship Id="rId10" Type="http://schemas.openxmlformats.org/officeDocument/2006/relationships/hyperlink" Target="https://learn.microsoft.com/en-us/microsoft-365-copilot/extensibility/copilot-studio-agent-builder-knowledge#sharepoint-content" TargetMode="External"/><Relationship Id="rId4" Type="http://schemas.openxmlformats.org/officeDocument/2006/relationships/notesSlide" Target="../notesSlides/notesSlide2.xml"/><Relationship Id="rId9" Type="http://schemas.microsoft.com/office/2007/relationships/hdphoto" Target="../media/hdphoto11.wdp"/></Relationships>
</file>

<file path=ppt/slides/_rels/slide3.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hyperlink" Target="https://learn.microsoft.com/en-us/microsoft-365-copilot/extensibility/copilot-studio-agent-builder-build" TargetMode="External"/><Relationship Id="rId1" Type="http://schemas.openxmlformats.org/officeDocument/2006/relationships/slideLayout" Target="../slideLayouts/slideLayout72.xml"/><Relationship Id="rId5" Type="http://schemas.openxmlformats.org/officeDocument/2006/relationships/image" Target="../media/image103.png"/><Relationship Id="rId4" Type="http://schemas.openxmlformats.org/officeDocument/2006/relationships/image" Target="../media/image102.png"/></Relationships>
</file>

<file path=ppt/slides/_rels/slide4.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hyperlink" Target="https://learn.microsoft.com/en-us/microsoft-365-copilot/extensibility/copilot-studio-agent-builder-build" TargetMode="External"/><Relationship Id="rId1" Type="http://schemas.openxmlformats.org/officeDocument/2006/relationships/slideLayout" Target="../slideLayouts/slideLayout72.xml"/><Relationship Id="rId6" Type="http://schemas.openxmlformats.org/officeDocument/2006/relationships/image" Target="../media/image107.png"/><Relationship Id="rId5" Type="http://schemas.openxmlformats.org/officeDocument/2006/relationships/image" Target="../media/image106.png"/><Relationship Id="rId4" Type="http://schemas.openxmlformats.org/officeDocument/2006/relationships/image" Target="../media/image105.png"/></Relationships>
</file>

<file path=ppt/slides/_rels/slide5.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98.png"/><Relationship Id="rId1" Type="http://schemas.openxmlformats.org/officeDocument/2006/relationships/slideLayout" Target="../slideLayouts/slideLayout58.xml"/><Relationship Id="rId4" Type="http://schemas.openxmlformats.org/officeDocument/2006/relationships/hyperlink" Target="adoption.microsoft.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395433-CB2E-E0F4-3541-12FBBF8AC02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9174927-312E-512C-12D9-7B7E668065BE}"/>
              </a:ext>
            </a:extLst>
          </p:cNvPr>
          <p:cNvSpPr>
            <a:spLocks noGrp="1"/>
          </p:cNvSpPr>
          <p:nvPr>
            <p:ph type="title"/>
          </p:nvPr>
        </p:nvSpPr>
        <p:spPr>
          <a:xfrm>
            <a:off x="584200" y="2573004"/>
            <a:ext cx="9144000" cy="1231106"/>
          </a:xfrm>
        </p:spPr>
        <p:txBody>
          <a:bodyPr/>
          <a:lstStyle/>
          <a:p>
            <a:r>
              <a:rPr lang="en-US">
                <a:cs typeface="Segoe Sans Display"/>
              </a:rPr>
              <a:t>Agent </a:t>
            </a:r>
            <a:br>
              <a:rPr lang="en-US">
                <a:cs typeface="Segoe Sans Display"/>
              </a:rPr>
            </a:br>
            <a:r>
              <a:rPr lang="en-US">
                <a:cs typeface="Segoe Sans Display"/>
              </a:rPr>
              <a:t>Crafter</a:t>
            </a:r>
          </a:p>
        </p:txBody>
      </p:sp>
      <p:sp>
        <p:nvSpPr>
          <p:cNvPr id="5" name="Text Placeholder 4">
            <a:extLst>
              <a:ext uri="{FF2B5EF4-FFF2-40B4-BE49-F238E27FC236}">
                <a16:creationId xmlns:a16="http://schemas.microsoft.com/office/drawing/2014/main" id="{6C75EB1C-7C45-9860-0948-BF0A36DE82FD}"/>
              </a:ext>
            </a:extLst>
          </p:cNvPr>
          <p:cNvSpPr>
            <a:spLocks noGrp="1"/>
          </p:cNvSpPr>
          <p:nvPr>
            <p:ph type="body" sz="quarter" idx="12"/>
          </p:nvPr>
        </p:nvSpPr>
        <p:spPr>
          <a:xfrm>
            <a:off x="584200" y="3962400"/>
            <a:ext cx="9144000" cy="246221"/>
          </a:xfrm>
        </p:spPr>
        <p:txBody>
          <a:bodyPr/>
          <a:lstStyle/>
          <a:p>
            <a:r>
              <a:rPr lang="en-GB"/>
              <a:t>Build your M365 Copilot Agent </a:t>
            </a:r>
            <a:endParaRPr lang="en-US"/>
          </a:p>
        </p:txBody>
      </p:sp>
      <p:pic>
        <p:nvPicPr>
          <p:cNvPr id="13" name="Picture 12" descr="Coffee with latte art">
            <a:extLst>
              <a:ext uri="{FF2B5EF4-FFF2-40B4-BE49-F238E27FC236}">
                <a16:creationId xmlns:a16="http://schemas.microsoft.com/office/drawing/2014/main" id="{C0B3F7C4-715E-1B3F-91CD-FCD345AC8BE6}"/>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986" b="89979" l="4154" r="90000">
                        <a14:foregroundMark x1="14154" y1="52531" x2="17385" y2="59200"/>
                        <a14:foregroundMark x1="16256" y1="52736" x2="19179" y2="54378"/>
                        <a14:foregroundMark x1="4154" y1="40458" x2="5949" y2="40663"/>
                        <a14:foregroundMark x1="50154" y1="32387" x2="60513" y2="33995"/>
                        <a14:foregroundMark x1="60513" y1="33995" x2="70872" y2="38167"/>
                        <a14:foregroundMark x1="70872" y1="38167" x2="72462" y2="39774"/>
                        <a14:foregroundMark x1="66821" y1="63714" x2="74103" y2="57661"/>
                        <a14:foregroundMark x1="74103" y1="57661" x2="76256" y2="50000"/>
                        <a14:foregroundMark x1="76256" y1="50000" x2="73487" y2="42784"/>
                        <a14:foregroundMark x1="73487" y1="42784" x2="71128" y2="40219"/>
                        <a14:foregroundMark x1="52821" y1="32148" x2="63282" y2="33995"/>
                        <a14:foregroundMark x1="63282" y1="33995" x2="72103" y2="40150"/>
                        <a14:foregroundMark x1="72103" y1="40150" x2="75846" y2="47230"/>
                        <a14:foregroundMark x1="75846" y1="47230" x2="76000" y2="54480"/>
                        <a14:foregroundMark x1="76000" y1="54480" x2="75128" y2="56361"/>
                        <a14:foregroundMark x1="72923" y1="40663" x2="76513" y2="48632"/>
                        <a14:foregroundMark x1="76513" y1="48632" x2="76154" y2="51710"/>
                        <a14:foregroundMark x1="72154" y1="40287" x2="76667" y2="48803"/>
                        <a14:foregroundMark x1="76667" y1="48803" x2="75385" y2="54754"/>
                        <a14:foregroundMark x1="74386" y1="42507" x2="76769" y2="48119"/>
                        <a14:foregroundMark x1="76769" y1="48119" x2="76462" y2="53112"/>
                        <a14:foregroundMark x1="73971" y1="42196" x2="77282" y2="49419"/>
                        <a14:foregroundMark x1="74769" y1="43023" x2="76872" y2="47503"/>
                        <a14:foregroundMark x1="73128" y1="40321" x2="75077" y2="43365"/>
                        <a14:backgroundMark x1="73897" y1="40014" x2="73692" y2="39911"/>
                        <a14:backgroundMark x1="72513" y1="38748" x2="73633" y2="40185"/>
                        <a14:backgroundMark x1="13590" y1="40698" x2="13590" y2="40698"/>
                      </a14:backgroundRemoval>
                    </a14:imgEffect>
                  </a14:imgLayer>
                </a14:imgProps>
              </a:ext>
            </a:extLst>
          </a:blip>
          <a:srcRect t="30784" r="21625" b="28424"/>
          <a:stretch/>
        </p:blipFill>
        <p:spPr>
          <a:xfrm rot="21139853">
            <a:off x="6336504" y="1632775"/>
            <a:ext cx="5052302" cy="3942969"/>
          </a:xfrm>
          <a:prstGeom prst="rect">
            <a:avLst/>
          </a:prstGeom>
          <a:effectLst>
            <a:outerShdw blurRad="38100" dist="50800" dir="10200000" algn="t" rotWithShape="0">
              <a:prstClr val="black">
                <a:alpha val="88000"/>
              </a:prstClr>
            </a:outerShdw>
          </a:effectLst>
        </p:spPr>
      </p:pic>
    </p:spTree>
    <p:extLst>
      <p:ext uri="{BB962C8B-B14F-4D97-AF65-F5344CB8AC3E}">
        <p14:creationId xmlns:p14="http://schemas.microsoft.com/office/powerpoint/2010/main" val="1683592686"/>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16211-B129-BD32-E444-947CB458D27B}"/>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467D308A-8AE4-D799-E322-62E689E70DBC}"/>
              </a:ext>
              <a:ext uri="{C183D7F6-B498-43B3-948B-1728B52AA6E4}">
                <adec:decorative xmlns:adec="http://schemas.microsoft.com/office/drawing/2017/decorative" val="1"/>
              </a:ext>
            </a:extLst>
          </p:cNvPr>
          <p:cNvSpPr>
            <a:spLocks noGrp="1"/>
          </p:cNvSpPr>
          <p:nvPr>
            <p:ph type="body" sz="quarter" idx="11"/>
          </p:nvPr>
        </p:nvSpPr>
        <p:spPr>
          <a:xfrm>
            <a:off x="584200" y="292100"/>
            <a:ext cx="11018520" cy="153888"/>
          </a:xfrm>
        </p:spPr>
        <p:txBody>
          <a:bodyPr/>
          <a:lstStyle/>
          <a:p>
            <a:r>
              <a:rPr lang="en-GB"/>
              <a:t>MICROSOFT 365 Copilot</a:t>
            </a:r>
          </a:p>
        </p:txBody>
      </p:sp>
      <p:sp>
        <p:nvSpPr>
          <p:cNvPr id="17" name="Title 16">
            <a:extLst>
              <a:ext uri="{FF2B5EF4-FFF2-40B4-BE49-F238E27FC236}">
                <a16:creationId xmlns:a16="http://schemas.microsoft.com/office/drawing/2014/main" id="{EEFE9909-CF4B-2099-D018-2B47502AE003}"/>
              </a:ext>
              <a:ext uri="{C183D7F6-B498-43B3-948B-1728B52AA6E4}">
                <adec:decorative xmlns:adec="http://schemas.microsoft.com/office/drawing/2017/decorative" val="0"/>
              </a:ext>
            </a:extLst>
          </p:cNvPr>
          <p:cNvSpPr>
            <a:spLocks noGrp="1"/>
          </p:cNvSpPr>
          <p:nvPr>
            <p:ph type="title"/>
          </p:nvPr>
        </p:nvSpPr>
        <p:spPr>
          <a:xfrm>
            <a:off x="584200" y="457200"/>
            <a:ext cx="11018520" cy="553998"/>
          </a:xfrm>
        </p:spPr>
        <p:txBody>
          <a:bodyPr/>
          <a:lstStyle/>
          <a:p>
            <a:r>
              <a:rPr lang="en-US">
                <a:cs typeface="Segoe UI"/>
              </a:rPr>
              <a:t>Agent Crafter</a:t>
            </a:r>
            <a:endParaRPr lang="en-US"/>
          </a:p>
        </p:txBody>
      </p:sp>
      <p:sp>
        <p:nvSpPr>
          <p:cNvPr id="6" name="Text Placeholder 5">
            <a:extLst>
              <a:ext uri="{FF2B5EF4-FFF2-40B4-BE49-F238E27FC236}">
                <a16:creationId xmlns:a16="http://schemas.microsoft.com/office/drawing/2014/main" id="{B22541B1-C1F5-2FBD-0A03-66431ED33A95}"/>
              </a:ext>
            </a:extLst>
          </p:cNvPr>
          <p:cNvSpPr>
            <a:spLocks noGrp="1"/>
          </p:cNvSpPr>
          <p:nvPr>
            <p:ph type="body" sz="quarter" idx="10"/>
          </p:nvPr>
        </p:nvSpPr>
        <p:spPr>
          <a:xfrm>
            <a:off x="584200" y="1229205"/>
            <a:ext cx="5509610" cy="2298834"/>
          </a:xfrm>
        </p:spPr>
        <p:txBody>
          <a:bodyPr vert="horz" wrap="square" lIns="0" tIns="0" rIns="0" bIns="0" rtlCol="0" anchor="t">
            <a:spAutoFit/>
          </a:bodyPr>
          <a:lstStyle/>
          <a:p>
            <a:pPr defTabSz="582780">
              <a:lnSpc>
                <a:spcPct val="110000"/>
              </a:lnSpc>
              <a:spcBef>
                <a:spcPct val="0"/>
              </a:spcBef>
              <a:spcAft>
                <a:spcPts val="1200"/>
              </a:spcAft>
              <a:defRPr/>
            </a:pPr>
            <a:r>
              <a:rPr lang="en-US" sz="1600" dirty="0">
                <a:latin typeface="Segoe UI"/>
                <a:cs typeface="Segoe UI"/>
              </a:rPr>
              <a:t>The </a:t>
            </a:r>
            <a:r>
              <a:rPr lang="en-US" sz="1600" b="1" dirty="0">
                <a:latin typeface="Segoe UI"/>
                <a:cs typeface="Segoe UI"/>
              </a:rPr>
              <a:t>Agent Crafter </a:t>
            </a:r>
            <a:r>
              <a:rPr lang="en-US" sz="1600" dirty="0">
                <a:latin typeface="Segoe UI"/>
                <a:cs typeface="Segoe UI"/>
              </a:rPr>
              <a:t>supports business stakeholders, product managers and prompt engineers in</a:t>
            </a:r>
            <a:r>
              <a:rPr lang="en-GB" sz="1600" dirty="0"/>
              <a:t> agent development by defining clear agent purposes, structuring effective instructions, and aligning conversation flows with user goals.</a:t>
            </a:r>
          </a:p>
          <a:p>
            <a:pPr defTabSz="582780">
              <a:lnSpc>
                <a:spcPct val="110000"/>
              </a:lnSpc>
              <a:spcBef>
                <a:spcPct val="0"/>
              </a:spcBef>
              <a:spcAft>
                <a:spcPts val="1200"/>
              </a:spcAft>
              <a:defRPr/>
            </a:pPr>
            <a:r>
              <a:rPr lang="en-GB" sz="1600" dirty="0"/>
              <a:t>By applying proven prompt design principles (such as tone calibration, interaction modelling, and error handling strategies), the agent ensures consistent, high-quality outputs that enhance usability and drive business impact.</a:t>
            </a:r>
            <a:endParaRPr lang="en-US" sz="1600" dirty="0">
              <a:latin typeface="Segoe UI"/>
              <a:cs typeface="Segoe UI"/>
            </a:endParaRPr>
          </a:p>
        </p:txBody>
      </p:sp>
      <p:sp>
        <p:nvSpPr>
          <p:cNvPr id="8" name="TextBox 7">
            <a:extLst>
              <a:ext uri="{FF2B5EF4-FFF2-40B4-BE49-F238E27FC236}">
                <a16:creationId xmlns:a16="http://schemas.microsoft.com/office/drawing/2014/main" id="{50DDE80E-DD04-05BB-5A01-1BEB0F607F07}"/>
              </a:ext>
            </a:extLst>
          </p:cNvPr>
          <p:cNvSpPr txBox="1"/>
          <p:nvPr/>
        </p:nvSpPr>
        <p:spPr>
          <a:xfrm>
            <a:off x="584200" y="3866599"/>
            <a:ext cx="5964882" cy="307777"/>
          </a:xfrm>
          <a:prstGeom prst="rect">
            <a:avLst/>
          </a:prstGeom>
          <a:noFill/>
        </p:spPr>
        <p:txBody>
          <a:bodyPr wrap="square" lIns="0" tIns="0" rIns="0" bIns="0" rtlCol="0">
            <a:spAutoFit/>
          </a:bodyPr>
          <a:lstStyle/>
          <a:p>
            <a:pPr algn="l"/>
            <a:r>
              <a:rPr lang="en-US" sz="1000">
                <a:solidFill>
                  <a:schemeClr val="accent1">
                    <a:lumMod val="75000"/>
                  </a:schemeClr>
                </a:solidFill>
                <a:effectLst/>
                <a:latin typeface="Segoe Sans Display" pitchFamily="2" charset="0"/>
              </a:rPr>
              <a:t>The necessary instructions and other information to build this agent are available in </a:t>
            </a:r>
            <a:r>
              <a:rPr lang="en-US" sz="1000" b="1">
                <a:solidFill>
                  <a:schemeClr val="accent1">
                    <a:lumMod val="75000"/>
                  </a:schemeClr>
                </a:solidFill>
                <a:latin typeface="Segoe Sans Display" pitchFamily="2" charset="0"/>
              </a:rPr>
              <a:t>Agent</a:t>
            </a:r>
            <a:r>
              <a:rPr lang="en-US" sz="1000" b="1">
                <a:solidFill>
                  <a:schemeClr val="accent1">
                    <a:lumMod val="75000"/>
                  </a:schemeClr>
                </a:solidFill>
                <a:effectLst/>
                <a:latin typeface="Segoe Sans Display" pitchFamily="2" charset="0"/>
              </a:rPr>
              <a:t>Crafter_AgentFiles.zip</a:t>
            </a:r>
            <a:r>
              <a:rPr lang="en-US" sz="1000">
                <a:solidFill>
                  <a:schemeClr val="accent1">
                    <a:lumMod val="75000"/>
                  </a:schemeClr>
                </a:solidFill>
                <a:effectLst/>
                <a:latin typeface="Segoe Sans Display" pitchFamily="2" charset="0"/>
              </a:rPr>
              <a:t>, which can be downloaded from the </a:t>
            </a:r>
            <a:r>
              <a:rPr lang="en-US" sz="1000">
                <a:solidFill>
                  <a:schemeClr val="accent1">
                    <a:lumMod val="75000"/>
                  </a:schemeClr>
                </a:solidFill>
                <a:effectLst/>
                <a:latin typeface="Segoe Sans Display" pitchFamily="2" charset="0"/>
                <a:hlinkClick r:id="rId5"/>
              </a:rPr>
              <a:t>Microsoft Adoption page</a:t>
            </a:r>
            <a:r>
              <a:rPr lang="en-US" sz="1000">
                <a:solidFill>
                  <a:schemeClr val="accent1">
                    <a:lumMod val="75000"/>
                  </a:schemeClr>
                </a:solidFill>
                <a:effectLst/>
                <a:latin typeface="Segoe Sans Display" pitchFamily="2" charset="0"/>
              </a:rPr>
              <a:t>.</a:t>
            </a:r>
            <a:endParaRPr lang="en-US" sz="1000">
              <a:solidFill>
                <a:schemeClr val="accent1">
                  <a:lumMod val="75000"/>
                </a:schemeClr>
              </a:solidFill>
            </a:endParaRPr>
          </a:p>
        </p:txBody>
      </p:sp>
      <p:sp>
        <p:nvSpPr>
          <p:cNvPr id="2" name="Text Placeholder 3">
            <a:extLst>
              <a:ext uri="{FF2B5EF4-FFF2-40B4-BE49-F238E27FC236}">
                <a16:creationId xmlns:a16="http://schemas.microsoft.com/office/drawing/2014/main" id="{1ADCC9CA-C507-0CA0-266B-A768270AEEAB}"/>
              </a:ext>
            </a:extLst>
          </p:cNvPr>
          <p:cNvSpPr txBox="1">
            <a:spLocks/>
          </p:cNvSpPr>
          <p:nvPr/>
        </p:nvSpPr>
        <p:spPr>
          <a:xfrm>
            <a:off x="6730314" y="1229205"/>
            <a:ext cx="4788000" cy="153888"/>
          </a:xfrm>
          <a:prstGeom prst="rect">
            <a:avLst/>
          </a:prstGeom>
        </p:spPr>
        <p:txBody>
          <a:bodyPr vert="horz" wrap="square" lIns="0" tIns="0" rIns="0" bIns="0" rtlCol="0">
            <a:sp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kern="1200" cap="all" spc="0" baseline="0">
                <a:solidFill>
                  <a:schemeClr val="tx1"/>
                </a:solidFill>
                <a:latin typeface="+mn-lt"/>
                <a:ea typeface="+mn-ea"/>
                <a:cs typeface="Segoe Sans Display" pitchFamily="2" charset="0"/>
              </a:defRPr>
            </a:lvl1pPr>
            <a:lvl2pPr marL="2286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kern="1200" spc="0" baseline="0">
                <a:solidFill>
                  <a:schemeClr val="tx1"/>
                </a:solidFill>
                <a:latin typeface="+mn-lt"/>
                <a:ea typeface="+mn-ea"/>
                <a:cs typeface="+mn-cs"/>
              </a:defRPr>
            </a:lvl2pPr>
            <a:lvl3pPr marL="4572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solidFill>
                  <a:schemeClr val="tx1"/>
                </a:solidFill>
                <a:latin typeface="+mn-lt"/>
                <a:ea typeface="+mn-ea"/>
                <a:cs typeface="+mn-cs"/>
              </a:defRPr>
            </a:lvl3pPr>
            <a:lvl4pPr marL="661988"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n-lt"/>
                <a:ea typeface="+mn-ea"/>
                <a:cs typeface="+mn-cs"/>
              </a:defRPr>
            </a:lvl4pPr>
            <a:lvl5pPr marL="855663"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b="1" dirty="0">
                <a:solidFill>
                  <a:schemeClr val="accent4"/>
                </a:solidFill>
              </a:rPr>
              <a:t>WATCH THIS DEMO VIDEO!</a:t>
            </a:r>
          </a:p>
        </p:txBody>
      </p:sp>
      <p:pic>
        <p:nvPicPr>
          <p:cNvPr id="3" name="Agent Crafter - Quick Start" descr="Agent Crafter Demo video.">
            <a:hlinkClick r:id="" action="ppaction://media"/>
            <a:extLst>
              <a:ext uri="{FF2B5EF4-FFF2-40B4-BE49-F238E27FC236}">
                <a16:creationId xmlns:a16="http://schemas.microsoft.com/office/drawing/2014/main" id="{9B4FD38B-F029-7CA4-111F-FDC0898A48EF}"/>
              </a:ext>
            </a:extLst>
          </p:cNvPr>
          <p:cNvPicPr>
            <a:picLocks noChangeAspect="1"/>
          </p:cNvPicPr>
          <p:nvPr>
            <a:videoFile r:link="rId2"/>
            <p:extLst>
              <p:ext uri="{DAA4B4D4-6D71-4841-9C94-3DE7FCFB9230}">
                <p14:media xmlns:p14="http://schemas.microsoft.com/office/powerpoint/2010/main" r:embed="rId1">
                  <p14:extLst>
                    <p:ext uri="{3AFAAA56-56D3-431D-BCD4-E75A35582382}">
                      <p173:tracksInfo xmlns:p173="http://schemas.microsoft.com/office/powerpoint/2017/3/main" displayLoc="media">
                        <p173:trackLst>
                          <p173:track id="{E129B2FB-91B4-4798-A3C6-927E2C060D87}" label="" lang="en-us" r:embed="rId6"/>
                        </p173:trackLst>
                      </p173:tracksInfo>
                    </p:ext>
                  </p14:extLst>
                </p14:media>
              </p:ext>
            </p:extLst>
          </p:nvPr>
        </p:nvPicPr>
        <p:blipFill>
          <a:blip r:embed="rId7"/>
          <a:stretch>
            <a:fillRect/>
          </a:stretch>
        </p:blipFill>
        <p:spPr>
          <a:xfrm>
            <a:off x="6730314" y="1472939"/>
            <a:ext cx="4788000" cy="2693250"/>
          </a:xfrm>
          <a:prstGeom prst="rect">
            <a:avLst/>
          </a:prstGeom>
        </p:spPr>
      </p:pic>
      <p:pic>
        <p:nvPicPr>
          <p:cNvPr id="7" name="Picture 6">
            <a:extLst>
              <a:ext uri="{FF2B5EF4-FFF2-40B4-BE49-F238E27FC236}">
                <a16:creationId xmlns:a16="http://schemas.microsoft.com/office/drawing/2014/main" id="{85DBF866-AAF2-C4F5-3B81-027BF65F7472}"/>
              </a:ext>
              <a:ext uri="{C183D7F6-B498-43B3-948B-1728B52AA6E4}">
                <adec:decorative xmlns:adec="http://schemas.microsoft.com/office/drawing/2017/decorative" val="1"/>
              </a:ext>
            </a:extLst>
          </p:cNvPr>
          <p:cNvPicPr>
            <a:picLocks noChangeAspect="1"/>
          </p:cNvPicPr>
          <p:nvPr/>
        </p:nvPicPr>
        <p:blipFill>
          <a:blip r:embed="rId8" cstate="email">
            <a:extLst>
              <a:ext uri="{BEBA8EAE-BF5A-486C-A8C5-ECC9F3942E4B}">
                <a14:imgProps xmlns:a14="http://schemas.microsoft.com/office/drawing/2010/main">
                  <a14:imgLayer r:embed="rId9">
                    <a14:imgEffect>
                      <a14:colorTemperature colorTemp="4700"/>
                    </a14:imgEffect>
                    <a14:imgEffect>
                      <a14:saturation sat="66000"/>
                    </a14:imgEffect>
                  </a14:imgLayer>
                </a14:imgProps>
              </a:ext>
              <a:ext uri="{28A0092B-C50C-407E-A947-70E740481C1C}">
                <a14:useLocalDpi xmlns:a14="http://schemas.microsoft.com/office/drawing/2010/main"/>
              </a:ext>
            </a:extLst>
          </a:blip>
          <a:srcRect t="5393"/>
          <a:stretch/>
        </p:blipFill>
        <p:spPr>
          <a:xfrm>
            <a:off x="0" y="4400077"/>
            <a:ext cx="12192000" cy="2457923"/>
          </a:xfrm>
          <a:prstGeom prst="rect">
            <a:avLst/>
          </a:prstGeom>
        </p:spPr>
      </p:pic>
      <p:sp>
        <p:nvSpPr>
          <p:cNvPr id="13" name="TextBox 12">
            <a:extLst>
              <a:ext uri="{FF2B5EF4-FFF2-40B4-BE49-F238E27FC236}">
                <a16:creationId xmlns:a16="http://schemas.microsoft.com/office/drawing/2014/main" id="{7D67E46E-0F8D-57B9-64A3-CD1CEC10405C}"/>
              </a:ext>
            </a:extLst>
          </p:cNvPr>
          <p:cNvSpPr txBox="1"/>
          <p:nvPr/>
        </p:nvSpPr>
        <p:spPr>
          <a:xfrm>
            <a:off x="584200" y="4589871"/>
            <a:ext cx="10404504" cy="1544462"/>
          </a:xfrm>
          <a:prstGeom prst="rect">
            <a:avLst/>
          </a:prstGeom>
          <a:noFill/>
        </p:spPr>
        <p:txBody>
          <a:bodyPr wrap="square" lIns="0" tIns="45720" rIns="91440" bIns="45720" anchor="t">
            <a:spAutoFit/>
          </a:bodyPr>
          <a:lstStyle/>
          <a:p>
            <a:pPr defTabSz="582780">
              <a:lnSpc>
                <a:spcPct val="110000"/>
              </a:lnSpc>
              <a:spcBef>
                <a:spcPct val="0"/>
              </a:spcBef>
              <a:spcAft>
                <a:spcPts val="800"/>
              </a:spcAft>
              <a:tabLst>
                <a:tab pos="2693988" algn="l"/>
              </a:tabLst>
              <a:defRPr/>
            </a:pPr>
            <a:r>
              <a:rPr lang="en-US" sz="1500" b="1"/>
              <a:t>How to further enhance your Agent Crafter</a:t>
            </a:r>
            <a:r>
              <a:rPr lang="en-US" sz="1500" b="1" baseline="30000"/>
              <a:t>*</a:t>
            </a:r>
          </a:p>
          <a:p>
            <a:pPr marL="198438" indent="-198438" defTabSz="582780">
              <a:lnSpc>
                <a:spcPct val="110000"/>
              </a:lnSpc>
              <a:spcBef>
                <a:spcPct val="0"/>
              </a:spcBef>
              <a:spcAft>
                <a:spcPts val="800"/>
              </a:spcAft>
              <a:buFont typeface="Segoe Sans Display" pitchFamily="2" charset="0"/>
              <a:buChar char="₋"/>
              <a:tabLst>
                <a:tab pos="2693988" algn="l"/>
              </a:tabLst>
              <a:defRPr/>
            </a:pPr>
            <a:r>
              <a:rPr lang="en-US" sz="1500" u="sng"/>
              <a:t>Generate instructions based on your previous agents</a:t>
            </a:r>
            <a:r>
              <a:rPr lang="en-US" sz="1500"/>
              <a:t> by connecting to a SharePoint repository containing instructions from other agents you have developed. (</a:t>
            </a:r>
            <a:r>
              <a:rPr lang="en-US" sz="1500">
                <a:hlinkClick r:id="rId10"/>
              </a:rPr>
              <a:t>learn more…)</a:t>
            </a:r>
            <a:endParaRPr lang="en-US" sz="1500"/>
          </a:p>
          <a:p>
            <a:pPr marL="198438" indent="-198438" defTabSz="582780">
              <a:lnSpc>
                <a:spcPct val="110000"/>
              </a:lnSpc>
              <a:spcBef>
                <a:spcPct val="0"/>
              </a:spcBef>
              <a:spcAft>
                <a:spcPts val="800"/>
              </a:spcAft>
              <a:buFont typeface="Segoe Sans Display" pitchFamily="2" charset="0"/>
              <a:buChar char="₋"/>
              <a:tabLst>
                <a:tab pos="2693988" algn="l"/>
              </a:tabLst>
              <a:defRPr/>
            </a:pPr>
            <a:r>
              <a:rPr lang="en-US" sz="1500">
                <a:cs typeface="Segoe Sans Display"/>
              </a:rPr>
              <a:t>By including webpages in the knowledge, the agent can </a:t>
            </a:r>
            <a:r>
              <a:rPr lang="en-US" sz="1500" u="sng">
                <a:cs typeface="Segoe Sans Display"/>
              </a:rPr>
              <a:t>enrich answers with publicly available resources</a:t>
            </a:r>
            <a:r>
              <a:rPr lang="en-US" sz="1500">
                <a:cs typeface="Segoe Sans Display"/>
              </a:rPr>
              <a:t>, such as industry reports, product reviews, and user forums, and use that information to enrich its answers. </a:t>
            </a:r>
            <a:r>
              <a:rPr lang="en-US" sz="1500"/>
              <a:t>(</a:t>
            </a:r>
            <a:r>
              <a:rPr lang="en-US" sz="1500">
                <a:hlinkClick r:id="rId11"/>
              </a:rPr>
              <a:t>learn more…</a:t>
            </a:r>
            <a:r>
              <a:rPr lang="en-US" sz="1500"/>
              <a:t>)</a:t>
            </a:r>
            <a:endParaRPr lang="en-US" sz="1500">
              <a:cs typeface="Segoe Sans Display"/>
            </a:endParaRPr>
          </a:p>
        </p:txBody>
      </p:sp>
      <p:sp>
        <p:nvSpPr>
          <p:cNvPr id="10" name="TextBox 9">
            <a:extLst>
              <a:ext uri="{FF2B5EF4-FFF2-40B4-BE49-F238E27FC236}">
                <a16:creationId xmlns:a16="http://schemas.microsoft.com/office/drawing/2014/main" id="{689D5A2B-8657-CB34-0D27-284AF10CF3C7}"/>
              </a:ext>
            </a:extLst>
          </p:cNvPr>
          <p:cNvSpPr txBox="1"/>
          <p:nvPr/>
        </p:nvSpPr>
        <p:spPr>
          <a:xfrm>
            <a:off x="8362094" y="6558015"/>
            <a:ext cx="3268219" cy="272734"/>
          </a:xfrm>
          <a:prstGeom prst="roundRect">
            <a:avLst/>
          </a:prstGeom>
          <a:noFill/>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1050">
                <a:cs typeface="Segoe Sans Display"/>
                <a:hlinkClick r:id="rId12"/>
              </a:rPr>
              <a:t>* May require additional licensing and/or development </a:t>
            </a:r>
            <a:endParaRPr lang="en-US" sz="1050">
              <a:cs typeface="Segoe Sans Display"/>
            </a:endParaRPr>
          </a:p>
        </p:txBody>
      </p:sp>
    </p:spTree>
    <p:extLst>
      <p:ext uri="{BB962C8B-B14F-4D97-AF65-F5344CB8AC3E}">
        <p14:creationId xmlns:p14="http://schemas.microsoft.com/office/powerpoint/2010/main" val="6725388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139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D59DFD2-C147-5E00-B559-2D3D1E97B020}"/>
              </a:ext>
              <a:ext uri="{C183D7F6-B498-43B3-948B-1728B52AA6E4}">
                <adec:decorative xmlns:adec="http://schemas.microsoft.com/office/drawing/2017/decorative" val="1"/>
              </a:ext>
            </a:extLst>
          </p:cNvPr>
          <p:cNvSpPr/>
          <p:nvPr/>
        </p:nvSpPr>
        <p:spPr>
          <a:xfrm>
            <a:off x="0" y="1"/>
            <a:ext cx="12192000" cy="1419224"/>
          </a:xfrm>
          <a:prstGeom prst="rect">
            <a:avLst/>
          </a:prstGeom>
          <a:solidFill>
            <a:schemeClr val="accent1"/>
          </a:solidFill>
          <a:ln>
            <a:gradFill>
              <a:gsLst>
                <a:gs pos="14000">
                  <a:schemeClr val="bg1"/>
                </a:gs>
                <a:gs pos="100000">
                  <a:schemeClr val="bg1">
                    <a:lumMod val="99000"/>
                    <a:alpha val="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vert="vert270" lIns="91440" tIns="45720" rIns="91440" bIns="576072" rtlCol="0" anchor="ctr"/>
          <a:lstStyle/>
          <a:p>
            <a:pPr defTabSz="457200">
              <a:spcAft>
                <a:spcPts val="800"/>
              </a:spcAft>
            </a:pPr>
            <a:endParaRPr lang="en-US" sz="1400">
              <a:solidFill>
                <a:srgbClr val="FFFFFF"/>
              </a:solidFill>
              <a:latin typeface="Segoe Sans Display Semibold"/>
              <a:ea typeface="+mj-ea"/>
              <a:cs typeface="Segoe UI"/>
            </a:endParaRPr>
          </a:p>
        </p:txBody>
      </p:sp>
      <p:sp>
        <p:nvSpPr>
          <p:cNvPr id="4" name="Rectangle 3">
            <a:extLst>
              <a:ext uri="{FF2B5EF4-FFF2-40B4-BE49-F238E27FC236}">
                <a16:creationId xmlns:a16="http://schemas.microsoft.com/office/drawing/2014/main" id="{07BF609C-C697-7497-A32A-AFDD8092814C}"/>
              </a:ext>
              <a:ext uri="{C183D7F6-B498-43B3-948B-1728B52AA6E4}">
                <adec:decorative xmlns:adec="http://schemas.microsoft.com/office/drawing/2017/decorative" val="1"/>
              </a:ext>
            </a:extLst>
          </p:cNvPr>
          <p:cNvSpPr/>
          <p:nvPr/>
        </p:nvSpPr>
        <p:spPr>
          <a:xfrm>
            <a:off x="0" y="1409700"/>
            <a:ext cx="12192000" cy="64008"/>
          </a:xfrm>
          <a:prstGeom prst="rect">
            <a:avLst/>
          </a:prstGeom>
          <a:gradFill flip="none" rotWithShape="1">
            <a:gsLst>
              <a:gs pos="0">
                <a:srgbClr val="0078D4"/>
              </a:gs>
              <a:gs pos="100000">
                <a:schemeClr val="accent2"/>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3" name="Title 2">
            <a:extLst>
              <a:ext uri="{FF2B5EF4-FFF2-40B4-BE49-F238E27FC236}">
                <a16:creationId xmlns:a16="http://schemas.microsoft.com/office/drawing/2014/main" id="{6A3B20BF-F0F0-9EE7-6CEA-952A56A88AE3}"/>
              </a:ext>
            </a:extLst>
          </p:cNvPr>
          <p:cNvSpPr>
            <a:spLocks noGrp="1"/>
          </p:cNvSpPr>
          <p:nvPr>
            <p:ph type="title"/>
          </p:nvPr>
        </p:nvSpPr>
        <p:spPr>
          <a:xfrm>
            <a:off x="588263" y="512064"/>
            <a:ext cx="11018520" cy="553998"/>
          </a:xfrm>
        </p:spPr>
        <p:txBody>
          <a:bodyPr>
            <a:spAutoFit/>
          </a:bodyPr>
          <a:lstStyle/>
          <a:p>
            <a:r>
              <a:rPr lang="en-US">
                <a:solidFill>
                  <a:schemeClr val="bg1"/>
                </a:solidFill>
                <a:ea typeface="+mj-ea"/>
                <a:cs typeface="+mj-cs"/>
              </a:rPr>
              <a:t>Build agents in Copilot | Summary Steps 1/2</a:t>
            </a:r>
          </a:p>
        </p:txBody>
      </p:sp>
      <p:sp>
        <p:nvSpPr>
          <p:cNvPr id="48" name="Text Placeholder 47">
            <a:extLst>
              <a:ext uri="{FF2B5EF4-FFF2-40B4-BE49-F238E27FC236}">
                <a16:creationId xmlns:a16="http://schemas.microsoft.com/office/drawing/2014/main" id="{D8BAA654-C9B2-1222-DCEB-ABFA254322F1}"/>
              </a:ext>
            </a:extLst>
          </p:cNvPr>
          <p:cNvSpPr>
            <a:spLocks noGrp="1"/>
          </p:cNvSpPr>
          <p:nvPr>
            <p:ph type="body" sz="quarter" idx="10"/>
          </p:nvPr>
        </p:nvSpPr>
        <p:spPr>
          <a:xfrm>
            <a:off x="588263" y="1004500"/>
            <a:ext cx="11018520" cy="276999"/>
          </a:xfrm>
        </p:spPr>
        <p:txBody>
          <a:bodyPr/>
          <a:lstStyle/>
          <a:p>
            <a:r>
              <a:rPr lang="en-US">
                <a:solidFill>
                  <a:schemeClr val="bg1"/>
                </a:solidFill>
                <a:ea typeface="+mj-ea"/>
                <a:cs typeface="+mj-cs"/>
              </a:rPr>
              <a:t>For more information – </a:t>
            </a:r>
            <a:r>
              <a:rPr lang="en-US">
                <a:solidFill>
                  <a:schemeClr val="accent1">
                    <a:lumMod val="20000"/>
                    <a:lumOff val="80000"/>
                  </a:schemeClr>
                </a:solidFill>
                <a:ea typeface="+mj-ea"/>
                <a:cs typeface="+mj-cs"/>
                <a:hlinkClick r:id="rId2">
                  <a:extLst>
                    <a:ext uri="{A12FA001-AC4F-418D-AE19-62706E023703}">
                      <ahyp:hlinkClr xmlns:ahyp="http://schemas.microsoft.com/office/drawing/2018/hyperlinkcolor" val="tx"/>
                    </a:ext>
                  </a:extLst>
                </a:hlinkClick>
              </a:rPr>
              <a:t>Build agents with Copilot Studio agent builder</a:t>
            </a:r>
            <a:endParaRPr lang="en-US">
              <a:solidFill>
                <a:schemeClr val="accent1">
                  <a:lumMod val="20000"/>
                  <a:lumOff val="80000"/>
                </a:schemeClr>
              </a:solidFill>
              <a:ea typeface="+mj-ea"/>
              <a:cs typeface="+mj-cs"/>
            </a:endParaRPr>
          </a:p>
        </p:txBody>
      </p:sp>
      <p:sp>
        <p:nvSpPr>
          <p:cNvPr id="9" name="Content Placeholder 217">
            <a:extLst>
              <a:ext uri="{FF2B5EF4-FFF2-40B4-BE49-F238E27FC236}">
                <a16:creationId xmlns:a16="http://schemas.microsoft.com/office/drawing/2014/main" id="{8453D286-1C8B-F0E7-62A4-77367CEDCE56}"/>
              </a:ext>
              <a:ext uri="{C183D7F6-B498-43B3-948B-1728B52AA6E4}">
                <adec:decorative xmlns:adec="http://schemas.microsoft.com/office/drawing/2017/decorative" val="1"/>
              </a:ext>
            </a:extLst>
          </p:cNvPr>
          <p:cNvSpPr txBox="1">
            <a:spLocks/>
          </p:cNvSpPr>
          <p:nvPr/>
        </p:nvSpPr>
        <p:spPr>
          <a:xfrm rot="5400000">
            <a:off x="1367511" y="-1269326"/>
            <a:ext cx="387589" cy="3122614"/>
          </a:xfrm>
          <a:prstGeom prst="round2SameRect">
            <a:avLst>
              <a:gd name="adj1" fmla="val 50000"/>
              <a:gd name="adj2" fmla="val 0"/>
            </a:avLst>
          </a:prstGeom>
          <a:gradFill>
            <a:gsLst>
              <a:gs pos="14000">
                <a:schemeClr val="accent2"/>
              </a:gs>
              <a:gs pos="100000">
                <a:srgbClr val="0078D4"/>
              </a:gs>
            </a:gsLst>
            <a:lin ang="5400000" scaled="1"/>
          </a:gradFill>
          <a:ln w="19050">
            <a:gradFill>
              <a:gsLst>
                <a:gs pos="14000">
                  <a:schemeClr val="bg1"/>
                </a:gs>
                <a:gs pos="100000">
                  <a:schemeClr val="bg1">
                    <a:lumMod val="99000"/>
                    <a:alpha val="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vert="vert270" lIns="91440" tIns="45720" rIns="91440" bIns="576072" rtlCol="0" anchor="ctr"/>
          <a:lstStyle>
            <a:defPPr>
              <a:defRPr lang="en-US"/>
            </a:defPPr>
            <a:lvl1pPr marR="0" lvl="0" indent="0" defTabSz="457200" fontAlgn="auto">
              <a:lnSpc>
                <a:spcPct val="100000"/>
              </a:lnSpc>
              <a:spcBef>
                <a:spcPts val="0"/>
              </a:spcBef>
              <a:spcAft>
                <a:spcPts val="800"/>
              </a:spcAft>
              <a:buClrTx/>
              <a:buSzTx/>
              <a:buFontTx/>
              <a:buNone/>
              <a:tabLst/>
              <a:defRPr kumimoji="0" sz="1400" b="0" i="0" u="none" strike="noStrike" cap="none" spc="0" normalizeH="0" baseline="0">
                <a:ln>
                  <a:noFill/>
                </a:ln>
                <a:solidFill>
                  <a:schemeClr val="bg1"/>
                </a:solidFill>
                <a:effectLst/>
                <a:uLnTx/>
                <a:uFillTx/>
                <a:latin typeface="+mj-lt"/>
                <a:ea typeface="+mj-ea"/>
                <a:cs typeface="+mj-cs"/>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457200" rtl="0" eaLnBrk="1" fontAlgn="auto"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a:ln>
                  <a:noFill/>
                </a:ln>
                <a:solidFill>
                  <a:srgbClr val="FFFFFF"/>
                </a:solidFill>
                <a:effectLst/>
                <a:uLnTx/>
                <a:uFillTx/>
                <a:latin typeface="Segoe Sans Display Semibold"/>
                <a:ea typeface="+mj-ea"/>
                <a:cs typeface="+mj-cs"/>
              </a:rPr>
              <a:t>Agents in Copilot</a:t>
            </a:r>
          </a:p>
        </p:txBody>
      </p:sp>
      <p:sp>
        <p:nvSpPr>
          <p:cNvPr id="35" name="TextBox 34">
            <a:extLst>
              <a:ext uri="{FF2B5EF4-FFF2-40B4-BE49-F238E27FC236}">
                <a16:creationId xmlns:a16="http://schemas.microsoft.com/office/drawing/2014/main" id="{F4CECC24-8EAB-8DBF-1830-39FB2ACCF3D0}"/>
              </a:ext>
            </a:extLst>
          </p:cNvPr>
          <p:cNvSpPr txBox="1"/>
          <p:nvPr/>
        </p:nvSpPr>
        <p:spPr>
          <a:xfrm>
            <a:off x="366940" y="2264038"/>
            <a:ext cx="1418483" cy="1082348"/>
          </a:xfrm>
          <a:prstGeom prst="rect">
            <a:avLst/>
          </a:prstGeom>
          <a:noFill/>
        </p:spPr>
        <p:txBody>
          <a:bodyPr vert="horz" wrap="square" lIns="0" tIns="0" rIns="0" bIns="0" rtlCol="0">
            <a:spAutoFit/>
          </a:bodyPr>
          <a:lstStyle/>
          <a:p>
            <a:pPr marL="0" marR="0" lvl="0" indent="0" algn="l" defTabSz="457200" rtl="0" eaLnBrk="1" fontAlgn="auto" latinLnBrk="0" hangingPunct="1">
              <a:lnSpc>
                <a:spcPct val="100000"/>
              </a:lnSpc>
              <a:spcBef>
                <a:spcPts val="200"/>
              </a:spcBef>
              <a:spcAft>
                <a:spcPts val="0"/>
              </a:spcAft>
              <a:buClrTx/>
              <a:buSzTx/>
              <a:buFontTx/>
              <a:buNone/>
              <a:tabLst/>
              <a:defRPr/>
            </a:pPr>
            <a:r>
              <a:rPr kumimoji="0" lang="en-US" sz="1000" b="0" i="0" u="none" strike="noStrike" kern="1200" cap="none" spc="0" normalizeH="0" baseline="0" noProof="0">
                <a:ln>
                  <a:noFill/>
                </a:ln>
                <a:gradFill flip="none" rotWithShape="1">
                  <a:gsLst>
                    <a:gs pos="29000">
                      <a:srgbClr val="0078D4"/>
                    </a:gs>
                    <a:gs pos="100000">
                      <a:srgbClr val="C53FCC"/>
                    </a:gs>
                  </a:gsLst>
                  <a:lin ang="0" scaled="1"/>
                  <a:tileRect/>
                </a:gradFill>
                <a:effectLst/>
                <a:uLnTx/>
                <a:uFillTx/>
                <a:latin typeface="Segoe Sans Display Semibold"/>
                <a:ea typeface="+mn-ea"/>
                <a:cs typeface="+mn-cs"/>
              </a:rPr>
              <a:t>Step 1</a:t>
            </a:r>
          </a:p>
          <a:p>
            <a:pPr lvl="0" defTabSz="914400">
              <a:spcBef>
                <a:spcPts val="200"/>
              </a:spcBef>
              <a:defRPr/>
            </a:pPr>
            <a:r>
              <a:rPr lang="en-US" sz="900">
                <a:solidFill>
                  <a:srgbClr val="091F2C"/>
                </a:solidFill>
                <a:latin typeface="Segoe Sans Display Semibold"/>
              </a:rPr>
              <a:t>Access agents in Copilot</a:t>
            </a:r>
          </a:p>
          <a:p>
            <a:pPr lvl="0" defTabSz="914400">
              <a:spcBef>
                <a:spcPts val="200"/>
              </a:spcBef>
              <a:defRPr/>
            </a:pPr>
            <a:r>
              <a:rPr lang="en-US" sz="800">
                <a:solidFill>
                  <a:srgbClr val="091F2C"/>
                </a:solidFill>
              </a:rPr>
              <a:t>Open Copilot and navigate to "Create agent” in the left pane. The left pane is where you will find your latest chats and can access the ability to add and create your own agents</a:t>
            </a:r>
            <a:endParaRPr lang="en-US" sz="1600">
              <a:solidFill>
                <a:srgbClr val="091F2C"/>
              </a:solidFill>
            </a:endParaRPr>
          </a:p>
        </p:txBody>
      </p:sp>
      <p:sp>
        <p:nvSpPr>
          <p:cNvPr id="36" name="Rectangle: Rounded Corners 35">
            <a:extLst>
              <a:ext uri="{FF2B5EF4-FFF2-40B4-BE49-F238E27FC236}">
                <a16:creationId xmlns:a16="http://schemas.microsoft.com/office/drawing/2014/main" id="{C5C50431-CFF9-E38C-78FB-09A62ABF5F95}"/>
              </a:ext>
              <a:ext uri="{C183D7F6-B498-43B3-948B-1728B52AA6E4}">
                <adec:decorative xmlns:adec="http://schemas.microsoft.com/office/drawing/2017/decorative" val="1"/>
              </a:ext>
            </a:extLst>
          </p:cNvPr>
          <p:cNvSpPr>
            <a:spLocks/>
          </p:cNvSpPr>
          <p:nvPr/>
        </p:nvSpPr>
        <p:spPr bwMode="auto">
          <a:xfrm>
            <a:off x="1958907" y="1871827"/>
            <a:ext cx="4050351" cy="2023160"/>
          </a:xfrm>
          <a:prstGeom prst="roundRect">
            <a:avLst>
              <a:gd name="adj" fmla="val 9000"/>
            </a:avLst>
          </a:prstGeom>
          <a:solidFill>
            <a:srgbClr val="F0ECF8"/>
          </a:solidFill>
          <a:ln w="12700">
            <a:solidFill>
              <a:srgbClr val="BBA6DE"/>
            </a:solidFill>
          </a:ln>
          <a:effectLst>
            <a:outerShdw blurRad="177800" dist="127000" dir="2700000" algn="t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37" name="Rectangle: Rounded Corners 36">
            <a:extLst>
              <a:ext uri="{FF2B5EF4-FFF2-40B4-BE49-F238E27FC236}">
                <a16:creationId xmlns:a16="http://schemas.microsoft.com/office/drawing/2014/main" id="{5ED2D18B-5D4A-D6FB-3A67-2FAF7071BE39}"/>
              </a:ext>
              <a:ext uri="{C183D7F6-B498-43B3-948B-1728B52AA6E4}">
                <adec:decorative xmlns:adec="http://schemas.microsoft.com/office/drawing/2017/decorative" val="1"/>
              </a:ext>
            </a:extLst>
          </p:cNvPr>
          <p:cNvSpPr/>
          <p:nvPr/>
        </p:nvSpPr>
        <p:spPr bwMode="auto">
          <a:xfrm>
            <a:off x="2071670" y="1954521"/>
            <a:ext cx="3824826" cy="1857773"/>
          </a:xfrm>
          <a:prstGeom prst="roundRect">
            <a:avLst>
              <a:gd name="adj" fmla="val 2722"/>
            </a:avLst>
          </a:prstGeom>
          <a:solidFill>
            <a:srgbClr val="96969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pic>
        <p:nvPicPr>
          <p:cNvPr id="38" name="Picture 37" descr="Screenshot showing the Copilot welcome page with the &quot;Create agent&quot; link in the left pane.">
            <a:extLst>
              <a:ext uri="{FF2B5EF4-FFF2-40B4-BE49-F238E27FC236}">
                <a16:creationId xmlns:a16="http://schemas.microsoft.com/office/drawing/2014/main" id="{F4A20EA8-6E04-C50F-67AC-DBE47955A104}"/>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2208351" y="1954521"/>
            <a:ext cx="3551694" cy="1858380"/>
          </a:xfrm>
          <a:prstGeom prst="rect">
            <a:avLst/>
          </a:prstGeom>
        </p:spPr>
      </p:pic>
      <p:cxnSp>
        <p:nvCxnSpPr>
          <p:cNvPr id="39" name="Straight Arrow Connector 38">
            <a:extLst>
              <a:ext uri="{FF2B5EF4-FFF2-40B4-BE49-F238E27FC236}">
                <a16:creationId xmlns:a16="http://schemas.microsoft.com/office/drawing/2014/main" id="{F9BF1066-CE6D-B92B-D3F5-7E1C3B908C3A}"/>
              </a:ext>
              <a:ext uri="{C183D7F6-B498-43B3-948B-1728B52AA6E4}">
                <adec:decorative xmlns:adec="http://schemas.microsoft.com/office/drawing/2017/decorative" val="1"/>
              </a:ext>
            </a:extLst>
          </p:cNvPr>
          <p:cNvCxnSpPr>
            <a:cxnSpLocks/>
          </p:cNvCxnSpPr>
          <p:nvPr/>
        </p:nvCxnSpPr>
        <p:spPr>
          <a:xfrm flipH="1">
            <a:off x="2529840" y="2651760"/>
            <a:ext cx="257493" cy="0"/>
          </a:xfrm>
          <a:prstGeom prst="straightConnector1">
            <a:avLst/>
          </a:prstGeom>
          <a:ln w="28575">
            <a:solidFill>
              <a:schemeClr val="bg2">
                <a:lumMod val="50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sp>
        <p:nvSpPr>
          <p:cNvPr id="40" name="Rectangle: Rounded Corners 39">
            <a:extLst>
              <a:ext uri="{FF2B5EF4-FFF2-40B4-BE49-F238E27FC236}">
                <a16:creationId xmlns:a16="http://schemas.microsoft.com/office/drawing/2014/main" id="{5F941D02-252C-8952-64EA-5CE8DEB8E62D}"/>
              </a:ext>
              <a:ext uri="{C183D7F6-B498-43B3-948B-1728B52AA6E4}">
                <adec:decorative xmlns:adec="http://schemas.microsoft.com/office/drawing/2017/decorative" val="1"/>
              </a:ext>
            </a:extLst>
          </p:cNvPr>
          <p:cNvSpPr>
            <a:spLocks/>
          </p:cNvSpPr>
          <p:nvPr/>
        </p:nvSpPr>
        <p:spPr bwMode="auto">
          <a:xfrm>
            <a:off x="6182742" y="1871827"/>
            <a:ext cx="4050351" cy="2023160"/>
          </a:xfrm>
          <a:prstGeom prst="roundRect">
            <a:avLst>
              <a:gd name="adj" fmla="val 9000"/>
            </a:avLst>
          </a:prstGeom>
          <a:solidFill>
            <a:srgbClr val="F0ECF8"/>
          </a:solidFill>
          <a:ln w="12700">
            <a:solidFill>
              <a:srgbClr val="BBA6DE"/>
            </a:solidFill>
          </a:ln>
          <a:effectLst>
            <a:outerShdw blurRad="177800" dist="127000" dir="2700000" algn="t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49" name="Rectangle: Rounded Corners 48">
            <a:extLst>
              <a:ext uri="{FF2B5EF4-FFF2-40B4-BE49-F238E27FC236}">
                <a16:creationId xmlns:a16="http://schemas.microsoft.com/office/drawing/2014/main" id="{CCD6583D-5DAC-1CAB-BCE6-A1297B96D3D7}"/>
              </a:ext>
              <a:ext uri="{C183D7F6-B498-43B3-948B-1728B52AA6E4}">
                <adec:decorative xmlns:adec="http://schemas.microsoft.com/office/drawing/2017/decorative" val="1"/>
              </a:ext>
            </a:extLst>
          </p:cNvPr>
          <p:cNvSpPr/>
          <p:nvPr/>
        </p:nvSpPr>
        <p:spPr bwMode="auto">
          <a:xfrm>
            <a:off x="6295504" y="1954521"/>
            <a:ext cx="3824826" cy="1857773"/>
          </a:xfrm>
          <a:prstGeom prst="roundRect">
            <a:avLst>
              <a:gd name="adj" fmla="val 2722"/>
            </a:avLst>
          </a:prstGeom>
          <a:solidFill>
            <a:srgbClr val="96969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pic>
        <p:nvPicPr>
          <p:cNvPr id="50" name="Picture 49" descr="The Agent Builder interface. The user has switched to the Configure tab.">
            <a:extLst>
              <a:ext uri="{FF2B5EF4-FFF2-40B4-BE49-F238E27FC236}">
                <a16:creationId xmlns:a16="http://schemas.microsoft.com/office/drawing/2014/main" id="{7589CB0F-9C2E-4DBA-0E83-2C7B7C9D7743}"/>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6416833" y="1954521"/>
            <a:ext cx="3557951" cy="1857773"/>
          </a:xfrm>
          <a:prstGeom prst="rect">
            <a:avLst/>
          </a:prstGeom>
        </p:spPr>
      </p:pic>
      <p:cxnSp>
        <p:nvCxnSpPr>
          <p:cNvPr id="51" name="Straight Arrow Connector 50">
            <a:extLst>
              <a:ext uri="{FF2B5EF4-FFF2-40B4-BE49-F238E27FC236}">
                <a16:creationId xmlns:a16="http://schemas.microsoft.com/office/drawing/2014/main" id="{A451EC4A-9413-5AE6-3F6B-E66625C0E344}"/>
              </a:ext>
              <a:ext uri="{C183D7F6-B498-43B3-948B-1728B52AA6E4}">
                <adec:decorative xmlns:adec="http://schemas.microsoft.com/office/drawing/2017/decorative" val="1"/>
              </a:ext>
            </a:extLst>
          </p:cNvPr>
          <p:cNvCxnSpPr>
            <a:cxnSpLocks/>
          </p:cNvCxnSpPr>
          <p:nvPr/>
        </p:nvCxnSpPr>
        <p:spPr>
          <a:xfrm flipH="1">
            <a:off x="7955280" y="2194560"/>
            <a:ext cx="257493" cy="0"/>
          </a:xfrm>
          <a:prstGeom prst="straightConnector1">
            <a:avLst/>
          </a:prstGeom>
          <a:ln w="28575">
            <a:solidFill>
              <a:schemeClr val="bg2">
                <a:lumMod val="50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8F32D3B0-1704-3ED2-5632-9C6824E154E6}"/>
              </a:ext>
            </a:extLst>
          </p:cNvPr>
          <p:cNvSpPr txBox="1"/>
          <p:nvPr/>
        </p:nvSpPr>
        <p:spPr>
          <a:xfrm>
            <a:off x="10516779" y="2259321"/>
            <a:ext cx="1418483" cy="959237"/>
          </a:xfrm>
          <a:prstGeom prst="rect">
            <a:avLst/>
          </a:prstGeom>
          <a:noFill/>
        </p:spPr>
        <p:txBody>
          <a:bodyPr vert="horz" wrap="square" lIns="0" tIns="0" rIns="0" bIns="0" rtlCol="0" anchor="t">
            <a:spAutoFit/>
          </a:bodyPr>
          <a:lstStyle/>
          <a:p>
            <a:pPr marL="0" marR="0" lvl="0" indent="0" algn="l" defTabSz="457200" rtl="0" eaLnBrk="1" fontAlgn="auto" latinLnBrk="0" hangingPunct="1">
              <a:lnSpc>
                <a:spcPct val="100000"/>
              </a:lnSpc>
              <a:spcBef>
                <a:spcPts val="200"/>
              </a:spcBef>
              <a:spcAft>
                <a:spcPts val="0"/>
              </a:spcAft>
              <a:buClrTx/>
              <a:buSzTx/>
              <a:buFontTx/>
              <a:buNone/>
              <a:tabLst/>
              <a:defRPr/>
            </a:pPr>
            <a:r>
              <a:rPr kumimoji="0" lang="en-US" sz="1000" b="0" i="0" u="none" strike="noStrike" kern="1200" cap="none" spc="0" normalizeH="0" baseline="0" noProof="0">
                <a:ln>
                  <a:noFill/>
                </a:ln>
                <a:gradFill flip="none">
                  <a:gsLst>
                    <a:gs pos="29000">
                      <a:srgbClr val="0078D4"/>
                    </a:gs>
                    <a:gs pos="100000">
                      <a:srgbClr val="C53FCC"/>
                    </a:gs>
                  </a:gsLst>
                  <a:lin ang="0" scaled="1"/>
                  <a:tileRect/>
                </a:gradFill>
                <a:effectLst/>
                <a:uLnTx/>
                <a:uFillTx/>
                <a:latin typeface="Segoe Sans Display Semibold"/>
                <a:ea typeface="+mn-ea"/>
                <a:cs typeface="+mn-cs"/>
              </a:rPr>
              <a:t>Step 2</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900" b="0" i="0" u="none" strike="noStrike" kern="1200" cap="none" spc="0" normalizeH="0" baseline="0" noProof="0">
                <a:ln>
                  <a:noFill/>
                </a:ln>
                <a:solidFill>
                  <a:srgbClr val="091F2C"/>
                </a:solidFill>
                <a:effectLst/>
                <a:uLnTx/>
                <a:uFillTx/>
                <a:latin typeface="Segoe Sans Display Semibold"/>
                <a:ea typeface="+mn-ea"/>
                <a:cs typeface="+mn-cs"/>
              </a:rPr>
              <a:t>Select the Configure tab</a:t>
            </a:r>
            <a:endParaRPr lang="en-US" sz="900" b="0" i="0" u="none" strike="noStrike" kern="1200" cap="none" spc="0" normalizeH="0" baseline="0" noProof="0">
              <a:ln>
                <a:noFill/>
              </a:ln>
              <a:solidFill>
                <a:srgbClr val="091F2C"/>
              </a:solidFill>
              <a:effectLst/>
              <a:uLnTx/>
              <a:uFillTx/>
              <a:latin typeface="Segoe Sans Display Semibold"/>
              <a:cs typeface="Segoe Sans Display Semibold"/>
            </a:endParaRPr>
          </a:p>
          <a:p>
            <a:pPr defTabSz="914400">
              <a:spcBef>
                <a:spcPts val="200"/>
              </a:spcBef>
              <a:defRPr/>
            </a:pPr>
            <a:r>
              <a:rPr lang="en-US" sz="800">
                <a:solidFill>
                  <a:srgbClr val="091F2C"/>
                </a:solidFill>
                <a:latin typeface="Segoe Sans Display"/>
              </a:rPr>
              <a:t>In the</a:t>
            </a:r>
            <a:r>
              <a:rPr kumimoji="0" lang="en-US" sz="800" b="0" i="0" u="none" strike="noStrike" kern="1200" cap="none" spc="0" normalizeH="0" baseline="0" noProof="0">
                <a:ln>
                  <a:noFill/>
                </a:ln>
                <a:solidFill>
                  <a:srgbClr val="091F2C"/>
                </a:solidFill>
                <a:effectLst/>
                <a:uLnTx/>
                <a:uFillTx/>
                <a:latin typeface="Segoe Sans Display"/>
                <a:ea typeface="+mn-ea"/>
                <a:cs typeface="+mn-cs"/>
              </a:rPr>
              <a:t> lightweight Copilot Studio agent builder experience, select the Configure tab to start creating the agent.</a:t>
            </a:r>
            <a:endParaRPr kumimoji="0" lang="en-US" sz="1600" b="0" i="0" u="none" strike="noStrike" kern="1200" cap="none" spc="0" normalizeH="0" baseline="0" noProof="0">
              <a:ln>
                <a:noFill/>
              </a:ln>
              <a:solidFill>
                <a:srgbClr val="091F2C"/>
              </a:solidFill>
              <a:effectLst/>
              <a:uLnTx/>
              <a:uFillTx/>
              <a:latin typeface="Segoe Sans Display"/>
              <a:ea typeface="+mn-ea"/>
              <a:cs typeface="+mn-cs"/>
            </a:endParaRPr>
          </a:p>
        </p:txBody>
      </p:sp>
      <p:sp>
        <p:nvSpPr>
          <p:cNvPr id="53" name="TextBox 52">
            <a:extLst>
              <a:ext uri="{FF2B5EF4-FFF2-40B4-BE49-F238E27FC236}">
                <a16:creationId xmlns:a16="http://schemas.microsoft.com/office/drawing/2014/main" id="{938601BE-73FD-9E2F-3DA0-CC57BF8DDCE0}"/>
              </a:ext>
            </a:extLst>
          </p:cNvPr>
          <p:cNvSpPr txBox="1"/>
          <p:nvPr/>
        </p:nvSpPr>
        <p:spPr>
          <a:xfrm>
            <a:off x="366939" y="4676095"/>
            <a:ext cx="1418483" cy="1205458"/>
          </a:xfrm>
          <a:prstGeom prst="rect">
            <a:avLst/>
          </a:prstGeom>
          <a:noFill/>
        </p:spPr>
        <p:txBody>
          <a:bodyPr vert="horz" wrap="square" lIns="0" tIns="0" rIns="0" bIns="0" rtlCol="0" anchor="t">
            <a:spAutoFit/>
          </a:bodyPr>
          <a:lstStyle/>
          <a:p>
            <a:pPr marL="0" marR="0" lvl="0" indent="0" algn="l" defTabSz="457200" rtl="0" eaLnBrk="1" fontAlgn="auto" latinLnBrk="0" hangingPunct="1">
              <a:lnSpc>
                <a:spcPct val="100000"/>
              </a:lnSpc>
              <a:spcBef>
                <a:spcPts val="200"/>
              </a:spcBef>
              <a:spcAft>
                <a:spcPts val="0"/>
              </a:spcAft>
              <a:buClrTx/>
              <a:buSzTx/>
              <a:buFontTx/>
              <a:buNone/>
              <a:tabLst/>
              <a:defRPr/>
            </a:pPr>
            <a:r>
              <a:rPr kumimoji="0" lang="en-US" sz="1000" b="0" i="0" u="none" strike="noStrike" kern="1200" cap="none" spc="0" normalizeH="0" baseline="0" noProof="0">
                <a:ln>
                  <a:noFill/>
                </a:ln>
                <a:gradFill flip="none">
                  <a:gsLst>
                    <a:gs pos="29000">
                      <a:srgbClr val="0078D4"/>
                    </a:gs>
                    <a:gs pos="100000">
                      <a:srgbClr val="C53FCC"/>
                    </a:gs>
                  </a:gsLst>
                  <a:lin ang="0" scaled="1"/>
                  <a:tileRect/>
                </a:gradFill>
                <a:effectLst/>
                <a:uLnTx/>
                <a:uFillTx/>
                <a:latin typeface="Segoe Sans Display Semibold"/>
                <a:ea typeface="+mn-ea"/>
                <a:cs typeface="+mn-cs"/>
              </a:rPr>
              <a:t>Step 3</a:t>
            </a:r>
          </a:p>
          <a:p>
            <a:pPr lvl="0" defTabSz="914400">
              <a:spcBef>
                <a:spcPts val="200"/>
              </a:spcBef>
              <a:defRPr/>
            </a:pPr>
            <a:r>
              <a:rPr lang="en-US" sz="900">
                <a:solidFill>
                  <a:srgbClr val="091F2C"/>
                </a:solidFill>
                <a:latin typeface="Segoe Sans Display Semibold"/>
              </a:rPr>
              <a:t>Define agent behavior</a:t>
            </a:r>
          </a:p>
          <a:p>
            <a:pPr lvl="0" defTabSz="914400">
              <a:spcBef>
                <a:spcPts val="200"/>
              </a:spcBef>
              <a:defRPr/>
            </a:pPr>
            <a:r>
              <a:rPr lang="en-US" sz="800">
                <a:solidFill>
                  <a:srgbClr val="091F2C"/>
                </a:solidFill>
              </a:rPr>
              <a:t>Use the Configure tab form to define how your Copilot will work. Use the icon, name, description and instructions provided for the agent, adapt them to your use case or use your own</a:t>
            </a:r>
            <a:endParaRPr lang="en-US" sz="1600">
              <a:solidFill>
                <a:srgbClr val="091F2C"/>
              </a:solidFill>
            </a:endParaRPr>
          </a:p>
        </p:txBody>
      </p:sp>
      <p:sp>
        <p:nvSpPr>
          <p:cNvPr id="54" name="Rectangle: Rounded Corners 53">
            <a:extLst>
              <a:ext uri="{FF2B5EF4-FFF2-40B4-BE49-F238E27FC236}">
                <a16:creationId xmlns:a16="http://schemas.microsoft.com/office/drawing/2014/main" id="{392A668C-A79B-73AD-142E-48720D6BD634}"/>
              </a:ext>
              <a:ext uri="{C183D7F6-B498-43B3-948B-1728B52AA6E4}">
                <adec:decorative xmlns:adec="http://schemas.microsoft.com/office/drawing/2017/decorative" val="1"/>
              </a:ext>
            </a:extLst>
          </p:cNvPr>
          <p:cNvSpPr>
            <a:spLocks/>
          </p:cNvSpPr>
          <p:nvPr/>
        </p:nvSpPr>
        <p:spPr bwMode="auto">
          <a:xfrm>
            <a:off x="1962007" y="4288601"/>
            <a:ext cx="4050351" cy="2023160"/>
          </a:xfrm>
          <a:prstGeom prst="roundRect">
            <a:avLst>
              <a:gd name="adj" fmla="val 9000"/>
            </a:avLst>
          </a:prstGeom>
          <a:solidFill>
            <a:srgbClr val="F0ECF8"/>
          </a:solidFill>
          <a:ln w="12700">
            <a:solidFill>
              <a:srgbClr val="BBA6DE"/>
            </a:solidFill>
          </a:ln>
          <a:effectLst>
            <a:outerShdw blurRad="177800" dist="127000" dir="2700000" algn="t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55" name="Rectangle: Rounded Corners 54">
            <a:extLst>
              <a:ext uri="{FF2B5EF4-FFF2-40B4-BE49-F238E27FC236}">
                <a16:creationId xmlns:a16="http://schemas.microsoft.com/office/drawing/2014/main" id="{4794BAE3-B408-32B3-2F76-A1F30E2CD51C}"/>
              </a:ext>
              <a:ext uri="{C183D7F6-B498-43B3-948B-1728B52AA6E4}">
                <adec:decorative xmlns:adec="http://schemas.microsoft.com/office/drawing/2017/decorative" val="1"/>
              </a:ext>
            </a:extLst>
          </p:cNvPr>
          <p:cNvSpPr/>
          <p:nvPr/>
        </p:nvSpPr>
        <p:spPr bwMode="auto">
          <a:xfrm>
            <a:off x="2074770" y="4371295"/>
            <a:ext cx="3824826" cy="1857773"/>
          </a:xfrm>
          <a:prstGeom prst="roundRect">
            <a:avLst>
              <a:gd name="adj" fmla="val 2722"/>
            </a:avLst>
          </a:prstGeom>
          <a:solidFill>
            <a:srgbClr val="96969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pic>
        <p:nvPicPr>
          <p:cNvPr id="71" name="Picture 70" descr="The Agent Builder interface. The user has switched to the Configure tab.">
            <a:extLst>
              <a:ext uri="{FF2B5EF4-FFF2-40B4-BE49-F238E27FC236}">
                <a16:creationId xmlns:a16="http://schemas.microsoft.com/office/drawing/2014/main" id="{F0D27435-263C-8E69-A03D-ACC5ED507589}"/>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2202094" y="4371295"/>
            <a:ext cx="3557951" cy="1857773"/>
          </a:xfrm>
          <a:prstGeom prst="rect">
            <a:avLst/>
          </a:prstGeom>
        </p:spPr>
      </p:pic>
      <p:cxnSp>
        <p:nvCxnSpPr>
          <p:cNvPr id="57" name="Straight Arrow Connector 56">
            <a:extLst>
              <a:ext uri="{FF2B5EF4-FFF2-40B4-BE49-F238E27FC236}">
                <a16:creationId xmlns:a16="http://schemas.microsoft.com/office/drawing/2014/main" id="{B3CB7B6E-C65B-72C8-919B-4307B29FA743}"/>
              </a:ext>
              <a:ext uri="{C183D7F6-B498-43B3-948B-1728B52AA6E4}">
                <adec:decorative xmlns:adec="http://schemas.microsoft.com/office/drawing/2017/decorative" val="1"/>
              </a:ext>
            </a:extLst>
          </p:cNvPr>
          <p:cNvCxnSpPr>
            <a:cxnSpLocks/>
          </p:cNvCxnSpPr>
          <p:nvPr/>
        </p:nvCxnSpPr>
        <p:spPr>
          <a:xfrm flipH="1">
            <a:off x="3122613" y="4927555"/>
            <a:ext cx="257493" cy="0"/>
          </a:xfrm>
          <a:prstGeom prst="straightConnector1">
            <a:avLst/>
          </a:prstGeom>
          <a:ln w="28575">
            <a:solidFill>
              <a:schemeClr val="bg2">
                <a:lumMod val="50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7D2B7268-C9ED-0BF1-787B-AEF2E9322CCD}"/>
              </a:ext>
              <a:ext uri="{C183D7F6-B498-43B3-948B-1728B52AA6E4}">
                <adec:decorative xmlns:adec="http://schemas.microsoft.com/office/drawing/2017/decorative" val="1"/>
              </a:ext>
            </a:extLst>
          </p:cNvPr>
          <p:cNvCxnSpPr>
            <a:cxnSpLocks/>
          </p:cNvCxnSpPr>
          <p:nvPr/>
        </p:nvCxnSpPr>
        <p:spPr>
          <a:xfrm flipH="1">
            <a:off x="4166553" y="5087575"/>
            <a:ext cx="257493" cy="0"/>
          </a:xfrm>
          <a:prstGeom prst="straightConnector1">
            <a:avLst/>
          </a:prstGeom>
          <a:ln w="28575">
            <a:solidFill>
              <a:schemeClr val="bg2">
                <a:lumMod val="50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cxnSp>
        <p:nvCxnSpPr>
          <p:cNvPr id="73" name="Straight Arrow Connector 72">
            <a:extLst>
              <a:ext uri="{FF2B5EF4-FFF2-40B4-BE49-F238E27FC236}">
                <a16:creationId xmlns:a16="http://schemas.microsoft.com/office/drawing/2014/main" id="{8096722C-2B82-BBD4-D85B-494195249B4D}"/>
              </a:ext>
              <a:ext uri="{C183D7F6-B498-43B3-948B-1728B52AA6E4}">
                <adec:decorative xmlns:adec="http://schemas.microsoft.com/office/drawing/2017/decorative" val="1"/>
              </a:ext>
            </a:extLst>
          </p:cNvPr>
          <p:cNvCxnSpPr>
            <a:cxnSpLocks/>
          </p:cNvCxnSpPr>
          <p:nvPr/>
        </p:nvCxnSpPr>
        <p:spPr>
          <a:xfrm flipH="1">
            <a:off x="4166553" y="5253379"/>
            <a:ext cx="257493" cy="0"/>
          </a:xfrm>
          <a:prstGeom prst="straightConnector1">
            <a:avLst/>
          </a:prstGeom>
          <a:ln w="28575">
            <a:solidFill>
              <a:schemeClr val="bg2">
                <a:lumMod val="50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B2CC3414-BD57-BD6B-9364-861B599D77D6}"/>
              </a:ext>
              <a:ext uri="{C183D7F6-B498-43B3-948B-1728B52AA6E4}">
                <adec:decorative xmlns:adec="http://schemas.microsoft.com/office/drawing/2017/decorative" val="1"/>
              </a:ext>
            </a:extLst>
          </p:cNvPr>
          <p:cNvCxnSpPr>
            <a:cxnSpLocks/>
          </p:cNvCxnSpPr>
          <p:nvPr/>
        </p:nvCxnSpPr>
        <p:spPr>
          <a:xfrm flipH="1">
            <a:off x="4166553" y="5448300"/>
            <a:ext cx="257493" cy="0"/>
          </a:xfrm>
          <a:prstGeom prst="straightConnector1">
            <a:avLst/>
          </a:prstGeom>
          <a:ln w="28575">
            <a:solidFill>
              <a:schemeClr val="bg2">
                <a:lumMod val="50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sp>
        <p:nvSpPr>
          <p:cNvPr id="58" name="Rectangle: Rounded Corners 57">
            <a:extLst>
              <a:ext uri="{FF2B5EF4-FFF2-40B4-BE49-F238E27FC236}">
                <a16:creationId xmlns:a16="http://schemas.microsoft.com/office/drawing/2014/main" id="{D3469CFE-5926-1B0C-17BB-3266961EC8C2}"/>
              </a:ext>
              <a:ext uri="{C183D7F6-B498-43B3-948B-1728B52AA6E4}">
                <adec:decorative xmlns:adec="http://schemas.microsoft.com/office/drawing/2017/decorative" val="1"/>
              </a:ext>
            </a:extLst>
          </p:cNvPr>
          <p:cNvSpPr>
            <a:spLocks/>
          </p:cNvSpPr>
          <p:nvPr/>
        </p:nvSpPr>
        <p:spPr bwMode="auto">
          <a:xfrm>
            <a:off x="6185842" y="4288601"/>
            <a:ext cx="4050351" cy="2023160"/>
          </a:xfrm>
          <a:prstGeom prst="roundRect">
            <a:avLst>
              <a:gd name="adj" fmla="val 9000"/>
            </a:avLst>
          </a:prstGeom>
          <a:solidFill>
            <a:srgbClr val="F0ECF8"/>
          </a:solidFill>
          <a:ln w="12700">
            <a:solidFill>
              <a:srgbClr val="BBA6DE"/>
            </a:solidFill>
          </a:ln>
          <a:effectLst>
            <a:outerShdw blurRad="177800" dist="127000" dir="2700000" algn="t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67" name="Rectangle: Rounded Corners 66">
            <a:extLst>
              <a:ext uri="{FF2B5EF4-FFF2-40B4-BE49-F238E27FC236}">
                <a16:creationId xmlns:a16="http://schemas.microsoft.com/office/drawing/2014/main" id="{BCB7EFAA-142A-18BD-644B-C9E57E61F9C9}"/>
              </a:ext>
              <a:ext uri="{C183D7F6-B498-43B3-948B-1728B52AA6E4}">
                <adec:decorative xmlns:adec="http://schemas.microsoft.com/office/drawing/2017/decorative" val="1"/>
              </a:ext>
            </a:extLst>
          </p:cNvPr>
          <p:cNvSpPr/>
          <p:nvPr/>
        </p:nvSpPr>
        <p:spPr bwMode="auto">
          <a:xfrm>
            <a:off x="6298604" y="4371295"/>
            <a:ext cx="3824826" cy="1857773"/>
          </a:xfrm>
          <a:prstGeom prst="roundRect">
            <a:avLst>
              <a:gd name="adj" fmla="val 2722"/>
            </a:avLst>
          </a:prstGeom>
          <a:solidFill>
            <a:srgbClr val="96969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pic>
        <p:nvPicPr>
          <p:cNvPr id="68" name="Picture 67" descr="The Agent Builder interface. The fields are filled with the template content. The user is adding knowledge to the Knowledge section in the Agent builder.">
            <a:extLst>
              <a:ext uri="{FF2B5EF4-FFF2-40B4-BE49-F238E27FC236}">
                <a16:creationId xmlns:a16="http://schemas.microsoft.com/office/drawing/2014/main" id="{42ECDD7E-8C80-FD1E-4845-940BD67AE233}"/>
              </a:ext>
              <a:ext uri="{C183D7F6-B498-43B3-948B-1728B52AA6E4}">
                <adec:decorative xmlns:adec="http://schemas.microsoft.com/office/drawing/2017/decorative" val="0"/>
              </a:ext>
            </a:extLst>
          </p:cNvPr>
          <p:cNvPicPr>
            <a:picLocks noChangeAspect="1"/>
          </p:cNvPicPr>
          <p:nvPr/>
        </p:nvPicPr>
        <p:blipFill>
          <a:blip r:embed="rId5"/>
          <a:stretch>
            <a:fillRect/>
          </a:stretch>
        </p:blipFill>
        <p:spPr>
          <a:xfrm>
            <a:off x="6435372" y="4372662"/>
            <a:ext cx="3551624" cy="1856405"/>
          </a:xfrm>
          <a:prstGeom prst="rect">
            <a:avLst/>
          </a:prstGeom>
        </p:spPr>
      </p:pic>
      <p:cxnSp>
        <p:nvCxnSpPr>
          <p:cNvPr id="69" name="Straight Arrow Connector 68">
            <a:extLst>
              <a:ext uri="{FF2B5EF4-FFF2-40B4-BE49-F238E27FC236}">
                <a16:creationId xmlns:a16="http://schemas.microsoft.com/office/drawing/2014/main" id="{A437B586-2921-1BC3-74B5-06A4E4E618D7}"/>
              </a:ext>
              <a:ext uri="{C183D7F6-B498-43B3-948B-1728B52AA6E4}">
                <adec:decorative xmlns:adec="http://schemas.microsoft.com/office/drawing/2017/decorative" val="1"/>
              </a:ext>
            </a:extLst>
          </p:cNvPr>
          <p:cNvCxnSpPr>
            <a:cxnSpLocks/>
          </p:cNvCxnSpPr>
          <p:nvPr/>
        </p:nvCxnSpPr>
        <p:spPr>
          <a:xfrm flipH="1">
            <a:off x="7437120" y="4770030"/>
            <a:ext cx="257493" cy="0"/>
          </a:xfrm>
          <a:prstGeom prst="straightConnector1">
            <a:avLst/>
          </a:prstGeom>
          <a:ln w="28575">
            <a:solidFill>
              <a:schemeClr val="bg2">
                <a:lumMod val="50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sp>
        <p:nvSpPr>
          <p:cNvPr id="70" name="TextBox 69">
            <a:extLst>
              <a:ext uri="{FF2B5EF4-FFF2-40B4-BE49-F238E27FC236}">
                <a16:creationId xmlns:a16="http://schemas.microsoft.com/office/drawing/2014/main" id="{B926CD1C-20E5-C2F6-15F5-A6145E8AD1BE}"/>
              </a:ext>
            </a:extLst>
          </p:cNvPr>
          <p:cNvSpPr txBox="1"/>
          <p:nvPr/>
        </p:nvSpPr>
        <p:spPr>
          <a:xfrm>
            <a:off x="10516779" y="4676095"/>
            <a:ext cx="1418483" cy="1467068"/>
          </a:xfrm>
          <a:prstGeom prst="rect">
            <a:avLst/>
          </a:prstGeom>
          <a:noFill/>
        </p:spPr>
        <p:txBody>
          <a:bodyPr vert="horz" wrap="square" lIns="0" tIns="0" rIns="0" bIns="0" rtlCol="0" anchor="t">
            <a:spAutoFit/>
          </a:bodyPr>
          <a:lstStyle/>
          <a:p>
            <a:pPr marL="0" marR="0" lvl="0" indent="0" algn="l" defTabSz="457200" rtl="0" eaLnBrk="1" fontAlgn="auto" latinLnBrk="0" hangingPunct="1">
              <a:lnSpc>
                <a:spcPct val="100000"/>
              </a:lnSpc>
              <a:spcBef>
                <a:spcPts val="200"/>
              </a:spcBef>
              <a:spcAft>
                <a:spcPts val="0"/>
              </a:spcAft>
              <a:buClrTx/>
              <a:buSzTx/>
              <a:buFontTx/>
              <a:buNone/>
              <a:tabLst/>
              <a:defRPr/>
            </a:pPr>
            <a:r>
              <a:rPr kumimoji="0" lang="en-US" sz="1000" b="0" i="0" u="none" strike="noStrike" kern="1200" cap="none" spc="0" normalizeH="0" baseline="0" noProof="0">
                <a:ln>
                  <a:noFill/>
                </a:ln>
                <a:gradFill flip="none">
                  <a:gsLst>
                    <a:gs pos="29000">
                      <a:srgbClr val="0078D4"/>
                    </a:gs>
                    <a:gs pos="100000">
                      <a:srgbClr val="C53FCC"/>
                    </a:gs>
                  </a:gsLst>
                  <a:lin ang="0" scaled="1"/>
                  <a:tileRect/>
                </a:gradFill>
                <a:effectLst/>
                <a:uLnTx/>
                <a:uFillTx/>
                <a:latin typeface="Segoe Sans Display Semibold"/>
                <a:ea typeface="+mn-ea"/>
                <a:cs typeface="+mn-cs"/>
              </a:rPr>
              <a:t>Step 4</a:t>
            </a:r>
          </a:p>
          <a:p>
            <a:pPr lvl="0" defTabSz="914400">
              <a:spcBef>
                <a:spcPts val="200"/>
              </a:spcBef>
              <a:defRPr/>
            </a:pPr>
            <a:r>
              <a:rPr lang="en-US" sz="900">
                <a:solidFill>
                  <a:srgbClr val="091F2C"/>
                </a:solidFill>
                <a:latin typeface="Segoe Sans Display Semibold"/>
              </a:rPr>
              <a:t>Add your organization’s data</a:t>
            </a:r>
          </a:p>
          <a:p>
            <a:pPr lvl="0" defTabSz="914400">
              <a:spcBef>
                <a:spcPts val="200"/>
              </a:spcBef>
              <a:defRPr/>
            </a:pPr>
            <a:r>
              <a:rPr lang="en-US" sz="800">
                <a:solidFill>
                  <a:srgbClr val="091F2C"/>
                </a:solidFill>
              </a:rPr>
              <a:t>Connect your agent to any necessary data sources as described for the agent. You can also add your organization's internal data, third-party business data, or other relevant information for the use case</a:t>
            </a:r>
            <a:endParaRPr lang="en-US" sz="1600">
              <a:solidFill>
                <a:srgbClr val="091F2C"/>
              </a:solidFill>
            </a:endParaRPr>
          </a:p>
        </p:txBody>
      </p:sp>
    </p:spTree>
    <p:extLst>
      <p:ext uri="{BB962C8B-B14F-4D97-AF65-F5344CB8AC3E}">
        <p14:creationId xmlns:p14="http://schemas.microsoft.com/office/powerpoint/2010/main" val="3272619675"/>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232192-B954-BBEB-00C8-712D5838BB9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DAEE88B-0966-5072-16B9-09771CBAB9CF}"/>
              </a:ext>
              <a:ext uri="{C183D7F6-B498-43B3-948B-1728B52AA6E4}">
                <adec:decorative xmlns:adec="http://schemas.microsoft.com/office/drawing/2017/decorative" val="1"/>
              </a:ext>
            </a:extLst>
          </p:cNvPr>
          <p:cNvSpPr/>
          <p:nvPr/>
        </p:nvSpPr>
        <p:spPr>
          <a:xfrm>
            <a:off x="0" y="1"/>
            <a:ext cx="12192000" cy="1419224"/>
          </a:xfrm>
          <a:prstGeom prst="rect">
            <a:avLst/>
          </a:prstGeom>
          <a:solidFill>
            <a:schemeClr val="accent1"/>
          </a:solidFill>
          <a:ln>
            <a:gradFill>
              <a:gsLst>
                <a:gs pos="14000">
                  <a:schemeClr val="bg1"/>
                </a:gs>
                <a:gs pos="100000">
                  <a:schemeClr val="bg1">
                    <a:lumMod val="99000"/>
                    <a:alpha val="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vert="vert270" lIns="91440" tIns="45720" rIns="91440" bIns="576072" rtlCol="0" anchor="ctr"/>
          <a:lstStyle/>
          <a:p>
            <a:pPr defTabSz="457200">
              <a:spcAft>
                <a:spcPts val="800"/>
              </a:spcAft>
            </a:pPr>
            <a:endParaRPr lang="en-US" sz="1400">
              <a:solidFill>
                <a:srgbClr val="FFFFFF"/>
              </a:solidFill>
              <a:latin typeface="Segoe Sans Display Semibold"/>
              <a:ea typeface="+mj-ea"/>
              <a:cs typeface="Segoe UI"/>
            </a:endParaRPr>
          </a:p>
        </p:txBody>
      </p:sp>
      <p:sp>
        <p:nvSpPr>
          <p:cNvPr id="4" name="Rectangle 3">
            <a:extLst>
              <a:ext uri="{FF2B5EF4-FFF2-40B4-BE49-F238E27FC236}">
                <a16:creationId xmlns:a16="http://schemas.microsoft.com/office/drawing/2014/main" id="{6DDACEB0-AB62-4EED-422C-14F6A9ED0135}"/>
              </a:ext>
              <a:ext uri="{C183D7F6-B498-43B3-948B-1728B52AA6E4}">
                <adec:decorative xmlns:adec="http://schemas.microsoft.com/office/drawing/2017/decorative" val="1"/>
              </a:ext>
            </a:extLst>
          </p:cNvPr>
          <p:cNvSpPr/>
          <p:nvPr/>
        </p:nvSpPr>
        <p:spPr>
          <a:xfrm>
            <a:off x="0" y="1409700"/>
            <a:ext cx="12192000" cy="64008"/>
          </a:xfrm>
          <a:prstGeom prst="rect">
            <a:avLst/>
          </a:prstGeom>
          <a:gradFill flip="none" rotWithShape="1">
            <a:gsLst>
              <a:gs pos="0">
                <a:srgbClr val="0078D4"/>
              </a:gs>
              <a:gs pos="100000">
                <a:schemeClr val="accent2"/>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3" name="Title 2">
            <a:extLst>
              <a:ext uri="{FF2B5EF4-FFF2-40B4-BE49-F238E27FC236}">
                <a16:creationId xmlns:a16="http://schemas.microsoft.com/office/drawing/2014/main" id="{D7EA6B3C-8AD5-B89B-BB96-AB48C628161F}"/>
              </a:ext>
            </a:extLst>
          </p:cNvPr>
          <p:cNvSpPr>
            <a:spLocks noGrp="1"/>
          </p:cNvSpPr>
          <p:nvPr>
            <p:ph type="title"/>
          </p:nvPr>
        </p:nvSpPr>
        <p:spPr>
          <a:xfrm>
            <a:off x="588263" y="512064"/>
            <a:ext cx="11018520" cy="553998"/>
          </a:xfrm>
        </p:spPr>
        <p:txBody>
          <a:bodyPr>
            <a:spAutoFit/>
          </a:bodyPr>
          <a:lstStyle/>
          <a:p>
            <a:r>
              <a:rPr lang="en-US">
                <a:solidFill>
                  <a:schemeClr val="bg1"/>
                </a:solidFill>
                <a:ea typeface="+mj-ea"/>
                <a:cs typeface="+mj-cs"/>
              </a:rPr>
              <a:t>Build agents in Copilot | Summary Steps 2/2</a:t>
            </a:r>
          </a:p>
        </p:txBody>
      </p:sp>
      <p:sp>
        <p:nvSpPr>
          <p:cNvPr id="48" name="Text Placeholder 47">
            <a:extLst>
              <a:ext uri="{FF2B5EF4-FFF2-40B4-BE49-F238E27FC236}">
                <a16:creationId xmlns:a16="http://schemas.microsoft.com/office/drawing/2014/main" id="{1A0666FF-618F-AD80-EB9B-E8492F5C7F72}"/>
              </a:ext>
            </a:extLst>
          </p:cNvPr>
          <p:cNvSpPr>
            <a:spLocks noGrp="1"/>
          </p:cNvSpPr>
          <p:nvPr>
            <p:ph type="body" sz="quarter" idx="10"/>
          </p:nvPr>
        </p:nvSpPr>
        <p:spPr>
          <a:xfrm>
            <a:off x="588263" y="1004500"/>
            <a:ext cx="11018520" cy="276999"/>
          </a:xfrm>
        </p:spPr>
        <p:txBody>
          <a:bodyPr/>
          <a:lstStyle/>
          <a:p>
            <a:r>
              <a:rPr lang="en-US">
                <a:solidFill>
                  <a:schemeClr val="bg1"/>
                </a:solidFill>
                <a:ea typeface="+mj-ea"/>
                <a:cs typeface="+mj-cs"/>
              </a:rPr>
              <a:t>For more information – </a:t>
            </a:r>
            <a:r>
              <a:rPr lang="en-US">
                <a:solidFill>
                  <a:schemeClr val="accent1">
                    <a:lumMod val="20000"/>
                    <a:lumOff val="80000"/>
                  </a:schemeClr>
                </a:solidFill>
                <a:ea typeface="+mj-ea"/>
                <a:cs typeface="+mj-cs"/>
                <a:hlinkClick r:id="rId2">
                  <a:extLst>
                    <a:ext uri="{A12FA001-AC4F-418D-AE19-62706E023703}">
                      <ahyp:hlinkClr xmlns:ahyp="http://schemas.microsoft.com/office/drawing/2018/hyperlinkcolor" val="tx"/>
                    </a:ext>
                  </a:extLst>
                </a:hlinkClick>
              </a:rPr>
              <a:t>Build agents with Copilot Studio agent builder</a:t>
            </a:r>
            <a:endParaRPr lang="en-US">
              <a:solidFill>
                <a:schemeClr val="accent1">
                  <a:lumMod val="20000"/>
                  <a:lumOff val="80000"/>
                </a:schemeClr>
              </a:solidFill>
              <a:ea typeface="+mj-ea"/>
              <a:cs typeface="+mj-cs"/>
            </a:endParaRPr>
          </a:p>
        </p:txBody>
      </p:sp>
      <p:sp>
        <p:nvSpPr>
          <p:cNvPr id="9" name="Content Placeholder 217">
            <a:extLst>
              <a:ext uri="{FF2B5EF4-FFF2-40B4-BE49-F238E27FC236}">
                <a16:creationId xmlns:a16="http://schemas.microsoft.com/office/drawing/2014/main" id="{9A4460A7-AB2F-A6DB-0E4A-D7ABE5B0F33C}"/>
              </a:ext>
              <a:ext uri="{C183D7F6-B498-43B3-948B-1728B52AA6E4}">
                <adec:decorative xmlns:adec="http://schemas.microsoft.com/office/drawing/2017/decorative" val="1"/>
              </a:ext>
            </a:extLst>
          </p:cNvPr>
          <p:cNvSpPr txBox="1">
            <a:spLocks/>
          </p:cNvSpPr>
          <p:nvPr/>
        </p:nvSpPr>
        <p:spPr>
          <a:xfrm rot="5400000">
            <a:off x="1367511" y="-1269326"/>
            <a:ext cx="387589" cy="3122614"/>
          </a:xfrm>
          <a:prstGeom prst="round2SameRect">
            <a:avLst>
              <a:gd name="adj1" fmla="val 50000"/>
              <a:gd name="adj2" fmla="val 0"/>
            </a:avLst>
          </a:prstGeom>
          <a:gradFill>
            <a:gsLst>
              <a:gs pos="14000">
                <a:schemeClr val="accent2"/>
              </a:gs>
              <a:gs pos="100000">
                <a:srgbClr val="0078D4"/>
              </a:gs>
            </a:gsLst>
            <a:lin ang="5400000" scaled="1"/>
          </a:gradFill>
          <a:ln w="19050">
            <a:gradFill>
              <a:gsLst>
                <a:gs pos="14000">
                  <a:schemeClr val="bg1"/>
                </a:gs>
                <a:gs pos="100000">
                  <a:schemeClr val="bg1">
                    <a:lumMod val="99000"/>
                    <a:alpha val="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vert="vert270" lIns="91440" tIns="45720" rIns="91440" bIns="576072" rtlCol="0" anchor="ctr"/>
          <a:lstStyle>
            <a:defPPr>
              <a:defRPr lang="en-US"/>
            </a:defPPr>
            <a:lvl1pPr marR="0" lvl="0" indent="0" defTabSz="457200" fontAlgn="auto">
              <a:lnSpc>
                <a:spcPct val="100000"/>
              </a:lnSpc>
              <a:spcBef>
                <a:spcPts val="0"/>
              </a:spcBef>
              <a:spcAft>
                <a:spcPts val="800"/>
              </a:spcAft>
              <a:buClrTx/>
              <a:buSzTx/>
              <a:buFontTx/>
              <a:buNone/>
              <a:tabLst/>
              <a:defRPr kumimoji="0" sz="1400" b="0" i="0" u="none" strike="noStrike" cap="none" spc="0" normalizeH="0" baseline="0">
                <a:ln>
                  <a:noFill/>
                </a:ln>
                <a:solidFill>
                  <a:schemeClr val="bg1"/>
                </a:solidFill>
                <a:effectLst/>
                <a:uLnTx/>
                <a:uFillTx/>
                <a:latin typeface="+mj-lt"/>
                <a:ea typeface="+mj-ea"/>
                <a:cs typeface="+mj-cs"/>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457200" rtl="0" eaLnBrk="1" fontAlgn="auto"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a:ln>
                  <a:noFill/>
                </a:ln>
                <a:solidFill>
                  <a:srgbClr val="FFFFFF"/>
                </a:solidFill>
                <a:effectLst/>
                <a:uLnTx/>
                <a:uFillTx/>
                <a:latin typeface="Segoe Sans Display Semibold"/>
                <a:ea typeface="+mj-ea"/>
                <a:cs typeface="+mj-cs"/>
              </a:rPr>
              <a:t>Agents in Copilot</a:t>
            </a:r>
          </a:p>
        </p:txBody>
      </p:sp>
      <p:sp>
        <p:nvSpPr>
          <p:cNvPr id="5" name="TextBox 4">
            <a:extLst>
              <a:ext uri="{FF2B5EF4-FFF2-40B4-BE49-F238E27FC236}">
                <a16:creationId xmlns:a16="http://schemas.microsoft.com/office/drawing/2014/main" id="{7024B4F5-5EF0-DE96-084C-5EB546A21F86}"/>
              </a:ext>
            </a:extLst>
          </p:cNvPr>
          <p:cNvSpPr txBox="1"/>
          <p:nvPr/>
        </p:nvSpPr>
        <p:spPr>
          <a:xfrm>
            <a:off x="366940" y="2264038"/>
            <a:ext cx="1418400" cy="1205458"/>
          </a:xfrm>
          <a:prstGeom prst="rect">
            <a:avLst/>
          </a:prstGeom>
          <a:noFill/>
        </p:spPr>
        <p:txBody>
          <a:bodyPr vert="horz" wrap="square" lIns="0" tIns="0" rIns="0" bIns="0" rtlCol="0">
            <a:spAutoFit/>
          </a:bodyPr>
          <a:lstStyle/>
          <a:p>
            <a:pPr marL="0" marR="0" lvl="0" indent="0" algn="l" defTabSz="457200" rtl="0" eaLnBrk="1" fontAlgn="auto" latinLnBrk="0" hangingPunct="1">
              <a:lnSpc>
                <a:spcPct val="100000"/>
              </a:lnSpc>
              <a:spcBef>
                <a:spcPts val="200"/>
              </a:spcBef>
              <a:spcAft>
                <a:spcPts val="0"/>
              </a:spcAft>
              <a:buClrTx/>
              <a:buSzTx/>
              <a:buFontTx/>
              <a:buNone/>
              <a:tabLst/>
              <a:defRPr/>
            </a:pPr>
            <a:r>
              <a:rPr kumimoji="0" lang="en-US" sz="1000" b="0" i="0" u="none" strike="noStrike" kern="1200" cap="none" spc="0" normalizeH="0" baseline="0" noProof="0">
                <a:ln>
                  <a:noFill/>
                </a:ln>
                <a:gradFill flip="none" rotWithShape="1">
                  <a:gsLst>
                    <a:gs pos="29000">
                      <a:srgbClr val="0078D4"/>
                    </a:gs>
                    <a:gs pos="100000">
                      <a:srgbClr val="C53FCC"/>
                    </a:gs>
                  </a:gsLst>
                  <a:lin ang="0" scaled="1"/>
                  <a:tileRect/>
                </a:gradFill>
                <a:effectLst/>
                <a:uLnTx/>
                <a:uFillTx/>
                <a:latin typeface="Segoe Sans Display Semibold"/>
                <a:ea typeface="+mn-ea"/>
                <a:cs typeface="+mn-cs"/>
              </a:rPr>
              <a:t>Step 5</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900" b="0" i="0" u="none" strike="noStrike" kern="1200" cap="none" spc="0" normalizeH="0" baseline="0" noProof="0">
                <a:ln>
                  <a:noFill/>
                </a:ln>
                <a:solidFill>
                  <a:srgbClr val="091F2C"/>
                </a:solidFill>
                <a:effectLst/>
                <a:uLnTx/>
                <a:uFillTx/>
                <a:latin typeface="Segoe Sans Display Semibold"/>
                <a:ea typeface="+mn-ea"/>
                <a:cs typeface="+mn-cs"/>
              </a:rPr>
              <a:t>Add sample prompts </a:t>
            </a:r>
            <a:endParaRPr lang="en-US" sz="900">
              <a:solidFill>
                <a:srgbClr val="091F2C"/>
              </a:solidFill>
              <a:latin typeface="Segoe Sans Display Semibold"/>
            </a:endParaRPr>
          </a:p>
          <a:p>
            <a:pPr lvl="0" defTabSz="914400">
              <a:spcBef>
                <a:spcPts val="200"/>
              </a:spcBef>
              <a:defRPr/>
            </a:pPr>
            <a:r>
              <a:rPr lang="en-US" sz="800">
                <a:solidFill>
                  <a:srgbClr val="091F2C"/>
                </a:solidFill>
              </a:rPr>
              <a:t>Add sample prompts for your agent’s users. These provide an example of how to use the agent. Use the provided sample prompts for the agent, adapt them to your use case or create your own</a:t>
            </a:r>
            <a:endParaRPr lang="en-US" sz="1600">
              <a:solidFill>
                <a:srgbClr val="091F2C"/>
              </a:solidFill>
            </a:endParaRPr>
          </a:p>
        </p:txBody>
      </p:sp>
      <p:sp>
        <p:nvSpPr>
          <p:cNvPr id="6" name="Rectangle: Rounded Corners 5">
            <a:extLst>
              <a:ext uri="{FF2B5EF4-FFF2-40B4-BE49-F238E27FC236}">
                <a16:creationId xmlns:a16="http://schemas.microsoft.com/office/drawing/2014/main" id="{919352F9-F564-5713-44B1-8F851AF268FC}"/>
              </a:ext>
              <a:ext uri="{C183D7F6-B498-43B3-948B-1728B52AA6E4}">
                <adec:decorative xmlns:adec="http://schemas.microsoft.com/office/drawing/2017/decorative" val="1"/>
              </a:ext>
            </a:extLst>
          </p:cNvPr>
          <p:cNvSpPr>
            <a:spLocks/>
          </p:cNvSpPr>
          <p:nvPr/>
        </p:nvSpPr>
        <p:spPr bwMode="auto">
          <a:xfrm>
            <a:off x="1958909" y="1878304"/>
            <a:ext cx="4050349" cy="2023159"/>
          </a:xfrm>
          <a:prstGeom prst="roundRect">
            <a:avLst>
              <a:gd name="adj" fmla="val 9000"/>
            </a:avLst>
          </a:prstGeom>
          <a:solidFill>
            <a:srgbClr val="F0ECF8"/>
          </a:solidFill>
          <a:ln w="12700">
            <a:solidFill>
              <a:srgbClr val="BBA6DE"/>
            </a:solidFill>
          </a:ln>
          <a:effectLst>
            <a:outerShdw blurRad="177800" dist="127000" dir="2700000" algn="t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7" name="Rectangle: Rounded Corners 6">
            <a:extLst>
              <a:ext uri="{FF2B5EF4-FFF2-40B4-BE49-F238E27FC236}">
                <a16:creationId xmlns:a16="http://schemas.microsoft.com/office/drawing/2014/main" id="{5E9C9075-3472-4CA6-542E-7A301D0A885B}"/>
              </a:ext>
              <a:ext uri="{C183D7F6-B498-43B3-948B-1728B52AA6E4}">
                <adec:decorative xmlns:adec="http://schemas.microsoft.com/office/drawing/2017/decorative" val="1"/>
              </a:ext>
            </a:extLst>
          </p:cNvPr>
          <p:cNvSpPr/>
          <p:nvPr/>
        </p:nvSpPr>
        <p:spPr bwMode="auto">
          <a:xfrm>
            <a:off x="2071672" y="1960998"/>
            <a:ext cx="3824824" cy="1857772"/>
          </a:xfrm>
          <a:prstGeom prst="roundRect">
            <a:avLst>
              <a:gd name="adj" fmla="val 2722"/>
            </a:avLst>
          </a:prstGeom>
          <a:solidFill>
            <a:srgbClr val="96969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pic>
        <p:nvPicPr>
          <p:cNvPr id="8" name="Picture 7" descr="The Agent Builder interface. The fields are filled with the template content. The user is customising the example prompts">
            <a:extLst>
              <a:ext uri="{FF2B5EF4-FFF2-40B4-BE49-F238E27FC236}">
                <a16:creationId xmlns:a16="http://schemas.microsoft.com/office/drawing/2014/main" id="{AD264D1A-5EB1-9121-2A09-2804DF3087A5}"/>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2203449" y="1959290"/>
            <a:ext cx="3561502" cy="1857772"/>
          </a:xfrm>
          <a:prstGeom prst="rect">
            <a:avLst/>
          </a:prstGeom>
        </p:spPr>
      </p:pic>
      <p:cxnSp>
        <p:nvCxnSpPr>
          <p:cNvPr id="10" name="Straight Arrow Connector 9">
            <a:extLst>
              <a:ext uri="{FF2B5EF4-FFF2-40B4-BE49-F238E27FC236}">
                <a16:creationId xmlns:a16="http://schemas.microsoft.com/office/drawing/2014/main" id="{B94EA66C-20D0-1B13-AF28-60857EEC017F}"/>
              </a:ext>
              <a:ext uri="{C183D7F6-B498-43B3-948B-1728B52AA6E4}">
                <adec:decorative xmlns:adec="http://schemas.microsoft.com/office/drawing/2017/decorative" val="1"/>
              </a:ext>
            </a:extLst>
          </p:cNvPr>
          <p:cNvCxnSpPr>
            <a:cxnSpLocks/>
          </p:cNvCxnSpPr>
          <p:nvPr/>
        </p:nvCxnSpPr>
        <p:spPr>
          <a:xfrm flipH="1">
            <a:off x="3231016" y="3031767"/>
            <a:ext cx="257493" cy="0"/>
          </a:xfrm>
          <a:prstGeom prst="straightConnector1">
            <a:avLst/>
          </a:prstGeom>
          <a:ln w="28575">
            <a:solidFill>
              <a:schemeClr val="bg2">
                <a:lumMod val="50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sp>
        <p:nvSpPr>
          <p:cNvPr id="11" name="Rectangle: Rounded Corners 10">
            <a:extLst>
              <a:ext uri="{FF2B5EF4-FFF2-40B4-BE49-F238E27FC236}">
                <a16:creationId xmlns:a16="http://schemas.microsoft.com/office/drawing/2014/main" id="{C24226C9-C83B-B71A-3673-CDC763C8F781}"/>
              </a:ext>
              <a:ext uri="{C183D7F6-B498-43B3-948B-1728B52AA6E4}">
                <adec:decorative xmlns:adec="http://schemas.microsoft.com/office/drawing/2017/decorative" val="1"/>
              </a:ext>
            </a:extLst>
          </p:cNvPr>
          <p:cNvSpPr>
            <a:spLocks/>
          </p:cNvSpPr>
          <p:nvPr/>
        </p:nvSpPr>
        <p:spPr bwMode="auto">
          <a:xfrm>
            <a:off x="6182742" y="1878304"/>
            <a:ext cx="4050349" cy="2023159"/>
          </a:xfrm>
          <a:prstGeom prst="roundRect">
            <a:avLst>
              <a:gd name="adj" fmla="val 9000"/>
            </a:avLst>
          </a:prstGeom>
          <a:solidFill>
            <a:srgbClr val="F0ECF8"/>
          </a:solidFill>
          <a:ln w="12700">
            <a:solidFill>
              <a:srgbClr val="BBA6DE"/>
            </a:solidFill>
          </a:ln>
          <a:effectLst>
            <a:outerShdw blurRad="177800" dist="127000" dir="2700000" algn="t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12" name="Rectangle: Rounded Corners 11">
            <a:extLst>
              <a:ext uri="{FF2B5EF4-FFF2-40B4-BE49-F238E27FC236}">
                <a16:creationId xmlns:a16="http://schemas.microsoft.com/office/drawing/2014/main" id="{199C2F75-5DC2-8E24-1AED-88AA5D6B429D}"/>
              </a:ext>
              <a:ext uri="{C183D7F6-B498-43B3-948B-1728B52AA6E4}">
                <adec:decorative xmlns:adec="http://schemas.microsoft.com/office/drawing/2017/decorative" val="1"/>
              </a:ext>
            </a:extLst>
          </p:cNvPr>
          <p:cNvSpPr/>
          <p:nvPr/>
        </p:nvSpPr>
        <p:spPr bwMode="auto">
          <a:xfrm>
            <a:off x="6267185" y="1959290"/>
            <a:ext cx="3824824" cy="1857772"/>
          </a:xfrm>
          <a:prstGeom prst="roundRect">
            <a:avLst>
              <a:gd name="adj" fmla="val 2722"/>
            </a:avLst>
          </a:prstGeom>
          <a:solidFill>
            <a:srgbClr val="96969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pic>
        <p:nvPicPr>
          <p:cNvPr id="13" name="Picture 12" descr="The Agent Builder interface. The fields are filled with the template content. The agent is ready. The Create button is prominent on the top right of the screen">
            <a:extLst>
              <a:ext uri="{FF2B5EF4-FFF2-40B4-BE49-F238E27FC236}">
                <a16:creationId xmlns:a16="http://schemas.microsoft.com/office/drawing/2014/main" id="{AB6FDEA4-502F-A2E9-558F-5B79B9C6C6F2}"/>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6415133" y="1959290"/>
            <a:ext cx="3561349" cy="1857772"/>
          </a:xfrm>
          <a:prstGeom prst="rect">
            <a:avLst/>
          </a:prstGeom>
        </p:spPr>
      </p:pic>
      <p:cxnSp>
        <p:nvCxnSpPr>
          <p:cNvPr id="14" name="Straight Arrow Connector 13">
            <a:extLst>
              <a:ext uri="{FF2B5EF4-FFF2-40B4-BE49-F238E27FC236}">
                <a16:creationId xmlns:a16="http://schemas.microsoft.com/office/drawing/2014/main" id="{44225E5E-192A-AA82-EE66-99D9AC9A1F1C}"/>
              </a:ext>
              <a:ext uri="{C183D7F6-B498-43B3-948B-1728B52AA6E4}">
                <adec:decorative xmlns:adec="http://schemas.microsoft.com/office/drawing/2017/decorative" val="1"/>
              </a:ext>
            </a:extLst>
          </p:cNvPr>
          <p:cNvCxnSpPr>
            <a:cxnSpLocks/>
          </p:cNvCxnSpPr>
          <p:nvPr/>
        </p:nvCxnSpPr>
        <p:spPr>
          <a:xfrm flipH="1">
            <a:off x="9824356" y="2054817"/>
            <a:ext cx="257493" cy="0"/>
          </a:xfrm>
          <a:prstGeom prst="straightConnector1">
            <a:avLst/>
          </a:prstGeom>
          <a:ln w="28575">
            <a:solidFill>
              <a:schemeClr val="bg2">
                <a:lumMod val="50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BE64B961-A4FE-7710-D359-C7B93D1E5461}"/>
              </a:ext>
            </a:extLst>
          </p:cNvPr>
          <p:cNvSpPr txBox="1"/>
          <p:nvPr/>
        </p:nvSpPr>
        <p:spPr>
          <a:xfrm>
            <a:off x="10516779" y="2259321"/>
            <a:ext cx="1418400" cy="836126"/>
          </a:xfrm>
          <a:prstGeom prst="rect">
            <a:avLst/>
          </a:prstGeom>
          <a:noFill/>
        </p:spPr>
        <p:txBody>
          <a:bodyPr vert="horz" wrap="square" lIns="0" tIns="0" rIns="0" bIns="0" rtlCol="0">
            <a:spAutoFit/>
          </a:bodyPr>
          <a:lstStyle/>
          <a:p>
            <a:pPr marL="0" marR="0" lvl="0" indent="0" algn="l" defTabSz="457200" rtl="0" eaLnBrk="1" fontAlgn="auto" latinLnBrk="0" hangingPunct="1">
              <a:lnSpc>
                <a:spcPct val="100000"/>
              </a:lnSpc>
              <a:spcBef>
                <a:spcPts val="200"/>
              </a:spcBef>
              <a:spcAft>
                <a:spcPts val="0"/>
              </a:spcAft>
              <a:buClrTx/>
              <a:buSzTx/>
              <a:buFontTx/>
              <a:buNone/>
              <a:tabLst/>
              <a:defRPr/>
            </a:pPr>
            <a:r>
              <a:rPr kumimoji="0" lang="en-US" sz="1000" b="0" i="0" u="none" strike="noStrike" kern="1200" cap="none" spc="0" normalizeH="0" baseline="0" noProof="0">
                <a:ln>
                  <a:noFill/>
                </a:ln>
                <a:gradFill flip="none" rotWithShape="1">
                  <a:gsLst>
                    <a:gs pos="29000">
                      <a:srgbClr val="0078D4"/>
                    </a:gs>
                    <a:gs pos="100000">
                      <a:srgbClr val="C53FCC"/>
                    </a:gs>
                  </a:gsLst>
                  <a:lin ang="0" scaled="1"/>
                  <a:tileRect/>
                </a:gradFill>
                <a:effectLst/>
                <a:uLnTx/>
                <a:uFillTx/>
                <a:latin typeface="Segoe Sans Display Semibold"/>
                <a:ea typeface="+mn-ea"/>
                <a:cs typeface="+mn-cs"/>
              </a:rPr>
              <a:t>Step 6</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900" b="0" i="0" u="none" strike="noStrike" kern="1200" cap="none" spc="0" normalizeH="0" baseline="0" noProof="0">
                <a:ln>
                  <a:noFill/>
                </a:ln>
                <a:solidFill>
                  <a:srgbClr val="091F2C"/>
                </a:solidFill>
                <a:effectLst/>
                <a:uLnTx/>
                <a:uFillTx/>
                <a:latin typeface="Segoe Sans Display Semibold"/>
                <a:ea typeface="+mn-ea"/>
                <a:cs typeface="+mn-cs"/>
              </a:rPr>
              <a:t>Publish your agent</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a:ea typeface="+mn-ea"/>
                <a:cs typeface="+mn-cs"/>
              </a:rPr>
              <a:t>When you have finished editing and reviewing your agent, select “Create” to complete the agent building process</a:t>
            </a:r>
            <a:endParaRPr kumimoji="0" lang="en-US" sz="1600" b="0" i="0" u="none" strike="noStrike" kern="1200" cap="none" spc="0" normalizeH="0" baseline="0" noProof="0">
              <a:ln>
                <a:noFill/>
              </a:ln>
              <a:solidFill>
                <a:srgbClr val="091F2C"/>
              </a:solidFill>
              <a:effectLst/>
              <a:uLnTx/>
              <a:uFillTx/>
              <a:latin typeface="Segoe Sans Display"/>
              <a:ea typeface="+mn-ea"/>
              <a:cs typeface="+mn-cs"/>
            </a:endParaRPr>
          </a:p>
        </p:txBody>
      </p:sp>
      <p:sp>
        <p:nvSpPr>
          <p:cNvPr id="16" name="TextBox 15">
            <a:extLst>
              <a:ext uri="{FF2B5EF4-FFF2-40B4-BE49-F238E27FC236}">
                <a16:creationId xmlns:a16="http://schemas.microsoft.com/office/drawing/2014/main" id="{CC1A4613-D19A-0B94-A15F-C72CA046508F}"/>
              </a:ext>
            </a:extLst>
          </p:cNvPr>
          <p:cNvSpPr txBox="1"/>
          <p:nvPr/>
        </p:nvSpPr>
        <p:spPr>
          <a:xfrm>
            <a:off x="366939" y="4676095"/>
            <a:ext cx="1418400" cy="1082348"/>
          </a:xfrm>
          <a:prstGeom prst="rect">
            <a:avLst/>
          </a:prstGeom>
          <a:noFill/>
        </p:spPr>
        <p:txBody>
          <a:bodyPr vert="horz" wrap="square" lIns="0" tIns="0" rIns="0" bIns="0" rtlCol="0">
            <a:spAutoFit/>
          </a:bodyPr>
          <a:lstStyle/>
          <a:p>
            <a:pPr marL="0" marR="0" lvl="0" indent="0" algn="l" defTabSz="457200" rtl="0" eaLnBrk="1" fontAlgn="auto" latinLnBrk="0" hangingPunct="1">
              <a:lnSpc>
                <a:spcPct val="100000"/>
              </a:lnSpc>
              <a:spcBef>
                <a:spcPts val="200"/>
              </a:spcBef>
              <a:spcAft>
                <a:spcPts val="0"/>
              </a:spcAft>
              <a:buClrTx/>
              <a:buSzTx/>
              <a:buFontTx/>
              <a:buNone/>
              <a:tabLst/>
              <a:defRPr/>
            </a:pPr>
            <a:r>
              <a:rPr kumimoji="0" lang="en-US" sz="1000" b="0" i="0" u="none" strike="noStrike" kern="1200" cap="none" spc="0" normalizeH="0" baseline="0" noProof="0">
                <a:ln>
                  <a:noFill/>
                </a:ln>
                <a:gradFill flip="none" rotWithShape="1">
                  <a:gsLst>
                    <a:gs pos="29000">
                      <a:srgbClr val="0078D4"/>
                    </a:gs>
                    <a:gs pos="100000">
                      <a:srgbClr val="C53FCC"/>
                    </a:gs>
                  </a:gsLst>
                  <a:lin ang="0" scaled="1"/>
                  <a:tileRect/>
                </a:gradFill>
                <a:effectLst/>
                <a:uLnTx/>
                <a:uFillTx/>
                <a:latin typeface="Segoe Sans Display Semibold"/>
                <a:ea typeface="+mn-ea"/>
                <a:cs typeface="+mn-cs"/>
              </a:rPr>
              <a:t>Step 7</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900" b="0" i="0" u="none" strike="noStrike" kern="1200" cap="none" spc="0" normalizeH="0" baseline="0" noProof="0">
                <a:ln>
                  <a:noFill/>
                </a:ln>
                <a:solidFill>
                  <a:srgbClr val="091F2C"/>
                </a:solidFill>
                <a:effectLst/>
                <a:uLnTx/>
                <a:uFillTx/>
                <a:latin typeface="Segoe Sans Display Semibold"/>
                <a:ea typeface="+mn-ea"/>
                <a:cs typeface="+mn-cs"/>
              </a:rPr>
              <a:t>Share your agent</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a:ea typeface="+mn-ea"/>
                <a:cs typeface="+mn-cs"/>
              </a:rPr>
              <a:t>Once created, you will be able to share your agent across your organization to unlock capacity at scale. Or </a:t>
            </a:r>
            <a:r>
              <a:rPr lang="en-US" sz="800">
                <a:solidFill>
                  <a:srgbClr val="091F2C"/>
                </a:solidFill>
                <a:latin typeface="Segoe Sans Display"/>
              </a:rPr>
              <a:t>y</a:t>
            </a:r>
            <a:r>
              <a:rPr kumimoji="0" lang="en-US" sz="800" b="0" i="0" u="none" strike="noStrike" kern="1200" cap="none" spc="0" normalizeH="0" baseline="0" noProof="0" err="1">
                <a:ln>
                  <a:noFill/>
                </a:ln>
                <a:solidFill>
                  <a:srgbClr val="091F2C"/>
                </a:solidFill>
                <a:effectLst/>
                <a:uLnTx/>
                <a:uFillTx/>
                <a:latin typeface="Segoe Sans Display"/>
                <a:ea typeface="+mn-ea"/>
                <a:cs typeface="+mn-cs"/>
              </a:rPr>
              <a:t>ou</a:t>
            </a:r>
            <a:r>
              <a:rPr kumimoji="0" lang="en-US" sz="800" b="0" i="0" u="none" strike="noStrike" kern="1200" cap="none" spc="0" normalizeH="0" baseline="0" noProof="0">
                <a:ln>
                  <a:noFill/>
                </a:ln>
                <a:solidFill>
                  <a:srgbClr val="091F2C"/>
                </a:solidFill>
                <a:effectLst/>
                <a:uLnTx/>
                <a:uFillTx/>
                <a:latin typeface="Segoe Sans Display"/>
                <a:ea typeface="+mn-ea"/>
                <a:cs typeface="+mn-cs"/>
              </a:rPr>
              <a:t> can also review the agent using the right pane in Copilot</a:t>
            </a:r>
            <a:endParaRPr kumimoji="0" lang="en-US" sz="1600" b="0" i="0" u="none" strike="noStrike" kern="1200" cap="none" spc="0" normalizeH="0" baseline="0" noProof="0">
              <a:ln>
                <a:noFill/>
              </a:ln>
              <a:solidFill>
                <a:srgbClr val="091F2C"/>
              </a:solidFill>
              <a:effectLst/>
              <a:uLnTx/>
              <a:uFillTx/>
              <a:latin typeface="Segoe Sans Display"/>
              <a:ea typeface="+mn-ea"/>
              <a:cs typeface="+mn-cs"/>
            </a:endParaRPr>
          </a:p>
        </p:txBody>
      </p:sp>
      <p:sp>
        <p:nvSpPr>
          <p:cNvPr id="17" name="Rectangle: Rounded Corners 16">
            <a:extLst>
              <a:ext uri="{FF2B5EF4-FFF2-40B4-BE49-F238E27FC236}">
                <a16:creationId xmlns:a16="http://schemas.microsoft.com/office/drawing/2014/main" id="{978BAB13-CA03-2EB3-3747-A02318B373C2}"/>
              </a:ext>
              <a:ext uri="{C183D7F6-B498-43B3-948B-1728B52AA6E4}">
                <adec:decorative xmlns:adec="http://schemas.microsoft.com/office/drawing/2017/decorative" val="1"/>
              </a:ext>
            </a:extLst>
          </p:cNvPr>
          <p:cNvSpPr>
            <a:spLocks/>
          </p:cNvSpPr>
          <p:nvPr/>
        </p:nvSpPr>
        <p:spPr bwMode="auto">
          <a:xfrm>
            <a:off x="1958909" y="4292647"/>
            <a:ext cx="4050349" cy="2023159"/>
          </a:xfrm>
          <a:prstGeom prst="roundRect">
            <a:avLst>
              <a:gd name="adj" fmla="val 9000"/>
            </a:avLst>
          </a:prstGeom>
          <a:solidFill>
            <a:srgbClr val="F0ECF8"/>
          </a:solidFill>
          <a:ln w="12700">
            <a:solidFill>
              <a:srgbClr val="BBA6DE"/>
            </a:solidFill>
          </a:ln>
          <a:effectLst>
            <a:outerShdw blurRad="177800" dist="127000" dir="2700000" algn="t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18" name="Rectangle: Rounded Corners 17">
            <a:extLst>
              <a:ext uri="{FF2B5EF4-FFF2-40B4-BE49-F238E27FC236}">
                <a16:creationId xmlns:a16="http://schemas.microsoft.com/office/drawing/2014/main" id="{D2D39021-AF79-28A5-A106-73AF0E8BD41B}"/>
              </a:ext>
              <a:ext uri="{C183D7F6-B498-43B3-948B-1728B52AA6E4}">
                <adec:decorative xmlns:adec="http://schemas.microsoft.com/office/drawing/2017/decorative" val="1"/>
              </a:ext>
            </a:extLst>
          </p:cNvPr>
          <p:cNvSpPr/>
          <p:nvPr/>
        </p:nvSpPr>
        <p:spPr bwMode="auto">
          <a:xfrm>
            <a:off x="2071672" y="4375341"/>
            <a:ext cx="3824824" cy="1857772"/>
          </a:xfrm>
          <a:prstGeom prst="roundRect">
            <a:avLst>
              <a:gd name="adj" fmla="val 2722"/>
            </a:avLst>
          </a:prstGeom>
          <a:solidFill>
            <a:srgbClr val="96969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pic>
        <p:nvPicPr>
          <p:cNvPr id="19" name="Picture 18" descr="The user has clicked the create button and the agent is created. A tooltip is asking the user to share or access the agent">
            <a:extLst>
              <a:ext uri="{FF2B5EF4-FFF2-40B4-BE49-F238E27FC236}">
                <a16:creationId xmlns:a16="http://schemas.microsoft.com/office/drawing/2014/main" id="{3E178FF4-F8EB-9EA8-CCAB-0E9D6382832F}"/>
              </a:ext>
              <a:ext uri="{C183D7F6-B498-43B3-948B-1728B52AA6E4}">
                <adec:decorative xmlns:adec="http://schemas.microsoft.com/office/drawing/2017/decorative" val="0"/>
              </a:ext>
            </a:extLst>
          </p:cNvPr>
          <p:cNvPicPr>
            <a:picLocks noChangeAspect="1"/>
          </p:cNvPicPr>
          <p:nvPr/>
        </p:nvPicPr>
        <p:blipFill>
          <a:blip r:embed="rId5"/>
          <a:stretch>
            <a:fillRect/>
          </a:stretch>
        </p:blipFill>
        <p:spPr>
          <a:xfrm>
            <a:off x="2208272" y="4374910"/>
            <a:ext cx="3570877" cy="1855219"/>
          </a:xfrm>
          <a:prstGeom prst="rect">
            <a:avLst/>
          </a:prstGeom>
        </p:spPr>
      </p:pic>
      <p:cxnSp>
        <p:nvCxnSpPr>
          <p:cNvPr id="20" name="Straight Arrow Connector 19">
            <a:extLst>
              <a:ext uri="{FF2B5EF4-FFF2-40B4-BE49-F238E27FC236}">
                <a16:creationId xmlns:a16="http://schemas.microsoft.com/office/drawing/2014/main" id="{AAE4182A-D392-F356-4C2C-3DC218BD861C}"/>
              </a:ext>
              <a:ext uri="{C183D7F6-B498-43B3-948B-1728B52AA6E4}">
                <adec:decorative xmlns:adec="http://schemas.microsoft.com/office/drawing/2017/decorative" val="1"/>
              </a:ext>
            </a:extLst>
          </p:cNvPr>
          <p:cNvCxnSpPr>
            <a:cxnSpLocks/>
          </p:cNvCxnSpPr>
          <p:nvPr/>
        </p:nvCxnSpPr>
        <p:spPr>
          <a:xfrm flipH="1">
            <a:off x="4653416" y="5448300"/>
            <a:ext cx="257493" cy="0"/>
          </a:xfrm>
          <a:prstGeom prst="straightConnector1">
            <a:avLst/>
          </a:prstGeom>
          <a:ln w="28575">
            <a:solidFill>
              <a:schemeClr val="bg2">
                <a:lumMod val="50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sp>
        <p:nvSpPr>
          <p:cNvPr id="21" name="Rectangle: Rounded Corners 20">
            <a:extLst>
              <a:ext uri="{FF2B5EF4-FFF2-40B4-BE49-F238E27FC236}">
                <a16:creationId xmlns:a16="http://schemas.microsoft.com/office/drawing/2014/main" id="{C87ACFDC-E88E-7D82-CDB9-BFA8A939A938}"/>
              </a:ext>
              <a:ext uri="{C183D7F6-B498-43B3-948B-1728B52AA6E4}">
                <adec:decorative xmlns:adec="http://schemas.microsoft.com/office/drawing/2017/decorative" val="1"/>
              </a:ext>
            </a:extLst>
          </p:cNvPr>
          <p:cNvSpPr>
            <a:spLocks/>
          </p:cNvSpPr>
          <p:nvPr/>
        </p:nvSpPr>
        <p:spPr bwMode="auto">
          <a:xfrm>
            <a:off x="6182742" y="4292647"/>
            <a:ext cx="4050349" cy="2023159"/>
          </a:xfrm>
          <a:prstGeom prst="roundRect">
            <a:avLst>
              <a:gd name="adj" fmla="val 9000"/>
            </a:avLst>
          </a:prstGeom>
          <a:solidFill>
            <a:srgbClr val="F0ECF8"/>
          </a:solidFill>
          <a:ln w="12700">
            <a:solidFill>
              <a:srgbClr val="BBA6DE"/>
            </a:solidFill>
          </a:ln>
          <a:effectLst>
            <a:outerShdw blurRad="177800" dist="127000" dir="2700000" algn="t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22" name="Rectangle: Rounded Corners 21">
            <a:extLst>
              <a:ext uri="{FF2B5EF4-FFF2-40B4-BE49-F238E27FC236}">
                <a16:creationId xmlns:a16="http://schemas.microsoft.com/office/drawing/2014/main" id="{58BFBAFC-DFD3-19BB-74F2-6F4095AFD395}"/>
              </a:ext>
              <a:ext uri="{C183D7F6-B498-43B3-948B-1728B52AA6E4}">
                <adec:decorative xmlns:adec="http://schemas.microsoft.com/office/drawing/2017/decorative" val="1"/>
              </a:ext>
            </a:extLst>
          </p:cNvPr>
          <p:cNvSpPr/>
          <p:nvPr/>
        </p:nvSpPr>
        <p:spPr bwMode="auto">
          <a:xfrm>
            <a:off x="6295504" y="4375341"/>
            <a:ext cx="3824824" cy="1857772"/>
          </a:xfrm>
          <a:prstGeom prst="roundRect">
            <a:avLst>
              <a:gd name="adj" fmla="val 2722"/>
            </a:avLst>
          </a:prstGeom>
          <a:solidFill>
            <a:srgbClr val="96969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pic>
        <p:nvPicPr>
          <p:cNvPr id="23" name="Picture 22" descr="The new agent interface. The user is using the agent">
            <a:extLst>
              <a:ext uri="{FF2B5EF4-FFF2-40B4-BE49-F238E27FC236}">
                <a16:creationId xmlns:a16="http://schemas.microsoft.com/office/drawing/2014/main" id="{C04F8A3B-F50E-3B62-F66D-C9F9700075BA}"/>
              </a:ext>
              <a:ext uri="{C183D7F6-B498-43B3-948B-1728B52AA6E4}">
                <adec:decorative xmlns:adec="http://schemas.microsoft.com/office/drawing/2017/decorative" val="0"/>
              </a:ext>
            </a:extLst>
          </p:cNvPr>
          <p:cNvPicPr>
            <a:picLocks noChangeAspect="1"/>
          </p:cNvPicPr>
          <p:nvPr/>
        </p:nvPicPr>
        <p:blipFill>
          <a:blip r:embed="rId6"/>
          <a:stretch>
            <a:fillRect/>
          </a:stretch>
        </p:blipFill>
        <p:spPr>
          <a:xfrm>
            <a:off x="6432105" y="4374271"/>
            <a:ext cx="3551958" cy="1856495"/>
          </a:xfrm>
          <a:prstGeom prst="rect">
            <a:avLst/>
          </a:prstGeom>
        </p:spPr>
      </p:pic>
      <p:cxnSp>
        <p:nvCxnSpPr>
          <p:cNvPr id="24" name="Straight Arrow Connector 23">
            <a:extLst>
              <a:ext uri="{FF2B5EF4-FFF2-40B4-BE49-F238E27FC236}">
                <a16:creationId xmlns:a16="http://schemas.microsoft.com/office/drawing/2014/main" id="{1CE372DD-26D7-2D9E-E6CE-B35DBC412CEA}"/>
              </a:ext>
              <a:ext uri="{C183D7F6-B498-43B3-948B-1728B52AA6E4}">
                <adec:decorative xmlns:adec="http://schemas.microsoft.com/office/drawing/2017/decorative" val="1"/>
              </a:ext>
            </a:extLst>
          </p:cNvPr>
          <p:cNvCxnSpPr>
            <a:cxnSpLocks/>
          </p:cNvCxnSpPr>
          <p:nvPr/>
        </p:nvCxnSpPr>
        <p:spPr>
          <a:xfrm flipH="1">
            <a:off x="9225416" y="6028967"/>
            <a:ext cx="257493" cy="0"/>
          </a:xfrm>
          <a:prstGeom prst="straightConnector1">
            <a:avLst/>
          </a:prstGeom>
          <a:ln w="28575">
            <a:solidFill>
              <a:schemeClr val="bg2">
                <a:lumMod val="50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821C58E8-7598-90DA-9282-65CDBCB8BE6E}"/>
              </a:ext>
            </a:extLst>
          </p:cNvPr>
          <p:cNvSpPr txBox="1"/>
          <p:nvPr/>
        </p:nvSpPr>
        <p:spPr>
          <a:xfrm>
            <a:off x="10516779" y="4676095"/>
            <a:ext cx="1418400" cy="1082348"/>
          </a:xfrm>
          <a:prstGeom prst="rect">
            <a:avLst/>
          </a:prstGeom>
          <a:noFill/>
        </p:spPr>
        <p:txBody>
          <a:bodyPr vert="horz" wrap="square" lIns="0" tIns="0" rIns="0" bIns="0" rtlCol="0">
            <a:spAutoFit/>
          </a:bodyPr>
          <a:lstStyle/>
          <a:p>
            <a:pPr marL="0" marR="0" lvl="0" indent="0" algn="l" defTabSz="457200" rtl="0" eaLnBrk="1" fontAlgn="auto" latinLnBrk="0" hangingPunct="1">
              <a:lnSpc>
                <a:spcPct val="100000"/>
              </a:lnSpc>
              <a:spcBef>
                <a:spcPts val="200"/>
              </a:spcBef>
              <a:spcAft>
                <a:spcPts val="0"/>
              </a:spcAft>
              <a:buClrTx/>
              <a:buSzTx/>
              <a:buFontTx/>
              <a:buNone/>
              <a:tabLst/>
              <a:defRPr/>
            </a:pPr>
            <a:r>
              <a:rPr kumimoji="0" lang="en-US" sz="1000" b="0" i="0" u="none" strike="noStrike" kern="1200" cap="none" spc="0" normalizeH="0" baseline="0" noProof="0">
                <a:ln>
                  <a:noFill/>
                </a:ln>
                <a:gradFill flip="none" rotWithShape="1">
                  <a:gsLst>
                    <a:gs pos="29000">
                      <a:srgbClr val="0078D4"/>
                    </a:gs>
                    <a:gs pos="100000">
                      <a:srgbClr val="C53FCC"/>
                    </a:gs>
                  </a:gsLst>
                  <a:lin ang="0" scaled="1"/>
                  <a:tileRect/>
                </a:gradFill>
                <a:effectLst/>
                <a:uLnTx/>
                <a:uFillTx/>
                <a:latin typeface="Segoe Sans Display Semibold"/>
                <a:ea typeface="+mn-ea"/>
                <a:cs typeface="+mn-cs"/>
              </a:rPr>
              <a:t>Step 8</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900" b="0" i="0" u="none" strike="noStrike" kern="1200" cap="none" spc="0" normalizeH="0" baseline="0" noProof="0">
                <a:ln>
                  <a:noFill/>
                </a:ln>
                <a:solidFill>
                  <a:srgbClr val="091F2C"/>
                </a:solidFill>
                <a:effectLst/>
                <a:uLnTx/>
                <a:uFillTx/>
                <a:latin typeface="Segoe Sans Display Semibold"/>
                <a:ea typeface="+mn-ea"/>
                <a:cs typeface="+mn-cs"/>
              </a:rPr>
              <a:t>Use your agent</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a:ea typeface="+mn-ea"/>
                <a:cs typeface="+mn-cs"/>
              </a:rPr>
              <a:t>You can now use the agent or @mention your agent </a:t>
            </a:r>
            <a:r>
              <a:rPr lang="en-US" sz="800">
                <a:solidFill>
                  <a:srgbClr val="091F2C"/>
                </a:solidFill>
                <a:latin typeface="Segoe Sans Display"/>
              </a:rPr>
              <a:t>and</a:t>
            </a:r>
            <a:r>
              <a:rPr kumimoji="0" lang="en-US" sz="800" b="0" i="0" u="none" strike="noStrike" kern="1200" cap="none" spc="0" normalizeH="0" baseline="0" noProof="0">
                <a:ln>
                  <a:noFill/>
                </a:ln>
                <a:solidFill>
                  <a:srgbClr val="091F2C"/>
                </a:solidFill>
                <a:effectLst/>
                <a:uLnTx/>
                <a:uFillTx/>
                <a:latin typeface="Segoe Sans Display"/>
                <a:ea typeface="+mn-ea"/>
                <a:cs typeface="+mn-cs"/>
              </a:rPr>
              <a:t> ask it questions directly in Copilot, saving you valuable time to focus on your most important tasks</a:t>
            </a:r>
            <a:endParaRPr kumimoji="0" lang="en-US" sz="1600" b="0" i="0" u="none" strike="noStrike" kern="1200" cap="none" spc="0" normalizeH="0" baseline="0" noProof="0">
              <a:ln>
                <a:noFill/>
              </a:ln>
              <a:solidFill>
                <a:srgbClr val="091F2C"/>
              </a:solidFill>
              <a:effectLst/>
              <a:uLnTx/>
              <a:uFillTx/>
              <a:latin typeface="Segoe Sans Display"/>
              <a:ea typeface="+mn-ea"/>
              <a:cs typeface="+mn-cs"/>
            </a:endParaRPr>
          </a:p>
        </p:txBody>
      </p:sp>
    </p:spTree>
    <p:extLst>
      <p:ext uri="{BB962C8B-B14F-4D97-AF65-F5344CB8AC3E}">
        <p14:creationId xmlns:p14="http://schemas.microsoft.com/office/powerpoint/2010/main" val="2491133488"/>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7F72A6-34C0-E708-61DE-DDD6E9A7A37B}"/>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35679B44-C756-A51B-D129-1E3BCCE88817}"/>
              </a:ext>
              <a:ext uri="{C183D7F6-B498-43B3-948B-1728B52AA6E4}">
                <adec:decorative xmlns:adec="http://schemas.microsoft.com/office/drawing/2017/decorative" val="1"/>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986" b="89979" l="4154" r="90000">
                        <a14:foregroundMark x1="14154" y1="52531" x2="17385" y2="59200"/>
                        <a14:foregroundMark x1="16256" y1="52736" x2="19179" y2="54378"/>
                        <a14:foregroundMark x1="4154" y1="40458" x2="5949" y2="40663"/>
                        <a14:foregroundMark x1="50154" y1="32387" x2="60513" y2="33995"/>
                        <a14:foregroundMark x1="60513" y1="33995" x2="70872" y2="38167"/>
                        <a14:foregroundMark x1="70872" y1="38167" x2="72462" y2="39774"/>
                        <a14:foregroundMark x1="66821" y1="63714" x2="74103" y2="57661"/>
                        <a14:foregroundMark x1="74103" y1="57661" x2="76256" y2="50000"/>
                        <a14:foregroundMark x1="76256" y1="50000" x2="73487" y2="42784"/>
                        <a14:foregroundMark x1="73487" y1="42784" x2="71128" y2="40219"/>
                        <a14:foregroundMark x1="52821" y1="32148" x2="63282" y2="33995"/>
                        <a14:foregroundMark x1="63282" y1="33995" x2="72103" y2="40150"/>
                        <a14:foregroundMark x1="72103" y1="40150" x2="75846" y2="47230"/>
                        <a14:foregroundMark x1="75846" y1="47230" x2="76000" y2="54480"/>
                        <a14:foregroundMark x1="76000" y1="54480" x2="75128" y2="56361"/>
                        <a14:foregroundMark x1="72923" y1="40663" x2="76513" y2="48632"/>
                        <a14:foregroundMark x1="76513" y1="48632" x2="76154" y2="51710"/>
                        <a14:foregroundMark x1="72154" y1="40287" x2="76667" y2="48803"/>
                        <a14:foregroundMark x1="76667" y1="48803" x2="75385" y2="54754"/>
                        <a14:foregroundMark x1="74386" y1="42507" x2="76769" y2="48119"/>
                        <a14:foregroundMark x1="76769" y1="48119" x2="76462" y2="53112"/>
                        <a14:foregroundMark x1="73971" y1="42196" x2="77282" y2="49419"/>
                        <a14:foregroundMark x1="74769" y1="43023" x2="76872" y2="47503"/>
                        <a14:foregroundMark x1="73128" y1="40321" x2="75077" y2="43365"/>
                        <a14:backgroundMark x1="73897" y1="40014" x2="73692" y2="39911"/>
                        <a14:backgroundMark x1="72513" y1="38748" x2="73633" y2="40185"/>
                        <a14:backgroundMark x1="13590" y1="40698" x2="13590" y2="40698"/>
                      </a14:backgroundRemoval>
                    </a14:imgEffect>
                  </a14:imgLayer>
                </a14:imgProps>
              </a:ext>
            </a:extLst>
          </a:blip>
          <a:srcRect t="30784" r="21625" b="28424"/>
          <a:stretch/>
        </p:blipFill>
        <p:spPr>
          <a:xfrm rot="21139853">
            <a:off x="6336504" y="1632775"/>
            <a:ext cx="5052302" cy="3942969"/>
          </a:xfrm>
          <a:prstGeom prst="rect">
            <a:avLst/>
          </a:prstGeom>
          <a:effectLst>
            <a:outerShdw blurRad="38100" dist="50800" dir="10200000" algn="t" rotWithShape="0">
              <a:prstClr val="black">
                <a:alpha val="88000"/>
              </a:prstClr>
            </a:outerShdw>
          </a:effectLst>
        </p:spPr>
      </p:pic>
      <p:sp>
        <p:nvSpPr>
          <p:cNvPr id="2" name="Title 1">
            <a:extLst>
              <a:ext uri="{FF2B5EF4-FFF2-40B4-BE49-F238E27FC236}">
                <a16:creationId xmlns:a16="http://schemas.microsoft.com/office/drawing/2014/main" id="{9E1FCC50-22D2-14E7-76E0-EB4895C20633}"/>
              </a:ext>
            </a:extLst>
          </p:cNvPr>
          <p:cNvSpPr>
            <a:spLocks noGrp="1"/>
          </p:cNvSpPr>
          <p:nvPr>
            <p:ph type="title" idx="4294967295"/>
          </p:nvPr>
        </p:nvSpPr>
        <p:spPr>
          <a:xfrm>
            <a:off x="584200" y="3147367"/>
            <a:ext cx="11018520" cy="615553"/>
          </a:xfrm>
        </p:spPr>
        <p:txBody>
          <a:bodyPr lIns="0"/>
          <a:lstStyle/>
          <a:p>
            <a:r>
              <a:rPr lang="en-GB" sz="4000"/>
              <a:t>Thank you!</a:t>
            </a:r>
            <a:endParaRPr lang="en-US" sz="4000"/>
          </a:p>
        </p:txBody>
      </p:sp>
      <p:sp>
        <p:nvSpPr>
          <p:cNvPr id="9" name="Text Placeholder 4">
            <a:extLst>
              <a:ext uri="{FF2B5EF4-FFF2-40B4-BE49-F238E27FC236}">
                <a16:creationId xmlns:a16="http://schemas.microsoft.com/office/drawing/2014/main" id="{A9CEB151-09E5-CCC0-15B2-C165A31E4B4D}"/>
              </a:ext>
            </a:extLst>
          </p:cNvPr>
          <p:cNvSpPr txBox="1">
            <a:spLocks/>
          </p:cNvSpPr>
          <p:nvPr/>
        </p:nvSpPr>
        <p:spPr>
          <a:xfrm>
            <a:off x="584200" y="3912972"/>
            <a:ext cx="9144000" cy="246221"/>
          </a:xfrm>
          <a:prstGeom prst="rect">
            <a:avLst/>
          </a:prstGeom>
        </p:spPr>
        <p:txBody>
          <a:bodyPr lIns="0"/>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1600"/>
              <a:t>Find your next Copilot agent at </a:t>
            </a:r>
            <a:r>
              <a:rPr lang="en-GB" sz="1600">
                <a:hlinkClick r:id="rId4"/>
              </a:rPr>
              <a:t>adoption.microsoft.com</a:t>
            </a:r>
            <a:endParaRPr lang="en-US" sz="1600"/>
          </a:p>
        </p:txBody>
      </p:sp>
    </p:spTree>
    <p:extLst>
      <p:ext uri="{BB962C8B-B14F-4D97-AF65-F5344CB8AC3E}">
        <p14:creationId xmlns:p14="http://schemas.microsoft.com/office/powerpoint/2010/main" val="1505687252"/>
      </p:ext>
    </p:extLst>
  </p:cSld>
  <p:clrMapOvr>
    <a:masterClrMapping/>
  </p:clrMapOvr>
  <p:transition>
    <p:fade/>
  </p:transition>
</p:sld>
</file>

<file path=ppt/theme/theme1.xml><?xml version="1.0" encoding="utf-8"?>
<a:theme xmlns:a="http://schemas.openxmlformats.org/drawingml/2006/main" name="Microsoft 365 Copilot Template">
  <a:themeElements>
    <a:clrScheme name="Microsoft 365 Copilot">
      <a:dk1>
        <a:srgbClr val="091F2C"/>
      </a:dk1>
      <a:lt1>
        <a:srgbClr val="FFFFFF"/>
      </a:lt1>
      <a:dk2>
        <a:srgbClr val="000000"/>
      </a:dk2>
      <a:lt2>
        <a:srgbClr val="FFF8F5"/>
      </a:lt2>
      <a:accent1>
        <a:srgbClr val="0078D4"/>
      </a:accent1>
      <a:accent2>
        <a:srgbClr val="C03BC4"/>
      </a:accent2>
      <a:accent3>
        <a:srgbClr val="FFA38B"/>
      </a:accent3>
      <a:accent4>
        <a:srgbClr val="8661C5"/>
      </a:accent4>
      <a:accent5>
        <a:srgbClr val="8DC8E8"/>
      </a:accent5>
      <a:accent6>
        <a:srgbClr val="FF5C39"/>
      </a:accent6>
      <a:hlink>
        <a:srgbClr val="0078D4"/>
      </a:hlink>
      <a:folHlink>
        <a:srgbClr val="C03BC4"/>
      </a:folHlink>
    </a:clrScheme>
    <a:fontScheme name="FantasyxMSFT">
      <a:majorFont>
        <a:latin typeface="Segoe Sans Display Semibold"/>
        <a:ea typeface=""/>
        <a:cs typeface=""/>
      </a:majorFont>
      <a:minorFont>
        <a:latin typeface="Segoe Sans Display"/>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a:solidFill>
              <a:schemeClr val="bg1"/>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Brown">
      <a:srgbClr val="E1D3C7"/>
    </a:custClr>
    <a:custClr name="Light Yellow">
      <a:srgbClr val="FFE399"/>
    </a:custClr>
    <a:custClr name="Light Orange">
      <a:srgbClr val="FFA38B"/>
    </a:custClr>
    <a:custClr name="Light Red">
      <a:srgbClr val="FFB3BB"/>
    </a:custClr>
    <a:custClr name="Light Magenta">
      <a:srgbClr val="D59ED7"/>
    </a:custClr>
    <a:custClr name="Light Purple">
      <a:srgbClr val="C5B4E3"/>
    </a:custClr>
    <a:custClr name="Light Blue">
      <a:srgbClr val="8DC8E8"/>
    </a:custClr>
    <a:custClr name="Light Teal">
      <a:srgbClr val="B9DCD2"/>
    </a:custClr>
    <a:custClr name="Light Green">
      <a:srgbClr val="D4EC8E"/>
    </a:custClr>
    <a:custClr name="Blue Black">
      <a:srgbClr val="091F2C"/>
    </a:custClr>
    <a:custClr name="Brown">
      <a:srgbClr val="BF9474"/>
    </a:custClr>
    <a:custClr name="Yellow">
      <a:srgbClr val="FFB900"/>
    </a:custClr>
    <a:custClr name="Orange">
      <a:srgbClr val="FF5C39"/>
    </a:custClr>
    <a:custClr name="Red">
      <a:srgbClr val="F4364C"/>
    </a:custClr>
    <a:custClr name="Magenta">
      <a:srgbClr val="C03BC4"/>
    </a:custClr>
    <a:custClr name="Purple">
      <a:srgbClr val="8661C5"/>
    </a:custClr>
    <a:custClr name="Blue">
      <a:srgbClr val="0078D4"/>
    </a:custClr>
    <a:custClr name="Teal">
      <a:srgbClr val="49C5B1"/>
    </a:custClr>
    <a:custClr name="Green">
      <a:srgbClr val="8DE971"/>
    </a:custClr>
    <a:custClr name="Rich Black">
      <a:srgbClr val="000000"/>
    </a:custClr>
    <a:custClr name="Dark Brown">
      <a:srgbClr val="5C4738"/>
    </a:custClr>
    <a:custClr name="Dark Yellow">
      <a:srgbClr val="7F5A1A"/>
    </a:custClr>
    <a:custClr name="Dark Orange">
      <a:srgbClr val="73391D"/>
    </a:custClr>
    <a:custClr name="Dark Red">
      <a:srgbClr val="73262F"/>
    </a:custClr>
    <a:custClr name="Dark Magenta">
      <a:srgbClr val="702573"/>
    </a:custClr>
    <a:custClr name="Dark Purple">
      <a:srgbClr val="463668"/>
    </a:custClr>
    <a:custClr name="Dark Blue">
      <a:srgbClr val="2A446F"/>
    </a:custClr>
    <a:custClr name="Dark Teal">
      <a:srgbClr val="225B62"/>
    </a:custClr>
    <a:custClr name="Dark Green">
      <a:srgbClr val="07641D"/>
    </a:custClr>
    <a:custClr name="Brown Black">
      <a:srgbClr val="291817"/>
    </a:custClr>
    <a:custClr name="Pure White">
      <a:srgbClr val="FFFFFF"/>
    </a:custClr>
    <a:custClr name="Off White">
      <a:srgbClr val="F4F3F5"/>
    </a:custClr>
    <a:custClr name="Warm White">
      <a:srgbClr val="FFF8F3"/>
    </a:custClr>
    <a:custClr name="Warm Light Gray">
      <a:srgbClr val="E8E6DF"/>
    </a:custClr>
    <a:custClr name="Mid Gray">
      <a:srgbClr val="D7D2CB"/>
    </a:custClr>
    <a:custClr name="Warm Gray">
      <a:srgbClr val="8C8279"/>
    </a:custClr>
    <a:custClr name="Light Gray">
      <a:srgbClr val="D9D9D6"/>
    </a:custClr>
    <a:custClr name="Cool Gray">
      <a:srgbClr val="B1B3B3"/>
    </a:custClr>
    <a:custClr name="Dark Gray">
      <a:srgbClr val="454142"/>
    </a:custClr>
    <a:custClr name="Pure White">
      <a:srgbClr val="FFFFFF"/>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Lst>
  <a:extLst>
    <a:ext uri="{05A4C25C-085E-4340-85A3-A5531E510DB2}">
      <thm15:themeFamily xmlns:thm15="http://schemas.microsoft.com/office/thememl/2012/main" name="Microsoft365-Copilot-Powerpoint-Template_2504" id="{6BE6AC59-600F-BB42-A9B7-9CD9420BD9FE}" vid="{0B8AE68D-9F32-1749-802B-95169DCEFF22}"/>
    </a:ext>
  </a:extLst>
</a:theme>
</file>

<file path=ppt/theme/theme2.xml><?xml version="1.0" encoding="utf-8"?>
<a:theme xmlns:a="http://schemas.openxmlformats.org/drawingml/2006/main" name="White Template">
  <a:themeElements>
    <a:clrScheme name="Copilot">
      <a:dk1>
        <a:sysClr val="windowText" lastClr="000000"/>
      </a:dk1>
      <a:lt1>
        <a:sysClr val="window" lastClr="FFFFFF"/>
      </a:lt1>
      <a:dk2>
        <a:srgbClr val="091F2C"/>
      </a:dk2>
      <a:lt2>
        <a:srgbClr val="F4F3F5"/>
      </a:lt2>
      <a:accent1>
        <a:srgbClr val="C5B4E3"/>
      </a:accent1>
      <a:accent2>
        <a:srgbClr val="8661C5"/>
      </a:accent2>
      <a:accent3>
        <a:srgbClr val="463668"/>
      </a:accent3>
      <a:accent4>
        <a:srgbClr val="0078D4"/>
      </a:accent4>
      <a:accent5>
        <a:srgbClr val="2A446F"/>
      </a:accent5>
      <a:accent6>
        <a:srgbClr val="C03BC4"/>
      </a:accent6>
      <a:hlink>
        <a:srgbClr val="FFA38B"/>
      </a:hlink>
      <a:folHlink>
        <a:srgbClr val="FFE399"/>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extLst>
    <a:ext uri="{05A4C25C-085E-4340-85A3-A5531E510DB2}">
      <thm15:themeFamily xmlns:thm15="http://schemas.microsoft.com/office/thememl/2012/main" name="Microsoft_brand_template_blue_accessible.pptx" id="{F774D412-23CA-4DC2-A47D-10DB1AEE7EFE}" vid="{952AAC9D-4DB4-450B-87D3-2D1B406135CB}"/>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0B966FD79224D4BA85F25A47B1A9825" ma:contentTypeVersion="22" ma:contentTypeDescription="Create a new document." ma:contentTypeScope="" ma:versionID="8f4790c07f4a8cd98e83c6e3960eca35">
  <xsd:schema xmlns:xsd="http://www.w3.org/2001/XMLSchema" xmlns:xs="http://www.w3.org/2001/XMLSchema" xmlns:p="http://schemas.microsoft.com/office/2006/metadata/properties" xmlns:ns1="http://schemas.microsoft.com/sharepoint/v3" xmlns:ns2="64e0a3ad-3a37-4cff-beb8-cdd69c3a68b9" xmlns:ns3="afefc9b0-eaf5-4f8f-8c91-d01d7cb6f86f" targetNamespace="http://schemas.microsoft.com/office/2006/metadata/properties" ma:root="true" ma:fieldsID="72a3e29b101d7ecc7c08ca719c1acb2e" ns1:_="" ns2:_="" ns3:_="">
    <xsd:import namespace="http://schemas.microsoft.com/sharepoint/v3"/>
    <xsd:import namespace="64e0a3ad-3a37-4cff-beb8-cdd69c3a68b9"/>
    <xsd:import namespace="afefc9b0-eaf5-4f8f-8c91-d01d7cb6f86f"/>
    <xsd:element name="properties">
      <xsd:complexType>
        <xsd:sequence>
          <xsd:element name="documentManagement">
            <xsd:complexType>
              <xsd:all>
                <xsd:element ref="ns1:_ip_UnifiedCompliancePolicyProperties" minOccurs="0"/>
                <xsd:element ref="ns1:_ip_UnifiedCompliancePolicyUIAction" minOccurs="0"/>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BillingMetadata" minOccurs="0"/>
                <xsd:element ref="ns2:Status" minOccurs="0"/>
                <xsd:element ref="ns2:MediaServiceLocation" minOccurs="0"/>
                <xsd:element ref="ns2:MediaServiceDocTags" minOccurs="0"/>
                <xsd:element ref="ns2:HasDigitalSignature" minOccurs="0"/>
                <xsd:element ref="ns2:DigitalSignatureProvide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8" nillable="true" ma:displayName="Unified Compliance Policy Properties" ma:hidden="true" ma:internalName="_ip_UnifiedCompliancePolicyProperties">
      <xsd:simpleType>
        <xsd:restriction base="dms:Note"/>
      </xsd:simpleType>
    </xsd:element>
    <xsd:element name="_ip_UnifiedCompliancePolicyUIAction" ma:index="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4e0a3ad-3a37-4cff-beb8-cdd69c3a68b9"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BillingMetadata" ma:index="24" nillable="true" ma:displayName="MediaServiceBillingMetadata" ma:hidden="true" ma:internalName="MediaServiceBillingMetadata" ma:readOnly="true">
      <xsd:simpleType>
        <xsd:restriction base="dms:Text"/>
      </xsd:simpleType>
    </xsd:element>
    <xsd:element name="Status" ma:index="25" nillable="true" ma:displayName="Status" ma:default="Draft" ma:format="Dropdown" ma:internalName="Status">
      <xsd:simpleType>
        <xsd:restriction base="dms:Choice">
          <xsd:enumeration value="Draft"/>
          <xsd:enumeration value="Final"/>
          <xsd:enumeration value="Reference"/>
          <xsd:enumeration value="Dont Use"/>
        </xsd:restriction>
      </xsd:simpleType>
    </xsd:element>
    <xsd:element name="MediaServiceLocation" ma:index="26" nillable="true" ma:displayName="Location" ma:indexed="true" ma:internalName="MediaServiceLocation" ma:readOnly="true">
      <xsd:simpleType>
        <xsd:restriction base="dms:Text"/>
      </xsd:simpleType>
    </xsd:element>
    <xsd:element name="MediaServiceDocTags" ma:index="27" nillable="true" ma:displayName="MediaServiceDocTags" ma:hidden="true" ma:internalName="MediaServiceDocTags" ma:readOnly="true">
      <xsd:simpleType>
        <xsd:restriction base="dms:Note"/>
      </xsd:simpleType>
    </xsd:element>
    <xsd:element name="HasDigitalSignature" ma:index="28" nillable="true" ma:displayName="Has Digital Signature" ma:internalName="HasDigitalSignature" ma:readOnly="false">
      <xsd:simpleType>
        <xsd:restriction base="dms:Boolean"/>
      </xsd:simpleType>
    </xsd:element>
    <xsd:element name="DigitalSignatureProvider" ma:index="29" nillable="true" ma:displayName="Digital Signature Provider" ma:internalName="DigitalSignatureProvider"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fefc9b0-eaf5-4f8f-8c91-d01d7cb6f86f"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c28586fa-fa4e-4fdc-9f22-8e4b8976a0d9}" ma:internalName="TaxCatchAll" ma:showField="CatchAllData" ma:web="afefc9b0-eaf5-4f8f-8c91-d01d7cb6f86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64e0a3ad-3a37-4cff-beb8-cdd69c3a68b9">Draft</Status>
    <_ip_UnifiedCompliancePolicyUIAction xmlns="http://schemas.microsoft.com/sharepoint/v3" xsi:nil="true"/>
    <HasDigitalSignature xmlns="64e0a3ad-3a37-4cff-beb8-cdd69c3a68b9" xsi:nil="true"/>
    <TaxCatchAll xmlns="afefc9b0-eaf5-4f8f-8c91-d01d7cb6f86f" xsi:nil="true"/>
    <_ip_UnifiedCompliancePolicyProperties xmlns="http://schemas.microsoft.com/sharepoint/v3" xsi:nil="true"/>
    <lcf76f155ced4ddcb4097134ff3c332f xmlns="64e0a3ad-3a37-4cff-beb8-cdd69c3a68b9">
      <Terms xmlns="http://schemas.microsoft.com/office/infopath/2007/PartnerControls"/>
    </lcf76f155ced4ddcb4097134ff3c332f>
    <DigitalSignatureProvider xmlns="64e0a3ad-3a37-4cff-beb8-cdd69c3a68b9"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02412CB-121B-452D-8090-500CBB7C7DF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4e0a3ad-3a37-4cff-beb8-cdd69c3a68b9"/>
    <ds:schemaRef ds:uri="afefc9b0-eaf5-4f8f-8c91-d01d7cb6f86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71B0867-9D8F-4CDC-A1AC-8B3EBC763903}">
  <ds:schemaRefs>
    <ds:schemaRef ds:uri="http://schemas.microsoft.com/office/2006/metadata/properties"/>
    <ds:schemaRef ds:uri="http://schemas.microsoft.com/office/infopath/2007/PartnerControls"/>
    <ds:schemaRef ds:uri="64e0a3ad-3a37-4cff-beb8-cdd69c3a68b9"/>
    <ds:schemaRef ds:uri="http://schemas.microsoft.com/sharepoint/v3"/>
    <ds:schemaRef ds:uri="afefc9b0-eaf5-4f8f-8c91-d01d7cb6f86f"/>
  </ds:schemaRefs>
</ds:datastoreItem>
</file>

<file path=customXml/itemProps3.xml><?xml version="1.0" encoding="utf-8"?>
<ds:datastoreItem xmlns:ds="http://schemas.openxmlformats.org/officeDocument/2006/customXml" ds:itemID="{B1F47939-D8C8-4339-BAA9-077C1780059D}">
  <ds:schemaRefs>
    <ds:schemaRef ds:uri="http://schemas.microsoft.com/sharepoint/v3/contenttype/forms"/>
  </ds:schemaRefs>
</ds:datastoreItem>
</file>

<file path=docMetadata/LabelInfo.xml><?xml version="1.0" encoding="utf-8"?>
<clbl:labelList xmlns:clbl="http://schemas.microsoft.com/office/2020/mipLabelMetadata">
  <clbl:label id="{f42aa342-8706-4288-bd11-ebb85995028c}" enabled="1" method="Privileged" siteId="{72f988bf-86f1-41af-91ab-2d7cd011db47}" removed="0"/>
</clbl:labelList>
</file>

<file path=docProps/app.xml><?xml version="1.0" encoding="utf-8"?>
<Properties xmlns="http://schemas.openxmlformats.org/officeDocument/2006/extended-properties" xmlns:vt="http://schemas.openxmlformats.org/officeDocument/2006/docPropsVTypes">
  <Template>Microsoft365-Copilot-Powerpoint-Template_2504</Template>
  <TotalTime>0</TotalTime>
  <Words>608</Words>
  <Application>Microsoft Office PowerPoint</Application>
  <PresentationFormat>Widescreen</PresentationFormat>
  <Paragraphs>50</Paragraphs>
  <Slides>5</Slides>
  <Notes>2</Notes>
  <HiddenSlides>0</HiddenSlides>
  <MMClips>1</MMClips>
  <ScaleCrop>false</ScaleCrop>
  <HeadingPairs>
    <vt:vector size="4" baseType="variant">
      <vt:variant>
        <vt:lpstr>Theme</vt:lpstr>
      </vt:variant>
      <vt:variant>
        <vt:i4>2</vt:i4>
      </vt:variant>
      <vt:variant>
        <vt:lpstr>Slide Titles</vt:lpstr>
      </vt:variant>
      <vt:variant>
        <vt:i4>5</vt:i4>
      </vt:variant>
    </vt:vector>
  </HeadingPairs>
  <TitlesOfParts>
    <vt:vector size="7" baseType="lpstr">
      <vt:lpstr>Microsoft 365 Copilot Template</vt:lpstr>
      <vt:lpstr>White Template</vt:lpstr>
      <vt:lpstr>Agent  Crafter</vt:lpstr>
      <vt:lpstr>Agent Crafter</vt:lpstr>
      <vt:lpstr>Build agents in Copilot | Summary Steps 1/2</vt:lpstr>
      <vt:lpstr>Build agents in Copilot | Summary Steps 2/2</vt:lpstr>
      <vt:lpstr>Thank you!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revision>2</cp:revision>
  <dcterms:created xsi:type="dcterms:W3CDTF">2025-09-19T15:19:37Z</dcterms:created>
  <dcterms:modified xsi:type="dcterms:W3CDTF">2025-10-06T19:25:35Z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0x01010000B966FD79224D4BA85F25A47B1A9825</vt:lpwstr>
  </property>
</Properties>
</file>