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vtt" ContentType="text/vtt"/>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5447" r:id="rId4"/>
  </p:sldMasterIdLst>
  <p:notesMasterIdLst>
    <p:notesMasterId r:id="rId10"/>
  </p:notesMasterIdLst>
  <p:handoutMasterIdLst>
    <p:handoutMasterId r:id="rId11"/>
  </p:handoutMasterIdLst>
  <p:sldIdLst>
    <p:sldId id="2147479594" r:id="rId5"/>
    <p:sldId id="256" r:id="rId6"/>
    <p:sldId id="2147481794" r:id="rId7"/>
    <p:sldId id="2147481797" r:id="rId8"/>
    <p:sldId id="258" r:id="rId9"/>
  </p:sldIdLst>
  <p:sldSz cx="12192000" cy="6858000"/>
  <p:notesSz cx="6858000" cy="9144000"/>
  <p:defaultText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5" name="Author" initials="A" lastIdx="0"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DF4EF"/>
    <a:srgbClr val="969696"/>
    <a:srgbClr val="959595"/>
    <a:srgbClr val="C03BC4"/>
    <a:srgbClr val="2A446F"/>
    <a:srgbClr val="FF5C39"/>
    <a:srgbClr val="FFE399"/>
    <a:srgbClr val="D7D2CB"/>
    <a:srgbClr val="8C82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FBF01B-A94E-454F-BC2B-EF6FA23603D1}" v="9" dt="2026-03-20T11:30:20.3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8" d="100"/>
          <a:sy n="88" d="100"/>
        </p:scale>
        <p:origin x="204" y="84"/>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11574"/>
            <a:ext cx="2971800" cy="457200"/>
          </a:xfrm>
          <a:prstGeom prst="rect">
            <a:avLst/>
          </a:prstGeom>
        </p:spPr>
        <p:txBody>
          <a:bodyPr vert="horz" lIns="91440" tIns="45720" rIns="91440" bIns="45720" rtlCol="0"/>
          <a:lstStyle>
            <a:lvl1pPr algn="l">
              <a:defRPr sz="1200"/>
            </a:lvl1pPr>
          </a:lstStyle>
          <a:p>
            <a:endParaRPr lang="en-US">
              <a:latin typeface="Segoe Sans Display" pitchFamily="2" charset="0"/>
            </a:endParaRPr>
          </a:p>
        </p:txBody>
      </p:sp>
      <p:sp>
        <p:nvSpPr>
          <p:cNvPr id="7" name="Date Placeholder 6"/>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60F9EC6-89FF-47E1-8594-1A32E3B45134}" type="datetime8">
              <a:rPr lang="en-US" smtClean="0">
                <a:latin typeface="Segoe Sans Display" pitchFamily="2" charset="0"/>
              </a:rPr>
              <a:t>3/31/2026 10:51 AM</a:t>
            </a:fld>
            <a:endParaRPr lang="en-US">
              <a:latin typeface="Segoe Sans Display" pitchFamily="2" charset="0"/>
            </a:endParaRPr>
          </a:p>
        </p:txBody>
      </p:sp>
      <p:sp>
        <p:nvSpPr>
          <p:cNvPr id="8" name="Footer Placeholder 7"/>
          <p:cNvSpPr>
            <a:spLocks noGrp="1"/>
          </p:cNvSpPr>
          <p:nvPr>
            <p:ph type="ftr" sz="quarter" idx="2"/>
          </p:nvPr>
        </p:nvSpPr>
        <p:spPr>
          <a:xfrm>
            <a:off x="0" y="8685213"/>
            <a:ext cx="5795010" cy="332434"/>
          </a:xfrm>
          <a:prstGeom prst="rect">
            <a:avLst/>
          </a:prstGeom>
        </p:spPr>
        <p:txBody>
          <a:bodyPr vert="horz" lIns="91440" tIns="45720" rIns="91440" bIns="45720" rtlCol="0" anchor="b"/>
          <a:lstStyle>
            <a:lvl1pPr algn="l">
              <a:defRPr sz="1200"/>
            </a:lvl1pPr>
          </a:lstStyle>
          <a:p>
            <a:pPr marL="398463" defTabSz="914099" eaLnBrk="0" hangingPunct="0"/>
            <a:r>
              <a:rPr lang="en-US" sz="400">
                <a:gradFill>
                  <a:gsLst>
                    <a:gs pos="0">
                      <a:schemeClr val="tx1"/>
                    </a:gs>
                    <a:gs pos="100000">
                      <a:schemeClr val="tx1"/>
                    </a:gs>
                  </a:gsLst>
                  <a:lin ang="5400000" scaled="0"/>
                </a:gradFill>
                <a:latin typeface="Segoe Sans Display" pitchFamily="2" charset="0"/>
                <a:ea typeface="Segoe UI" pitchFamily="34" charset="0"/>
                <a:cs typeface="Segoe Sans Display" pitchFamily="2" charset="0"/>
              </a:rPr>
              <a:t>© Microsoft Corporation. All rights reserved. MICROSOFT MAKES NO WARRANTIES, EXPRESS, IMPLIED OR STATUTORY, AS TO THE INFORMATION IN THIS PRESENTATION.</a:t>
            </a:r>
          </a:p>
        </p:txBody>
      </p:sp>
      <p:sp>
        <p:nvSpPr>
          <p:cNvPr id="9" name="Slide Number Placeholder 8"/>
          <p:cNvSpPr>
            <a:spLocks noGrp="1"/>
          </p:cNvSpPr>
          <p:nvPr>
            <p:ph type="sldNum" sz="quarter" idx="3"/>
          </p:nvPr>
        </p:nvSpPr>
        <p:spPr>
          <a:xfrm>
            <a:off x="5783579" y="8685213"/>
            <a:ext cx="1072833" cy="457200"/>
          </a:xfrm>
          <a:prstGeom prst="rect">
            <a:avLst/>
          </a:prstGeom>
        </p:spPr>
        <p:txBody>
          <a:bodyPr vert="horz" lIns="91440" tIns="45720" rIns="91440" bIns="45720" rtlCol="0" anchor="b"/>
          <a:lstStyle>
            <a:lvl1pPr algn="r">
              <a:defRPr sz="1200"/>
            </a:lvl1pPr>
          </a:lstStyle>
          <a:p>
            <a:fld id="{0EC9E9D6-92A0-482B-A603-C9BA7FFB8190}" type="slidenum">
              <a:rPr lang="en-US" smtClean="0">
                <a:latin typeface="Segoe Sans Display" pitchFamily="2" charset="0"/>
              </a:rPr>
              <a:t>‹#›</a:t>
            </a:fld>
            <a:endParaRPr lang="en-US">
              <a:latin typeface="Segoe Sans Display" pitchFamily="2"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f/>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Segoe Sans Display" pitchFamily="2" charset="0"/>
              </a:defRPr>
            </a:lvl1pPr>
          </a:lstStyle>
          <a:p>
            <a:endParaRPr lang="en-US"/>
          </a:p>
        </p:txBody>
      </p:sp>
      <p:sp>
        <p:nvSpPr>
          <p:cNvPr id="9" name="Slide Image Placeholder 8"/>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10" name="Footer Placeholder 9"/>
          <p:cNvSpPr>
            <a:spLocks noGrp="1"/>
          </p:cNvSpPr>
          <p:nvPr>
            <p:ph type="ftr" sz="quarter" idx="4"/>
          </p:nvPr>
        </p:nvSpPr>
        <p:spPr>
          <a:xfrm>
            <a:off x="0" y="8686800"/>
            <a:ext cx="5920740" cy="355964"/>
          </a:xfrm>
          <a:prstGeom prst="rect">
            <a:avLst/>
          </a:prstGeom>
        </p:spPr>
        <p:txBody>
          <a:bodyPr vert="horz" lIns="91440" tIns="45720" rIns="91440" bIns="45720" rtlCol="0" anchor="b"/>
          <a:lstStyle>
            <a:lvl1pPr marL="571500" indent="0" algn="l">
              <a:defRPr sz="1200">
                <a:latin typeface="Segoe Sans Display" pitchFamily="2" charset="0"/>
                <a:cs typeface="Segoe Sans Display" pitchFamily="2" charset="0"/>
              </a:defRPr>
            </a:lvl1p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11" name="Date Placeholder 10"/>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Segoe Sans Display" pitchFamily="2" charset="0"/>
              </a:defRPr>
            </a:lvl1pPr>
          </a:lstStyle>
          <a:p>
            <a:fld id="{386CE63F-9E7F-4C04-9D0D-FCA25A8E9E86}" type="datetime8">
              <a:rPr lang="en-US" smtClean="0"/>
              <a:pPr/>
              <a:t>3/31/2026 10:50 AM</a:t>
            </a:fld>
            <a:endParaRPr lang="en-US"/>
          </a:p>
        </p:txBody>
      </p:sp>
      <p:sp>
        <p:nvSpPr>
          <p:cNvPr id="12" name="Notes Placeholder 11"/>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12"/>
          <p:cNvSpPr>
            <a:spLocks noGrp="1"/>
          </p:cNvSpPr>
          <p:nvPr>
            <p:ph type="sldNum" sz="quarter" idx="5"/>
          </p:nvPr>
        </p:nvSpPr>
        <p:spPr>
          <a:xfrm>
            <a:off x="5909309" y="8685213"/>
            <a:ext cx="947103" cy="457200"/>
          </a:xfrm>
          <a:prstGeom prst="rect">
            <a:avLst/>
          </a:prstGeom>
        </p:spPr>
        <p:txBody>
          <a:bodyPr vert="horz" lIns="91440" tIns="45720" rIns="91440" bIns="45720" rtlCol="0" anchor="b"/>
          <a:lstStyle>
            <a:lvl1pPr algn="r">
              <a:defRPr sz="1200">
                <a:latin typeface="Segoe Sans Display" pitchFamily="2" charset="0"/>
              </a:defRPr>
            </a:lvl1pPr>
          </a:lstStyle>
          <a:p>
            <a:fld id="{B4008EB6-D09E-4580-8CD6-DDB14511944F}" type="slidenum">
              <a:rPr lang="en-US" smtClean="0"/>
              <a:pPr/>
              <a:t>‹#›</a:t>
            </a:fld>
            <a:endParaRPr lang="en-US"/>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hf/>
  <p:notesStyle>
    <a:lvl1pPr marL="0" algn="l" defTabSz="914367" rtl="0" eaLnBrk="1" latinLnBrk="0" hangingPunct="1">
      <a:lnSpc>
        <a:spcPct val="90000"/>
      </a:lnSpc>
      <a:spcAft>
        <a:spcPts val="333"/>
      </a:spcAft>
      <a:defRPr sz="882" kern="1200">
        <a:solidFill>
          <a:schemeClr val="tx1"/>
        </a:solidFill>
        <a:latin typeface="Segoe Sans Display" pitchFamily="2" charset="0"/>
        <a:ea typeface="+mn-ea"/>
        <a:cs typeface="+mn-cs"/>
      </a:defRPr>
    </a:lvl1pPr>
    <a:lvl2pPr marL="212982" indent="-105829"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2pPr>
    <a:lvl3pPr marL="328071"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3pPr>
    <a:lvl4pPr marL="482848" indent="-146838"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4pPr>
    <a:lvl5pPr marL="615134" indent="-115090" algn="l" defTabSz="914367" rtl="0" eaLnBrk="1" latinLnBrk="0" hangingPunct="1">
      <a:lnSpc>
        <a:spcPct val="90000"/>
      </a:lnSpc>
      <a:spcAft>
        <a:spcPts val="333"/>
      </a:spcAft>
      <a:buFont typeface="Arial" pitchFamily="34" charset="0"/>
      <a:buChar char="•"/>
      <a:defRPr sz="882" kern="1200">
        <a:solidFill>
          <a:schemeClr val="tx1"/>
        </a:solidFill>
        <a:latin typeface="Segoe Sans Display" pitchFamily="2" charset="0"/>
        <a:ea typeface="+mn-ea"/>
        <a:cs typeface="+mn-cs"/>
      </a:defRPr>
    </a:lvl5pPr>
    <a:lvl6pPr marL="2285918" algn="l" defTabSz="914367" rtl="0" eaLnBrk="1" latinLnBrk="0" hangingPunct="1">
      <a:defRPr sz="1176" kern="1200">
        <a:solidFill>
          <a:schemeClr val="tx1"/>
        </a:solidFill>
        <a:latin typeface="+mn-lt"/>
        <a:ea typeface="+mn-ea"/>
        <a:cs typeface="+mn-cs"/>
      </a:defRPr>
    </a:lvl6pPr>
    <a:lvl7pPr marL="2743101" algn="l" defTabSz="914367" rtl="0" eaLnBrk="1" latinLnBrk="0" hangingPunct="1">
      <a:defRPr sz="1176" kern="1200">
        <a:solidFill>
          <a:schemeClr val="tx1"/>
        </a:solidFill>
        <a:latin typeface="+mn-lt"/>
        <a:ea typeface="+mn-ea"/>
        <a:cs typeface="+mn-cs"/>
      </a:defRPr>
    </a:lvl7pPr>
    <a:lvl8pPr marL="3200284" algn="l" defTabSz="914367" rtl="0" eaLnBrk="1" latinLnBrk="0" hangingPunct="1">
      <a:defRPr sz="1176" kern="1200">
        <a:solidFill>
          <a:schemeClr val="tx1"/>
        </a:solidFill>
        <a:latin typeface="+mn-lt"/>
        <a:ea typeface="+mn-ea"/>
        <a:cs typeface="+mn-cs"/>
      </a:defRPr>
    </a:lvl8pPr>
    <a:lvl9pPr marL="3657469" algn="l" defTabSz="914367" rtl="0" eaLnBrk="1" latinLnBrk="0" hangingPunct="1">
      <a:defRPr sz="1176"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BE13A-D40A-AF99-84FC-3BFBA3F391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B19F9-660B-FAA2-F02B-1C9BFE1AA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EE4DC-F1BA-14D4-2FE7-73A9A2C7FB96}"/>
              </a:ext>
            </a:extLst>
          </p:cNvPr>
          <p:cNvSpPr>
            <a:spLocks noGrp="1"/>
          </p:cNvSpPr>
          <p:nvPr>
            <p:ph type="body" idx="1"/>
          </p:nvPr>
        </p:nvSpPr>
        <p:spPr/>
        <p:txBody>
          <a:bodyPr/>
          <a:lstStyle/>
          <a:p>
            <a:endParaRPr lang="en-US"/>
          </a:p>
        </p:txBody>
      </p:sp>
      <p:sp>
        <p:nvSpPr>
          <p:cNvPr id="4" name="Header Placeholder 3">
            <a:extLst>
              <a:ext uri="{FF2B5EF4-FFF2-40B4-BE49-F238E27FC236}">
                <a16:creationId xmlns:a16="http://schemas.microsoft.com/office/drawing/2014/main" id="{0C89003F-BB72-14B4-7DD9-EEFDC7D54FE0}"/>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B7EE3167-8048-1D86-E48D-3B9EA60DED4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863DFA6C-E9D0-F6E7-989B-82DD5BAE8FD1}"/>
              </a:ext>
            </a:extLst>
          </p:cNvPr>
          <p:cNvSpPr>
            <a:spLocks noGrp="1"/>
          </p:cNvSpPr>
          <p:nvPr>
            <p:ph type="dt" idx="12"/>
          </p:nvPr>
        </p:nvSpPr>
        <p:spPr/>
        <p:txBody>
          <a:bodyPr/>
          <a:lstStyle/>
          <a:p>
            <a:fld id="{62072DC8-D49D-432C-9D46-A7718B5F5490}" type="datetime8">
              <a:rPr lang="en-US" smtClean="0"/>
              <a:t>3/31/2026 10:51 AM</a:t>
            </a:fld>
            <a:endParaRPr lang="en-US"/>
          </a:p>
        </p:txBody>
      </p:sp>
      <p:sp>
        <p:nvSpPr>
          <p:cNvPr id="7" name="Slide Number Placeholder 6">
            <a:extLst>
              <a:ext uri="{FF2B5EF4-FFF2-40B4-BE49-F238E27FC236}">
                <a16:creationId xmlns:a16="http://schemas.microsoft.com/office/drawing/2014/main" id="{42168912-61AA-B3C1-EACD-1BA2070FCB57}"/>
              </a:ext>
            </a:extLst>
          </p:cNvPr>
          <p:cNvSpPr>
            <a:spLocks noGrp="1"/>
          </p:cNvSpPr>
          <p:nvPr>
            <p:ph type="sldNum" sz="quarter" idx="13"/>
          </p:nvPr>
        </p:nvSpPr>
        <p:spPr/>
        <p:txBody>
          <a:bodyPr/>
          <a:lstStyle/>
          <a:p>
            <a:fld id="{B4008EB6-D09E-4580-8CD6-DDB14511944F}" type="slidenum">
              <a:rPr lang="en-US" smtClean="0"/>
              <a:pPr/>
              <a:t>1</a:t>
            </a:fld>
            <a:endParaRPr lang="en-US"/>
          </a:p>
        </p:txBody>
      </p:sp>
    </p:spTree>
    <p:extLst>
      <p:ext uri="{BB962C8B-B14F-4D97-AF65-F5344CB8AC3E}">
        <p14:creationId xmlns:p14="http://schemas.microsoft.com/office/powerpoint/2010/main" val="222675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AC70-AB1B-B224-F3B9-61EC569D1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24E1D-2853-9BF0-A96C-E2FB8B7DC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20BC7-7E09-5FF0-D798-BD8C7558C4F5}"/>
              </a:ext>
            </a:extLst>
          </p:cNvPr>
          <p:cNvSpPr>
            <a:spLocks noGrp="1"/>
          </p:cNvSpPr>
          <p:nvPr>
            <p:ph type="body" idx="1"/>
          </p:nvPr>
        </p:nvSpPr>
        <p:spPr/>
        <p:txBody>
          <a:bodyPr/>
          <a:lstStyle/>
          <a:p>
            <a:endParaRPr lang="en-US" dirty="0"/>
          </a:p>
        </p:txBody>
      </p:sp>
      <p:sp>
        <p:nvSpPr>
          <p:cNvPr id="4" name="Header Placeholder 3">
            <a:extLst>
              <a:ext uri="{FF2B5EF4-FFF2-40B4-BE49-F238E27FC236}">
                <a16:creationId xmlns:a16="http://schemas.microsoft.com/office/drawing/2014/main" id="{D79F96C0-D075-E815-2F78-109DC1E28ADF}"/>
              </a:ext>
            </a:extLst>
          </p:cNvPr>
          <p:cNvSpPr>
            <a:spLocks noGrp="1"/>
          </p:cNvSpPr>
          <p:nvPr>
            <p:ph type="hdr" sz="quarter" idx="10"/>
          </p:nvPr>
        </p:nvSpPr>
        <p:spPr/>
        <p:txBody>
          <a:bodyPr/>
          <a:lstStyle/>
          <a:p>
            <a:endParaRPr lang="en-US"/>
          </a:p>
        </p:txBody>
      </p:sp>
      <p:sp>
        <p:nvSpPr>
          <p:cNvPr id="5" name="Footer Placeholder 4">
            <a:extLst>
              <a:ext uri="{FF2B5EF4-FFF2-40B4-BE49-F238E27FC236}">
                <a16:creationId xmlns:a16="http://schemas.microsoft.com/office/drawing/2014/main" id="{53B9A0BE-13C7-7FB1-2C4A-066DC5243CCB}"/>
              </a:ext>
            </a:extLst>
          </p:cNvPr>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ea typeface="Segoe UI" pitchFamily="34" charset="0"/>
              </a:rPr>
              <a:t>© Microsoft Corporation. All rights reserved. MICROSOFT MAKES NO WARRANTIES, EXPRESS, IMPLIED OR STATUTORY, AS TO THE INFORMATION IN THIS PRESENTATION.</a:t>
            </a:r>
          </a:p>
        </p:txBody>
      </p:sp>
      <p:sp>
        <p:nvSpPr>
          <p:cNvPr id="6" name="Date Placeholder 5">
            <a:extLst>
              <a:ext uri="{FF2B5EF4-FFF2-40B4-BE49-F238E27FC236}">
                <a16:creationId xmlns:a16="http://schemas.microsoft.com/office/drawing/2014/main" id="{7FD03DBB-2103-7081-17B6-4AB0F21A75EC}"/>
              </a:ext>
            </a:extLst>
          </p:cNvPr>
          <p:cNvSpPr>
            <a:spLocks noGrp="1"/>
          </p:cNvSpPr>
          <p:nvPr>
            <p:ph type="dt" idx="12"/>
          </p:nvPr>
        </p:nvSpPr>
        <p:spPr/>
        <p:txBody>
          <a:bodyPr/>
          <a:lstStyle/>
          <a:p>
            <a:fld id="{72E0C910-0166-48E0-B8EF-5071277A02A8}" type="datetime8">
              <a:rPr lang="en-US" smtClean="0"/>
              <a:t>3/31/2026 10:51 AM</a:t>
            </a:fld>
            <a:endParaRPr lang="en-US"/>
          </a:p>
        </p:txBody>
      </p:sp>
      <p:sp>
        <p:nvSpPr>
          <p:cNvPr id="7" name="Slide Number Placeholder 6">
            <a:extLst>
              <a:ext uri="{FF2B5EF4-FFF2-40B4-BE49-F238E27FC236}">
                <a16:creationId xmlns:a16="http://schemas.microsoft.com/office/drawing/2014/main" id="{09492FAA-2BE0-E3DC-897E-27BD42A8591B}"/>
              </a:ext>
            </a:extLst>
          </p:cNvPr>
          <p:cNvSpPr>
            <a:spLocks noGrp="1"/>
          </p:cNvSpPr>
          <p:nvPr>
            <p:ph type="sldNum" sz="quarter" idx="13"/>
          </p:nvPr>
        </p:nvSpPr>
        <p:spPr/>
        <p:txBody>
          <a:bodyPr/>
          <a:lstStyle/>
          <a:p>
            <a:fld id="{B4008EB6-D09E-4580-8CD6-DDB14511944F}" type="slidenum">
              <a:rPr lang="en-US" smtClean="0"/>
              <a:pPr/>
              <a:t>2</a:t>
            </a:fld>
            <a:endParaRPr lang="en-US"/>
          </a:p>
        </p:txBody>
      </p:sp>
    </p:spTree>
    <p:extLst>
      <p:ext uri="{BB962C8B-B14F-4D97-AF65-F5344CB8AC3E}">
        <p14:creationId xmlns:p14="http://schemas.microsoft.com/office/powerpoint/2010/main" val="1488331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7.jpeg"/><Relationship Id="rId4" Type="http://schemas.microsoft.com/office/2007/relationships/hdphoto" Target="../media/hdphoto1.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Master" Target="../slideMasters/slideMaster1.xml"/><Relationship Id="rId5" Type="http://schemas.openxmlformats.org/officeDocument/2006/relationships/image" Target="../media/image28.jpeg"/><Relationship Id="rId4" Type="http://schemas.openxmlformats.org/officeDocument/2006/relationships/image" Target="../media/image27.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Master" Target="../slideMasters/slideMaster1.xml"/><Relationship Id="rId5" Type="http://schemas.openxmlformats.org/officeDocument/2006/relationships/image" Target="../media/image37.jpeg"/><Relationship Id="rId4" Type="http://schemas.openxmlformats.org/officeDocument/2006/relationships/image" Target="../media/image3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Master" Target="../slideMasters/slideMaster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Master" Target="../slideMasters/slideMaster1.xml"/><Relationship Id="rId4" Type="http://schemas.openxmlformats.org/officeDocument/2006/relationships/image" Target="../media/image4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Master" Target="../slideMasters/slideMaster1.xml"/><Relationship Id="rId5" Type="http://schemas.openxmlformats.org/officeDocument/2006/relationships/image" Target="../media/image46.jpeg"/><Relationship Id="rId4" Type="http://schemas.openxmlformats.org/officeDocument/2006/relationships/image" Target="../media/image4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Master" Target="../slideMasters/slideMaster1.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72.sv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3.sv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91440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6" name="Picture 5" descr="A black background with white text&#10;&#10;AI-generated content may be incorrect.">
            <a:extLst>
              <a:ext uri="{FF2B5EF4-FFF2-40B4-BE49-F238E27FC236}">
                <a16:creationId xmlns:a16="http://schemas.microsoft.com/office/drawing/2014/main" id="{87EB78CB-2D42-05B4-A44B-341CA0A288ED}"/>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43970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080397"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4080397"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3" name="Picture 2" descr="A black background with white text&#10;&#10;AI-generated content may be incorrect.">
            <a:extLst>
              <a:ext uri="{FF2B5EF4-FFF2-40B4-BE49-F238E27FC236}">
                <a16:creationId xmlns:a16="http://schemas.microsoft.com/office/drawing/2014/main" id="{04E03F2E-1378-98F8-9B51-54C89B0A370F}"/>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5355757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5511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5511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pic>
        <p:nvPicPr>
          <p:cNvPr id="2" name="Picture 1" descr="A black background with white text&#10;&#10;AI-generated content may be incorrect.">
            <a:extLst>
              <a:ext uri="{FF2B5EF4-FFF2-40B4-BE49-F238E27FC236}">
                <a16:creationId xmlns:a16="http://schemas.microsoft.com/office/drawing/2014/main" id="{ED05F2F1-18E8-317B-CB51-3A1DCF90F183}"/>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3864497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with replaceable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302670"/>
            <a:ext cx="4495800" cy="1231106"/>
          </a:xfrm>
          <a:noFill/>
        </p:spPr>
        <p:txBody>
          <a:bodyPr wrap="square" lIns="0" tIns="0" rIns="0" bIns="0" anchor="b" anchorCtr="0">
            <a:spAutoFit/>
          </a:bodyPr>
          <a:lstStyle>
            <a:lvl1pPr>
              <a:defRPr sz="4000" spc="-50"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584200" y="3962400"/>
            <a:ext cx="44958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Sans Display" pitchFamily="2" charset="0"/>
              </a:defRPr>
            </a:lvl1pPr>
          </a:lstStyle>
          <a:p>
            <a:pPr lvl="0"/>
            <a:r>
              <a:rPr lang="en-US"/>
              <a:t>Speaker name or subtitle text</a:t>
            </a:r>
          </a:p>
        </p:txBody>
      </p:sp>
      <p:sp>
        <p:nvSpPr>
          <p:cNvPr id="2" name="Picture Placeholder" descr="Picture placeholder">
            <a:extLst>
              <a:ext uri="{FF2B5EF4-FFF2-40B4-BE49-F238E27FC236}">
                <a16:creationId xmlns:a16="http://schemas.microsoft.com/office/drawing/2014/main" id="{9BD5030A-DADA-E973-A194-2BD6C3CE6D48}"/>
              </a:ext>
            </a:extLst>
          </p:cNvPr>
          <p:cNvSpPr>
            <a:spLocks noGrp="1"/>
          </p:cNvSpPr>
          <p:nvPr>
            <p:ph type="pic" sz="quarter" idx="11" hasCustomPrompt="1"/>
          </p:nvPr>
        </p:nvSpPr>
        <p:spPr bwMode="ltGray">
          <a:xfrm>
            <a:off x="5334000" y="0"/>
            <a:ext cx="6858000" cy="6858000"/>
          </a:xfrm>
          <a:blipFill>
            <a:blip r:embed="rId3"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3" name="Picture 2" descr="A black background with white text&#10;&#10;AI-generated content may be incorrect.">
            <a:extLst>
              <a:ext uri="{FF2B5EF4-FFF2-40B4-BE49-F238E27FC236}">
                <a16:creationId xmlns:a16="http://schemas.microsoft.com/office/drawing/2014/main" id="{D60EDCE9-88F7-1F88-5B80-F58E959B7F68}"/>
              </a:ext>
            </a:extLst>
          </p:cNvPr>
          <p:cNvPicPr>
            <a:picLocks noChangeAspect="1"/>
          </p:cNvPicPr>
          <p:nvPr userDrawn="1"/>
        </p:nvPicPr>
        <p:blipFill>
          <a:blip r:embed="rId4"/>
          <a:stretch>
            <a:fillRect/>
          </a:stretch>
        </p:blipFill>
        <p:spPr>
          <a:xfrm>
            <a:off x="571500" y="581978"/>
            <a:ext cx="1454782" cy="309085"/>
          </a:xfrm>
          <a:prstGeom prst="rect">
            <a:avLst/>
          </a:prstGeom>
        </p:spPr>
      </p:pic>
    </p:spTree>
    <p:extLst>
      <p:ext uri="{BB962C8B-B14F-4D97-AF65-F5344CB8AC3E}">
        <p14:creationId xmlns:p14="http://schemas.microsoft.com/office/powerpoint/2010/main" val="2782930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224827369"/>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1363FF4-6EF0-D2BC-8DFE-19CC89CD9276}"/>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79657981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3" name="Text Placeholder 4">
            <a:extLst>
              <a:ext uri="{FF2B5EF4-FFF2-40B4-BE49-F238E27FC236}">
                <a16:creationId xmlns:a16="http://schemas.microsoft.com/office/drawing/2014/main" id="{CDC3595B-25C2-CF43-259D-75A3671E709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3091465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Sans Display" pitchFamily="2" charset="0"/>
                <a:cs typeface="Segoe Sans Display" pitchFamily="2"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3A3D27F9-7D19-8ECF-C50E-71D515E54BB8}"/>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67624214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4">
            <a:extLst>
              <a:ext uri="{FF2B5EF4-FFF2-40B4-BE49-F238E27FC236}">
                <a16:creationId xmlns:a16="http://schemas.microsoft.com/office/drawing/2014/main" id="{C112CDB0-015D-94C2-ECEE-970711F59EB7}"/>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886131084"/>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CFADFBB8-E1C1-D5AB-8154-CBA2D9EFB6B9}"/>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4" name="Text Placeholder 4">
            <a:extLst>
              <a:ext uri="{FF2B5EF4-FFF2-40B4-BE49-F238E27FC236}">
                <a16:creationId xmlns:a16="http://schemas.microsoft.com/office/drawing/2014/main" id="{A51E17F0-59B9-3EAE-0FC7-A1EBDE8F7BB3}"/>
              </a:ext>
            </a:extLst>
          </p:cNvPr>
          <p:cNvSpPr>
            <a:spLocks noGrp="1"/>
          </p:cNvSpPr>
          <p:nvPr>
            <p:ph type="body" sz="quarter" idx="18"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656897228"/>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496CCFA2-2D28-1617-4A3E-368924E94312}"/>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7711343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8AB70484-C812-6F3C-92DD-F6B2E1A813C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045265676"/>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 Placeholder 4">
            <a:extLst>
              <a:ext uri="{FF2B5EF4-FFF2-40B4-BE49-F238E27FC236}">
                <a16:creationId xmlns:a16="http://schemas.microsoft.com/office/drawing/2014/main" id="{AA97F131-E501-E84F-7717-E61457B6D3AC}"/>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580324421"/>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84200" y="292100"/>
            <a:ext cx="1101852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10317252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428162674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mall title - half page">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4B2500C4-B436-4E3A-8A91-A02448A774DB}"/>
              </a:ext>
            </a:extLst>
          </p:cNvPr>
          <p:cNvSpPr>
            <a:spLocks noGrp="1"/>
          </p:cNvSpPr>
          <p:nvPr>
            <p:ph type="title"/>
          </p:nvPr>
        </p:nvSpPr>
        <p:spPr>
          <a:xfrm>
            <a:off x="584200" y="457200"/>
            <a:ext cx="5508419" cy="372410"/>
          </a:xfrm>
        </p:spPr>
        <p:txBody>
          <a:bodyPr tIns="64008"/>
          <a:lstStyle>
            <a:lvl1pPr>
              <a:defRPr sz="2000" spc="0">
                <a:latin typeface="+mj-lt"/>
                <a:cs typeface="Segoe Sans Display" pitchFamily="2" charset="0"/>
              </a:defRPr>
            </a:lvl1pPr>
          </a:lstStyle>
          <a:p>
            <a:r>
              <a:rPr lang="en-US"/>
              <a:t>Click to edit Master title style</a:t>
            </a:r>
          </a:p>
        </p:txBody>
      </p:sp>
    </p:spTree>
    <p:extLst>
      <p:ext uri="{BB962C8B-B14F-4D97-AF65-F5344CB8AC3E}">
        <p14:creationId xmlns:p14="http://schemas.microsoft.com/office/powerpoint/2010/main" val="333033344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52">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guide id="31" pos="3840">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evi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457200"/>
            <a:ext cx="6583680"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5394960"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Text Placeholder 4">
            <a:extLst>
              <a:ext uri="{FF2B5EF4-FFF2-40B4-BE49-F238E27FC236}">
                <a16:creationId xmlns:a16="http://schemas.microsoft.com/office/drawing/2014/main" id="{6E27CBDD-49E9-BBDF-550B-482E4E570E44}"/>
              </a:ext>
            </a:extLst>
          </p:cNvPr>
          <p:cNvSpPr>
            <a:spLocks noGrp="1"/>
          </p:cNvSpPr>
          <p:nvPr>
            <p:ph type="body" sz="quarter" idx="11" hasCustomPrompt="1"/>
          </p:nvPr>
        </p:nvSpPr>
        <p:spPr>
          <a:xfrm>
            <a:off x="584200" y="292100"/>
            <a:ext cx="6583680"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B2CFD743-438B-21E8-B2BA-FF8644B73E5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6343080" y="1866864"/>
            <a:ext cx="5544120" cy="3124272"/>
          </a:xfrm>
          <a:blipFill>
            <a:blip r:embed="rId3"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70253071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888" userDrawn="1">
          <p15:clr>
            <a:srgbClr val="5ACBF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vic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a:xfrm>
            <a:off x="588263" y="2875002"/>
            <a:ext cx="3840862" cy="1107996"/>
          </a:xfrm>
        </p:spPr>
        <p:txBody>
          <a:bodyPr anchor="ctr" anchorCtr="0"/>
          <a:lstStyle>
            <a:lvl1pPr>
              <a:defRPr>
                <a:solidFill>
                  <a:schemeClr val="tx1"/>
                </a:solidFill>
              </a:defRPr>
            </a:lvl1pPr>
          </a:lstStyle>
          <a:p>
            <a:r>
              <a:rPr lang="en-US"/>
              <a:t>Click to edit Master title style</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pic>
        <p:nvPicPr>
          <p:cNvPr id="3" name="Picture 2" descr="A colorful gradient going from darker blue on the left side to light blue to magenta to orange on the right side">
            <a:extLst>
              <a:ext uri="{FF2B5EF4-FFF2-40B4-BE49-F238E27FC236}">
                <a16:creationId xmlns:a16="http://schemas.microsoft.com/office/drawing/2014/main" id="{453295D4-3AEF-C922-4A3C-5C3DBD4757A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16200000">
            <a:off x="8402320" y="3068320"/>
            <a:ext cx="6858000" cy="721360"/>
          </a:xfrm>
          <a:prstGeom prst="roundRect">
            <a:avLst>
              <a:gd name="adj" fmla="val 0"/>
            </a:avLst>
          </a:prstGeom>
        </p:spPr>
      </p:pic>
      <p:sp>
        <p:nvSpPr>
          <p:cNvPr id="7" name="Picture Placeholder 15">
            <a:extLst>
              <a:ext uri="{FF2B5EF4-FFF2-40B4-BE49-F238E27FC236}">
                <a16:creationId xmlns:a16="http://schemas.microsoft.com/office/drawing/2014/main" id="{D4F7535E-BABE-1B76-52D3-D100205F62BD}"/>
              </a:ext>
            </a:extLst>
          </p:cNvPr>
          <p:cNvSpPr>
            <a:spLocks noGrp="1"/>
          </p:cNvSpPr>
          <p:nvPr>
            <p:ph type="pic" sz="quarter" idx="12" hasCustomPrompt="1"/>
          </p:nvPr>
        </p:nvSpPr>
        <p:spPr>
          <a:xfrm>
            <a:off x="5191125" y="1542284"/>
            <a:ext cx="6696075" cy="3773432"/>
          </a:xfrm>
          <a:blipFill>
            <a:blip r:embed="rId4" cstate="email">
              <a:extLst>
                <a:ext uri="{28A0092B-C50C-407E-A947-70E740481C1C}">
                  <a14:useLocalDpi xmlns:a14="http://schemas.microsoft.com/office/drawing/2010/main"/>
                </a:ext>
              </a:extLst>
            </a:blip>
            <a:stretch>
              <a:fillRect/>
            </a:stretch>
          </a:blipFill>
          <a:effectLst>
            <a:outerShdw blurRad="241300" dist="304800" dir="2700000" sx="101000" sy="101000" algn="ctr" rotWithShape="0">
              <a:srgbClr val="000000">
                <a:alpha val="17000"/>
              </a:srgbClr>
            </a:outerShdw>
          </a:effectLst>
        </p:spPr>
        <p:txBody>
          <a:bodyPr lIns="731520" rIns="731520" bIns="1097280" anchor="ctr" anchorCtr="0">
            <a:normAutofit/>
          </a:bodyPr>
          <a:lstStyle>
            <a:lvl1pPr marL="0" indent="0" algn="ctr">
              <a:buFont typeface="Arial" panose="020B0604020202020204" pitchFamily="34" charset="0"/>
              <a:buNone/>
              <a:defRPr sz="2000" b="1">
                <a:solidFill>
                  <a:schemeClr val="tx1"/>
                </a:solidFill>
              </a:defRPr>
            </a:lvl1pPr>
          </a:lstStyle>
          <a:p>
            <a:r>
              <a:rPr lang="en-US"/>
              <a:t>Drag &amp; drop your photo here or click or tap icon below to insert</a:t>
            </a:r>
          </a:p>
        </p:txBody>
      </p:sp>
    </p:spTree>
    <p:extLst>
      <p:ext uri="{BB962C8B-B14F-4D97-AF65-F5344CB8AC3E}">
        <p14:creationId xmlns:p14="http://schemas.microsoft.com/office/powerpoint/2010/main" val="1533898844"/>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quare Photo Graphic">
    <p:bg>
      <p:bgPr>
        <a:solidFill>
          <a:srgbClr val="FFF8F3"/>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834586-5E35-30D9-D8B4-75A164A4F9C0}"/>
              </a:ext>
            </a:extLst>
          </p:cNvPr>
          <p:cNvSpPr/>
          <p:nvPr userDrawn="1"/>
        </p:nvSpPr>
        <p:spPr bwMode="auto">
          <a:xfrm>
            <a:off x="0" y="2438400"/>
            <a:ext cx="12192000" cy="4419600"/>
          </a:xfrm>
          <a:prstGeom prst="rect">
            <a:avLst/>
          </a:prstGeom>
          <a:solidFill>
            <a:srgbClr val="E1D3C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lvl="0"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745164" cy="1514157"/>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2743200"/>
            <a:ext cx="4749800" cy="352583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918200" y="1155700"/>
            <a:ext cx="5702300" cy="5465928"/>
          </a:xfrm>
          <a:prstGeom prst="round2SameRect">
            <a:avLst>
              <a:gd name="adj1" fmla="val 2235"/>
              <a:gd name="adj2" fmla="val 0"/>
            </a:avLst>
          </a:prstGeom>
          <a:blipFill>
            <a:blip r:embed="rId2" cstate="email">
              <a:extLst>
                <a:ext uri="{28A0092B-C50C-407E-A947-70E740481C1C}">
                  <a14:useLocalDpi xmlns:a14="http://schemas.microsoft.com/office/drawing/2010/main"/>
                </a:ext>
              </a:extLst>
            </a:blip>
            <a:stretch>
              <a:fillRect b="-4324"/>
            </a:stretch>
          </a:blipFill>
        </p:spPr>
        <p:txBody>
          <a:bodyPr lIns="0" tIns="914400" rIns="0" anchor="t" anchorCtr="0">
            <a:noAutofit/>
          </a:bodyPr>
          <a:lstStyle>
            <a:lvl1pPr marL="0" indent="0" algn="ctr">
              <a:lnSpc>
                <a:spcPct val="100000"/>
              </a:lnSpc>
              <a:buNone/>
              <a:defRPr sz="11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Picture 7">
            <a:extLst>
              <a:ext uri="{FF2B5EF4-FFF2-40B4-BE49-F238E27FC236}">
                <a16:creationId xmlns:a16="http://schemas.microsoft.com/office/drawing/2014/main" id="{E25C000A-8BFF-12E7-7DFB-FF34728592C6}"/>
              </a:ext>
            </a:extLst>
          </p:cNvPr>
          <p:cNvPicPr>
            <a:picLocks noChangeAspect="1"/>
          </p:cNvPicPr>
          <p:nvPr userDrawn="1"/>
        </p:nvPicPr>
        <p:blipFill>
          <a:blip r:embed="rId3" cstate="email">
            <a:extLst>
              <a:ext uri="{28A0092B-C50C-407E-A947-70E740481C1C}">
                <a14:useLocalDpi xmlns:a14="http://schemas.microsoft.com/office/drawing/2010/main"/>
              </a:ext>
            </a:extLst>
          </a:blip>
          <a:srcRect b="93678"/>
          <a:stretch/>
        </p:blipFill>
        <p:spPr>
          <a:xfrm flipV="1">
            <a:off x="5918200" y="6621628"/>
            <a:ext cx="5702300" cy="236372"/>
          </a:xfrm>
          <a:prstGeom prst="round2SameRect">
            <a:avLst>
              <a:gd name="adj1" fmla="val 0"/>
              <a:gd name="adj2" fmla="val 0"/>
            </a:avLst>
          </a:prstGeom>
        </p:spPr>
      </p:pic>
    </p:spTree>
    <p:extLst>
      <p:ext uri="{BB962C8B-B14F-4D97-AF65-F5344CB8AC3E}">
        <p14:creationId xmlns:p14="http://schemas.microsoft.com/office/powerpoint/2010/main" val="422515393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quare Photo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624513" y="585788"/>
            <a:ext cx="5683249" cy="5683249"/>
          </a:xfrm>
          <a:prstGeom prst="roundRect">
            <a:avLst>
              <a:gd name="adj" fmla="val 3259"/>
            </a:avLst>
          </a:prstGeom>
          <a:blipFill>
            <a:blip r:embed="rId3" cstate="email">
              <a:extLst>
                <a:ext uri="{28A0092B-C50C-407E-A947-70E740481C1C}">
                  <a14:useLocalDpi xmlns:a14="http://schemas.microsoft.com/office/drawing/2010/main"/>
                </a:ext>
              </a:extLst>
            </a:blip>
            <a:stretch>
              <a:fillRect/>
            </a:stretch>
          </a:blipFill>
        </p:spPr>
        <p:txBody>
          <a:bodyPr lIns="0" tIns="91440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2" name="Picture 1" hidden="1">
            <a:extLst>
              <a:ext uri="{FF2B5EF4-FFF2-40B4-BE49-F238E27FC236}">
                <a16:creationId xmlns:a16="http://schemas.microsoft.com/office/drawing/2014/main" id="{4E2E619B-2D74-9B55-98E1-9E6126DE0DB1}"/>
              </a:ext>
            </a:extLst>
          </p:cNvPr>
          <p:cNvPicPr>
            <a:picLocks noChangeAspect="1"/>
          </p:cNvPicPr>
          <p:nvPr userDrawn="1"/>
        </p:nvPicPr>
        <p:blipFill>
          <a:blip r:embed="rId4" cstate="email">
            <a:extLst>
              <a:ext uri="{28A0092B-C50C-407E-A947-70E740481C1C}">
                <a14:useLocalDpi xmlns:a14="http://schemas.microsoft.com/office/drawing/2010/main"/>
              </a:ext>
            </a:extLst>
          </a:blip>
          <a:srcRect b="93678"/>
          <a:stretch/>
        </p:blipFill>
        <p:spPr>
          <a:xfrm flipV="1">
            <a:off x="5614987" y="6032665"/>
            <a:ext cx="5702300" cy="236372"/>
          </a:xfrm>
          <a:prstGeom prst="round2SameRect">
            <a:avLst>
              <a:gd name="adj1" fmla="val 50000"/>
              <a:gd name="adj2" fmla="val 0"/>
            </a:avLst>
          </a:prstGeom>
        </p:spPr>
      </p:pic>
    </p:spTree>
    <p:extLst>
      <p:ext uri="{BB962C8B-B14F-4D97-AF65-F5344CB8AC3E}">
        <p14:creationId xmlns:p14="http://schemas.microsoft.com/office/powerpoint/2010/main" val="4090369602"/>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quare Photo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pic>
        <p:nvPicPr>
          <p:cNvPr id="10" name="Picture 9" descr="A close-up of a colorful object&#10;&#10;Description automatically generated">
            <a:extLst>
              <a:ext uri="{FF2B5EF4-FFF2-40B4-BE49-F238E27FC236}">
                <a16:creationId xmlns:a16="http://schemas.microsoft.com/office/drawing/2014/main" id="{89A104E1-D13F-B13B-BB5D-930C8205C897}"/>
              </a:ext>
            </a:extLst>
          </p:cNvPr>
          <p:cNvPicPr>
            <a:picLocks noChangeAspect="1"/>
          </p:cNvPicPr>
          <p:nvPr userDrawn="1"/>
        </p:nvPicPr>
        <p:blipFill>
          <a:blip r:embed="rId3" cstate="email">
            <a:extLst>
              <a:ext uri="{BEBA8EAE-BF5A-486C-A8C5-ECC9F3942E4B}">
                <a14:imgProps xmlns:a14="http://schemas.microsoft.com/office/drawing/2010/main">
                  <a14:imgLayer r:embed="rId4">
                    <a14:imgEffect>
                      <a14:sharpenSoften amount="-65000"/>
                    </a14:imgEffect>
                  </a14:imgLayer>
                </a14:imgProps>
              </a:ext>
              <a:ext uri="{28A0092B-C50C-407E-A947-70E740481C1C}">
                <a14:useLocalDpi xmlns:a14="http://schemas.microsoft.com/office/drawing/2010/main"/>
              </a:ext>
            </a:extLst>
          </a:blip>
          <a:srcRect/>
          <a:stretch/>
        </p:blipFill>
        <p:spPr>
          <a:xfrm>
            <a:off x="5333999" y="0"/>
            <a:ext cx="6858001" cy="6858000"/>
          </a:xfrm>
          <a:prstGeom prst="rect">
            <a:avLst/>
          </a:prstGeom>
          <a:solidFill>
            <a:schemeClr val="bg1"/>
          </a:solidFill>
        </p:spPr>
      </p:pic>
      <p:pic>
        <p:nvPicPr>
          <p:cNvPr id="8" name="Picture 7" descr="A colorful gradient going from darker blue on the left side to light blue to magenta to orange on the right side">
            <a:extLst>
              <a:ext uri="{FF2B5EF4-FFF2-40B4-BE49-F238E27FC236}">
                <a16:creationId xmlns:a16="http://schemas.microsoft.com/office/drawing/2014/main" id="{69B64261-FB99-ADE9-26E4-3ECE1E68CF38}"/>
              </a:ext>
            </a:extLst>
          </p:cNvPr>
          <p:cNvPicPr>
            <a:picLocks noChangeAspect="1"/>
          </p:cNvPicPr>
          <p:nvPr userDrawn="1"/>
        </p:nvPicPr>
        <p:blipFill rotWithShape="1">
          <a:blip r:embed="rId5" cstate="email">
            <a:alphaModFix amt="50000"/>
            <a:extLst>
              <a:ext uri="{28A0092B-C50C-407E-A947-70E740481C1C}">
                <a14:useLocalDpi xmlns:a14="http://schemas.microsoft.com/office/drawing/2010/main"/>
              </a:ext>
            </a:extLst>
          </a:blip>
          <a:srcRect t="160" b="160"/>
          <a:stretch/>
        </p:blipFill>
        <p:spPr>
          <a:xfrm rot="16200000">
            <a:off x="6205856" y="868680"/>
            <a:ext cx="5120640" cy="5120640"/>
          </a:xfrm>
          <a:prstGeom prst="roundRect">
            <a:avLst>
              <a:gd name="adj" fmla="val 2716"/>
            </a:avLst>
          </a:prstGeom>
        </p:spPr>
      </p:pic>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346"/>
            </a:avLst>
          </a:prstGeom>
          <a:blipFill>
            <a:blip r:embed="rId6"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721589298"/>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quare Photo Graphic 4">
    <p:bg>
      <p:bgPr>
        <a:solidFill>
          <a:srgbClr val="FFF8F3"/>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58AEFBE-EE1F-0FBF-5C84-1DF6EC17775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6705600"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658563649"/>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32" userDrawn="1">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 Square Photo ">
    <p:spTree>
      <p:nvGrpSpPr>
        <p:cNvPr id="1" name=""/>
        <p:cNvGrpSpPr/>
        <p:nvPr/>
      </p:nvGrpSpPr>
      <p:grpSpPr>
        <a:xfrm>
          <a:off x="0" y="0"/>
          <a:ext cx="0" cy="0"/>
          <a:chOff x="0" y="0"/>
          <a:chExt cx="0" cy="0"/>
        </a:xfrm>
      </p:grpSpPr>
      <p:sp>
        <p:nvSpPr>
          <p:cNvPr id="5" name="Picture Placeholder" descr="This photo is a 'placeholder' only. Drag or drop your photo here, or click and tap the center to insert a photo.">
            <a:extLst>
              <a:ext uri="{FF2B5EF4-FFF2-40B4-BE49-F238E27FC236}">
                <a16:creationId xmlns:a16="http://schemas.microsoft.com/office/drawing/2014/main" id="{2E18FD0C-FA99-4937-92CD-5CF7F279CD8E}"/>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935C9167-B5C7-4834-AC78-240C8C3EF11E}"/>
              </a:ext>
            </a:extLst>
          </p:cNvPr>
          <p:cNvSpPr>
            <a:spLocks noGrp="1"/>
          </p:cNvSpPr>
          <p:nvPr>
            <p:ph type="title" hasCustomPrompt="1"/>
          </p:nvPr>
        </p:nvSpPr>
        <p:spPr>
          <a:xfrm>
            <a:off x="588263" y="588963"/>
            <a:ext cx="4158362" cy="2535236"/>
          </a:xfrm>
        </p:spPr>
        <p:txBody>
          <a:bodyPr anchor="b"/>
          <a:lstStyle>
            <a:lvl1pPr>
              <a:defRPr/>
            </a:lvl1pPr>
          </a:lstStyle>
          <a:p>
            <a:r>
              <a:rPr lang="en-US"/>
              <a:t>Title square photo layout </a:t>
            </a:r>
          </a:p>
        </p:txBody>
      </p:sp>
      <p:sp>
        <p:nvSpPr>
          <p:cNvPr id="4" name="Text Placeholder 3">
            <a:extLst>
              <a:ext uri="{FF2B5EF4-FFF2-40B4-BE49-F238E27FC236}">
                <a16:creationId xmlns:a16="http://schemas.microsoft.com/office/drawing/2014/main" id="{0E780C89-4FC1-4FE7-AFCA-1C41A1B0944C}"/>
              </a:ext>
            </a:extLst>
          </p:cNvPr>
          <p:cNvSpPr>
            <a:spLocks noGrp="1"/>
          </p:cNvSpPr>
          <p:nvPr>
            <p:ph type="body" sz="quarter" idx="10"/>
          </p:nvPr>
        </p:nvSpPr>
        <p:spPr>
          <a:xfrm>
            <a:off x="584200" y="3535540"/>
            <a:ext cx="4162425" cy="2733497"/>
          </a:xfrm>
        </p:spPr>
        <p:txBody>
          <a:bodyPr/>
          <a:lstStyle>
            <a:lvl1pPr marL="0" indent="0">
              <a:buNone/>
              <a:defRPr sz="2200">
                <a:latin typeface="+mn-lt"/>
              </a:defRPr>
            </a:lvl1pPr>
            <a:lvl2pPr marL="228600" indent="0">
              <a:buNone/>
              <a:defRPr/>
            </a:lvl2pPr>
            <a:lvl3pPr marL="457200" indent="0">
              <a:buNone/>
              <a:defRPr/>
            </a:lvl3pPr>
            <a:lvl4pPr marL="661988" indent="0">
              <a:buNone/>
              <a:defRPr/>
            </a:lvl4pPr>
            <a:lvl5pPr marL="855663" indent="0">
              <a:buNone/>
              <a:defRPr/>
            </a:lvl5pPr>
          </a:lstStyle>
          <a:p>
            <a:pPr lvl="0"/>
            <a:r>
              <a:rPr lang="en-US"/>
              <a:t>Click to edit Master text styles</a:t>
            </a:r>
          </a:p>
        </p:txBody>
      </p:sp>
      <p:sp>
        <p:nvSpPr>
          <p:cNvPr id="6" name="TextBox 5">
            <a:extLst>
              <a:ext uri="{FF2B5EF4-FFF2-40B4-BE49-F238E27FC236}">
                <a16:creationId xmlns:a16="http://schemas.microsoft.com/office/drawing/2014/main" id="{16BDF4B0-32EF-4DA8-9A83-B73DD831057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27447213"/>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7" orient="horz" pos="1968">
          <p15:clr>
            <a:srgbClr val="5ACBF0"/>
          </p15:clr>
        </p15:guide>
        <p15:guide id="8" orient="horz" pos="2226">
          <p15:clr>
            <a:srgbClr val="5ACBF0"/>
          </p15:clr>
        </p15:guide>
        <p15:guide id="10" pos="3729">
          <p15:clr>
            <a:srgbClr val="C35EA4"/>
          </p15:clr>
        </p15:guide>
        <p15:guide id="11" pos="2993">
          <p15:clr>
            <a:srgbClr val="5ACBF0"/>
          </p15:clr>
        </p15:guide>
        <p15:guide id="12" pos="3543">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quare Photo ">
    <p:bg>
      <p:bgPr>
        <a:solidFill>
          <a:srgbClr val="E8E6DF"/>
        </a:solidFill>
        <a:effectLst/>
      </p:bgPr>
    </p:bg>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F7F87341-ECEA-3B94-51B2-A9E24914685F}"/>
              </a:ext>
            </a:extLst>
          </p:cNvPr>
          <p:cNvSpPr>
            <a:spLocks noGrp="1"/>
          </p:cNvSpPr>
          <p:nvPr>
            <p:ph type="pic" sz="quarter" idx="11" hasCustomPrompt="1"/>
          </p:nvPr>
        </p:nvSpPr>
        <p:spPr bwMode="ltGray">
          <a:xfrm>
            <a:off x="5334000" y="0"/>
            <a:ext cx="6858000" cy="6858000"/>
          </a:xfrm>
          <a:blipFill dpi="0" rotWithShape="1">
            <a:blip r:embed="rId2"/>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6" name="Rectangle 5">
            <a:extLst>
              <a:ext uri="{FF2B5EF4-FFF2-40B4-BE49-F238E27FC236}">
                <a16:creationId xmlns:a16="http://schemas.microsoft.com/office/drawing/2014/main" id="{3DED39DE-8DED-DC59-2BDA-C621877CF64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
        <p:nvSpPr>
          <p:cNvPr id="3" name="Title 2">
            <a:extLst>
              <a:ext uri="{FF2B5EF4-FFF2-40B4-BE49-F238E27FC236}">
                <a16:creationId xmlns:a16="http://schemas.microsoft.com/office/drawing/2014/main" id="{9B92DE97-5F35-4963-AC7A-96FEB98062FF}"/>
              </a:ext>
            </a:extLst>
          </p:cNvPr>
          <p:cNvSpPr>
            <a:spLocks noGrp="1"/>
          </p:cNvSpPr>
          <p:nvPr>
            <p:ph type="title"/>
          </p:nvPr>
        </p:nvSpPr>
        <p:spPr>
          <a:xfrm>
            <a:off x="588263" y="585788"/>
            <a:ext cx="4159950" cy="5683249"/>
          </a:xfrm>
        </p:spPr>
        <p:txBody>
          <a:bodyPr anchor="ctr"/>
          <a:lstStyle/>
          <a:p>
            <a:r>
              <a:rPr lang="en-US"/>
              <a:t>Click to edit Master title style</a:t>
            </a:r>
          </a:p>
        </p:txBody>
      </p:sp>
      <p:sp>
        <p:nvSpPr>
          <p:cNvPr id="5" name="TextBox 4">
            <a:extLst>
              <a:ext uri="{FF2B5EF4-FFF2-40B4-BE49-F238E27FC236}">
                <a16:creationId xmlns:a16="http://schemas.microsoft.com/office/drawing/2014/main" id="{8A09A47B-FEF5-47F3-B2DD-A73E7C3234AF}"/>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925968167"/>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5" orient="horz" pos="2160">
          <p15:clr>
            <a:srgbClr val="5ACBF0"/>
          </p15:clr>
        </p15:guide>
        <p15:guide id="6" pos="2991">
          <p15:clr>
            <a:srgbClr val="5ACBF0"/>
          </p15:clr>
        </p15:guide>
        <p15:guide id="7" pos="3728">
          <p15:clr>
            <a:srgbClr val="C35EA4"/>
          </p15:clr>
        </p15:guide>
        <p15:guide id="8" pos="3544">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quare Photo 2">
    <p:spTree>
      <p:nvGrpSpPr>
        <p:cNvPr id="1" name=""/>
        <p:cNvGrpSpPr/>
        <p:nvPr/>
      </p:nvGrpSpPr>
      <p:grpSpPr>
        <a:xfrm>
          <a:off x="0" y="0"/>
          <a:ext cx="0" cy="0"/>
          <a:chOff x="0" y="0"/>
          <a:chExt cx="0" cy="0"/>
        </a:xfrm>
      </p:grpSpPr>
      <p:sp>
        <p:nvSpPr>
          <p:cNvPr id="2" name="Picture Placeholder" descr="This photo is a 'placeholder' only. Drag or drop your photo here, or click and tap the center to insert a photo.">
            <a:extLst>
              <a:ext uri="{FF2B5EF4-FFF2-40B4-BE49-F238E27FC236}">
                <a16:creationId xmlns:a16="http://schemas.microsoft.com/office/drawing/2014/main" id="{3D4BC3CE-C968-246E-EAC3-B829FDF59F19}"/>
              </a:ext>
            </a:extLst>
          </p:cNvPr>
          <p:cNvSpPr>
            <a:spLocks noGrp="1"/>
          </p:cNvSpPr>
          <p:nvPr>
            <p:ph type="pic" sz="quarter" idx="11" hasCustomPrompt="1"/>
          </p:nvPr>
        </p:nvSpPr>
        <p:spPr bwMode="ltGray">
          <a:xfrm>
            <a:off x="5334000" y="0"/>
            <a:ext cx="6858000" cy="6858000"/>
          </a:xfrm>
          <a:blipFill dpi="0" rotWithShape="1">
            <a:blip r:embed="rId2" cstate="email">
              <a:extLst>
                <a:ext uri="{28A0092B-C50C-407E-A947-70E740481C1C}">
                  <a14:useLocalDpi xmlns:a14="http://schemas.microsoft.com/office/drawing/2010/main"/>
                </a:ext>
              </a:extLst>
            </a:blip>
            <a:srcRect/>
            <a:stretch>
              <a:fillRect/>
            </a:stretch>
          </a:blipFill>
        </p:spPr>
        <p:txBody>
          <a:bodyPr lIns="0" tIns="2377440" rIns="0" anchor="t" anchorCtr="0">
            <a:noAutofit/>
          </a:bodyPr>
          <a:lstStyle>
            <a:lvl1pPr marL="0" indent="0" algn="ctr">
              <a:lnSpc>
                <a:spcPct val="100000"/>
              </a:lnSpc>
              <a:buNone/>
              <a:defRPr sz="14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84E2C6C6-B442-4DE7-9C6C-405B9005314D}"/>
              </a:ext>
            </a:extLst>
          </p:cNvPr>
          <p:cNvSpPr>
            <a:spLocks noGrp="1"/>
          </p:cNvSpPr>
          <p:nvPr>
            <p:ph type="title" hasCustomPrompt="1"/>
          </p:nvPr>
        </p:nvSpPr>
        <p:spPr>
          <a:xfrm>
            <a:off x="588263" y="2979738"/>
            <a:ext cx="4163125" cy="3289300"/>
          </a:xfrm>
        </p:spPr>
        <p:txBody>
          <a:bodyPr anchor="t"/>
          <a:lstStyle>
            <a:lvl1pPr>
              <a:defRPr sz="2800"/>
            </a:lvl1pPr>
          </a:lstStyle>
          <a:p>
            <a:r>
              <a:rPr lang="en-US"/>
              <a:t>Square photo layout with smaller text</a:t>
            </a:r>
          </a:p>
        </p:txBody>
      </p:sp>
      <p:sp>
        <p:nvSpPr>
          <p:cNvPr id="5" name="TextBox 4">
            <a:extLst>
              <a:ext uri="{FF2B5EF4-FFF2-40B4-BE49-F238E27FC236}">
                <a16:creationId xmlns:a16="http://schemas.microsoft.com/office/drawing/2014/main" id="{6C2F1290-9237-4BEE-AAAC-6708F286265B}"/>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63888581"/>
      </p:ext>
    </p:extLst>
  </p:cSld>
  <p:clrMapOvr>
    <a:masterClrMapping/>
  </p:clrMapOvr>
  <p:transition>
    <p:fade/>
  </p:transition>
  <p:extLst>
    <p:ext uri="{DCECCB84-F9BA-43D5-87BE-67443E8EF086}">
      <p15:sldGuideLst xmlns:p15="http://schemas.microsoft.com/office/powerpoint/2012/main">
        <p15:guide id="2" pos="3360">
          <p15:clr>
            <a:srgbClr val="5ACBF0"/>
          </p15:clr>
        </p15:guide>
        <p15:guide id="3" orient="horz" pos="1877">
          <p15:clr>
            <a:srgbClr val="5ACBF0"/>
          </p15:clr>
        </p15:guide>
        <p15:guide id="4" pos="3731">
          <p15:clr>
            <a:srgbClr val="C35EA4"/>
          </p15:clr>
        </p15:guide>
        <p15:guide id="5" pos="2993">
          <p15:clr>
            <a:srgbClr val="5ACBF0"/>
          </p15:clr>
        </p15:guide>
        <p15:guide id="6" pos="3547">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654328601"/>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ottom horizontal photo and title">
    <p:spTree>
      <p:nvGrpSpPr>
        <p:cNvPr id="1" name=""/>
        <p:cNvGrpSpPr/>
        <p:nvPr/>
      </p:nvGrpSpPr>
      <p:grpSpPr>
        <a:xfrm>
          <a:off x="0" y="0"/>
          <a:ext cx="0" cy="0"/>
          <a:chOff x="0" y="0"/>
          <a:chExt cx="0" cy="0"/>
        </a:xfrm>
      </p:grpSpPr>
      <p:sp>
        <p:nvSpPr>
          <p:cNvPr id="3" name="Picture Placeholder" descr="This photo is a 'placeholder' only. Drag or drop your photo here, or click and tap the center to insert a photo.">
            <a:extLst>
              <a:ext uri="{FF2B5EF4-FFF2-40B4-BE49-F238E27FC236}">
                <a16:creationId xmlns:a16="http://schemas.microsoft.com/office/drawing/2014/main" id="{84EB85E8-62D6-9C5F-D48A-055FCADA251A}"/>
              </a:ext>
            </a:extLst>
          </p:cNvPr>
          <p:cNvSpPr>
            <a:spLocks noGrp="1"/>
          </p:cNvSpPr>
          <p:nvPr>
            <p:ph type="pic" sz="quarter" idx="11" hasCustomPrompt="1"/>
          </p:nvPr>
        </p:nvSpPr>
        <p:spPr bwMode="ltGray">
          <a:xfrm>
            <a:off x="0" y="2286000"/>
            <a:ext cx="12192000" cy="4572000"/>
          </a:xfrm>
          <a:blipFill dpi="0" rotWithShape="1">
            <a:blip r:embed="rId2" cstate="email">
              <a:extLst>
                <a:ext uri="{28A0092B-C50C-407E-A947-70E740481C1C}">
                  <a14:useLocalDpi xmlns:a14="http://schemas.microsoft.com/office/drawing/2010/main"/>
                </a:ext>
              </a:extLst>
            </a:blip>
            <a:srcRect/>
            <a:stretch>
              <a:fillRect/>
            </a:stretch>
          </a:blipFill>
        </p:spPr>
        <p:txBody>
          <a:bodyPr vert="horz" wrap="square" lIns="0" tIns="1280160" rIns="0" bIns="0" rtlCol="0" anchor="t" anchorCtr="0">
            <a:noAutofit/>
          </a:bodyPr>
          <a:lstStyle>
            <a:lvl1pPr marL="0" indent="0" algn="ctr">
              <a:buNone/>
              <a:defRPr lang="en-US" sz="14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2" name="Title 1">
            <a:extLst>
              <a:ext uri="{FF2B5EF4-FFF2-40B4-BE49-F238E27FC236}">
                <a16:creationId xmlns:a16="http://schemas.microsoft.com/office/drawing/2014/main" id="{045563AC-3A0B-4839-A9DC-F00E8E5411A6}"/>
              </a:ext>
            </a:extLst>
          </p:cNvPr>
          <p:cNvSpPr>
            <a:spLocks noGrp="1"/>
          </p:cNvSpPr>
          <p:nvPr>
            <p:ph type="title"/>
          </p:nvPr>
        </p:nvSpPr>
        <p:spPr>
          <a:xfrm>
            <a:off x="588263" y="585788"/>
            <a:ext cx="11018520" cy="1114996"/>
          </a:xfrm>
        </p:spPr>
        <p:txBody>
          <a:bodyPr anchor="ctr"/>
          <a:lstStyle>
            <a:lvl1pPr algn="ctr">
              <a:defRPr/>
            </a:lvl1pPr>
          </a:lstStyle>
          <a:p>
            <a:r>
              <a:rPr lang="en-US"/>
              <a:t>Click to edit Master title style</a:t>
            </a:r>
          </a:p>
        </p:txBody>
      </p:sp>
      <p:sp>
        <p:nvSpPr>
          <p:cNvPr id="5" name="TextBox 4">
            <a:extLst>
              <a:ext uri="{FF2B5EF4-FFF2-40B4-BE49-F238E27FC236}">
                <a16:creationId xmlns:a16="http://schemas.microsoft.com/office/drawing/2014/main" id="{3D6FDE6F-0F4B-446A-A51F-494FB099665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122900082"/>
      </p:ext>
    </p:extLst>
  </p:cSld>
  <p:clrMapOvr>
    <a:masterClrMapping/>
  </p:clrMapOvr>
  <p:transition>
    <p:fade/>
  </p:transition>
  <p:extLst>
    <p:ext uri="{DCECCB84-F9BA-43D5-87BE-67443E8EF086}">
      <p15:sldGuideLst xmlns:p15="http://schemas.microsoft.com/office/powerpoint/2012/main">
        <p15:guide id="5" orient="horz" pos="1440">
          <p15:clr>
            <a:srgbClr val="5ACBF0"/>
          </p15:clr>
        </p15:guide>
        <p15:guide id="6" orient="horz" pos="720">
          <p15:clr>
            <a:srgbClr val="5ACBF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7DCA08-1117-4B11-AEFD-AAB2B33543F9}"/>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4199"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5367528" cy="347472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tx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1860" y="5689600"/>
            <a:ext cx="5367528"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39255" y="2025650"/>
            <a:ext cx="5367528" cy="347472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1005840" rtlCol="0" anchor="ctr" anchorCtr="0">
            <a:noAutofit/>
          </a:bodyPr>
          <a:lstStyle>
            <a:lvl1pPr marL="0" indent="0" algn="ctr">
              <a:buNone/>
              <a:defRPr lang="en-US" sz="1000" b="1" dirty="0">
                <a:solidFill>
                  <a:schemeClr val="bg1"/>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10" name="TextBox 9">
            <a:extLst>
              <a:ext uri="{FF2B5EF4-FFF2-40B4-BE49-F238E27FC236}">
                <a16:creationId xmlns:a16="http://schemas.microsoft.com/office/drawing/2014/main" id="{CAF59E09-7602-42B9-AB0C-9D1365A9EBB2}"/>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56823867"/>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3749">
          <p15:clr>
            <a:srgbClr val="5ACBF0"/>
          </p15:clr>
        </p15:guide>
        <p15:guide id="7" pos="3931">
          <p15:clr>
            <a:srgbClr val="5ACBF0"/>
          </p15:clr>
        </p15:guide>
        <p15:guide id="8" orient="horz" pos="3464">
          <p15:clr>
            <a:srgbClr val="5ACBF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hree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3474720" cy="3474720"/>
          </a:xfrm>
          <a:blipFill>
            <a:blip r:embed="rId2"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4358640"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4358640" y="2025650"/>
            <a:ext cx="3474720" cy="3474720"/>
          </a:xfrm>
          <a:blipFill>
            <a:blip r:embed="rId3"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8134351" y="5689600"/>
            <a:ext cx="3475037" cy="579438"/>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8132063" y="2025650"/>
            <a:ext cx="3474720" cy="3474720"/>
          </a:xfrm>
          <a:blipFill>
            <a:blip r:embed="rId4" cstate="email">
              <a:extLst>
                <a:ext uri="{28A0092B-C50C-407E-A947-70E740481C1C}">
                  <a14:useLocalDpi xmlns:a14="http://schemas.microsoft.com/office/drawing/2010/main"/>
                </a:ext>
              </a:extLst>
            </a:blip>
            <a:stretch>
              <a:fillRect/>
            </a:stretch>
          </a:blipFill>
        </p:spPr>
        <p:txBody>
          <a:bodyPr lIns="0" tIns="0" rIns="0" bIns="1005840" anchor="ctr" anchorCtr="0">
            <a:noAutofit/>
          </a:bodyPr>
          <a:lstStyle>
            <a:lvl1pPr marL="0" indent="0" algn="ctr">
              <a:lnSpc>
                <a:spcPct val="100000"/>
              </a:lnSpc>
              <a:buNone/>
              <a:defRPr sz="8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
        <p:nvSpPr>
          <p:cNvPr id="14" name="TextBox 13">
            <a:extLst>
              <a:ext uri="{FF2B5EF4-FFF2-40B4-BE49-F238E27FC236}">
                <a16:creationId xmlns:a16="http://schemas.microsoft.com/office/drawing/2014/main" id="{52B36921-D927-4BA6-8891-8AEE978492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31357119"/>
      </p:ext>
    </p:extLst>
  </p:cSld>
  <p:clrMapOvr>
    <a:masterClrMapping/>
  </p:clrMapOvr>
  <p:transition>
    <p:fade/>
  </p:transition>
  <p:extLst>
    <p:ext uri="{DCECCB84-F9BA-43D5-87BE-67443E8EF086}">
      <p15:sldGuideLst xmlns:p15="http://schemas.microsoft.com/office/powerpoint/2012/main">
        <p15:guide id="3" orient="horz" pos="3584">
          <p15:clr>
            <a:srgbClr val="5ACBF0"/>
          </p15:clr>
        </p15:guide>
        <p15:guide id="4" orient="horz" pos="1276">
          <p15:clr>
            <a:srgbClr val="5ACBF0"/>
          </p15:clr>
        </p15:guide>
        <p15:guide id="5" orient="horz" pos="288">
          <p15:clr>
            <a:srgbClr val="5ACBF0"/>
          </p15:clr>
        </p15:guide>
        <p15:guide id="6" pos="2557">
          <p15:clr>
            <a:srgbClr val="5ACBF0"/>
          </p15:clr>
        </p15:guide>
        <p15:guide id="7" pos="2744">
          <p15:clr>
            <a:srgbClr val="5ACBF0"/>
          </p15:clr>
        </p15:guide>
        <p15:guide id="8" pos="4936">
          <p15:clr>
            <a:srgbClr val="5ACBF0"/>
          </p15:clr>
        </p15:guide>
        <p15:guide id="9" pos="5123">
          <p15:clr>
            <a:srgbClr val="5ACBF0"/>
          </p15:clr>
        </p15:guide>
        <p15:guide id="10" orient="horz" pos="3465">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our picture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983234"/>
          </a:xfrm>
        </p:spPr>
        <p:txBody>
          <a:bodyPr/>
          <a:lstStyle/>
          <a:p>
            <a:r>
              <a:rPr lang="en-US"/>
              <a:t>Click to edit Master title style</a:t>
            </a:r>
          </a:p>
        </p:txBody>
      </p:sp>
      <p:sp>
        <p:nvSpPr>
          <p:cNvPr id="4" name="Text Placeholder 3">
            <a:extLst>
              <a:ext uri="{FF2B5EF4-FFF2-40B4-BE49-F238E27FC236}">
                <a16:creationId xmlns:a16="http://schemas.microsoft.com/office/drawing/2014/main" id="{AE833B58-0629-4A46-8711-902C16A99314}"/>
              </a:ext>
            </a:extLst>
          </p:cNvPr>
          <p:cNvSpPr>
            <a:spLocks noGrp="1"/>
          </p:cNvSpPr>
          <p:nvPr>
            <p:ph type="body" sz="quarter" idx="16"/>
          </p:nvPr>
        </p:nvSpPr>
        <p:spPr>
          <a:xfrm>
            <a:off x="582613"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9" name="Picture Placeholder" descr="This photo is a 'placeholder' only. Drag or drop your photo here, or click and tap the center to insert a photo.">
            <a:extLst>
              <a:ext uri="{FF2B5EF4-FFF2-40B4-BE49-F238E27FC236}">
                <a16:creationId xmlns:a16="http://schemas.microsoft.com/office/drawing/2014/main" id="{1231301F-62BD-4CF6-8990-CDF00AFC8CCF}"/>
              </a:ext>
            </a:extLst>
          </p:cNvPr>
          <p:cNvSpPr>
            <a:spLocks noGrp="1"/>
          </p:cNvSpPr>
          <p:nvPr>
            <p:ph type="pic" sz="quarter" idx="13" hasCustomPrompt="1"/>
          </p:nvPr>
        </p:nvSpPr>
        <p:spPr bwMode="ltGray">
          <a:xfrm>
            <a:off x="582612" y="2025650"/>
            <a:ext cx="2532888" cy="253288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2" name="Text Placeholder 3">
            <a:extLst>
              <a:ext uri="{FF2B5EF4-FFF2-40B4-BE49-F238E27FC236}">
                <a16:creationId xmlns:a16="http://schemas.microsoft.com/office/drawing/2014/main" id="{7E8A9C08-F392-459F-B90B-EDBF4A830C55}"/>
              </a:ext>
            </a:extLst>
          </p:cNvPr>
          <p:cNvSpPr>
            <a:spLocks noGrp="1"/>
          </p:cNvSpPr>
          <p:nvPr>
            <p:ph type="body" sz="quarter" idx="17"/>
          </p:nvPr>
        </p:nvSpPr>
        <p:spPr>
          <a:xfrm>
            <a:off x="3413908"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0" name="Picture Placeholder" descr="This photo is a 'placeholder' only. Drag or drop your photo here, or click and tap the center to insert a photo.">
            <a:extLst>
              <a:ext uri="{FF2B5EF4-FFF2-40B4-BE49-F238E27FC236}">
                <a16:creationId xmlns:a16="http://schemas.microsoft.com/office/drawing/2014/main" id="{7E401A97-B3D4-43E4-9B09-8AD4B6B26068}"/>
              </a:ext>
            </a:extLst>
          </p:cNvPr>
          <p:cNvSpPr>
            <a:spLocks noGrp="1"/>
          </p:cNvSpPr>
          <p:nvPr>
            <p:ph type="pic" sz="quarter" idx="14" hasCustomPrompt="1"/>
          </p:nvPr>
        </p:nvSpPr>
        <p:spPr bwMode="ltGray">
          <a:xfrm>
            <a:off x="3413908" y="2025650"/>
            <a:ext cx="2532888" cy="253288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3" name="Text Placeholder 3">
            <a:extLst>
              <a:ext uri="{FF2B5EF4-FFF2-40B4-BE49-F238E27FC236}">
                <a16:creationId xmlns:a16="http://schemas.microsoft.com/office/drawing/2014/main" id="{05B401B2-8D93-427E-90A4-52337B3965E8}"/>
              </a:ext>
            </a:extLst>
          </p:cNvPr>
          <p:cNvSpPr>
            <a:spLocks noGrp="1"/>
          </p:cNvSpPr>
          <p:nvPr>
            <p:ph type="body" sz="quarter" idx="18"/>
          </p:nvPr>
        </p:nvSpPr>
        <p:spPr>
          <a:xfrm>
            <a:off x="6245204"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7223C820-5673-4288-A9D6-185A95066B1E}"/>
              </a:ext>
            </a:extLst>
          </p:cNvPr>
          <p:cNvSpPr>
            <a:spLocks noGrp="1"/>
          </p:cNvSpPr>
          <p:nvPr>
            <p:ph type="pic" sz="quarter" idx="15" hasCustomPrompt="1"/>
          </p:nvPr>
        </p:nvSpPr>
        <p:spPr bwMode="ltGray">
          <a:xfrm>
            <a:off x="6245204" y="2025650"/>
            <a:ext cx="2532888" cy="2532888"/>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5" name="Text Placeholder 3">
            <a:extLst>
              <a:ext uri="{FF2B5EF4-FFF2-40B4-BE49-F238E27FC236}">
                <a16:creationId xmlns:a16="http://schemas.microsoft.com/office/drawing/2014/main" id="{38E883C1-8203-4549-AF30-B96AEC45AC68}"/>
              </a:ext>
            </a:extLst>
          </p:cNvPr>
          <p:cNvSpPr>
            <a:spLocks noGrp="1"/>
          </p:cNvSpPr>
          <p:nvPr>
            <p:ph type="body" sz="quarter" idx="20"/>
          </p:nvPr>
        </p:nvSpPr>
        <p:spPr>
          <a:xfrm>
            <a:off x="9076500" y="4753938"/>
            <a:ext cx="2532888" cy="1515100"/>
          </a:xfrm>
        </p:spPr>
        <p:txBody>
          <a:bodyPr/>
          <a:lstStyle>
            <a:lvl1pPr marL="0" indent="0" algn="l">
              <a:spcBef>
                <a:spcPts val="0"/>
              </a:spcBef>
              <a:buNone/>
              <a:defRPr sz="1800">
                <a:latin typeface="+mj-lt"/>
              </a:defRPr>
            </a:lvl1pPr>
          </a:lstStyle>
          <a:p>
            <a:pPr lvl="0"/>
            <a:r>
              <a:rPr lang="en-US"/>
              <a:t>Click to edit Master text styles</a:t>
            </a:r>
          </a:p>
        </p:txBody>
      </p:sp>
      <p:sp>
        <p:nvSpPr>
          <p:cNvPr id="14" name="Picture Placeholder" descr="This photo is a 'placeholder' only. Drag or drop your photo here, or click and tap the center to insert a photo.">
            <a:extLst>
              <a:ext uri="{FF2B5EF4-FFF2-40B4-BE49-F238E27FC236}">
                <a16:creationId xmlns:a16="http://schemas.microsoft.com/office/drawing/2014/main" id="{BBD58C33-921C-42F1-9803-1C798DB548C2}"/>
              </a:ext>
            </a:extLst>
          </p:cNvPr>
          <p:cNvSpPr>
            <a:spLocks noGrp="1"/>
          </p:cNvSpPr>
          <p:nvPr>
            <p:ph type="pic" sz="quarter" idx="19" hasCustomPrompt="1"/>
          </p:nvPr>
        </p:nvSpPr>
        <p:spPr bwMode="ltGray">
          <a:xfrm>
            <a:off x="9073895" y="2025650"/>
            <a:ext cx="2532888" cy="2532888"/>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6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16" name="TextBox 15">
            <a:extLst>
              <a:ext uri="{FF2B5EF4-FFF2-40B4-BE49-F238E27FC236}">
                <a16:creationId xmlns:a16="http://schemas.microsoft.com/office/drawing/2014/main" id="{5CF56B00-AAD4-4F4F-8228-B6CF8367DE0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991869532"/>
      </p:ext>
    </p:extLst>
  </p:cSld>
  <p:clrMapOvr>
    <a:masterClrMapping/>
  </p:clrMapOvr>
  <p:transition>
    <p:fade/>
  </p:transition>
  <p:extLst>
    <p:ext uri="{DCECCB84-F9BA-43D5-87BE-67443E8EF086}">
      <p15:sldGuideLst xmlns:p15="http://schemas.microsoft.com/office/powerpoint/2012/main">
        <p15:guide id="3" orient="horz" pos="2993">
          <p15:clr>
            <a:srgbClr val="5ACBF0"/>
          </p15:clr>
        </p15:guide>
        <p15:guide id="4" orient="horz" pos="127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2870">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5334000"/>
            <a:ext cx="4892040" cy="9350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6062472" cy="2807208"/>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6714744" y="5334000"/>
            <a:ext cx="4892040" cy="938212"/>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6129528" y="2286000"/>
            <a:ext cx="6062472" cy="2807208"/>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4" name="TextBox 3">
            <a:extLst>
              <a:ext uri="{FF2B5EF4-FFF2-40B4-BE49-F238E27FC236}">
                <a16:creationId xmlns:a16="http://schemas.microsoft.com/office/drawing/2014/main" id="{6AAE597A-BE1E-6B1F-960D-A90DC95443A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4166138305"/>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4" orient="horz" pos="3209">
          <p15:clr>
            <a:srgbClr val="5ACBF0"/>
          </p15:clr>
        </p15:guide>
        <p15:guide id="5" pos="3826">
          <p15:clr>
            <a:srgbClr val="5ACBF0"/>
          </p15:clr>
        </p15:guide>
        <p15:guide id="6" pos="3859">
          <p15:clr>
            <a:srgbClr val="5ACBF0"/>
          </p15:clr>
        </p15:guide>
        <p15:guide id="11" pos="1910">
          <p15:clr>
            <a:srgbClr val="5ACBF0"/>
          </p15:clr>
        </p15:guide>
        <p15:guide id="12" pos="5770">
          <p15:clr>
            <a:srgbClr val="5ACBF0"/>
          </p15:clr>
        </p15:guide>
        <p15:guide id="13" orient="horz" pos="3360">
          <p15:clr>
            <a:srgbClr val="5ACBF0"/>
          </p15:clr>
        </p15:guide>
        <p15:guide id="14" orient="horz">
          <p15:clr>
            <a:srgbClr val="5ACBF0"/>
          </p15:clr>
        </p15:guide>
        <p15:guide id="15" pos="3451">
          <p15:clr>
            <a:srgbClr val="5ACBF0"/>
          </p15:clr>
        </p15:guide>
        <p15:guide id="16" pos="4229">
          <p15:clr>
            <a:srgbClr val="5ACBF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hre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7"/>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285292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4023360"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4669536" y="4799409"/>
            <a:ext cx="285292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4084320" y="2286000"/>
            <a:ext cx="4023360"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8753856" y="4799410"/>
            <a:ext cx="285292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8168640" y="2286000"/>
            <a:ext cx="4023360"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42B999C7-F5A8-46A6-92C5-AA3BE4E2693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73682457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2534">
          <p15:clr>
            <a:srgbClr val="5ACBF0"/>
          </p15:clr>
        </p15:guide>
        <p15:guide id="6" pos="2573">
          <p15:clr>
            <a:srgbClr val="5ACBF0"/>
          </p15:clr>
        </p15:guide>
        <p15:guide id="8" pos="5109">
          <p15:clr>
            <a:srgbClr val="5ACBF0"/>
          </p15:clr>
        </p15:guide>
        <p15:guide id="9" pos="5145">
          <p15:clr>
            <a:srgbClr val="5ACBF0"/>
          </p15:clr>
        </p15:guide>
        <p15:guide id="11" pos="1266">
          <p15:clr>
            <a:srgbClr val="5ACBF0"/>
          </p15:clr>
        </p15:guide>
        <p15:guide id="12" pos="3840">
          <p15:clr>
            <a:srgbClr val="5ACBF0"/>
          </p15:clr>
        </p15:guide>
        <p15:guide id="13" pos="6414">
          <p15:clr>
            <a:srgbClr val="5ACBF0"/>
          </p15:clr>
        </p15:guide>
        <p15:guide id="14" orient="horz" pos="1074">
          <p15:clr>
            <a:srgbClr val="5ACBF0"/>
          </p15:clr>
        </p15:guide>
        <p15:guide id="15" pos="2168">
          <p15:clr>
            <a:srgbClr val="5ACBF0"/>
          </p15:clr>
        </p15:guide>
        <p15:guide id="16" pos="2944">
          <p15:clr>
            <a:srgbClr val="5ACBF0"/>
          </p15:clr>
        </p15:guide>
        <p15:guide id="17" pos="4738">
          <p15:clr>
            <a:srgbClr val="5ACBF0"/>
          </p15:clr>
        </p15:guide>
        <p15:guide id="18" pos="5514">
          <p15:clr>
            <a:srgbClr val="5ACBF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Four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585216" y="4800600"/>
            <a:ext cx="1828800"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999232"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3649472" y="4799409"/>
            <a:ext cx="1828800"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3064256" y="2286000"/>
            <a:ext cx="2999232"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6713728" y="4799410"/>
            <a:ext cx="1828800"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6128512" y="2286000"/>
            <a:ext cx="2999232"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9777984" y="4799409"/>
            <a:ext cx="1828800"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9192768" y="2286000"/>
            <a:ext cx="2999232"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10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010186"/>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5" pos="1890">
          <p15:clr>
            <a:srgbClr val="5ACBF0"/>
          </p15:clr>
        </p15:guide>
        <p15:guide id="6" pos="1930">
          <p15:clr>
            <a:srgbClr val="5ACBF0"/>
          </p15:clr>
        </p15:guide>
        <p15:guide id="7" pos="5749">
          <p15:clr>
            <a:srgbClr val="5ACBF0"/>
          </p15:clr>
        </p15:guide>
        <p15:guide id="8" pos="3820">
          <p15:clr>
            <a:srgbClr val="5ACBF0"/>
          </p15:clr>
        </p15:guide>
        <p15:guide id="9" pos="3860">
          <p15:clr>
            <a:srgbClr val="5ACBF0"/>
          </p15:clr>
        </p15:guide>
        <p15:guide id="10" pos="5789">
          <p15:clr>
            <a:srgbClr val="5ACBF0"/>
          </p15:clr>
        </p15:guide>
        <p15:guide id="11" pos="944">
          <p15:clr>
            <a:srgbClr val="5ACBF0"/>
          </p15:clr>
        </p15:guide>
        <p15:guide id="12" pos="2876">
          <p15:clr>
            <a:srgbClr val="5ACBF0"/>
          </p15:clr>
        </p15:guide>
        <p15:guide id="13" pos="4807">
          <p15:clr>
            <a:srgbClr val="5ACBF0"/>
          </p15:clr>
        </p15:guide>
        <p15:guide id="14" pos="6736">
          <p15:clr>
            <a:srgbClr val="5ACBF0"/>
          </p15:clr>
        </p15:guide>
        <p15:guide id="15" orient="horz">
          <p15:clr>
            <a:srgbClr val="5ACBF0"/>
          </p15:clr>
        </p15:guide>
        <p15:guide id="16" pos="1524">
          <p15:clr>
            <a:srgbClr val="5ACBF0"/>
          </p15:clr>
        </p15:guide>
        <p15:guide id="17" pos="2298">
          <p15:clr>
            <a:srgbClr val="5ACBF0"/>
          </p15:clr>
        </p15:guide>
        <p15:guide id="18" pos="3450">
          <p15:clr>
            <a:srgbClr val="5ACBF0"/>
          </p15:clr>
        </p15:guide>
        <p15:guide id="19" pos="4230">
          <p15:clr>
            <a:srgbClr val="5ACBF0"/>
          </p15:clr>
        </p15:guide>
        <p15:guide id="20" pos="5380">
          <p15:clr>
            <a:srgbClr val="5ACBF0"/>
          </p15:clr>
        </p15:guide>
        <p15:guide id="21" pos="6156">
          <p15:clr>
            <a:srgbClr val="5ACBF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Five filmstrip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46CB2-4FDC-43D5-B122-6F27B3C827ED}"/>
              </a:ext>
            </a:extLst>
          </p:cNvPr>
          <p:cNvSpPr>
            <a:spLocks noGrp="1"/>
          </p:cNvSpPr>
          <p:nvPr>
            <p:ph type="title"/>
          </p:nvPr>
        </p:nvSpPr>
        <p:spPr>
          <a:xfrm>
            <a:off x="588263" y="585788"/>
            <a:ext cx="11018520" cy="1115568"/>
          </a:xfrm>
        </p:spPr>
        <p:txBody>
          <a:bodyPr anchor="ctr"/>
          <a:lstStyle>
            <a:lvl1pPr algn="ctr">
              <a:defRPr/>
            </a:lvl1pPr>
          </a:lstStyle>
          <a:p>
            <a:r>
              <a:rPr lang="en-US"/>
              <a:t>Click to edit Master title style</a:t>
            </a:r>
          </a:p>
        </p:txBody>
      </p:sp>
      <p:sp>
        <p:nvSpPr>
          <p:cNvPr id="12" name="Text Placeholder 3">
            <a:extLst>
              <a:ext uri="{FF2B5EF4-FFF2-40B4-BE49-F238E27FC236}">
                <a16:creationId xmlns:a16="http://schemas.microsoft.com/office/drawing/2014/main" id="{9244E618-D996-41A6-8C9D-0C3519EA7A6F}"/>
              </a:ext>
            </a:extLst>
          </p:cNvPr>
          <p:cNvSpPr>
            <a:spLocks noGrp="1"/>
          </p:cNvSpPr>
          <p:nvPr>
            <p:ph type="body" sz="quarter" idx="16"/>
          </p:nvPr>
        </p:nvSpPr>
        <p:spPr>
          <a:xfrm>
            <a:off x="292608" y="4800600"/>
            <a:ext cx="1801368" cy="1468437"/>
          </a:xfrm>
        </p:spPr>
        <p:txBody>
          <a:bodyPr/>
          <a:lstStyle>
            <a:lvl1pPr marL="0" indent="0" algn="ctr">
              <a:spcBef>
                <a:spcPts val="0"/>
              </a:spcBef>
              <a:buNone/>
              <a:defRPr sz="1800">
                <a:latin typeface="+mj-lt"/>
              </a:defRPr>
            </a:lvl1pPr>
          </a:lstStyle>
          <a:p>
            <a:pPr lvl="0"/>
            <a:r>
              <a:rPr lang="en-US"/>
              <a:t>Click to edit Master text styles</a:t>
            </a:r>
          </a:p>
        </p:txBody>
      </p:sp>
      <p:sp>
        <p:nvSpPr>
          <p:cNvPr id="13" name="Picture Placeholder" descr="This photo is a 'placeholder' only. Drag or drop your photo here, or click and tap the center to insert a photo.">
            <a:extLst>
              <a:ext uri="{FF2B5EF4-FFF2-40B4-BE49-F238E27FC236}">
                <a16:creationId xmlns:a16="http://schemas.microsoft.com/office/drawing/2014/main" id="{8B32544F-F93C-4713-86AD-641424F4A7B9}"/>
              </a:ext>
            </a:extLst>
          </p:cNvPr>
          <p:cNvSpPr>
            <a:spLocks noGrp="1"/>
          </p:cNvSpPr>
          <p:nvPr>
            <p:ph type="pic" sz="quarter" idx="13" hasCustomPrompt="1"/>
          </p:nvPr>
        </p:nvSpPr>
        <p:spPr bwMode="ltGray">
          <a:xfrm>
            <a:off x="0" y="2286000"/>
            <a:ext cx="2386584" cy="2286000"/>
          </a:xfrm>
          <a:blipFill>
            <a:blip r:embed="rId2"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4" name="Text Placeholder 3">
            <a:extLst>
              <a:ext uri="{FF2B5EF4-FFF2-40B4-BE49-F238E27FC236}">
                <a16:creationId xmlns:a16="http://schemas.microsoft.com/office/drawing/2014/main" id="{9E4C32BD-CEF7-42AC-94D8-052EF30E2361}"/>
              </a:ext>
            </a:extLst>
          </p:cNvPr>
          <p:cNvSpPr>
            <a:spLocks noGrp="1"/>
          </p:cNvSpPr>
          <p:nvPr>
            <p:ph type="body" sz="quarter" idx="17"/>
          </p:nvPr>
        </p:nvSpPr>
        <p:spPr>
          <a:xfrm>
            <a:off x="2743962" y="4799409"/>
            <a:ext cx="1801368" cy="1472803"/>
          </a:xfrm>
        </p:spPr>
        <p:txBody>
          <a:bodyPr/>
          <a:lstStyle>
            <a:lvl1pPr marL="0" indent="0" algn="ctr">
              <a:spcBef>
                <a:spcPts val="0"/>
              </a:spcBef>
              <a:buNone/>
              <a:defRPr sz="1800">
                <a:latin typeface="+mj-lt"/>
              </a:defRPr>
            </a:lvl1pPr>
          </a:lstStyle>
          <a:p>
            <a:pPr lvl="0"/>
            <a:r>
              <a:rPr lang="en-US"/>
              <a:t>Click to edit Master text styles</a:t>
            </a:r>
          </a:p>
        </p:txBody>
      </p:sp>
      <p:sp>
        <p:nvSpPr>
          <p:cNvPr id="15" name="Picture Placeholder" descr="This photo is a 'placeholder' only. Drag or drop your photo here, or click and tap the center to insert a photo.">
            <a:extLst>
              <a:ext uri="{FF2B5EF4-FFF2-40B4-BE49-F238E27FC236}">
                <a16:creationId xmlns:a16="http://schemas.microsoft.com/office/drawing/2014/main" id="{E25EC377-3BC6-40D8-AECB-4FEB302014CD}"/>
              </a:ext>
            </a:extLst>
          </p:cNvPr>
          <p:cNvSpPr>
            <a:spLocks noGrp="1"/>
          </p:cNvSpPr>
          <p:nvPr>
            <p:ph type="pic" sz="quarter" idx="14" hasCustomPrompt="1"/>
          </p:nvPr>
        </p:nvSpPr>
        <p:spPr bwMode="ltGray">
          <a:xfrm>
            <a:off x="2451354" y="2286000"/>
            <a:ext cx="2386584" cy="2286000"/>
          </a:xfrm>
          <a:blipFill>
            <a:blip r:embed="rId3"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6" name="Text Placeholder 3">
            <a:extLst>
              <a:ext uri="{FF2B5EF4-FFF2-40B4-BE49-F238E27FC236}">
                <a16:creationId xmlns:a16="http://schemas.microsoft.com/office/drawing/2014/main" id="{D682B8EC-8F33-4730-BBE6-E8B7234C9C62}"/>
              </a:ext>
            </a:extLst>
          </p:cNvPr>
          <p:cNvSpPr>
            <a:spLocks noGrp="1"/>
          </p:cNvSpPr>
          <p:nvPr>
            <p:ph type="body" sz="quarter" idx="18"/>
          </p:nvPr>
        </p:nvSpPr>
        <p:spPr>
          <a:xfrm>
            <a:off x="5195316" y="4799410"/>
            <a:ext cx="1801368" cy="146962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7DB5F15A-5980-40FF-9D54-3FDE41D604AE}"/>
              </a:ext>
            </a:extLst>
          </p:cNvPr>
          <p:cNvSpPr>
            <a:spLocks noGrp="1"/>
          </p:cNvSpPr>
          <p:nvPr>
            <p:ph type="pic" sz="quarter" idx="15" hasCustomPrompt="1"/>
          </p:nvPr>
        </p:nvSpPr>
        <p:spPr bwMode="ltGray">
          <a:xfrm>
            <a:off x="4902708" y="2286000"/>
            <a:ext cx="2386584" cy="2286000"/>
          </a:xfrm>
          <a:blipFill>
            <a:blip r:embed="rId4"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bg1"/>
                </a:solidFill>
              </a:defRPr>
            </a:lvl1pPr>
          </a:lstStyle>
          <a:p>
            <a:pPr marL="0" lvl="0" indent="0" algn="ctr">
              <a:buNone/>
            </a:pPr>
            <a:r>
              <a:rPr lang="en-US"/>
              <a:t>Drag &amp; drop your photo here </a:t>
            </a:r>
            <a:br>
              <a:rPr lang="en-US"/>
            </a:br>
            <a:r>
              <a:rPr lang="en-US"/>
              <a:t>or click or tap icon below </a:t>
            </a:r>
            <a:br>
              <a:rPr lang="en-US"/>
            </a:br>
            <a:r>
              <a:rPr lang="en-US"/>
              <a:t>to insert</a:t>
            </a:r>
          </a:p>
        </p:txBody>
      </p:sp>
      <p:sp>
        <p:nvSpPr>
          <p:cNvPr id="18" name="Text Placeholder 3">
            <a:extLst>
              <a:ext uri="{FF2B5EF4-FFF2-40B4-BE49-F238E27FC236}">
                <a16:creationId xmlns:a16="http://schemas.microsoft.com/office/drawing/2014/main" id="{83564109-638C-44E2-AE84-46B44C29FD6C}"/>
              </a:ext>
            </a:extLst>
          </p:cNvPr>
          <p:cNvSpPr>
            <a:spLocks noGrp="1"/>
          </p:cNvSpPr>
          <p:nvPr>
            <p:ph type="body" sz="quarter" idx="20"/>
          </p:nvPr>
        </p:nvSpPr>
        <p:spPr>
          <a:xfrm>
            <a:off x="7646670"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713AAE36-2045-4D14-87DC-59D4EFCC1500}"/>
              </a:ext>
            </a:extLst>
          </p:cNvPr>
          <p:cNvSpPr>
            <a:spLocks noGrp="1"/>
          </p:cNvSpPr>
          <p:nvPr>
            <p:ph type="pic" sz="quarter" idx="19" hasCustomPrompt="1"/>
          </p:nvPr>
        </p:nvSpPr>
        <p:spPr bwMode="ltGray">
          <a:xfrm>
            <a:off x="7354062" y="2286000"/>
            <a:ext cx="2386584" cy="2286000"/>
          </a:xfrm>
          <a:blipFill>
            <a:blip r:embed="rId5" cstate="email">
              <a:extLst>
                <a:ext uri="{28A0092B-C50C-407E-A947-70E740481C1C}">
                  <a14:useLocalDpi xmlns:a14="http://schemas.microsoft.com/office/drawing/2010/main"/>
                </a:ext>
              </a:extLst>
            </a:blip>
            <a:stretch>
              <a:fillRect/>
            </a:stretch>
          </a:blipFill>
        </p:spPr>
        <p:txBody>
          <a:bodyPr vert="horz" wrap="square" lIns="0" tIns="0" rIns="0" bIns="731520" rtlCol="0" anchor="ctr" anchorCtr="0">
            <a:noAutofit/>
          </a:bodyPr>
          <a:lstStyle>
            <a:lvl1pPr>
              <a:defRPr lang="en-US" sz="800" b="1" dirty="0">
                <a:solidFill>
                  <a:schemeClr val="tx1"/>
                </a:solidFill>
              </a:defRPr>
            </a:lvl1pPr>
          </a:lstStyle>
          <a:p>
            <a:pPr marL="0" lvl="0" indent="0" algn="ctr">
              <a:buNone/>
            </a:pPr>
            <a:r>
              <a:rPr lang="en-US"/>
              <a:t>Dag &amp; drop your photo here </a:t>
            </a:r>
            <a:br>
              <a:rPr lang="en-US"/>
            </a:br>
            <a:r>
              <a:rPr lang="en-US"/>
              <a:t>or click or tap icon below </a:t>
            </a:r>
            <a:br>
              <a:rPr lang="en-US"/>
            </a:br>
            <a:r>
              <a:rPr lang="en-US"/>
              <a:t>to insert</a:t>
            </a:r>
          </a:p>
        </p:txBody>
      </p:sp>
      <p:sp>
        <p:nvSpPr>
          <p:cNvPr id="21" name="Text Placeholder 3">
            <a:extLst>
              <a:ext uri="{FF2B5EF4-FFF2-40B4-BE49-F238E27FC236}">
                <a16:creationId xmlns:a16="http://schemas.microsoft.com/office/drawing/2014/main" id="{5B1B6F72-F14C-40F1-8B29-8620AA34DC63}"/>
              </a:ext>
            </a:extLst>
          </p:cNvPr>
          <p:cNvSpPr>
            <a:spLocks noGrp="1"/>
          </p:cNvSpPr>
          <p:nvPr>
            <p:ph type="body" sz="quarter" idx="22"/>
          </p:nvPr>
        </p:nvSpPr>
        <p:spPr>
          <a:xfrm>
            <a:off x="10098024" y="4799409"/>
            <a:ext cx="1801368" cy="1469629"/>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Picture Placeholder" descr="This photo is a 'placeholder' only. Drag or drop your photo here, or click and tap the center to insert a photo.">
            <a:extLst>
              <a:ext uri="{FF2B5EF4-FFF2-40B4-BE49-F238E27FC236}">
                <a16:creationId xmlns:a16="http://schemas.microsoft.com/office/drawing/2014/main" id="{2AD682C7-20D7-4ED0-99A7-C8530DAC8612}"/>
              </a:ext>
            </a:extLst>
          </p:cNvPr>
          <p:cNvSpPr>
            <a:spLocks noGrp="1"/>
          </p:cNvSpPr>
          <p:nvPr>
            <p:ph type="pic" sz="quarter" idx="21" hasCustomPrompt="1"/>
          </p:nvPr>
        </p:nvSpPr>
        <p:spPr bwMode="ltGray">
          <a:xfrm>
            <a:off x="9805416" y="2286000"/>
            <a:ext cx="2386584" cy="2286000"/>
          </a:xfrm>
          <a:blipFill>
            <a:blip r:embed="rId6" cstate="email">
              <a:extLst>
                <a:ext uri="{28A0092B-C50C-407E-A947-70E740481C1C}">
                  <a14:useLocalDpi xmlns:a14="http://schemas.microsoft.com/office/drawing/2010/main"/>
                </a:ext>
              </a:extLst>
            </a:blip>
            <a:stretch>
              <a:fillRect/>
            </a:stretch>
          </a:blipFill>
        </p:spPr>
        <p:txBody>
          <a:bodyPr lIns="0" tIns="0" rIns="0" bIns="731520" anchor="ctr" anchorCtr="0">
            <a:noAutofit/>
          </a:bodyPr>
          <a:lstStyle>
            <a:lvl1pPr marL="0" indent="0" algn="ctr">
              <a:lnSpc>
                <a:spcPct val="100000"/>
              </a:lnSpc>
              <a:buNone/>
              <a:defRPr sz="800" b="1">
                <a:solidFill>
                  <a:schemeClr val="tx1"/>
                </a:solidFill>
                <a:latin typeface="+mn-lt"/>
                <a:cs typeface="Segoe Sans Display" pitchFamily="2" charset="0"/>
              </a:defRPr>
            </a:lvl1pPr>
          </a:lstStyle>
          <a:p>
            <a:r>
              <a:rPr lang="en-US"/>
              <a:t>Dag &amp; drop your photo here </a:t>
            </a:r>
            <a:br>
              <a:rPr lang="en-US"/>
            </a:br>
            <a:r>
              <a:rPr lang="en-US"/>
              <a:t>or click or tap icon below </a:t>
            </a:r>
            <a:br>
              <a:rPr lang="en-US"/>
            </a:br>
            <a:r>
              <a:rPr lang="en-US"/>
              <a:t>to insert</a:t>
            </a:r>
          </a:p>
        </p:txBody>
      </p:sp>
      <p:sp>
        <p:nvSpPr>
          <p:cNvPr id="3" name="TextBox 2">
            <a:extLst>
              <a:ext uri="{FF2B5EF4-FFF2-40B4-BE49-F238E27FC236}">
                <a16:creationId xmlns:a16="http://schemas.microsoft.com/office/drawing/2014/main" id="{B2FE569B-F817-467C-8BAC-558CE9824DBA}"/>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83674216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1440">
          <p15:clr>
            <a:srgbClr val="5ACBF0"/>
          </p15:clr>
        </p15:guide>
        <p15:guide id="3" orient="horz" pos="2880">
          <p15:clr>
            <a:srgbClr val="5ACBF0"/>
          </p15:clr>
        </p15:guide>
        <p15:guide id="4" orient="horz" pos="3024">
          <p15:clr>
            <a:srgbClr val="5ACBF0"/>
          </p15:clr>
        </p15:guide>
        <p15:guide id="8" pos="4631">
          <p15:clr>
            <a:srgbClr val="5ACBF0"/>
          </p15:clr>
        </p15:guide>
        <p15:guide id="9" pos="4593">
          <p15:clr>
            <a:srgbClr val="5ACBF0"/>
          </p15:clr>
        </p15:guide>
        <p15:guide id="10" pos="6134">
          <p15:clr>
            <a:srgbClr val="5ACBF0"/>
          </p15:clr>
        </p15:guide>
        <p15:guide id="11" pos="1323">
          <p15:clr>
            <a:srgbClr val="5ACBF0"/>
          </p15:clr>
        </p15:guide>
        <p15:guide id="12" pos="2865">
          <p15:clr>
            <a:srgbClr val="5ACBF0"/>
          </p15:clr>
        </p15:guide>
        <p15:guide id="13" pos="4815">
          <p15:clr>
            <a:srgbClr val="5ACBF0"/>
          </p15:clr>
        </p15:guide>
        <p15:guide id="14" pos="6361">
          <p15:clr>
            <a:srgbClr val="5ACBF0"/>
          </p15:clr>
        </p15:guide>
        <p15:guide id="15" orient="horz">
          <p15:clr>
            <a:srgbClr val="5ACBF0"/>
          </p15:clr>
        </p15:guide>
        <p15:guide id="16" pos="1727">
          <p15:clr>
            <a:srgbClr val="5ACBF0"/>
          </p15:clr>
        </p15:guide>
        <p15:guide id="17" pos="2294">
          <p15:clr>
            <a:srgbClr val="5ACBF0"/>
          </p15:clr>
        </p15:guide>
        <p15:guide id="18" pos="3273">
          <p15:clr>
            <a:srgbClr val="5ACBF0"/>
          </p15:clr>
        </p15:guide>
        <p15:guide id="19" pos="4411">
          <p15:clr>
            <a:srgbClr val="5ACBF0"/>
          </p15:clr>
        </p15:guide>
        <p15:guide id="21" pos="6179">
          <p15:clr>
            <a:srgbClr val="5ACBF0"/>
          </p15:clr>
        </p15:guide>
        <p15:guide id="22" pos="1501">
          <p15:clr>
            <a:srgbClr val="5ACBF0"/>
          </p15:clr>
        </p15:guide>
        <p15:guide id="23" pos="1543">
          <p15:clr>
            <a:srgbClr val="5ACBF0"/>
          </p15:clr>
        </p15:guide>
        <p15:guide id="24" pos="3049">
          <p15:clr>
            <a:srgbClr val="5ACBF0"/>
          </p15:clr>
        </p15:guide>
        <p15:guide id="25" pos="3088">
          <p15:clr>
            <a:srgbClr val="5ACBF0"/>
          </p15:clr>
        </p15:guide>
        <p15:guide id="26" pos="5954">
          <p15:clr>
            <a:srgbClr val="5ACBF0"/>
          </p15:clr>
        </p15:guide>
        <p15:guide id="27" pos="3840">
          <p15:clr>
            <a:srgbClr val="5ACBF0"/>
          </p15:clr>
        </p15:guide>
        <p15:guide id="28" pos="5386">
          <p15:clr>
            <a:srgbClr val="5ACBF0"/>
          </p15:clr>
        </p15:guide>
        <p15:guide id="29" pos="753">
          <p15:clr>
            <a:srgbClr val="5ACBF0"/>
          </p15:clr>
        </p15:guide>
        <p15:guide id="30" pos="6927">
          <p15:clr>
            <a:srgbClr val="5ACBF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hre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8962"/>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2037906"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2037906"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4939284"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4939284"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7840663"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9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7840663"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20" name="TextBox 19">
            <a:extLst>
              <a:ext uri="{FF2B5EF4-FFF2-40B4-BE49-F238E27FC236}">
                <a16:creationId xmlns:a16="http://schemas.microsoft.com/office/drawing/2014/main" id="{0D6AFB7A-35B4-4881-AB50-D112482166B1}"/>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123621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3840">
          <p15:clr>
            <a:srgbClr val="5ACBF0"/>
          </p15:clr>
        </p15:guide>
        <p15:guide id="4" pos="1283">
          <p15:clr>
            <a:srgbClr val="5ACBF0"/>
          </p15:clr>
        </p15:guide>
        <p15:guide id="5" pos="5666">
          <p15:clr>
            <a:srgbClr val="5ACBF0"/>
          </p15:clr>
        </p15:guide>
        <p15:guide id="6" pos="2741">
          <p15:clr>
            <a:srgbClr val="5ACBF0"/>
          </p15:clr>
        </p15:guide>
        <p15:guide id="7" pos="2012">
          <p15:clr>
            <a:srgbClr val="5ACBF0"/>
          </p15:clr>
        </p15:guide>
        <p15:guide id="8" pos="3109">
          <p15:clr>
            <a:srgbClr val="5ACBF0"/>
          </p15:clr>
        </p15:guide>
        <p15:guide id="9" pos="4570">
          <p15:clr>
            <a:srgbClr val="5ACBF0"/>
          </p15:clr>
        </p15:guide>
        <p15:guide id="11" pos="6397">
          <p15:clr>
            <a:srgbClr val="5ACBF0"/>
          </p15:clr>
        </p15:guide>
        <p15:guide id="12" orient="horz" pos="1440">
          <p15:clr>
            <a:srgbClr val="5ACBF0"/>
          </p15:clr>
        </p15:guide>
        <p15:guide id="13" pos="4938">
          <p15:clr>
            <a:srgbClr val="5ACBF0"/>
          </p15:clr>
        </p15:guide>
        <p15:guide id="14" orient="horz" pos="2894">
          <p15:clr>
            <a:srgbClr val="5ACBF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Four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2313432" cy="2313432"/>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3487250" y="2286000"/>
            <a:ext cx="2313432" cy="2313432"/>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348725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6390300" y="2286000"/>
            <a:ext cx="2313432" cy="2313432"/>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bg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6390300"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9293351" y="2286000"/>
            <a:ext cx="2313432" cy="2313432"/>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vert="horz" wrap="square" lIns="0" tIns="0" rIns="0" bIns="594360" rtlCol="0" anchor="ctr" anchorCtr="0">
            <a:noAutofit/>
          </a:bodyPr>
          <a:lstStyle>
            <a:lvl1pPr>
              <a:defRPr lang="en-US" sz="900" b="1" dirty="0">
                <a:solidFill>
                  <a:schemeClr val="tx1"/>
                </a:solidFill>
              </a:defRPr>
            </a:lvl1pPr>
          </a:lstStyle>
          <a:p>
            <a:pPr marL="0" lvl="0" indent="0" algn="ctr">
              <a:buNone/>
            </a:pPr>
            <a:r>
              <a:rPr lang="en-US"/>
              <a:t>Drag &amp; drop your photo </a:t>
            </a:r>
            <a:br>
              <a:rPr lang="en-US"/>
            </a:br>
            <a:r>
              <a:rPr lang="en-US"/>
              <a:t>here or click or tap icon </a:t>
            </a:r>
            <a:br>
              <a:rPr lang="en-US"/>
            </a:br>
            <a:r>
              <a:rPr lang="en-US"/>
              <a:t>below to insert</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9293351" y="4800600"/>
            <a:ext cx="2313432" cy="146843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783893900"/>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3024">
          <p15:clr>
            <a:srgbClr val="5ACBF0"/>
          </p15:clr>
        </p15:guide>
        <p15:guide id="3" pos="4025">
          <p15:clr>
            <a:srgbClr val="5ACBF0"/>
          </p15:clr>
        </p15:guide>
        <p15:guide id="5" pos="5854">
          <p15:clr>
            <a:srgbClr val="5ACBF0"/>
          </p15:clr>
        </p15:guide>
        <p15:guide id="7" pos="3654">
          <p15:clr>
            <a:srgbClr val="5ACBF0"/>
          </p15:clr>
        </p15:guide>
        <p15:guide id="8" pos="2195">
          <p15:clr>
            <a:srgbClr val="5ACBF0"/>
          </p15:clr>
        </p15:guide>
        <p15:guide id="10" pos="2926">
          <p15:clr>
            <a:srgbClr val="5ACBF0"/>
          </p15:clr>
        </p15:guide>
        <p15:guide id="11" pos="4756">
          <p15:clr>
            <a:srgbClr val="5ACBF0"/>
          </p15:clr>
        </p15:guide>
        <p15:guide id="12" pos="6581">
          <p15:clr>
            <a:srgbClr val="5ACBF0"/>
          </p15:clr>
        </p15:guide>
        <p15:guide id="13" pos="1097">
          <p15:clr>
            <a:srgbClr val="5ACBF0"/>
          </p15:clr>
        </p15:guide>
        <p15:guide id="14" orient="horz" pos="1440">
          <p15:clr>
            <a:srgbClr val="5ACBF0"/>
          </p15:clr>
        </p15:guide>
        <p15:guide id="15" pos="1826">
          <p15:clr>
            <a:srgbClr val="5ACBF0"/>
          </p15:clr>
        </p15:guide>
        <p15:guide id="18" pos="5483">
          <p15:clr>
            <a:srgbClr val="5ACBF0"/>
          </p15:clr>
        </p15:guide>
        <p15:guide id="19" orient="horz" pos="2898">
          <p15:clr>
            <a:srgbClr val="5ACBF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Five round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3D211-079C-4884-AB74-BFA812A63FE8}"/>
              </a:ext>
            </a:extLst>
          </p:cNvPr>
          <p:cNvSpPr>
            <a:spLocks noGrp="1"/>
          </p:cNvSpPr>
          <p:nvPr>
            <p:ph type="title"/>
          </p:nvPr>
        </p:nvSpPr>
        <p:spPr>
          <a:xfrm>
            <a:off x="588263" y="583007"/>
            <a:ext cx="11018520" cy="1115568"/>
          </a:xfrm>
        </p:spPr>
        <p:txBody>
          <a:bodyPr anchor="ctr"/>
          <a:lstStyle>
            <a:lvl1pPr algn="ctr">
              <a:defRPr/>
            </a:lvl1pPr>
          </a:lstStyle>
          <a:p>
            <a:r>
              <a:rPr lang="en-US"/>
              <a:t>Click to edit Master title style</a:t>
            </a:r>
          </a:p>
        </p:txBody>
      </p:sp>
      <p:sp>
        <p:nvSpPr>
          <p:cNvPr id="16" name="Picture Placeholder" descr="This photo is a 'placeholder' only. Drag or drop your photo here, or click and tap the center to insert a photo.">
            <a:extLst>
              <a:ext uri="{FF2B5EF4-FFF2-40B4-BE49-F238E27FC236}">
                <a16:creationId xmlns:a16="http://schemas.microsoft.com/office/drawing/2014/main" id="{5757E314-6417-4051-A2CD-D3614CAA6A78}"/>
              </a:ext>
            </a:extLst>
          </p:cNvPr>
          <p:cNvSpPr>
            <a:spLocks noGrp="1" noChangeAspect="1"/>
          </p:cNvSpPr>
          <p:nvPr>
            <p:ph type="pic" sz="quarter" idx="13" hasCustomPrompt="1"/>
          </p:nvPr>
        </p:nvSpPr>
        <p:spPr bwMode="ltGray">
          <a:xfrm>
            <a:off x="584200" y="2286000"/>
            <a:ext cx="1737360" cy="1737360"/>
          </a:xfrm>
          <a:prstGeom prst="ellipse">
            <a:avLst/>
          </a:prstGeom>
          <a:blipFill>
            <a:blip r:embed="rId2"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3" name="Text Placeholder 3">
            <a:extLst>
              <a:ext uri="{FF2B5EF4-FFF2-40B4-BE49-F238E27FC236}">
                <a16:creationId xmlns:a16="http://schemas.microsoft.com/office/drawing/2014/main" id="{5BBECFAF-80A0-4620-8865-87562DFB497B}"/>
              </a:ext>
            </a:extLst>
          </p:cNvPr>
          <p:cNvSpPr>
            <a:spLocks noGrp="1"/>
          </p:cNvSpPr>
          <p:nvPr>
            <p:ph type="body" sz="quarter" idx="16"/>
          </p:nvPr>
        </p:nvSpPr>
        <p:spPr>
          <a:xfrm>
            <a:off x="584200"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7" name="Picture Placeholder" descr="This photo is a 'placeholder' only. Drag or drop your photo here, or click and tap the center to insert a photo.">
            <a:extLst>
              <a:ext uri="{FF2B5EF4-FFF2-40B4-BE49-F238E27FC236}">
                <a16:creationId xmlns:a16="http://schemas.microsoft.com/office/drawing/2014/main" id="{E5577FC3-49F5-4B04-AFD3-AA0A57BA8355}"/>
              </a:ext>
            </a:extLst>
          </p:cNvPr>
          <p:cNvSpPr>
            <a:spLocks noGrp="1" noChangeAspect="1"/>
          </p:cNvSpPr>
          <p:nvPr>
            <p:ph type="pic" sz="quarter" idx="19" hasCustomPrompt="1"/>
          </p:nvPr>
        </p:nvSpPr>
        <p:spPr bwMode="ltGray">
          <a:xfrm>
            <a:off x="2905506" y="2286000"/>
            <a:ext cx="1737360" cy="1737360"/>
          </a:xfrm>
          <a:prstGeom prst="ellipse">
            <a:avLst/>
          </a:prstGeom>
          <a:blipFill>
            <a:blip r:embed="rId3"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4" name="Text Placeholder 3">
            <a:extLst>
              <a:ext uri="{FF2B5EF4-FFF2-40B4-BE49-F238E27FC236}">
                <a16:creationId xmlns:a16="http://schemas.microsoft.com/office/drawing/2014/main" id="{8AD287B4-D736-4707-854D-BEA62EF2BBCF}"/>
              </a:ext>
            </a:extLst>
          </p:cNvPr>
          <p:cNvSpPr>
            <a:spLocks noGrp="1"/>
          </p:cNvSpPr>
          <p:nvPr>
            <p:ph type="body" sz="quarter" idx="17"/>
          </p:nvPr>
        </p:nvSpPr>
        <p:spPr>
          <a:xfrm>
            <a:off x="2905506"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8" name="Picture Placeholder" descr="This photo is a 'placeholder' only. Drag or drop your photo here, or click and tap the center to insert a photo.">
            <a:extLst>
              <a:ext uri="{FF2B5EF4-FFF2-40B4-BE49-F238E27FC236}">
                <a16:creationId xmlns:a16="http://schemas.microsoft.com/office/drawing/2014/main" id="{9B56ECFD-6AA2-4EC5-A445-D1E0952199EC}"/>
              </a:ext>
            </a:extLst>
          </p:cNvPr>
          <p:cNvSpPr>
            <a:spLocks noGrp="1" noChangeAspect="1"/>
          </p:cNvSpPr>
          <p:nvPr>
            <p:ph type="pic" sz="quarter" idx="20" hasCustomPrompt="1"/>
          </p:nvPr>
        </p:nvSpPr>
        <p:spPr bwMode="ltGray">
          <a:xfrm>
            <a:off x="5227320" y="2286000"/>
            <a:ext cx="1737360" cy="1737360"/>
          </a:xfrm>
          <a:prstGeom prst="ellipse">
            <a:avLst/>
          </a:prstGeom>
          <a:blipFill>
            <a:blip r:embed="rId4"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bg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15" name="Text Placeholder 3">
            <a:extLst>
              <a:ext uri="{FF2B5EF4-FFF2-40B4-BE49-F238E27FC236}">
                <a16:creationId xmlns:a16="http://schemas.microsoft.com/office/drawing/2014/main" id="{9ED5A27F-D9D2-4DCB-8422-4694477ECA88}"/>
              </a:ext>
            </a:extLst>
          </p:cNvPr>
          <p:cNvSpPr>
            <a:spLocks noGrp="1"/>
          </p:cNvSpPr>
          <p:nvPr>
            <p:ph type="body" sz="quarter" idx="18"/>
          </p:nvPr>
        </p:nvSpPr>
        <p:spPr>
          <a:xfrm>
            <a:off x="5227320" y="4235451"/>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F78E1D3B-7D6F-4EFD-9EB2-E1A27309D6AF}"/>
              </a:ext>
            </a:extLst>
          </p:cNvPr>
          <p:cNvSpPr>
            <a:spLocks noGrp="1" noChangeAspect="1"/>
          </p:cNvSpPr>
          <p:nvPr>
            <p:ph type="pic" sz="quarter" idx="21" hasCustomPrompt="1"/>
          </p:nvPr>
        </p:nvSpPr>
        <p:spPr bwMode="ltGray">
          <a:xfrm>
            <a:off x="7548118" y="2286000"/>
            <a:ext cx="1737360" cy="1737360"/>
          </a:xfrm>
          <a:prstGeom prst="ellipse">
            <a:avLst/>
          </a:prstGeom>
          <a:blipFill>
            <a:blip r:embed="rId5"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insert44</a:t>
            </a:r>
          </a:p>
        </p:txBody>
      </p:sp>
      <p:sp>
        <p:nvSpPr>
          <p:cNvPr id="12" name="Text Placeholder 3">
            <a:extLst>
              <a:ext uri="{FF2B5EF4-FFF2-40B4-BE49-F238E27FC236}">
                <a16:creationId xmlns:a16="http://schemas.microsoft.com/office/drawing/2014/main" id="{3BB2FF62-05DC-462E-808C-4DDE1C65392C}"/>
              </a:ext>
            </a:extLst>
          </p:cNvPr>
          <p:cNvSpPr>
            <a:spLocks noGrp="1"/>
          </p:cNvSpPr>
          <p:nvPr>
            <p:ph type="body" sz="quarter" idx="22"/>
          </p:nvPr>
        </p:nvSpPr>
        <p:spPr>
          <a:xfrm>
            <a:off x="7548118"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19" name="Picture Placeholder" descr="This photo is a 'placeholder' only. Drag or drop your photo here, or click and tap the center to insert a photo.">
            <a:extLst>
              <a:ext uri="{FF2B5EF4-FFF2-40B4-BE49-F238E27FC236}">
                <a16:creationId xmlns:a16="http://schemas.microsoft.com/office/drawing/2014/main" id="{E4DC3400-0B11-4EA0-9B8D-6FADE6964F37}"/>
              </a:ext>
            </a:extLst>
          </p:cNvPr>
          <p:cNvSpPr>
            <a:spLocks noGrp="1" noChangeAspect="1"/>
          </p:cNvSpPr>
          <p:nvPr>
            <p:ph type="pic" sz="quarter" idx="23" hasCustomPrompt="1"/>
          </p:nvPr>
        </p:nvSpPr>
        <p:spPr bwMode="ltGray">
          <a:xfrm>
            <a:off x="9869423" y="2286000"/>
            <a:ext cx="1737360" cy="1737360"/>
          </a:xfrm>
          <a:prstGeom prst="ellipse">
            <a:avLst/>
          </a:prstGeom>
          <a:blipFill>
            <a:blip r:embed="rId6" cstate="email">
              <a:extLst>
                <a:ext uri="{28A0092B-C50C-407E-A947-70E740481C1C}">
                  <a14:useLocalDpi xmlns:a14="http://schemas.microsoft.com/office/drawing/2010/main"/>
                </a:ext>
              </a:extLst>
            </a:blip>
            <a:stretch>
              <a:fillRect/>
            </a:stretch>
          </a:blipFill>
        </p:spPr>
        <p:txBody>
          <a:bodyPr lIns="0" tIns="0" rIns="0" bIns="594360" anchor="ctr" anchorCtr="0">
            <a:noAutofit/>
          </a:bodyPr>
          <a:lstStyle>
            <a:lvl1pPr marL="0" indent="0" algn="ctr">
              <a:lnSpc>
                <a:spcPct val="100000"/>
              </a:lnSpc>
              <a:buNone/>
              <a:defRPr sz="700" b="1">
                <a:solidFill>
                  <a:schemeClr val="tx1"/>
                </a:solidFill>
                <a:latin typeface="+mn-lt"/>
                <a:cs typeface="Segoe Sans Display" pitchFamily="2" charset="0"/>
              </a:defRPr>
            </a:lvl1pPr>
          </a:lstStyle>
          <a:p>
            <a:r>
              <a:rPr lang="en-US"/>
              <a:t>Drag &amp; drop your photo </a:t>
            </a:r>
            <a:br>
              <a:rPr lang="en-US"/>
            </a:br>
            <a:r>
              <a:rPr lang="en-US"/>
              <a:t>here or click or tap icon </a:t>
            </a:r>
            <a:br>
              <a:rPr lang="en-US"/>
            </a:br>
            <a:r>
              <a:rPr lang="en-US"/>
              <a:t>below to insert</a:t>
            </a:r>
          </a:p>
        </p:txBody>
      </p:sp>
      <p:sp>
        <p:nvSpPr>
          <p:cNvPr id="20" name="Text Placeholder 3">
            <a:extLst>
              <a:ext uri="{FF2B5EF4-FFF2-40B4-BE49-F238E27FC236}">
                <a16:creationId xmlns:a16="http://schemas.microsoft.com/office/drawing/2014/main" id="{133C357E-ECC0-485F-9033-5D4DEC8774BB}"/>
              </a:ext>
            </a:extLst>
          </p:cNvPr>
          <p:cNvSpPr>
            <a:spLocks noGrp="1"/>
          </p:cNvSpPr>
          <p:nvPr>
            <p:ph type="body" sz="quarter" idx="24"/>
          </p:nvPr>
        </p:nvSpPr>
        <p:spPr>
          <a:xfrm>
            <a:off x="9869423" y="4235450"/>
            <a:ext cx="1737360" cy="2033588"/>
          </a:xfrm>
        </p:spPr>
        <p:txBody>
          <a:bodyPr/>
          <a:lstStyle>
            <a:lvl1pPr marL="0" indent="0" algn="ctr">
              <a:spcBef>
                <a:spcPts val="0"/>
              </a:spcBef>
              <a:buNone/>
              <a:defRPr sz="1800">
                <a:latin typeface="+mj-lt"/>
              </a:defRPr>
            </a:lvl1pPr>
          </a:lstStyle>
          <a:p>
            <a:pPr lvl="0"/>
            <a:r>
              <a:rPr lang="en-US"/>
              <a:t>Click to edit Master text styles</a:t>
            </a:r>
          </a:p>
        </p:txBody>
      </p:sp>
      <p:sp>
        <p:nvSpPr>
          <p:cNvPr id="3" name="TextBox 2">
            <a:extLst>
              <a:ext uri="{FF2B5EF4-FFF2-40B4-BE49-F238E27FC236}">
                <a16:creationId xmlns:a16="http://schemas.microsoft.com/office/drawing/2014/main" id="{67A72D6D-004C-4F57-AD34-F1019A756073}"/>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657282263"/>
      </p:ext>
    </p:extLst>
  </p:cSld>
  <p:clrMapOvr>
    <a:masterClrMapping/>
  </p:clrMapOvr>
  <p:transition>
    <p:fade/>
  </p:transition>
  <p:extLst>
    <p:ext uri="{DCECCB84-F9BA-43D5-87BE-67443E8EF086}">
      <p15:sldGuideLst xmlns:p15="http://schemas.microsoft.com/office/powerpoint/2012/main">
        <p15:guide id="1" orient="horz" pos="720">
          <p15:clr>
            <a:srgbClr val="5ACBF0"/>
          </p15:clr>
        </p15:guide>
        <p15:guide id="2" orient="horz" pos="2664">
          <p15:clr>
            <a:srgbClr val="5ACBF0"/>
          </p15:clr>
        </p15:guide>
        <p15:guide id="3" pos="6216">
          <p15:clr>
            <a:srgbClr val="5ACBF0"/>
          </p15:clr>
        </p15:guide>
        <p15:guide id="5" pos="5850">
          <p15:clr>
            <a:srgbClr val="5ACBF0"/>
          </p15:clr>
        </p15:guide>
        <p15:guide id="7" pos="4392">
          <p15:clr>
            <a:srgbClr val="5ACBF0"/>
          </p15:clr>
        </p15:guide>
        <p15:guide id="8" pos="3292">
          <p15:clr>
            <a:srgbClr val="5ACBF0"/>
          </p15:clr>
        </p15:guide>
        <p15:guide id="10" pos="2926">
          <p15:clr>
            <a:srgbClr val="5ACBF0"/>
          </p15:clr>
        </p15:guide>
        <p15:guide id="11" pos="4754">
          <p15:clr>
            <a:srgbClr val="5ACBF0"/>
          </p15:clr>
        </p15:guide>
        <p15:guide id="13" pos="1464">
          <p15:clr>
            <a:srgbClr val="5ACBF0"/>
          </p15:clr>
        </p15:guide>
        <p15:guide id="14" orient="horz" pos="1440">
          <p15:clr>
            <a:srgbClr val="5ACBF0"/>
          </p15:clr>
        </p15:guide>
        <p15:guide id="15" pos="1830">
          <p15:clr>
            <a:srgbClr val="5ACBF0"/>
          </p15:clr>
        </p15:guide>
        <p15:guide id="16" orient="horz" pos="2533">
          <p15:clr>
            <a:srgbClr val="5ACBF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text side by s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5216" y="2309812"/>
            <a:ext cx="3182027" cy="3959225"/>
          </a:xfrm>
        </p:spPr>
        <p:txBody>
          <a:bodyPr anchor="t"/>
          <a:lstStyle>
            <a:lvl1pPr>
              <a:defRPr>
                <a:solidFill>
                  <a:schemeClr val="tx1"/>
                </a:solidFill>
              </a:defRPr>
            </a:lvl1pPr>
          </a:lstStyle>
          <a:p>
            <a:r>
              <a:rPr lang="en-US"/>
              <a:t>Title</a:t>
            </a:r>
          </a:p>
        </p:txBody>
      </p:sp>
      <p:sp>
        <p:nvSpPr>
          <p:cNvPr id="7" name="Text Placeholder 2">
            <a:extLst>
              <a:ext uri="{FF2B5EF4-FFF2-40B4-BE49-F238E27FC236}">
                <a16:creationId xmlns:a16="http://schemas.microsoft.com/office/drawing/2014/main" id="{7E9DBFD9-3E1E-4F19-AF15-56780F9C7927}"/>
              </a:ext>
            </a:extLst>
          </p:cNvPr>
          <p:cNvSpPr>
            <a:spLocks noGrp="1"/>
          </p:cNvSpPr>
          <p:nvPr>
            <p:ph type="body" sz="quarter" idx="11"/>
          </p:nvPr>
        </p:nvSpPr>
        <p:spPr>
          <a:xfrm>
            <a:off x="4356100" y="2309812"/>
            <a:ext cx="7253288" cy="3959223"/>
          </a:xfrm>
        </p:spPr>
        <p:txBody>
          <a:bodyPr anchor="t"/>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a:cxnSpLocks/>
          </p:cNvCxnSpPr>
          <p:nvPr/>
        </p:nvCxnSpPr>
        <p:spPr>
          <a:xfrm>
            <a:off x="585216" y="2019300"/>
            <a:ext cx="3182112" cy="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9D8AF80-CAD5-4055-80AD-0B31EBCB52A9}"/>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cxnSp>
        <p:nvCxnSpPr>
          <p:cNvPr id="8" name="Straight Connector 7">
            <a:extLst>
              <a:ext uri="{FF2B5EF4-FFF2-40B4-BE49-F238E27FC236}">
                <a16:creationId xmlns:a16="http://schemas.microsoft.com/office/drawing/2014/main" id="{DF1A9F7D-F14E-4BCE-9EB4-D9EF47B67809}"/>
              </a:ext>
              <a:ext uri="{C183D7F6-B498-43B3-948B-1728B52AA6E4}">
                <adec:decorative xmlns:adec="http://schemas.microsoft.com/office/drawing/2017/decorative" val="1"/>
              </a:ext>
            </a:extLst>
          </p:cNvPr>
          <p:cNvCxnSpPr>
            <a:cxnSpLocks/>
          </p:cNvCxnSpPr>
          <p:nvPr/>
        </p:nvCxnSpPr>
        <p:spPr>
          <a:xfrm>
            <a:off x="4354523" y="2019300"/>
            <a:ext cx="7254865" cy="0"/>
          </a:xfrm>
          <a:prstGeom prst="line">
            <a:avLst/>
          </a:prstGeom>
          <a:ln w="19050">
            <a:solidFill>
              <a:schemeClr val="tx1">
                <a:alpha val="30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721736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1272">
          <p15:clr>
            <a:srgbClr val="5ACBF0"/>
          </p15:clr>
        </p15:guide>
        <p15:guide id="30" pos="2376">
          <p15:clr>
            <a:srgbClr val="5ACBF0"/>
          </p15:clr>
        </p15:guide>
        <p15:guide id="32" orient="horz" pos="1455">
          <p15:clr>
            <a:srgbClr val="5ACBF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text side by s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5C076-3B78-4451-8068-576892A08E9C}"/>
              </a:ext>
            </a:extLst>
          </p:cNvPr>
          <p:cNvSpPr>
            <a:spLocks noGrp="1"/>
          </p:cNvSpPr>
          <p:nvPr>
            <p:ph type="title" hasCustomPrompt="1"/>
          </p:nvPr>
        </p:nvSpPr>
        <p:spPr>
          <a:xfrm>
            <a:off x="588263" y="585788"/>
            <a:ext cx="3182027" cy="5683250"/>
          </a:xfrm>
        </p:spPr>
        <p:txBody>
          <a:bodyPr anchor="ctr"/>
          <a:lstStyle>
            <a:lvl1pPr>
              <a:defRPr/>
            </a:lvl1pPr>
          </a:lstStyle>
          <a:p>
            <a:r>
              <a:rPr lang="en-US"/>
              <a:t>Title</a:t>
            </a:r>
          </a:p>
        </p:txBody>
      </p:sp>
      <p:sp>
        <p:nvSpPr>
          <p:cNvPr id="3" name="Text Placeholder 2">
            <a:extLst>
              <a:ext uri="{FF2B5EF4-FFF2-40B4-BE49-F238E27FC236}">
                <a16:creationId xmlns:a16="http://schemas.microsoft.com/office/drawing/2014/main" id="{A4015781-2431-48C9-AEF1-52FBD41AF3FC}"/>
              </a:ext>
            </a:extLst>
          </p:cNvPr>
          <p:cNvSpPr>
            <a:spLocks noGrp="1"/>
          </p:cNvSpPr>
          <p:nvPr>
            <p:ph type="body" sz="quarter" idx="11"/>
          </p:nvPr>
        </p:nvSpPr>
        <p:spPr>
          <a:xfrm>
            <a:off x="4941888" y="585788"/>
            <a:ext cx="6667500" cy="5683249"/>
          </a:xfrm>
        </p:spPr>
        <p:txBody>
          <a:bodyPr anchor="ctr"/>
          <a:lstStyle>
            <a:lvl1pPr marL="231775" indent="-231775">
              <a:spcAft>
                <a:spcPts val="600"/>
              </a:spcAft>
              <a:buFont typeface="Wingdings" panose="05000000000000000000" pitchFamily="2" charset="2"/>
              <a:buChar char=""/>
              <a:defRPr/>
            </a:lvl1pPr>
          </a:lstStyle>
          <a:p>
            <a:pPr lvl="0"/>
            <a:r>
              <a:rPr lang="en-US"/>
              <a:t>Click to edit Master text styles</a:t>
            </a:r>
          </a:p>
        </p:txBody>
      </p:sp>
      <p:cxnSp>
        <p:nvCxnSpPr>
          <p:cNvPr id="5" name="Straight Connector 4">
            <a:extLst>
              <a:ext uri="{FF2B5EF4-FFF2-40B4-BE49-F238E27FC236}">
                <a16:creationId xmlns:a16="http://schemas.microsoft.com/office/drawing/2014/main" id="{C35867F2-3994-4092-B53B-5792FEE69887}"/>
              </a:ext>
              <a:ext uri="{C183D7F6-B498-43B3-948B-1728B52AA6E4}">
                <adec:decorative xmlns:adec="http://schemas.microsoft.com/office/drawing/2017/decorative" val="1"/>
              </a:ext>
            </a:extLst>
          </p:cNvPr>
          <p:cNvCxnSpPr/>
          <p:nvPr/>
        </p:nvCxnSpPr>
        <p:spPr>
          <a:xfrm>
            <a:off x="4356100" y="2578100"/>
            <a:ext cx="0" cy="1701800"/>
          </a:xfrm>
          <a:prstGeom prst="line">
            <a:avLst/>
          </a:prstGeom>
          <a:ln w="28575">
            <a:solidFill>
              <a:schemeClr val="accent2"/>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1DC2181-37AB-40A3-B61C-1DE7DBB57D63}"/>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54422840"/>
      </p:ext>
    </p:extLst>
  </p:cSld>
  <p:clrMapOvr>
    <a:masterClrMapping/>
  </p:clrMapOvr>
  <p:transition>
    <p:fade/>
  </p:transition>
  <p:extLst>
    <p:ext uri="{DCECCB84-F9BA-43D5-87BE-67443E8EF086}">
      <p15:sldGuideLst xmlns:p15="http://schemas.microsoft.com/office/powerpoint/2012/main">
        <p15:guide id="13" pos="2744">
          <p15:clr>
            <a:srgbClr val="5ACBF0"/>
          </p15:clr>
        </p15:guide>
        <p15:guide id="29" orient="horz" pos="2160">
          <p15:clr>
            <a:srgbClr val="5ACBF0"/>
          </p15:clr>
        </p15:guide>
        <p15:guide id="30" pos="2376">
          <p15:clr>
            <a:srgbClr val="5ACBF0"/>
          </p15:clr>
        </p15:guide>
        <p15:guide id="31" pos="3113">
          <p15:clr>
            <a:srgbClr val="5ACBF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Developer Code Layou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36FE-845C-418D-82A1-1DA6DB73D781}"/>
              </a:ext>
            </a:extLst>
          </p:cNvPr>
          <p:cNvSpPr>
            <a:spLocks noGrp="1"/>
          </p:cNvSpPr>
          <p:nvPr>
            <p:ph type="title"/>
          </p:nvPr>
        </p:nvSpPr>
        <p:spPr/>
        <p:txBody>
          <a:bodyPr anchor="ctr"/>
          <a:lstStyle/>
          <a:p>
            <a:r>
              <a:rPr lang="en-US"/>
              <a:t>Click to edit Master title style</a:t>
            </a:r>
          </a:p>
        </p:txBody>
      </p:sp>
      <p:sp>
        <p:nvSpPr>
          <p:cNvPr id="6" name="Rectangle 5">
            <a:extLst>
              <a:ext uri="{FF2B5EF4-FFF2-40B4-BE49-F238E27FC236}">
                <a16:creationId xmlns:a16="http://schemas.microsoft.com/office/drawing/2014/main" id="{182D46E0-16CE-40B0-8623-F82D5D410958}"/>
              </a:ext>
              <a:ext uri="{C183D7F6-B498-43B3-948B-1728B52AA6E4}">
                <adec:decorative xmlns:adec="http://schemas.microsoft.com/office/drawing/2017/decorative" val="1"/>
              </a:ext>
            </a:extLst>
          </p:cNvPr>
          <p:cNvSpPr/>
          <p:nvPr/>
        </p:nvSpPr>
        <p:spPr bwMode="auto">
          <a:xfrm>
            <a:off x="0" y="1436688"/>
            <a:ext cx="12192000" cy="542131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8" name="Text Placeholder 14">
            <a:extLst>
              <a:ext uri="{FF2B5EF4-FFF2-40B4-BE49-F238E27FC236}">
                <a16:creationId xmlns:a16="http://schemas.microsoft.com/office/drawing/2014/main" id="{44977AB6-1D7E-4858-A2EA-BF86577C3990}"/>
              </a:ext>
            </a:extLst>
          </p:cNvPr>
          <p:cNvSpPr>
            <a:spLocks noGrp="1"/>
          </p:cNvSpPr>
          <p:nvPr>
            <p:ph type="body" sz="quarter" idx="13" hasCustomPrompt="1"/>
          </p:nvPr>
        </p:nvSpPr>
        <p:spPr>
          <a:xfrm>
            <a:off x="0" y="143668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5" name="Text Placeholder 4" descr="This layout should only be used for developer code. The font used is a monospace font which is ideal for showing code.">
            <a:extLst>
              <a:ext uri="{FF2B5EF4-FFF2-40B4-BE49-F238E27FC236}">
                <a16:creationId xmlns:a16="http://schemas.microsoft.com/office/drawing/2014/main" id="{BA9F61CF-FF79-485A-A6C8-A1952EFD58AE}"/>
              </a:ext>
            </a:extLst>
          </p:cNvPr>
          <p:cNvSpPr>
            <a:spLocks noGrp="1"/>
          </p:cNvSpPr>
          <p:nvPr>
            <p:ph type="body" sz="quarter" idx="10"/>
          </p:nvPr>
        </p:nvSpPr>
        <p:spPr>
          <a:xfrm>
            <a:off x="588263" y="2099310"/>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553" indent="0">
              <a:buNone/>
              <a:tabLst>
                <a:tab pos="344488" algn="l"/>
              </a:tabLst>
              <a:defRPr sz="2400">
                <a:solidFill>
                  <a:schemeClr val="tx1"/>
                </a:solidFill>
                <a:latin typeface="Consolas" panose="020B0609020204030204" pitchFamily="49" charset="0"/>
                <a:cs typeface="Consolas" panose="020B0609020204030204" pitchFamily="49" charset="0"/>
              </a:defRPr>
            </a:lvl2pPr>
            <a:lvl3pPr marL="584607" indent="0">
              <a:buNone/>
              <a:tabLst>
                <a:tab pos="569913" algn="l"/>
              </a:tabLst>
              <a:defRPr sz="2400">
                <a:solidFill>
                  <a:schemeClr val="tx1"/>
                </a:solidFill>
                <a:latin typeface="Consolas" panose="020B0609020204030204" pitchFamily="49" charset="0"/>
                <a:cs typeface="Consolas" panose="020B0609020204030204" pitchFamily="49" charset="0"/>
              </a:defRPr>
            </a:lvl3pPr>
            <a:lvl4pPr marL="814563" indent="0">
              <a:buNone/>
              <a:tabLst>
                <a:tab pos="800100" algn="l"/>
              </a:tabLst>
              <a:defRPr sz="2400">
                <a:solidFill>
                  <a:schemeClr val="tx1"/>
                </a:solidFill>
                <a:latin typeface="Consolas" panose="020B0609020204030204" pitchFamily="49" charset="0"/>
                <a:cs typeface="Consolas" panose="020B0609020204030204" pitchFamily="49" charset="0"/>
              </a:defRPr>
            </a:lvl4pPr>
            <a:lvl5pPr marL="1050997" indent="0">
              <a:buNone/>
              <a:tabLst>
                <a:tab pos="1028700" algn="l"/>
              </a:tabLst>
              <a:defRPr sz="2400">
                <a:solidFill>
                  <a:schemeClr val="tx1"/>
                </a:solidFill>
                <a:latin typeface="Consolas" panose="020B0609020204030204" pitchFamily="49" charset="0"/>
                <a:cs typeface="Consolas" panose="020B0609020204030204" pitchFamily="49" charset="0"/>
              </a:defRPr>
            </a:lvl5pPr>
          </a:lstStyle>
          <a:p>
            <a:pPr lvl="0"/>
            <a:r>
              <a:rPr lang="en-US"/>
              <a:t>Click to edit Master text styles</a:t>
            </a:r>
          </a:p>
        </p:txBody>
      </p:sp>
    </p:spTree>
    <p:extLst>
      <p:ext uri="{BB962C8B-B14F-4D97-AF65-F5344CB8AC3E}">
        <p14:creationId xmlns:p14="http://schemas.microsoft.com/office/powerpoint/2010/main" val="56848616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1322">
          <p15:clr>
            <a:srgbClr val="5ACBF0"/>
          </p15:clr>
        </p15:guide>
        <p15:guide id="2" orient="horz" pos="905">
          <p15:clr>
            <a:srgbClr val="5ACBF0"/>
          </p15:clr>
        </p15:guide>
        <p15:guide id="3" orient="horz" pos="288">
          <p15:clr>
            <a:srgbClr val="5ACBF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de Bottom">
    <p:bg>
      <p:bgPr>
        <a:solidFill>
          <a:schemeClr val="bg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86390" y="1230681"/>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2827138"/>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2827138"/>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3491219"/>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3657639216"/>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1776">
          <p15:clr>
            <a:srgbClr val="5ACBF0"/>
          </p15:clr>
        </p15:guide>
        <p15:guide id="5" orient="horz" pos="2197">
          <p15:clr>
            <a:srgbClr val="5ACBF0"/>
          </p15:clr>
        </p15:guide>
        <p15:guide id="6" orient="horz" pos="773">
          <p15:clr>
            <a:srgbClr val="5ACBF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de Top">
    <p:bg>
      <p:bgPr>
        <a:solidFill>
          <a:schemeClr val="bg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EBE70E-6A93-4EB4-A189-6F9DE42CEE12}"/>
              </a:ext>
              <a:ext uri="{C183D7F6-B498-43B3-948B-1728B52AA6E4}">
                <adec:decorative xmlns:adec="http://schemas.microsoft.com/office/drawing/2017/decorative" val="1"/>
              </a:ext>
            </a:extLst>
          </p:cNvPr>
          <p:cNvSpPr/>
          <p:nvPr/>
        </p:nvSpPr>
        <p:spPr bwMode="auto">
          <a:xfrm>
            <a:off x="0" y="0"/>
            <a:ext cx="12192000" cy="4030862"/>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3" name="Title 2">
            <a:extLst>
              <a:ext uri="{FF2B5EF4-FFF2-40B4-BE49-F238E27FC236}">
                <a16:creationId xmlns:a16="http://schemas.microsoft.com/office/drawing/2014/main" id="{71845FFD-6B9A-4013-932A-5E4D7E849D10}"/>
              </a:ext>
            </a:extLst>
          </p:cNvPr>
          <p:cNvSpPr>
            <a:spLocks noGrp="1"/>
          </p:cNvSpPr>
          <p:nvPr>
            <p:ph type="title"/>
          </p:nvPr>
        </p:nvSpPr>
        <p:spPr>
          <a:xfrm>
            <a:off x="588263" y="4224580"/>
            <a:ext cx="11018520" cy="492443"/>
          </a:xfrm>
        </p:spPr>
        <p:txBody>
          <a:bodyPr/>
          <a:lstStyle>
            <a:lvl1pPr>
              <a:defRPr sz="3200">
                <a:solidFill>
                  <a:schemeClr val="tx1"/>
                </a:solidFill>
              </a:defRPr>
            </a:lvl1pPr>
          </a:lstStyle>
          <a:p>
            <a:r>
              <a:rPr lang="en-US"/>
              <a:t>Click to edit Master title style</a:t>
            </a:r>
          </a:p>
        </p:txBody>
      </p:sp>
      <p:sp>
        <p:nvSpPr>
          <p:cNvPr id="17" name="Text Placeholder 14">
            <a:extLst>
              <a:ext uri="{FF2B5EF4-FFF2-40B4-BE49-F238E27FC236}">
                <a16:creationId xmlns:a16="http://schemas.microsoft.com/office/drawing/2014/main" id="{0E9A2E28-037B-FA4D-ADDC-1AFA11D65CB2}"/>
              </a:ext>
            </a:extLst>
          </p:cNvPr>
          <p:cNvSpPr>
            <a:spLocks noGrp="1"/>
          </p:cNvSpPr>
          <p:nvPr>
            <p:ph type="body" sz="quarter" idx="13" hasCustomPrompt="1"/>
          </p:nvPr>
        </p:nvSpPr>
        <p:spPr>
          <a:xfrm>
            <a:off x="0" y="0"/>
            <a:ext cx="3788358" cy="446148"/>
          </a:xfrm>
          <a:gradFill flip="none" rotWithShape="1">
            <a:gsLst>
              <a:gs pos="0">
                <a:srgbClr val="000000"/>
              </a:gs>
              <a:gs pos="92000">
                <a:srgbClr val="000000"/>
              </a:gs>
              <a:gs pos="92000">
                <a:schemeClr val="accent1"/>
              </a:gs>
            </a:gsLst>
            <a:lin ang="16200000" scaled="1"/>
            <a:tileRect/>
          </a:gradFill>
        </p:spPr>
        <p:txBody>
          <a:bodyPr lIns="585216" tIns="91440" bIns="4572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6389" y="660508"/>
            <a:ext cx="11018520" cy="369332"/>
          </a:xfrm>
        </p:spPr>
        <p:txBody>
          <a:bodyPr/>
          <a:lstStyle>
            <a:lvl1pPr marL="0" indent="0">
              <a:buNone/>
              <a:tabLst/>
              <a:defRPr sz="2400">
                <a:solidFill>
                  <a:srgbClr val="000000"/>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9" name="Text Placeholder 3">
            <a:extLst>
              <a:ext uri="{FF2B5EF4-FFF2-40B4-BE49-F238E27FC236}">
                <a16:creationId xmlns:a16="http://schemas.microsoft.com/office/drawing/2014/main" id="{7B17F8BB-3610-1A4F-9E76-B12E706A5517}"/>
              </a:ext>
            </a:extLst>
          </p:cNvPr>
          <p:cNvSpPr>
            <a:spLocks noGrp="1"/>
          </p:cNvSpPr>
          <p:nvPr>
            <p:ph type="body" sz="quarter" idx="10" hasCustomPrompt="1"/>
          </p:nvPr>
        </p:nvSpPr>
        <p:spPr>
          <a:xfrm>
            <a:off x="591152" y="4996505"/>
            <a:ext cx="11018520" cy="369332"/>
          </a:xfrm>
        </p:spPr>
        <p:txBody>
          <a:bodyPr wrap="square">
            <a:spAutoFit/>
          </a:bodyPr>
          <a:lstStyle>
            <a:lvl1pPr marL="0" indent="0">
              <a:spcBef>
                <a:spcPts val="600"/>
              </a:spcBef>
              <a:spcAft>
                <a:spcPts val="0"/>
              </a:spcAft>
              <a:buNone/>
              <a:defRPr sz="2400">
                <a:solidFill>
                  <a:schemeClr val="tx1"/>
                </a:solidFill>
                <a:latin typeface="+mn-lt"/>
                <a:cs typeface="Segoe Sans Display" pitchFamily="2" charset="0"/>
              </a:defRPr>
            </a:lvl1pPr>
            <a:lvl2pPr marL="228531" indent="0">
              <a:buNone/>
              <a:defRPr sz="240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69285922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4" orient="horz" pos="2661">
          <p15:clr>
            <a:srgbClr val="5ACBF0"/>
          </p15:clr>
        </p15:guide>
        <p15:guide id="5" orient="horz" pos="3147">
          <p15:clr>
            <a:srgbClr val="5ACBF0"/>
          </p15:clr>
        </p15:guide>
        <p15:guide id="6" orient="horz" pos="419">
          <p15:clr>
            <a:srgbClr val="5ACBF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de Right sid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BB27-7DA5-4478-8C18-C1FFEE20AAC1}"/>
              </a:ext>
            </a:extLst>
          </p:cNvPr>
          <p:cNvSpPr>
            <a:spLocks noGrp="1"/>
          </p:cNvSpPr>
          <p:nvPr>
            <p:ph type="title" hasCustomPrompt="1"/>
          </p:nvPr>
        </p:nvSpPr>
        <p:spPr>
          <a:xfrm>
            <a:off x="588263" y="457200"/>
            <a:ext cx="4040887" cy="492443"/>
          </a:xfrm>
        </p:spPr>
        <p:txBody>
          <a:bodyPr/>
          <a:lstStyle>
            <a:lvl1pPr>
              <a:defRPr sz="3200">
                <a:solidFill>
                  <a:schemeClr val="tx1"/>
                </a:solidFill>
              </a:defRPr>
            </a:lvl1pPr>
          </a:lstStyle>
          <a:p>
            <a:r>
              <a:rPr lang="en-US"/>
              <a:t>Click to edit title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588965" y="1338139"/>
            <a:ext cx="4040185"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5205984"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5211763"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00725" y="709187"/>
            <a:ext cx="5801961" cy="369332"/>
          </a:xfrm>
        </p:spPr>
        <p:txBody>
          <a:bodyPr/>
          <a:lstStyle>
            <a:lvl1pPr marL="0" indent="0">
              <a:buNone/>
              <a:tabLst/>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Tree>
    <p:extLst>
      <p:ext uri="{BB962C8B-B14F-4D97-AF65-F5344CB8AC3E}">
        <p14:creationId xmlns:p14="http://schemas.microsoft.com/office/powerpoint/2010/main" val="185784024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45">
          <p15:clr>
            <a:srgbClr val="5ACBF0"/>
          </p15:clr>
        </p15:guide>
        <p15:guide id="4" orient="horz" pos="843">
          <p15:clr>
            <a:srgbClr val="5ACBF0"/>
          </p15:clr>
        </p15:guide>
        <p15:guide id="7" pos="3283">
          <p15:clr>
            <a:srgbClr val="5ACBF0"/>
          </p15:clr>
        </p15:guide>
        <p15:guide id="8" pos="3654">
          <p15:clr>
            <a:srgbClr val="5ACBF0"/>
          </p15:clr>
        </p15:guide>
        <p15:guide id="9" pos="2916">
          <p15:clr>
            <a:srgbClr val="5ACBF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de Left sde">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316165A-5926-4F59-B348-996936FBB574}"/>
              </a:ext>
              <a:ext uri="{C183D7F6-B498-43B3-948B-1728B52AA6E4}">
                <adec:decorative xmlns:adec="http://schemas.microsoft.com/office/drawing/2017/decorative" val="1"/>
              </a:ext>
            </a:extLst>
          </p:cNvPr>
          <p:cNvSpPr/>
          <p:nvPr/>
        </p:nvSpPr>
        <p:spPr bwMode="auto">
          <a:xfrm>
            <a:off x="-2" y="0"/>
            <a:ext cx="6986016" cy="6858000"/>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rgbClr val="FFFFFF"/>
              </a:solidFill>
              <a:ea typeface="Segoe UI" pitchFamily="34" charset="0"/>
              <a:cs typeface="Segoe Sans Display" pitchFamily="2" charset="0"/>
            </a:endParaRPr>
          </a:p>
        </p:txBody>
      </p:sp>
      <p:sp>
        <p:nvSpPr>
          <p:cNvPr id="2" name="Title 1">
            <a:extLst>
              <a:ext uri="{FF2B5EF4-FFF2-40B4-BE49-F238E27FC236}">
                <a16:creationId xmlns:a16="http://schemas.microsoft.com/office/drawing/2014/main" id="{6BB14A7D-C409-4A7C-9D82-A2E5DBB8AB72}"/>
              </a:ext>
            </a:extLst>
          </p:cNvPr>
          <p:cNvSpPr>
            <a:spLocks noGrp="1"/>
          </p:cNvSpPr>
          <p:nvPr>
            <p:ph type="title" hasCustomPrompt="1"/>
          </p:nvPr>
        </p:nvSpPr>
        <p:spPr>
          <a:xfrm>
            <a:off x="7575549" y="457200"/>
            <a:ext cx="4031233" cy="492443"/>
          </a:xfrm>
        </p:spPr>
        <p:txBody>
          <a:bodyPr/>
          <a:lstStyle>
            <a:lvl1pPr>
              <a:defRPr sz="3200">
                <a:solidFill>
                  <a:schemeClr val="tx1"/>
                </a:solidFill>
              </a:defRPr>
            </a:lvl1pPr>
          </a:lstStyle>
          <a:p>
            <a:r>
              <a:rPr lang="en-US"/>
              <a:t>Click to edit title</a:t>
            </a:r>
          </a:p>
        </p:txBody>
      </p:sp>
      <p:sp>
        <p:nvSpPr>
          <p:cNvPr id="19" name="Text Placeholder 14">
            <a:extLst>
              <a:ext uri="{FF2B5EF4-FFF2-40B4-BE49-F238E27FC236}">
                <a16:creationId xmlns:a16="http://schemas.microsoft.com/office/drawing/2014/main" id="{0D599919-A8E3-4D2B-86CF-50C6704F17D5}"/>
              </a:ext>
            </a:extLst>
          </p:cNvPr>
          <p:cNvSpPr>
            <a:spLocks noGrp="1"/>
          </p:cNvSpPr>
          <p:nvPr>
            <p:ph type="body" sz="quarter" idx="13" hasCustomPrompt="1"/>
          </p:nvPr>
        </p:nvSpPr>
        <p:spPr>
          <a:xfrm>
            <a:off x="-1" y="0"/>
            <a:ext cx="3788358" cy="492314"/>
          </a:xfrm>
          <a:gradFill flip="none" rotWithShape="1">
            <a:gsLst>
              <a:gs pos="0">
                <a:srgbClr val="000000"/>
              </a:gs>
              <a:gs pos="99000">
                <a:srgbClr val="000000"/>
              </a:gs>
              <a:gs pos="99000">
                <a:schemeClr val="accent1"/>
              </a:gs>
            </a:gsLst>
            <a:lin ang="10800000" scaled="1"/>
            <a:tileRect/>
          </a:gradFill>
        </p:spPr>
        <p:txBody>
          <a:bodyPr lIns="585216" tIns="91440" bIns="91440"/>
          <a:lstStyle>
            <a:lvl1pPr marL="0" indent="0">
              <a:buNone/>
              <a:defRPr sz="1999">
                <a:solidFill>
                  <a:srgbClr val="FFFFFF"/>
                </a:solidFill>
                <a:latin typeface="+mj-lt"/>
              </a:defRPr>
            </a:lvl1pPr>
          </a:lstStyle>
          <a:p>
            <a:pPr lvl="0"/>
            <a:r>
              <a:rPr lang="en-US"/>
              <a:t>Click to enter title</a:t>
            </a:r>
          </a:p>
        </p:txBody>
      </p:sp>
      <p:sp>
        <p:nvSpPr>
          <p:cNvPr id="13" name="Text Placeholder 4" descr="This layout should only be used for developer code. The font used is a monospace font which is ideal for showing code.">
            <a:extLst>
              <a:ext uri="{FF2B5EF4-FFF2-40B4-BE49-F238E27FC236}">
                <a16:creationId xmlns:a16="http://schemas.microsoft.com/office/drawing/2014/main" id="{47501FD0-A948-CC48-8B11-3BD4F2AE4E8F}"/>
              </a:ext>
            </a:extLst>
          </p:cNvPr>
          <p:cNvSpPr>
            <a:spLocks noGrp="1"/>
          </p:cNvSpPr>
          <p:nvPr>
            <p:ph type="body" sz="quarter" idx="11" hasCustomPrompt="1"/>
          </p:nvPr>
        </p:nvSpPr>
        <p:spPr>
          <a:xfrm>
            <a:off x="584199" y="706011"/>
            <a:ext cx="5819775" cy="369332"/>
          </a:xfrm>
        </p:spPr>
        <p:txBody>
          <a:bodyPr/>
          <a:lstStyle>
            <a:lvl1pPr marL="0" indent="0">
              <a:buNone/>
              <a:defRPr sz="2400">
                <a:solidFill>
                  <a:srgbClr val="2F2F2F"/>
                </a:solidFill>
                <a:latin typeface="Consolas" panose="020B0609020204030204" pitchFamily="49" charset="0"/>
                <a:cs typeface="Consolas" panose="020B0609020204030204" pitchFamily="49" charset="0"/>
              </a:defRPr>
            </a:lvl1pPr>
            <a:lvl2pPr marL="346449" indent="0">
              <a:buNone/>
              <a:defRPr sz="23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2pPr>
            <a:lvl3pPr marL="584432" indent="0">
              <a:buNone/>
              <a:defRPr sz="19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3pPr>
            <a:lvl4pPr marL="814319"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4pPr>
            <a:lvl5pPr marL="1050682" indent="0">
              <a:buNone/>
              <a:defRPr sz="1799">
                <a:gradFill>
                  <a:gsLst>
                    <a:gs pos="61049">
                      <a:schemeClr val="tx1"/>
                    </a:gs>
                    <a:gs pos="43000">
                      <a:schemeClr val="tx1"/>
                    </a:gs>
                  </a:gsLst>
                  <a:lin ang="5400000" scaled="0"/>
                </a:gradFill>
                <a:latin typeface="Consolas" panose="020B0609020204030204" pitchFamily="49" charset="0"/>
                <a:cs typeface="Consolas" panose="020B0609020204030204" pitchFamily="49" charset="0"/>
              </a:defRPr>
            </a:lvl5pPr>
          </a:lstStyle>
          <a:p>
            <a:pPr lvl="0"/>
            <a:r>
              <a:rPr lang="en-US"/>
              <a:t>Click to edit or paste code</a:t>
            </a:r>
          </a:p>
        </p:txBody>
      </p:sp>
      <p:sp>
        <p:nvSpPr>
          <p:cNvPr id="12" name="Text Placeholder 3">
            <a:extLst>
              <a:ext uri="{FF2B5EF4-FFF2-40B4-BE49-F238E27FC236}">
                <a16:creationId xmlns:a16="http://schemas.microsoft.com/office/drawing/2014/main" id="{2BB818A5-4223-0847-B6E2-655C7DC7B6B4}"/>
              </a:ext>
            </a:extLst>
          </p:cNvPr>
          <p:cNvSpPr>
            <a:spLocks noGrp="1"/>
          </p:cNvSpPr>
          <p:nvPr>
            <p:ph type="body" sz="quarter" idx="10" hasCustomPrompt="1"/>
          </p:nvPr>
        </p:nvSpPr>
        <p:spPr>
          <a:xfrm>
            <a:off x="7575550" y="1336675"/>
            <a:ext cx="4033838" cy="369332"/>
          </a:xfrm>
        </p:spPr>
        <p:txBody>
          <a:bodyPr wrap="square">
            <a:spAutoFit/>
          </a:bodyPr>
          <a:lstStyle>
            <a:lvl1pPr marL="0" indent="0">
              <a:lnSpc>
                <a:spcPct val="100000"/>
              </a:lnSpc>
              <a:spcBef>
                <a:spcPts val="600"/>
              </a:spcBef>
              <a:spcAft>
                <a:spcPts val="0"/>
              </a:spcAft>
              <a:buNone/>
              <a:defRPr sz="2400" b="0" i="0" baseline="0">
                <a:solidFill>
                  <a:schemeClr val="tx1"/>
                </a:solidFill>
                <a:latin typeface="Segoe Sans Display" pitchFamily="2" charset="0"/>
                <a:cs typeface="Segoe Sans Display" pitchFamily="2" charset="0"/>
              </a:defRPr>
            </a:lvl1pPr>
            <a:lvl2pPr marL="0" indent="0">
              <a:lnSpc>
                <a:spcPct val="100000"/>
              </a:lnSpc>
              <a:spcBef>
                <a:spcPts val="60"/>
              </a:spcBef>
              <a:spcAft>
                <a:spcPts val="60"/>
              </a:spcAft>
              <a:buNone/>
              <a:defRPr sz="2400" b="0" i="0">
                <a:solidFill>
                  <a:srgbClr val="2F2F2F"/>
                </a:solidFill>
                <a:latin typeface="Segoe UI" panose="020B0502040204020203" pitchFamily="34" charset="0"/>
                <a:cs typeface="Segoe UI" panose="020B0502040204020203" pitchFamily="34" charset="0"/>
              </a:defRPr>
            </a:lvl2pPr>
            <a:lvl3pPr marL="457063" indent="0">
              <a:buNone/>
              <a:defRPr/>
            </a:lvl3pPr>
            <a:lvl4pPr marL="685594" indent="0">
              <a:buNone/>
              <a:defRPr/>
            </a:lvl4pPr>
            <a:lvl5pPr marL="914126" indent="0">
              <a:buNone/>
              <a:defRPr/>
            </a:lvl5pPr>
          </a:lstStyle>
          <a:p>
            <a:pPr lvl="0"/>
            <a:r>
              <a:rPr lang="en-US"/>
              <a:t>Click to edit text</a:t>
            </a:r>
          </a:p>
        </p:txBody>
      </p:sp>
    </p:spTree>
    <p:extLst>
      <p:ext uri="{BB962C8B-B14F-4D97-AF65-F5344CB8AC3E}">
        <p14:creationId xmlns:p14="http://schemas.microsoft.com/office/powerpoint/2010/main" val="3986416915"/>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288">
          <p15:clr>
            <a:srgbClr val="5ACBF0"/>
          </p15:clr>
        </p15:guide>
        <p15:guide id="2" orient="horz" pos="436">
          <p15:clr>
            <a:srgbClr val="5ACBF0"/>
          </p15:clr>
        </p15:guide>
        <p15:guide id="4" orient="horz" pos="839">
          <p15:clr>
            <a:srgbClr val="5ACBF0"/>
          </p15:clr>
        </p15:guide>
        <p15:guide id="6" pos="4402">
          <p15:clr>
            <a:srgbClr val="5ACBF0"/>
          </p15:clr>
        </p15:guide>
        <p15:guide id="7" pos="4034">
          <p15:clr>
            <a:srgbClr val="5ACBF0"/>
          </p15:clr>
        </p15:guide>
        <p15:guide id="8" pos="4772">
          <p15:clr>
            <a:srgbClr val="5ACBF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5D5F20BF-1B1B-50CA-191C-F2202EAF5B89}"/>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tx2"/>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81276399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emo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10" name="Picture 9" descr="A person with curly hair standing in brightly illuminating outdoor light and shadows">
            <a:extLst>
              <a:ext uri="{FF2B5EF4-FFF2-40B4-BE49-F238E27FC236}">
                <a16:creationId xmlns:a16="http://schemas.microsoft.com/office/drawing/2014/main" id="{2E82545A-FD52-D775-7812-AC95C1735C22}"/>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rcRect l="17213" r="21311"/>
          <a:stretch/>
        </p:blipFill>
        <p:spPr>
          <a:xfrm>
            <a:off x="5334000" y="0"/>
            <a:ext cx="6858000" cy="6858000"/>
          </a:xfrm>
          <a:prstGeom prst="roundRect">
            <a:avLst>
              <a:gd name="adj" fmla="val 0"/>
            </a:avLst>
          </a:prstGeom>
        </p:spPr>
      </p:pic>
    </p:spTree>
    <p:extLst>
      <p:ext uri="{BB962C8B-B14F-4D97-AF65-F5344CB8AC3E}">
        <p14:creationId xmlns:p14="http://schemas.microsoft.com/office/powerpoint/2010/main" val="21095874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userDrawn="1">
          <p15:clr>
            <a:srgbClr val="5ACBF0"/>
          </p15:clr>
        </p15:guide>
        <p15:guide id="6" pos="3000" userDrawn="1">
          <p15:clr>
            <a:srgbClr val="5ACBF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emo slid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a:extLst>
              <a:ext uri="{FF2B5EF4-FFF2-40B4-BE49-F238E27FC236}">
                <a16:creationId xmlns:a16="http://schemas.microsoft.com/office/drawing/2014/main" id="{EF270AE3-8618-7645-AE3C-5E57E3BF172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5636036" y="302036"/>
            <a:ext cx="6251164" cy="6251164"/>
          </a:xfrm>
          <a:prstGeom prst="roundRect">
            <a:avLst>
              <a:gd name="adj" fmla="val 2595"/>
            </a:avLst>
          </a:prstGeom>
        </p:spPr>
      </p:pic>
    </p:spTree>
    <p:extLst>
      <p:ext uri="{BB962C8B-B14F-4D97-AF65-F5344CB8AC3E}">
        <p14:creationId xmlns:p14="http://schemas.microsoft.com/office/powerpoint/2010/main" val="41369593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Demo slide 4">
    <p:bg>
      <p:bgPr>
        <a:solidFill>
          <a:srgbClr val="E8E6DF"/>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3223"/>
            <a:ext cx="4177284" cy="498598"/>
          </a:xfrm>
          <a:noFill/>
        </p:spPr>
        <p:txBody>
          <a:bodyPr wrap="square"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Demo title</a:t>
            </a:r>
          </a:p>
        </p:txBody>
      </p:sp>
      <p:sp>
        <p:nvSpPr>
          <p:cNvPr id="5" name="Text Placeholder 4"/>
          <p:cNvSpPr>
            <a:spLocks noGrp="1"/>
          </p:cNvSpPr>
          <p:nvPr>
            <p:ph type="body" sz="quarter" idx="12" hasCustomPrompt="1"/>
          </p:nvPr>
        </p:nvSpPr>
        <p:spPr>
          <a:xfrm>
            <a:off x="585216" y="3977319"/>
            <a:ext cx="4177284" cy="246221"/>
          </a:xfrm>
          <a:noFill/>
        </p:spPr>
        <p:txBody>
          <a:bodyPr wrap="square" lIns="0" tIns="0" rIns="0" bIns="0">
            <a:spAutoFit/>
          </a:bodyPr>
          <a:lstStyle>
            <a:lvl1pPr marL="0" indent="0">
              <a:spcBef>
                <a:spcPts val="0"/>
              </a:spcBef>
              <a:spcAft>
                <a:spcPts val="0"/>
              </a:spcAft>
              <a:buFont typeface="Arial" panose="020B0604020202020204" pitchFamily="34" charset="0"/>
              <a:buNone/>
              <a:defRPr sz="1600" spc="0" baseline="0">
                <a:solidFill>
                  <a:schemeClr val="tx1"/>
                </a:solidFill>
                <a:latin typeface="+mn-lt"/>
              </a:defRPr>
            </a:lvl1pPr>
          </a:lstStyle>
          <a:p>
            <a:pPr lvl="0"/>
            <a:r>
              <a:rPr lang="en-US"/>
              <a:t>Speaker name</a:t>
            </a:r>
          </a:p>
        </p:txBody>
      </p:sp>
      <p:pic>
        <p:nvPicPr>
          <p:cNvPr id="4" name="Picture 3" descr="A person with white beard and hat&#10;&#10;Description automatically generated">
            <a:extLst>
              <a:ext uri="{FF2B5EF4-FFF2-40B4-BE49-F238E27FC236}">
                <a16:creationId xmlns:a16="http://schemas.microsoft.com/office/drawing/2014/main" id="{6114E386-90DD-2D33-E4EE-56C7BEC347C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334000" y="0"/>
            <a:ext cx="6858000" cy="6858000"/>
          </a:xfrm>
          <a:prstGeom prst="rect">
            <a:avLst/>
          </a:prstGeom>
        </p:spPr>
      </p:pic>
      <p:sp>
        <p:nvSpPr>
          <p:cNvPr id="3" name="Rectangle 2">
            <a:extLst>
              <a:ext uri="{FF2B5EF4-FFF2-40B4-BE49-F238E27FC236}">
                <a16:creationId xmlns:a16="http://schemas.microsoft.com/office/drawing/2014/main" id="{232DA8AD-FBCB-B320-7C32-5B6DFD8E5B66}"/>
              </a:ext>
            </a:extLst>
          </p:cNvPr>
          <p:cNvSpPr/>
          <p:nvPr userDrawn="1"/>
        </p:nvSpPr>
        <p:spPr bwMode="auto">
          <a:xfrm>
            <a:off x="0" y="-1"/>
            <a:ext cx="5334000" cy="6857999"/>
          </a:xfrm>
          <a:prstGeom prst="rect">
            <a:avLst/>
          </a:prstGeom>
          <a:gradFill flip="none" rotWithShape="1">
            <a:gsLst>
              <a:gs pos="100000">
                <a:schemeClr val="bg1">
                  <a:alpha val="0"/>
                </a:schemeClr>
              </a:gs>
              <a:gs pos="0">
                <a:schemeClr val="bg1">
                  <a:shade val="100000"/>
                  <a:satMod val="115000"/>
                  <a:alpha val="22143"/>
                </a:schemeClr>
              </a:gs>
            </a:gsLst>
            <a:lin ang="270000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err="1">
              <a:solidFill>
                <a:schemeClr val="tx1"/>
              </a:solidFill>
              <a:ea typeface="Segoe UI" pitchFamily="34" charset="0"/>
              <a:cs typeface="Segoe UI" pitchFamily="34" charset="0"/>
            </a:endParaRPr>
          </a:p>
        </p:txBody>
      </p:sp>
    </p:spTree>
    <p:extLst>
      <p:ext uri="{BB962C8B-B14F-4D97-AF65-F5344CB8AC3E}">
        <p14:creationId xmlns:p14="http://schemas.microsoft.com/office/powerpoint/2010/main" val="363000840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3" orient="horz" pos="1910">
          <p15:clr>
            <a:srgbClr val="5ACBF0"/>
          </p15:clr>
        </p15:guide>
        <p15:guide id="4" orient="horz" pos="2505">
          <p15:clr>
            <a:srgbClr val="5ACBF0"/>
          </p15:clr>
        </p15:guide>
        <p15:guide id="5" pos="3360">
          <p15:clr>
            <a:srgbClr val="5ACBF0"/>
          </p15:clr>
        </p15:guide>
        <p15:guide id="6" pos="3000">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
        <p:nvSpPr>
          <p:cNvPr id="3" name="Picture Placeholder" descr="This photo is a 'placeholder' only. Drag or drop your photo here, or click and tap the center to insert a photo.">
            <a:extLst>
              <a:ext uri="{FF2B5EF4-FFF2-40B4-BE49-F238E27FC236}">
                <a16:creationId xmlns:a16="http://schemas.microsoft.com/office/drawing/2014/main" id="{C1E8B5B3-E911-FA3B-060D-08ACEFE48A20}"/>
              </a:ext>
            </a:extLst>
          </p:cNvPr>
          <p:cNvSpPr>
            <a:spLocks noGrp="1"/>
          </p:cNvSpPr>
          <p:nvPr>
            <p:ph type="pic" sz="quarter" idx="11" hasCustomPrompt="1"/>
          </p:nvPr>
        </p:nvSpPr>
        <p:spPr bwMode="ltGray">
          <a:xfrm>
            <a:off x="5334000" y="0"/>
            <a:ext cx="6858000" cy="6858000"/>
          </a:xfrm>
          <a:blipFill>
            <a:blip r:embed="rId2" cstate="email">
              <a:extLst>
                <a:ext uri="{28A0092B-C50C-407E-A947-70E740481C1C}">
                  <a14:useLocalDpi xmlns:a14="http://schemas.microsoft.com/office/drawing/2010/main"/>
                </a:ext>
              </a:extLst>
            </a:blip>
            <a:stretch>
              <a:fillRect/>
            </a:stretch>
          </a:blipFill>
        </p:spPr>
        <p:txBody>
          <a:bodyPr lIns="0" tIns="2377440" rIns="0" anchor="t" anchorCtr="0">
            <a:noAutofit/>
          </a:bodyPr>
          <a:lstStyle>
            <a:lvl1pPr marL="0" indent="0" algn="ctr">
              <a:lnSpc>
                <a:spcPct val="100000"/>
              </a:lnSpc>
              <a:buNone/>
              <a:defRPr sz="1400" b="1">
                <a:solidFill>
                  <a:schemeClr val="bg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spTree>
    <p:extLst>
      <p:ext uri="{BB962C8B-B14F-4D97-AF65-F5344CB8AC3E}">
        <p14:creationId xmlns:p14="http://schemas.microsoft.com/office/powerpoint/2010/main" val="23846281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7" name="Picture 6">
            <a:extLst>
              <a:ext uri="{FF2B5EF4-FFF2-40B4-BE49-F238E27FC236}">
                <a16:creationId xmlns:a16="http://schemas.microsoft.com/office/drawing/2014/main" id="{8111608B-3482-A33C-BA63-70C5869A2AC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1" y="0"/>
            <a:ext cx="6858000" cy="6861846"/>
          </a:xfrm>
          <a:prstGeom prst="rect">
            <a:avLst/>
          </a:prstGeom>
        </p:spPr>
      </p:pic>
    </p:spTree>
    <p:extLst>
      <p:ext uri="{BB962C8B-B14F-4D97-AF65-F5344CB8AC3E}">
        <p14:creationId xmlns:p14="http://schemas.microsoft.com/office/powerpoint/2010/main" val="4028241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userDrawn="1">
          <p15:clr>
            <a:srgbClr val="5ACBF0"/>
          </p15:clr>
        </p15:guide>
        <p15:guide id="3" orient="horz" pos="1910">
          <p15:clr>
            <a:srgbClr val="5ACBF0"/>
          </p15:clr>
        </p15:guide>
        <p15:guide id="4" pos="3000" userDrawn="1">
          <p15:clr>
            <a:srgbClr val="5ACBF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8" name="Picture 7">
            <a:extLst>
              <a:ext uri="{FF2B5EF4-FFF2-40B4-BE49-F238E27FC236}">
                <a16:creationId xmlns:a16="http://schemas.microsoft.com/office/drawing/2014/main" id="{27F67BE8-1773-C479-4149-41024CAFA3D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34000" y="0"/>
            <a:ext cx="6858000" cy="6858000"/>
          </a:xfrm>
          <a:prstGeom prst="rect">
            <a:avLst/>
          </a:prstGeom>
        </p:spPr>
      </p:pic>
    </p:spTree>
    <p:extLst>
      <p:ext uri="{BB962C8B-B14F-4D97-AF65-F5344CB8AC3E}">
        <p14:creationId xmlns:p14="http://schemas.microsoft.com/office/powerpoint/2010/main" val="23152284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Title 4">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pic>
        <p:nvPicPr>
          <p:cNvPr id="4" name="Picture 3" descr="A close-up of a colorful wave&#10;&#10;Description automatically generated">
            <a:extLst>
              <a:ext uri="{FF2B5EF4-FFF2-40B4-BE49-F238E27FC236}">
                <a16:creationId xmlns:a16="http://schemas.microsoft.com/office/drawing/2014/main" id="{7E23DEF3-55CD-9793-23E4-712C6621B71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334000" y="0"/>
            <a:ext cx="6856632" cy="6858000"/>
          </a:xfrm>
          <a:prstGeom prst="rect">
            <a:avLst/>
          </a:prstGeom>
        </p:spPr>
      </p:pic>
    </p:spTree>
    <p:extLst>
      <p:ext uri="{BB962C8B-B14F-4D97-AF65-F5344CB8AC3E}">
        <p14:creationId xmlns:p14="http://schemas.microsoft.com/office/powerpoint/2010/main" val="38093190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360">
          <p15:clr>
            <a:srgbClr val="5ACBF0"/>
          </p15:clr>
        </p15:guide>
        <p15:guide id="3" orient="horz" pos="1910">
          <p15:clr>
            <a:srgbClr val="5ACBF0"/>
          </p15:clr>
        </p15:guide>
        <p15:guide id="4" pos="3000">
          <p15:clr>
            <a:srgbClr val="5ACBF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Title 5">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24116942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ection Title 6">
    <p:bg>
      <p:bgPr>
        <a:solidFill>
          <a:srgbClr val="2A446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39560337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Title 7">
    <p:bg>
      <p:bgPr>
        <a:solidFill>
          <a:schemeClr val="accent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B8FDC08-6E01-3B36-160B-ED2547ADFBDE}"/>
              </a:ext>
            </a:extLst>
          </p:cNvPr>
          <p:cNvSpPr>
            <a:spLocks noGrp="1"/>
          </p:cNvSpPr>
          <p:nvPr>
            <p:ph type="title" hasCustomPrompt="1"/>
          </p:nvPr>
        </p:nvSpPr>
        <p:spPr>
          <a:xfrm>
            <a:off x="585216" y="3035808"/>
            <a:ext cx="4178808" cy="498598"/>
          </a:xfrm>
          <a:noFill/>
        </p:spPr>
        <p:txBody>
          <a:bodyPr lIns="0" tIns="0" rIns="0" bIns="0" anchor="b" anchorCtr="0">
            <a:spAutoFit/>
          </a:bodyPr>
          <a:lstStyle>
            <a:lvl1pPr algn="l" defTabSz="932742" rtl="0" eaLnBrk="1" latinLnBrk="0" hangingPunct="1">
              <a:lnSpc>
                <a:spcPct val="90000"/>
              </a:lnSpc>
              <a:spcBef>
                <a:spcPct val="0"/>
              </a:spcBef>
              <a:buNone/>
              <a:defRPr lang="en-US" sz="3600" b="0" kern="1200" cap="none" spc="-50" baseline="0" dirty="0">
                <a:ln w="3175">
                  <a:noFill/>
                </a:ln>
                <a:solidFill>
                  <a:schemeClr val="tx1"/>
                </a:solidFill>
                <a:effectLst/>
                <a:latin typeface="+mj-lt"/>
                <a:ea typeface="+mn-ea"/>
                <a:cs typeface="Segoe Sans Display" pitchFamily="2" charset="0"/>
              </a:defRPr>
            </a:lvl1pPr>
          </a:lstStyle>
          <a:p>
            <a:r>
              <a:rPr lang="en-US"/>
              <a:t>Section title</a:t>
            </a:r>
          </a:p>
        </p:txBody>
      </p:sp>
    </p:spTree>
    <p:extLst>
      <p:ext uri="{BB962C8B-B14F-4D97-AF65-F5344CB8AC3E}">
        <p14:creationId xmlns:p14="http://schemas.microsoft.com/office/powerpoint/2010/main" val="645079276"/>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685359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703612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Blank 2">
    <p:bg>
      <p:bgPr>
        <a:blipFill dpi="0" rotWithShape="1">
          <a:blip r:embed="rId2">
            <a:duotone>
              <a:schemeClr val="accent4">
                <a:shade val="45000"/>
                <a:satMod val="135000"/>
              </a:schemeClr>
              <a:prstClr val="white"/>
            </a:duotone>
          </a:blip>
          <a:srcRect/>
          <a:stretch>
            <a:fillRect/>
          </a:stretch>
        </a:blipFill>
        <a:effectLst/>
      </p:bgPr>
    </p:bg>
    <p:spTree>
      <p:nvGrpSpPr>
        <p:cNvPr id="1" name=""/>
        <p:cNvGrpSpPr/>
        <p:nvPr/>
      </p:nvGrpSpPr>
      <p:grpSpPr>
        <a:xfrm>
          <a:off x="0" y="0"/>
          <a:ext cx="0" cy="0"/>
          <a:chOff x="0" y="0"/>
          <a:chExt cx="0" cy="0"/>
        </a:xfrm>
      </p:grpSpPr>
      <p:pic>
        <p:nvPicPr>
          <p:cNvPr id="2" name="Picture 1" descr="A black background with white text&#10;&#10;AI-generated content may be incorrect.">
            <a:extLst>
              <a:ext uri="{FF2B5EF4-FFF2-40B4-BE49-F238E27FC236}">
                <a16:creationId xmlns:a16="http://schemas.microsoft.com/office/drawing/2014/main" id="{ADFA7CE6-958F-CAC2-32E9-DF93DDE325FC}"/>
              </a:ext>
            </a:extLst>
          </p:cNvPr>
          <p:cNvPicPr>
            <a:picLocks noChangeAspect="1"/>
          </p:cNvPicPr>
          <p:nvPr userDrawn="1"/>
        </p:nvPicPr>
        <p:blipFill>
          <a:blip r:embed="rId3"/>
          <a:stretch>
            <a:fillRect/>
          </a:stretch>
        </p:blipFill>
        <p:spPr>
          <a:xfrm>
            <a:off x="571500" y="581978"/>
            <a:ext cx="1454782" cy="309085"/>
          </a:xfrm>
          <a:prstGeom prst="rect">
            <a:avLst/>
          </a:prstGeom>
        </p:spPr>
      </p:pic>
    </p:spTree>
    <p:extLst>
      <p:ext uri="{BB962C8B-B14F-4D97-AF65-F5344CB8AC3E}">
        <p14:creationId xmlns:p14="http://schemas.microsoft.com/office/powerpoint/2010/main" val="680616054"/>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1929038"/>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Blan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879847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Graphi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C87E-4CC9-0F44-6DF9-7F6E2A04362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3" name="Content Placeholder 3">
            <a:extLst>
              <a:ext uri="{FF2B5EF4-FFF2-40B4-BE49-F238E27FC236}">
                <a16:creationId xmlns:a16="http://schemas.microsoft.com/office/drawing/2014/main" id="{2155222B-26E4-2F43-D7F5-FC045289128D}"/>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4">
            <a:extLst>
              <a:ext uri="{FF2B5EF4-FFF2-40B4-BE49-F238E27FC236}">
                <a16:creationId xmlns:a16="http://schemas.microsoft.com/office/drawing/2014/main" id="{49DBCD25-6DFA-052F-4ED9-1E8C8737F934}"/>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2633805135"/>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Graphic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6318D53-3286-EAEB-3098-F1081AF276A8}"/>
              </a:ext>
            </a:extLst>
          </p:cNvPr>
          <p:cNvPicPr>
            <a:picLocks noChangeAspect="1"/>
          </p:cNvPicPr>
          <p:nvPr userDrawn="1"/>
        </p:nvPicPr>
        <p:blipFill>
          <a:blip r:embed="rId3">
            <a:extLst>
              <a:ext uri="{BEBA8EAE-BF5A-486C-A8C5-ECC9F3942E4B}">
                <a14:imgProps xmlns:a14="http://schemas.microsoft.com/office/drawing/2010/main">
                  <a14:imgLayer r:embed="rId4">
                    <a14:imgEffect>
                      <a14:brightnessContrast bright="15000"/>
                    </a14:imgEffect>
                  </a14:imgLayer>
                </a14:imgProps>
              </a:ext>
            </a:extLst>
          </a:blip>
          <a:srcRect t="48" b="48"/>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AD825C2-7FF1-3371-96A7-47B94663743F}"/>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4DDFB201-BF2E-7E3A-CE08-CB33082FCE63}"/>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83B56F-81D2-3B74-659E-75EE6D1D4858}"/>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30502733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Graphic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FB6B235D-925E-935A-C0D1-66A1BCB69698}"/>
              </a:ext>
            </a:extLst>
          </p:cNvPr>
          <p:cNvPicPr>
            <a:picLocks noChangeAspect="1"/>
          </p:cNvPicPr>
          <p:nvPr userDrawn="1"/>
        </p:nvPicPr>
        <p:blipFill>
          <a:blip>
            <a:lum bright="10000"/>
            <a:extLst>
              <a:ext uri="{96DAC541-7B7A-43D3-8B79-37D633B846F1}">
                <asvg:svgBlip xmlns:asvg="http://schemas.microsoft.com/office/drawing/2016/SVG/main" r:embed="rId3"/>
              </a:ext>
            </a:extLst>
          </a:blip>
          <a:srcRect l="29" r="29"/>
          <a:stretch/>
        </p:blipFill>
        <p:spPr>
          <a:xfrm>
            <a:off x="578642" y="588018"/>
            <a:ext cx="11033446" cy="5681964"/>
          </a:xfrm>
          <a:prstGeom prst="roundRect">
            <a:avLst>
              <a:gd name="adj" fmla="val 2183"/>
            </a:avLst>
          </a:prstGeom>
        </p:spPr>
      </p:pic>
      <p:sp>
        <p:nvSpPr>
          <p:cNvPr id="3" name="Title 1">
            <a:extLst>
              <a:ext uri="{FF2B5EF4-FFF2-40B4-BE49-F238E27FC236}">
                <a16:creationId xmlns:a16="http://schemas.microsoft.com/office/drawing/2014/main" id="{38A31E95-ADF9-9E3F-1324-0D2A40C31A9D}"/>
              </a:ext>
            </a:extLst>
          </p:cNvPr>
          <p:cNvSpPr>
            <a:spLocks noGrp="1"/>
          </p:cNvSpPr>
          <p:nvPr>
            <p:ph type="title"/>
          </p:nvPr>
        </p:nvSpPr>
        <p:spPr>
          <a:xfrm>
            <a:off x="913532" y="1008742"/>
            <a:ext cx="10363918" cy="553998"/>
          </a:xfrm>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855F23D6-B0F2-95EC-6A60-E33F63B03998}"/>
              </a:ext>
            </a:extLst>
          </p:cNvPr>
          <p:cNvSpPr>
            <a:spLocks noGrp="1"/>
          </p:cNvSpPr>
          <p:nvPr>
            <p:ph sz="quarter" idx="10"/>
          </p:nvPr>
        </p:nvSpPr>
        <p:spPr>
          <a:xfrm>
            <a:off x="913382" y="2017712"/>
            <a:ext cx="10364218" cy="425132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1A9544-8C8F-F52A-1876-F01F4D0915FE}"/>
              </a:ext>
            </a:extLst>
          </p:cNvPr>
          <p:cNvSpPr>
            <a:spLocks noGrp="1"/>
          </p:cNvSpPr>
          <p:nvPr>
            <p:ph type="body" sz="quarter" idx="11" hasCustomPrompt="1"/>
          </p:nvPr>
        </p:nvSpPr>
        <p:spPr>
          <a:xfrm>
            <a:off x="913532" y="843642"/>
            <a:ext cx="10363918"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Tree>
    <p:extLst>
      <p:ext uri="{BB962C8B-B14F-4D97-AF65-F5344CB8AC3E}">
        <p14:creationId xmlns:p14="http://schemas.microsoft.com/office/powerpoint/2010/main" val="14701135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Numb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3C62E-72E5-F065-0EA5-5455A61A105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6" name="Text Placeholder 5">
            <a:extLst>
              <a:ext uri="{FF2B5EF4-FFF2-40B4-BE49-F238E27FC236}">
                <a16:creationId xmlns:a16="http://schemas.microsoft.com/office/drawing/2014/main" id="{E61FDE9D-CE47-EE58-DDEB-A4E2C9956FDB}"/>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7" name="Text Placeholder 5">
            <a:extLst>
              <a:ext uri="{FF2B5EF4-FFF2-40B4-BE49-F238E27FC236}">
                <a16:creationId xmlns:a16="http://schemas.microsoft.com/office/drawing/2014/main" id="{483921F1-D334-EC88-D639-C6492418B9D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343532287"/>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userDrawn="1">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2" userDrawn="1">
          <p15:clr>
            <a:srgbClr val="A4A3A4"/>
          </p15:clr>
        </p15:guide>
        <p15:guide id="24" pos="6120" userDrawn="1">
          <p15:clr>
            <a:srgbClr val="A4A3A4"/>
          </p15:clr>
        </p15:guide>
        <p15:guide id="25" pos="6308">
          <p15:clr>
            <a:srgbClr val="A4A3A4"/>
          </p15:clr>
        </p15:guide>
        <p15:guide id="26" pos="6717">
          <p15:clr>
            <a:srgbClr val="A4A3A4"/>
          </p15:clr>
        </p15:guide>
        <p15:guide id="27" pos="6900">
          <p15:clr>
            <a:srgbClr val="A4A3A4"/>
          </p15:clr>
        </p15:guide>
        <p15:guide id="28" orient="horz" pos="888" userDrawn="1">
          <p15:clr>
            <a:srgbClr val="5ACBF0"/>
          </p15:clr>
        </p15:guide>
        <p15:guide id="29" orient="horz" pos="1271">
          <p15:clr>
            <a:srgbClr val="5ACBF0"/>
          </p15:clr>
        </p15:guide>
        <p15:guide id="30" orient="horz" pos="288">
          <p15:clr>
            <a:srgbClr val="5ACBF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ig Numb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4CD05008-D889-2657-9E64-AE1A68432B3A}"/>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B90B9417-A140-ED0E-9B15-EC46E435206D}"/>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AE6AC568-C052-9C82-938A-92DB6B485D9D}"/>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3213865223"/>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Big Numb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F1F03AAB-35E4-75D5-BC32-B2CE3D93644D}"/>
              </a:ext>
            </a:extLst>
          </p:cNvPr>
          <p:cNvSpPr>
            <a:spLocks noGrp="1"/>
          </p:cNvSpPr>
          <p:nvPr>
            <p:ph type="title" hasCustomPrompt="1"/>
          </p:nvPr>
        </p:nvSpPr>
        <p:spPr>
          <a:xfrm>
            <a:off x="2147823" y="1778853"/>
            <a:ext cx="7896354" cy="2462213"/>
          </a:xfrm>
        </p:spPr>
        <p:txBody>
          <a:bodyPr/>
          <a:lstStyle>
            <a:lvl1pPr marL="0" indent="0" algn="ctr">
              <a:buFont typeface="Arial" panose="020B0604020202020204" pitchFamily="34" charset="0"/>
              <a:buNone/>
              <a:defRPr sz="16000">
                <a:latin typeface="+mn-lt"/>
              </a:defRPr>
            </a:lvl1pPr>
          </a:lstStyle>
          <a:p>
            <a:r>
              <a:rPr lang="en-US"/>
              <a:t>##</a:t>
            </a:r>
          </a:p>
        </p:txBody>
      </p:sp>
      <p:sp>
        <p:nvSpPr>
          <p:cNvPr id="4" name="Text Placeholder 5">
            <a:extLst>
              <a:ext uri="{FF2B5EF4-FFF2-40B4-BE49-F238E27FC236}">
                <a16:creationId xmlns:a16="http://schemas.microsoft.com/office/drawing/2014/main" id="{D1F2F5D4-3A80-B49A-353F-38D18DF589C8}"/>
              </a:ext>
            </a:extLst>
          </p:cNvPr>
          <p:cNvSpPr>
            <a:spLocks noGrp="1"/>
          </p:cNvSpPr>
          <p:nvPr>
            <p:ph type="body" sz="quarter" idx="10" hasCustomPrompt="1"/>
          </p:nvPr>
        </p:nvSpPr>
        <p:spPr>
          <a:xfrm>
            <a:off x="2146300" y="4253885"/>
            <a:ext cx="7899400" cy="246221"/>
          </a:xfrm>
        </p:spPr>
        <p:txBody>
          <a:bodyPr/>
          <a:lstStyle>
            <a:lvl1pPr marL="0" indent="0" algn="ctr">
              <a:buNone/>
              <a:defRPr sz="16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subtext style</a:t>
            </a:r>
          </a:p>
        </p:txBody>
      </p:sp>
      <p:sp>
        <p:nvSpPr>
          <p:cNvPr id="5" name="Text Placeholder 5">
            <a:extLst>
              <a:ext uri="{FF2B5EF4-FFF2-40B4-BE49-F238E27FC236}">
                <a16:creationId xmlns:a16="http://schemas.microsoft.com/office/drawing/2014/main" id="{E7DA8D6A-DC14-6890-FE2C-FDB67210F327}"/>
              </a:ext>
            </a:extLst>
          </p:cNvPr>
          <p:cNvSpPr>
            <a:spLocks noGrp="1"/>
          </p:cNvSpPr>
          <p:nvPr>
            <p:ph type="body" sz="quarter" idx="11" hasCustomPrompt="1"/>
          </p:nvPr>
        </p:nvSpPr>
        <p:spPr>
          <a:xfrm>
            <a:off x="2146300" y="5384185"/>
            <a:ext cx="7899400" cy="153888"/>
          </a:xfrm>
        </p:spPr>
        <p:txBody>
          <a:bodyPr/>
          <a:lstStyle>
            <a:lvl1pPr marL="0" indent="0" algn="ctr">
              <a:buNone/>
              <a:defRPr sz="1000"/>
            </a:lvl1pPr>
            <a:lvl2pPr marL="228600" indent="0" algn="ctr">
              <a:buNone/>
              <a:defRPr/>
            </a:lvl2pPr>
            <a:lvl3pPr marL="457200" indent="0" algn="ctr">
              <a:buNone/>
              <a:defRPr/>
            </a:lvl3pPr>
            <a:lvl4pPr marL="661988" indent="0" algn="ctr">
              <a:buNone/>
              <a:defRPr/>
            </a:lvl4pPr>
            <a:lvl5pPr marL="855663" indent="0" algn="ctr">
              <a:buNone/>
              <a:defRPr/>
            </a:lvl5pPr>
          </a:lstStyle>
          <a:p>
            <a:pPr lvl="0"/>
            <a:r>
              <a:rPr lang="en-US"/>
              <a:t>Click to edit footer style</a:t>
            </a:r>
          </a:p>
        </p:txBody>
      </p:sp>
    </p:spTree>
    <p:extLst>
      <p:ext uri="{BB962C8B-B14F-4D97-AF65-F5344CB8AC3E}">
        <p14:creationId xmlns:p14="http://schemas.microsoft.com/office/powerpoint/2010/main" val="2096082983"/>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60">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rgbClr val="FFF8F3"/>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728B26F-D58F-C59C-79A9-B632CC130CA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25569"/>
            <a:ext cx="12192000" cy="1932431"/>
          </a:xfrm>
          <a:prstGeom prst="rect">
            <a:avLst/>
          </a:prstGeom>
        </p:spPr>
      </p:pic>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570830" y="31212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571500" y="3647032"/>
            <a:ext cx="5957887" cy="246221"/>
          </a:xfrm>
        </p:spPr>
        <p:txBody>
          <a:bodyPr/>
          <a:lstStyle>
            <a:lvl1pPr marL="0" indent="0" algn="r">
              <a:buNone/>
              <a:defRPr sz="1600"/>
            </a:lvl1pPr>
          </a:lstStyle>
          <a:p>
            <a:pPr lvl="0"/>
            <a:r>
              <a:rPr lang="en-US"/>
              <a:t>Quote author, Title, Organization</a:t>
            </a:r>
          </a:p>
        </p:txBody>
      </p:sp>
      <p:sp>
        <p:nvSpPr>
          <p:cNvPr id="11" name="Picture Placeholder" descr="This photo is a 'placeholder' only. Drag or drop your photo here, or click and tap the center to insert a photo.">
            <a:extLst>
              <a:ext uri="{FF2B5EF4-FFF2-40B4-BE49-F238E27FC236}">
                <a16:creationId xmlns:a16="http://schemas.microsoft.com/office/drawing/2014/main" id="{4F713963-A5EA-2AC4-41B1-2A1162C6E1A4}"/>
              </a:ext>
            </a:extLst>
          </p:cNvPr>
          <p:cNvSpPr>
            <a:spLocks noGrp="1"/>
          </p:cNvSpPr>
          <p:nvPr>
            <p:ph type="pic" sz="quarter" idx="11" hasCustomPrompt="1"/>
          </p:nvPr>
        </p:nvSpPr>
        <p:spPr bwMode="ltGray">
          <a:xfrm>
            <a:off x="7505699" y="1371600"/>
            <a:ext cx="4114800" cy="4114800"/>
          </a:xfrm>
          <a:prstGeom prst="roundRect">
            <a:avLst>
              <a:gd name="adj" fmla="val 2602"/>
            </a:avLst>
          </a:prstGeom>
          <a:blipFill>
            <a:blip r:embed="rId3" cstate="email">
              <a:extLst>
                <a:ext uri="{28A0092B-C50C-407E-A947-70E740481C1C}">
                  <a14:useLocalDpi xmlns:a14="http://schemas.microsoft.com/office/drawing/2010/main"/>
                </a:ext>
              </a:extLst>
            </a:blip>
            <a:stretch>
              <a:fillRect/>
            </a:stretch>
          </a:blipFill>
        </p:spPr>
        <p:txBody>
          <a:bodyPr lIns="0" tIns="1188720" rIns="0" anchor="t" anchorCtr="0">
            <a:noAutofit/>
          </a:bodyPr>
          <a:lstStyle>
            <a:lvl1pPr marL="0" indent="0" algn="ctr">
              <a:lnSpc>
                <a:spcPct val="100000"/>
              </a:lnSpc>
              <a:buNone/>
              <a:defRPr sz="1200" b="1">
                <a:solidFill>
                  <a:schemeClr val="tx1"/>
                </a:solidFill>
                <a:latin typeface="+mn-lt"/>
                <a:cs typeface="Segoe Sans Display" pitchFamily="2" charset="0"/>
              </a:defRPr>
            </a:lvl1pPr>
          </a:lstStyle>
          <a:p>
            <a:r>
              <a:rPr lang="en-US"/>
              <a:t>Drag &amp; drop your photo here </a:t>
            </a:r>
            <a:br>
              <a:rPr lang="en-US"/>
            </a:br>
            <a:r>
              <a:rPr lang="en-US"/>
              <a:t>or click or tap icon below </a:t>
            </a:r>
            <a:br>
              <a:rPr lang="en-US"/>
            </a:br>
            <a:r>
              <a:rPr lang="en-US"/>
              <a:t>to insert</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rot="10800000">
            <a:off x="570830" y="585788"/>
            <a:ext cx="674370" cy="587754"/>
          </a:xfrm>
          <a:prstGeom prst="rect">
            <a:avLst/>
          </a:prstGeom>
        </p:spPr>
      </p:pic>
    </p:spTree>
    <p:extLst>
      <p:ext uri="{BB962C8B-B14F-4D97-AF65-F5344CB8AC3E}">
        <p14:creationId xmlns:p14="http://schemas.microsoft.com/office/powerpoint/2010/main" val="692344834"/>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 Slide 2">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EB123-B336-56F7-07B9-7157FE92A3BD}"/>
              </a:ext>
            </a:extLst>
          </p:cNvPr>
          <p:cNvSpPr>
            <a:spLocks noGrp="1"/>
          </p:cNvSpPr>
          <p:nvPr>
            <p:ph type="title" hasCustomPrompt="1"/>
          </p:nvPr>
        </p:nvSpPr>
        <p:spPr>
          <a:xfrm>
            <a:off x="2549561" y="3159323"/>
            <a:ext cx="5958557" cy="307777"/>
          </a:xfrm>
        </p:spPr>
        <p:txBody>
          <a:bodyPr anchor="b" anchorCtr="0"/>
          <a:lstStyle>
            <a:lvl1pPr>
              <a:defRPr sz="2000">
                <a:latin typeface="+mn-lt"/>
              </a:defRPr>
            </a:lvl1pPr>
          </a:lstStyle>
          <a:p>
            <a:r>
              <a:rPr lang="en-US"/>
              <a:t>Click to edit quote style</a:t>
            </a:r>
          </a:p>
        </p:txBody>
      </p:sp>
      <p:sp>
        <p:nvSpPr>
          <p:cNvPr id="6" name="Text Placeholder 5">
            <a:extLst>
              <a:ext uri="{FF2B5EF4-FFF2-40B4-BE49-F238E27FC236}">
                <a16:creationId xmlns:a16="http://schemas.microsoft.com/office/drawing/2014/main" id="{E17E51B3-B187-5510-113C-862CE543F9DF}"/>
              </a:ext>
            </a:extLst>
          </p:cNvPr>
          <p:cNvSpPr>
            <a:spLocks noGrp="1"/>
          </p:cNvSpPr>
          <p:nvPr>
            <p:ph type="body" sz="quarter" idx="10" hasCustomPrompt="1"/>
          </p:nvPr>
        </p:nvSpPr>
        <p:spPr>
          <a:xfrm>
            <a:off x="2549561" y="3647032"/>
            <a:ext cx="5957887" cy="246221"/>
          </a:xfrm>
        </p:spPr>
        <p:txBody>
          <a:bodyPr/>
          <a:lstStyle>
            <a:lvl1pPr marL="0" indent="0" algn="r">
              <a:buNone/>
              <a:defRPr sz="1600"/>
            </a:lvl1pPr>
          </a:lstStyle>
          <a:p>
            <a:pPr lvl="0"/>
            <a:r>
              <a:rPr lang="en-US"/>
              <a:t>Quote author, Title, Organization</a:t>
            </a:r>
          </a:p>
        </p:txBody>
      </p:sp>
      <p:pic>
        <p:nvPicPr>
          <p:cNvPr id="8" name="Graphic 7" descr="Quote mark">
            <a:extLst>
              <a:ext uri="{FF2B5EF4-FFF2-40B4-BE49-F238E27FC236}">
                <a16:creationId xmlns:a16="http://schemas.microsoft.com/office/drawing/2014/main" id="{64077A7A-76A3-4EA6-6BF5-2CFADD74DE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0800000">
            <a:off x="571500" y="585788"/>
            <a:ext cx="674370" cy="587754"/>
          </a:xfrm>
          <a:prstGeom prst="rect">
            <a:avLst/>
          </a:prstGeom>
        </p:spPr>
      </p:pic>
      <p:pic>
        <p:nvPicPr>
          <p:cNvPr id="3" name="Graphic 2" descr="Quote mark">
            <a:extLst>
              <a:ext uri="{FF2B5EF4-FFF2-40B4-BE49-F238E27FC236}">
                <a16:creationId xmlns:a16="http://schemas.microsoft.com/office/drawing/2014/main" id="{3884F2AA-E820-B43C-3C64-DA0CC8A699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134846" y="5845760"/>
            <a:ext cx="485654" cy="423277"/>
          </a:xfrm>
          <a:prstGeom prst="rect">
            <a:avLst/>
          </a:prstGeom>
        </p:spPr>
      </p:pic>
    </p:spTree>
    <p:extLst>
      <p:ext uri="{BB962C8B-B14F-4D97-AF65-F5344CB8AC3E}">
        <p14:creationId xmlns:p14="http://schemas.microsoft.com/office/powerpoint/2010/main" val="3935288850"/>
      </p:ext>
    </p:extLst>
  </p:cSld>
  <p:clrMapOvr>
    <a:masterClrMapping/>
  </p:clrMapOvr>
  <p:transition>
    <p:fade/>
  </p:transition>
  <p:extLst>
    <p:ext uri="{DCECCB84-F9BA-43D5-87BE-67443E8EF086}">
      <p15:sldGuideLst xmlns:p15="http://schemas.microsoft.com/office/powerpoint/2012/main">
        <p15:guide id="1" orient="horz" pos="2184" userDrawn="1">
          <p15:clr>
            <a:srgbClr val="FBAE40"/>
          </p15:clr>
        </p15:guide>
        <p15:guide id="2" pos="3528" userDrawn="1">
          <p15:clr>
            <a:srgbClr val="FBAE40"/>
          </p15:clr>
        </p15:guide>
        <p15:guide id="3" pos="3168"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rompt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93FD22E-D362-78A6-2219-103E4138CA05}"/>
              </a:ext>
            </a:extLst>
          </p:cNvPr>
          <p:cNvSpPr>
            <a:spLocks noGrp="1"/>
          </p:cNvSpPr>
          <p:nvPr>
            <p:ph type="body" sz="quarter" idx="10"/>
          </p:nvPr>
        </p:nvSpPr>
        <p:spPr>
          <a:xfrm>
            <a:off x="4117471" y="222068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9" name="Text Placeholder 7">
            <a:extLst>
              <a:ext uri="{FF2B5EF4-FFF2-40B4-BE49-F238E27FC236}">
                <a16:creationId xmlns:a16="http://schemas.microsoft.com/office/drawing/2014/main" id="{ED89376E-3BB0-0414-9125-A137EF9F4E8D}"/>
              </a:ext>
            </a:extLst>
          </p:cNvPr>
          <p:cNvSpPr>
            <a:spLocks noGrp="1"/>
          </p:cNvSpPr>
          <p:nvPr>
            <p:ph type="body" sz="quarter" idx="11"/>
          </p:nvPr>
        </p:nvSpPr>
        <p:spPr>
          <a:xfrm>
            <a:off x="4117471" y="331796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10" name="Text Placeholder 7">
            <a:extLst>
              <a:ext uri="{FF2B5EF4-FFF2-40B4-BE49-F238E27FC236}">
                <a16:creationId xmlns:a16="http://schemas.microsoft.com/office/drawing/2014/main" id="{8D545552-38C6-59C4-C664-F1E24F0794B7}"/>
              </a:ext>
            </a:extLst>
          </p:cNvPr>
          <p:cNvSpPr>
            <a:spLocks noGrp="1"/>
          </p:cNvSpPr>
          <p:nvPr>
            <p:ph type="body" sz="quarter" idx="12"/>
          </p:nvPr>
        </p:nvSpPr>
        <p:spPr>
          <a:xfrm>
            <a:off x="4117471" y="4415245"/>
            <a:ext cx="3991884" cy="663178"/>
          </a:xfrm>
          <a:prstGeom prst="roundRect">
            <a:avLst>
              <a:gd name="adj" fmla="val 12775"/>
            </a:avLst>
          </a:prstGeom>
          <a:gradFill flip="none" rotWithShape="1">
            <a:gsLst>
              <a:gs pos="0">
                <a:schemeClr val="bg1">
                  <a:alpha val="25000"/>
                </a:schemeClr>
              </a:gs>
              <a:gs pos="100000">
                <a:schemeClr val="bg1"/>
              </a:gs>
            </a:gsLst>
            <a:path path="circle">
              <a:fillToRect l="100000" t="100000"/>
            </a:path>
            <a:tileRect r="-100000" b="-100000"/>
          </a:gradFill>
          <a:ln w="12700">
            <a:solidFill>
              <a:schemeClr val="bg1"/>
            </a:solidFill>
          </a:ln>
        </p:spPr>
        <p:txBody>
          <a:bodyPr wrap="none" lIns="182880" tIns="91440" rIns="182880" bIns="91440" anchor="ctr" anchorCtr="0"/>
          <a:lstStyle>
            <a:lvl1pPr marL="0" indent="0" algn="ctr">
              <a:buNone/>
              <a:defRPr/>
            </a:lvl1pPr>
            <a:lvl2pPr marL="228600" indent="0">
              <a:buNone/>
              <a:defRPr/>
            </a:lvl2pPr>
          </a:lstStyle>
          <a:p>
            <a:pPr lvl="0"/>
            <a:r>
              <a:rPr lang="en-US"/>
              <a:t>Click to edit Master text styles</a:t>
            </a:r>
          </a:p>
        </p:txBody>
      </p:sp>
      <p:sp>
        <p:nvSpPr>
          <p:cNvPr id="2" name="Title Placeholder 1">
            <a:extLst>
              <a:ext uri="{FF2B5EF4-FFF2-40B4-BE49-F238E27FC236}">
                <a16:creationId xmlns:a16="http://schemas.microsoft.com/office/drawing/2014/main" id="{8953A433-F2D5-7B5B-B3BD-45E3929D6926}"/>
              </a:ext>
            </a:extLst>
          </p:cNvPr>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Tree>
    <p:extLst>
      <p:ext uri="{BB962C8B-B14F-4D97-AF65-F5344CB8AC3E}">
        <p14:creationId xmlns:p14="http://schemas.microsoft.com/office/powerpoint/2010/main" val="3563147862"/>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Closing logo slide">
    <p:bg>
      <p:bgRef idx="1001">
        <a:schemeClr val="bg2"/>
      </p:bgRef>
    </p:bg>
    <p:spTree>
      <p:nvGrpSpPr>
        <p:cNvPr id="1" name=""/>
        <p:cNvGrpSpPr/>
        <p:nvPr/>
      </p:nvGrpSpPr>
      <p:grpSpPr>
        <a:xfrm>
          <a:off x="0" y="0"/>
          <a:ext cx="0" cy="0"/>
          <a:chOff x="0" y="0"/>
          <a:chExt cx="0" cy="0"/>
        </a:xfrm>
      </p:grpSpPr>
      <p:sp>
        <p:nvSpPr>
          <p:cNvPr id="2" name="Text Box 3" descr="This is a copyright notice that should be included on the final slide."/>
          <p:cNvSpPr txBox="1">
            <a:spLocks noChangeArrowheads="1"/>
          </p:cNvSpPr>
          <p:nvPr/>
        </p:nvSpPr>
        <p:spPr bwMode="blackWhite">
          <a:xfrm>
            <a:off x="584200" y="6161316"/>
            <a:ext cx="4482124" cy="107722"/>
          </a:xfrm>
          <a:prstGeom prst="rect">
            <a:avLst/>
          </a:prstGeom>
          <a:noFill/>
          <a:ln w="12700">
            <a:noFill/>
            <a:miter lim="800000"/>
            <a:headEnd type="none" w="sm" len="sm"/>
            <a:tailEnd type="none" w="sm" len="sm"/>
          </a:ln>
          <a:effectLst/>
        </p:spPr>
        <p:txBody>
          <a:bodyPr vert="horz" wrap="square" lIns="0" tIns="0" rIns="0" bIns="0" numCol="1" anchor="b" anchorCtr="0" compatLnSpc="1">
            <a:prstTxWarp prst="textNoShape">
              <a:avLst/>
            </a:prstTxWarp>
            <a:spAutoFit/>
          </a:bodyPr>
          <a:lstStyle/>
          <a:p>
            <a:pPr defTabSz="932290" eaLnBrk="0" hangingPunct="0"/>
            <a:r>
              <a:rPr lang="en-US" sz="700">
                <a:solidFill>
                  <a:schemeClr val="tx1"/>
                </a:solidFill>
                <a:cs typeface="Segoe Sans Display" pitchFamily="2" charset="0"/>
              </a:rPr>
              <a:t>© Copyright Microsoft Corporation. All rights reserved. </a:t>
            </a:r>
          </a:p>
        </p:txBody>
      </p:sp>
      <p:pic>
        <p:nvPicPr>
          <p:cNvPr id="3" name="Picture 2" descr="A black background with white text&#10;&#10;AI-generated content may be incorrect.">
            <a:extLst>
              <a:ext uri="{FF2B5EF4-FFF2-40B4-BE49-F238E27FC236}">
                <a16:creationId xmlns:a16="http://schemas.microsoft.com/office/drawing/2014/main" id="{90C61D91-9BB4-1227-BFAB-6332849052E8}"/>
              </a:ext>
            </a:extLst>
          </p:cNvPr>
          <p:cNvPicPr>
            <a:picLocks noChangeAspect="1"/>
          </p:cNvPicPr>
          <p:nvPr userDrawn="1"/>
        </p:nvPicPr>
        <p:blipFill>
          <a:blip r:embed="rId2"/>
          <a:stretch>
            <a:fillRect/>
          </a:stretch>
        </p:blipFill>
        <p:spPr>
          <a:xfrm>
            <a:off x="571500" y="581978"/>
            <a:ext cx="1454782" cy="309085"/>
          </a:xfrm>
          <a:prstGeom prst="rect">
            <a:avLst/>
          </a:prstGeom>
        </p:spPr>
      </p:pic>
    </p:spTree>
    <p:extLst>
      <p:ext uri="{BB962C8B-B14F-4D97-AF65-F5344CB8AC3E}">
        <p14:creationId xmlns:p14="http://schemas.microsoft.com/office/powerpoint/2010/main" val="359451973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lack Notes slide Layout">
    <p:bg bwMode="gray">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bwMode="white"/>
        <p:txBody>
          <a:bodyPr/>
          <a:lstStyle>
            <a:lvl1pPr>
              <a:defRPr b="0">
                <a:solidFill>
                  <a:schemeClr val="tx1"/>
                </a:solidFill>
                <a:latin typeface="Segoe Sans Display" pitchFamily="2" charset="0"/>
                <a:ea typeface="Segoe Sans Display" pitchFamily="2" charset="0"/>
                <a:cs typeface="Segoe Sans Display" pitchFamily="2" charset="0"/>
              </a:defRPr>
            </a:lvl1pPr>
          </a:lstStyle>
          <a:p>
            <a:r>
              <a:rPr lang="en-US"/>
              <a:t>Click to edit Master title style</a:t>
            </a:r>
          </a:p>
        </p:txBody>
      </p:sp>
      <p:sp>
        <p:nvSpPr>
          <p:cNvPr id="5" name="Text Placeholder 4">
            <a:extLst>
              <a:ext uri="{FF2B5EF4-FFF2-40B4-BE49-F238E27FC236}">
                <a16:creationId xmlns:a16="http://schemas.microsoft.com/office/drawing/2014/main" id="{F4B6606D-2DF9-48CD-BBE9-B751BF55CD2B}"/>
              </a:ext>
            </a:extLst>
          </p:cNvPr>
          <p:cNvSpPr>
            <a:spLocks noGrp="1"/>
          </p:cNvSpPr>
          <p:nvPr>
            <p:ph type="body" sz="quarter" idx="12"/>
          </p:nvPr>
        </p:nvSpPr>
        <p:spPr bwMode="white">
          <a:xfrm>
            <a:off x="584200" y="1436688"/>
            <a:ext cx="11018838" cy="2215991"/>
          </a:xfrm>
        </p:spPr>
        <p:txBody>
          <a:bodyPr>
            <a:spAutoFit/>
          </a:bodyPr>
          <a:lstStyle>
            <a:lvl1pPr>
              <a:defRPr sz="3600">
                <a:latin typeface="+mn-lt"/>
              </a:defRPr>
            </a:lvl1pPr>
            <a:lvl2pPr>
              <a:defRPr sz="2800">
                <a:latin typeface="+mn-lt"/>
              </a:defRPr>
            </a:lvl2pPr>
            <a:lvl3pPr>
              <a:defRPr sz="2400">
                <a:latin typeface="+mn-lt"/>
              </a:defRPr>
            </a:lvl3pPr>
            <a:lvl4pPr>
              <a:defRPr sz="2000">
                <a:latin typeface="+mn-lt"/>
              </a:defRPr>
            </a:lvl4pPr>
            <a:lvl5pPr>
              <a:defRPr sz="18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Next slide"/>
          <p:cNvSpPr>
            <a:spLocks noGrp="1"/>
          </p:cNvSpPr>
          <p:nvPr>
            <p:ph type="body" sz="quarter" idx="11" hasCustomPrompt="1"/>
          </p:nvPr>
        </p:nvSpPr>
        <p:spPr>
          <a:xfrm>
            <a:off x="1" y="6269038"/>
            <a:ext cx="12192001" cy="588963"/>
          </a:xfrm>
          <a:prstGeom prst="rect">
            <a:avLst/>
          </a:prstGeom>
          <a:solidFill>
            <a:srgbClr val="FFFF99"/>
          </a:solidFill>
        </p:spPr>
        <p:txBody>
          <a:bodyPr wrap="square" lIns="155457" tIns="77729" rIns="155457" bIns="45720" anchor="b" anchorCtr="0">
            <a:noAutofit/>
          </a:bodyPr>
          <a:lstStyle>
            <a:lvl1pPr algn="r">
              <a:buFont typeface="Arial" pitchFamily="34" charset="0"/>
              <a:buNone/>
              <a:defRPr sz="3700" spc="-51" baseline="0">
                <a:solidFill>
                  <a:srgbClr val="000000"/>
                </a:solidFill>
                <a:effectLst/>
                <a:latin typeface="Segoe Sans Display" pitchFamily="2" charset="0"/>
                <a:ea typeface="Segoe Sans Display" pitchFamily="2" charset="0"/>
                <a:cs typeface="Segoe Sans Display" pitchFamily="2" charset="0"/>
              </a:defRPr>
            </a:lvl1pPr>
          </a:lstStyle>
          <a:p>
            <a:pPr lvl="0"/>
            <a:r>
              <a:rPr lang="en-US"/>
              <a:t>Next:</a:t>
            </a:r>
          </a:p>
        </p:txBody>
      </p:sp>
    </p:spTree>
    <p:extLst>
      <p:ext uri="{BB962C8B-B14F-4D97-AF65-F5344CB8AC3E}">
        <p14:creationId xmlns:p14="http://schemas.microsoft.com/office/powerpoint/2010/main" val="4065474139"/>
      </p:ext>
    </p:extLst>
  </p:cSld>
  <p:clrMapOvr>
    <a:overrideClrMapping bg1="dk1" tx1="lt1" bg2="dk2" tx2="lt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orient="horz" pos="904">
          <p15:clr>
            <a:srgbClr val="5ACBF0"/>
          </p15:clr>
        </p15:guide>
        <p15:guide id="2" orient="horz" pos="288">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_Title Only">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5" name="Text Placeholder 4">
            <a:extLst>
              <a:ext uri="{FF2B5EF4-FFF2-40B4-BE49-F238E27FC236}">
                <a16:creationId xmlns:a16="http://schemas.microsoft.com/office/drawing/2014/main" id="{92F8D753-D581-8D98-7561-3F1A83FEAD74}"/>
              </a:ext>
            </a:extLst>
          </p:cNvPr>
          <p:cNvSpPr>
            <a:spLocks noGrp="1"/>
          </p:cNvSpPr>
          <p:nvPr>
            <p:ph type="body" sz="quarter" idx="10" hasCustomPrompt="1"/>
          </p:nvPr>
        </p:nvSpPr>
        <p:spPr>
          <a:xfrm>
            <a:off x="588263" y="1068000"/>
            <a:ext cx="11018520" cy="276999"/>
          </a:xfrm>
        </p:spPr>
        <p:txBody>
          <a:bodyPr/>
          <a:lstStyle>
            <a:lvl1pPr marL="0" indent="0">
              <a:buNone/>
              <a:defRPr sz="1800">
                <a:latin typeface="+mj-lt"/>
              </a:defRPr>
            </a:lvl1pPr>
            <a:lvl5pPr>
              <a:defRPr/>
            </a:lvl5pPr>
          </a:lstStyle>
          <a:p>
            <a:pPr lvl="0"/>
            <a:r>
              <a:rPr lang="en-US"/>
              <a:t>Click to edit subtitle</a:t>
            </a:r>
          </a:p>
        </p:txBody>
      </p:sp>
    </p:spTree>
    <p:extLst>
      <p:ext uri="{BB962C8B-B14F-4D97-AF65-F5344CB8AC3E}">
        <p14:creationId xmlns:p14="http://schemas.microsoft.com/office/powerpoint/2010/main" val="197378398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4">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2">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image" Target="../media/image1.svg"/><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74"/>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3418689686"/>
      </p:ext>
    </p:extLst>
  </p:cSld>
  <p:clrMap bg1="lt1" tx1="dk1" bg2="lt2" tx2="dk2" accent1="accent1" accent2="accent2" accent3="accent3" accent4="accent4" accent5="accent5" accent6="accent6" hlink="hlink" folHlink="folHlink"/>
  <p:sldLayoutIdLst>
    <p:sldLayoutId id="2147485451" r:id="rId1"/>
    <p:sldLayoutId id="2147485497" r:id="rId2"/>
    <p:sldLayoutId id="2147485498" r:id="rId3"/>
    <p:sldLayoutId id="2147485528" r:id="rId4"/>
    <p:sldLayoutId id="2147485452" r:id="rId5"/>
    <p:sldLayoutId id="2147485453" r:id="rId6"/>
    <p:sldLayoutId id="2147485454" r:id="rId7"/>
    <p:sldLayoutId id="2147485455" r:id="rId8"/>
    <p:sldLayoutId id="2147485456" r:id="rId9"/>
    <p:sldLayoutId id="2147485457" r:id="rId10"/>
    <p:sldLayoutId id="2147485458" r:id="rId11"/>
    <p:sldLayoutId id="2147485459" r:id="rId12"/>
    <p:sldLayoutId id="2147485460" r:id="rId13"/>
    <p:sldLayoutId id="2147485461" r:id="rId14"/>
    <p:sldLayoutId id="2147485462" r:id="rId15"/>
    <p:sldLayoutId id="2147485463" r:id="rId16"/>
    <p:sldLayoutId id="2147485516" r:id="rId17"/>
    <p:sldLayoutId id="2147485517" r:id="rId18"/>
    <p:sldLayoutId id="2147485514" r:id="rId19"/>
    <p:sldLayoutId id="2147485515" r:id="rId20"/>
    <p:sldLayoutId id="2147485511" r:id="rId21"/>
    <p:sldLayoutId id="2147485512" r:id="rId22"/>
    <p:sldLayoutId id="2147485464" r:id="rId23"/>
    <p:sldLayoutId id="2147485465" r:id="rId24"/>
    <p:sldLayoutId id="2147485466" r:id="rId25"/>
    <p:sldLayoutId id="2147485470" r:id="rId26"/>
    <p:sldLayoutId id="2147485471" r:id="rId27"/>
    <p:sldLayoutId id="2147485472" r:id="rId28"/>
    <p:sldLayoutId id="2147485473" r:id="rId29"/>
    <p:sldLayoutId id="2147485474" r:id="rId30"/>
    <p:sldLayoutId id="2147485475" r:id="rId31"/>
    <p:sldLayoutId id="2147485476" r:id="rId32"/>
    <p:sldLayoutId id="2147485477" r:id="rId33"/>
    <p:sldLayoutId id="2147485478" r:id="rId34"/>
    <p:sldLayoutId id="2147485479" r:id="rId35"/>
    <p:sldLayoutId id="2147485480" r:id="rId36"/>
    <p:sldLayoutId id="2147485481" r:id="rId37"/>
    <p:sldLayoutId id="2147485482" r:id="rId38"/>
    <p:sldLayoutId id="2147485483" r:id="rId39"/>
    <p:sldLayoutId id="2147485484" r:id="rId40"/>
    <p:sldLayoutId id="2147485485" r:id="rId41"/>
    <p:sldLayoutId id="2147485486" r:id="rId42"/>
    <p:sldLayoutId id="2147485487" r:id="rId43"/>
    <p:sldLayoutId id="2147485488" r:id="rId44"/>
    <p:sldLayoutId id="2147485490" r:id="rId45"/>
    <p:sldLayoutId id="2147485499" r:id="rId46"/>
    <p:sldLayoutId id="2147485501" r:id="rId47"/>
    <p:sldLayoutId id="2147485503" r:id="rId48"/>
    <p:sldLayoutId id="2147485492" r:id="rId49"/>
    <p:sldLayoutId id="2147485500" r:id="rId50"/>
    <p:sldLayoutId id="2147485502" r:id="rId51"/>
    <p:sldLayoutId id="2147485504" r:id="rId52"/>
    <p:sldLayoutId id="2147485524" r:id="rId53"/>
    <p:sldLayoutId id="2147485525" r:id="rId54"/>
    <p:sldLayoutId id="2147485526" r:id="rId55"/>
    <p:sldLayoutId id="2147485493" r:id="rId56"/>
    <p:sldLayoutId id="2147485505" r:id="rId57"/>
    <p:sldLayoutId id="2147485532" r:id="rId58"/>
    <p:sldLayoutId id="2147485506" r:id="rId59"/>
    <p:sldLayoutId id="2147485507" r:id="rId60"/>
    <p:sldLayoutId id="2147485519" r:id="rId61"/>
    <p:sldLayoutId id="2147485520" r:id="rId62"/>
    <p:sldLayoutId id="2147485521" r:id="rId63"/>
    <p:sldLayoutId id="2147485508" r:id="rId64"/>
    <p:sldLayoutId id="2147485509" r:id="rId65"/>
    <p:sldLayoutId id="2147485510" r:id="rId66"/>
    <p:sldLayoutId id="2147485522" r:id="rId67"/>
    <p:sldLayoutId id="2147485527" r:id="rId68"/>
    <p:sldLayoutId id="2147485523" r:id="rId69"/>
    <p:sldLayoutId id="2147485495" r:id="rId70"/>
    <p:sldLayoutId id="2147485496" r:id="rId71"/>
    <p:sldLayoutId id="2147485533" r:id="rId72"/>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Display" pitchFamily="2"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0" userDrawn="1">
          <p15:clr>
            <a:srgbClr val="C35EA4"/>
          </p15:clr>
        </p15:guide>
        <p15:guide id="17" pos="7320" userDrawn="1">
          <p15:clr>
            <a:srgbClr val="C35EA4"/>
          </p15:clr>
        </p15:guide>
        <p15:guide id="25" orient="horz" pos="369">
          <p15:clr>
            <a:srgbClr val="C35EA4"/>
          </p15:clr>
        </p15:guide>
        <p15:guide id="26" orient="horz" pos="3949">
          <p15:clr>
            <a:srgbClr val="C35EA4"/>
          </p15:clr>
        </p15:guide>
        <p15:guide id="28" pos="192" userDrawn="1">
          <p15:clr>
            <a:srgbClr val="A4A3A4"/>
          </p15:clr>
        </p15:guide>
        <p15:guide id="29" orient="horz" pos="4135">
          <p15:clr>
            <a:srgbClr val="A4A3A4"/>
          </p15:clr>
        </p15:guide>
        <p15:guide id="30" pos="7488" userDrawn="1">
          <p15:clr>
            <a:srgbClr val="A4A3A4"/>
          </p15:clr>
        </p15:guide>
        <p15:guide id="31" orient="horz" pos="400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slideLayout" Target="../slideLayouts/slideLayout6.xml"/><Relationship Id="rId7" Type="http://schemas.microsoft.com/office/2017/04/relationships/track" Target="../media/track1.vtt"/><Relationship Id="rId12" Type="http://schemas.openxmlformats.org/officeDocument/2006/relationships/hyperlink" Target="https://learn.microsoft.com/en-us/microsoft-365-copilot/extensibility/prerequisites#agent-capabilities-for-microsoft-365-users" TargetMode="Externa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s://adoption.microsoft.com/en-us/ai-agents/templates-and-examples/" TargetMode="External"/><Relationship Id="rId11" Type="http://schemas.openxmlformats.org/officeDocument/2006/relationships/hyperlink" Target="https://learn.microsoft.com/en-us/microsoft-365-copilot/extensibility/copilot-studio-agent-builder-build#copilot-connectors" TargetMode="External"/><Relationship Id="rId5" Type="http://schemas.openxmlformats.org/officeDocument/2006/relationships/image" Target="../media/image11.png"/><Relationship Id="rId10" Type="http://schemas.openxmlformats.org/officeDocument/2006/relationships/hyperlink" Target="https://learn.microsoft.com/en-us/microsoft-365-copilot/extensibility/copilot-studio-agent-builder-build#sharepoint-content" TargetMode="External"/><Relationship Id="rId4" Type="http://schemas.openxmlformats.org/officeDocument/2006/relationships/notesSlide" Target="../notesSlides/notesSlide2.xml"/><Relationship Id="rId9" Type="http://schemas.openxmlformats.org/officeDocument/2006/relationships/hyperlink" Target="https://learn.microsoft.com/en-us/microsoft-365-copilot/extensibility/copilot-studio-agent-builder-build#configure-your-agen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5" Type="http://schemas.openxmlformats.org/officeDocument/2006/relationships/image" Target="../media/image79.png"/><Relationship Id="rId4" Type="http://schemas.openxmlformats.org/officeDocument/2006/relationships/image" Target="../media/image78.png"/></Relationships>
</file>

<file path=ppt/slides/_rels/slide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learn.microsoft.com/en-us/microsoft-365-copilot/extensibility/copilot-studio-agent-builder-build" TargetMode="External"/><Relationship Id="rId1" Type="http://schemas.openxmlformats.org/officeDocument/2006/relationships/slideLayout" Target="../slideLayouts/slideLayout7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5.png"/><Relationship Id="rId1" Type="http://schemas.openxmlformats.org/officeDocument/2006/relationships/slideLayout" Target="../slideLayouts/slideLayout58.xml"/><Relationship Id="rId4" Type="http://schemas.openxmlformats.org/officeDocument/2006/relationships/hyperlink" Target="adoption.microsof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95433-CB2E-E0F4-3541-12FBBF8AC0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9174927-312E-512C-12D9-7B7E668065BE}"/>
              </a:ext>
            </a:extLst>
          </p:cNvPr>
          <p:cNvSpPr>
            <a:spLocks noGrp="1"/>
          </p:cNvSpPr>
          <p:nvPr>
            <p:ph type="title"/>
          </p:nvPr>
        </p:nvSpPr>
        <p:spPr>
          <a:xfrm>
            <a:off x="584200" y="2573004"/>
            <a:ext cx="9144000" cy="1231106"/>
          </a:xfrm>
        </p:spPr>
        <p:txBody>
          <a:bodyPr/>
          <a:lstStyle/>
          <a:p>
            <a:r>
              <a:rPr lang="en-US" dirty="0"/>
              <a:t>Onboarding </a:t>
            </a:r>
            <a:br>
              <a:rPr lang="en-US" dirty="0"/>
            </a:br>
            <a:r>
              <a:rPr lang="en-US" dirty="0"/>
              <a:t>Agent</a:t>
            </a:r>
          </a:p>
        </p:txBody>
      </p:sp>
      <p:sp>
        <p:nvSpPr>
          <p:cNvPr id="5" name="Text Placeholder 4">
            <a:extLst>
              <a:ext uri="{FF2B5EF4-FFF2-40B4-BE49-F238E27FC236}">
                <a16:creationId xmlns:a16="http://schemas.microsoft.com/office/drawing/2014/main" id="{6C75EB1C-7C45-9860-0948-BF0A36DE82FD}"/>
              </a:ext>
            </a:extLst>
          </p:cNvPr>
          <p:cNvSpPr>
            <a:spLocks noGrp="1"/>
          </p:cNvSpPr>
          <p:nvPr>
            <p:ph type="body" sz="quarter" idx="12"/>
          </p:nvPr>
        </p:nvSpPr>
        <p:spPr>
          <a:xfrm>
            <a:off x="584200" y="3962400"/>
            <a:ext cx="9144000" cy="246221"/>
          </a:xfrm>
        </p:spPr>
        <p:txBody>
          <a:bodyPr/>
          <a:lstStyle/>
          <a:p>
            <a:r>
              <a:rPr lang="en-GB"/>
              <a:t>Build your M365 Copilot Agent </a:t>
            </a:r>
            <a:endParaRPr lang="en-US"/>
          </a:p>
        </p:txBody>
      </p:sp>
      <p:pic>
        <p:nvPicPr>
          <p:cNvPr id="13" name="Picture 12" descr="Coffee with latte art">
            <a:extLst>
              <a:ext uri="{FF2B5EF4-FFF2-40B4-BE49-F238E27FC236}">
                <a16:creationId xmlns:a16="http://schemas.microsoft.com/office/drawing/2014/main" id="{C0B3F7C4-715E-1B3F-91CD-FCD345AC8BE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Tree>
    <p:extLst>
      <p:ext uri="{BB962C8B-B14F-4D97-AF65-F5344CB8AC3E}">
        <p14:creationId xmlns:p14="http://schemas.microsoft.com/office/powerpoint/2010/main" val="16835926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16211-B129-BD32-E444-947CB458D2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5DBF866-AAF2-C4F5-3B81-027BF65F7472}"/>
              </a:ext>
              <a:ext uri="{C183D7F6-B498-43B3-948B-1728B52AA6E4}">
                <adec:decorative xmlns:adec="http://schemas.microsoft.com/office/drawing/2017/decorative" val="1"/>
              </a:ext>
            </a:extLst>
          </p:cNvPr>
          <p:cNvPicPr>
            <a:picLocks noChangeAspect="1"/>
          </p:cNvPicPr>
          <p:nvPr/>
        </p:nvPicPr>
        <p:blipFill>
          <a:blip r:embed="rId5" cstate="email">
            <a:extLst>
              <a:ext uri="{28A0092B-C50C-407E-A947-70E740481C1C}">
                <a14:useLocalDpi xmlns:a14="http://schemas.microsoft.com/office/drawing/2010/main"/>
              </a:ext>
            </a:extLst>
          </a:blip>
          <a:srcRect t="5393"/>
          <a:stretch/>
        </p:blipFill>
        <p:spPr>
          <a:xfrm>
            <a:off x="0" y="4400077"/>
            <a:ext cx="12192000" cy="2457923"/>
          </a:xfrm>
          <a:prstGeom prst="rect">
            <a:avLst/>
          </a:prstGeom>
        </p:spPr>
      </p:pic>
      <p:sp>
        <p:nvSpPr>
          <p:cNvPr id="4" name="Text Placeholder 3">
            <a:extLst>
              <a:ext uri="{FF2B5EF4-FFF2-40B4-BE49-F238E27FC236}">
                <a16:creationId xmlns:a16="http://schemas.microsoft.com/office/drawing/2014/main" id="{467D308A-8AE4-D799-E322-62E689E70DBC}"/>
              </a:ext>
              <a:ext uri="{C183D7F6-B498-43B3-948B-1728B52AA6E4}">
                <adec:decorative xmlns:adec="http://schemas.microsoft.com/office/drawing/2017/decorative" val="1"/>
              </a:ext>
            </a:extLst>
          </p:cNvPr>
          <p:cNvSpPr>
            <a:spLocks noGrp="1"/>
          </p:cNvSpPr>
          <p:nvPr>
            <p:ph type="body" sz="quarter" idx="11"/>
          </p:nvPr>
        </p:nvSpPr>
        <p:spPr>
          <a:xfrm>
            <a:off x="584200" y="292100"/>
            <a:ext cx="11018520" cy="153888"/>
          </a:xfrm>
        </p:spPr>
        <p:txBody>
          <a:bodyPr/>
          <a:lstStyle/>
          <a:p>
            <a:r>
              <a:rPr lang="en-GB"/>
              <a:t>MICROSOFT 365 Copilot</a:t>
            </a:r>
          </a:p>
        </p:txBody>
      </p:sp>
      <p:sp>
        <p:nvSpPr>
          <p:cNvPr id="17" name="Title 16">
            <a:extLst>
              <a:ext uri="{FF2B5EF4-FFF2-40B4-BE49-F238E27FC236}">
                <a16:creationId xmlns:a16="http://schemas.microsoft.com/office/drawing/2014/main" id="{EEFE9909-CF4B-2099-D018-2B47502AE003}"/>
              </a:ext>
            </a:extLst>
          </p:cNvPr>
          <p:cNvSpPr>
            <a:spLocks noGrp="1"/>
          </p:cNvSpPr>
          <p:nvPr>
            <p:ph type="title"/>
          </p:nvPr>
        </p:nvSpPr>
        <p:spPr>
          <a:xfrm>
            <a:off x="584200" y="457200"/>
            <a:ext cx="11018520" cy="553998"/>
          </a:xfrm>
        </p:spPr>
        <p:txBody>
          <a:bodyPr/>
          <a:lstStyle/>
          <a:p>
            <a:r>
              <a:rPr lang="en-US" dirty="0">
                <a:cs typeface="Segoe UI"/>
              </a:rPr>
              <a:t>Onboarding Agent</a:t>
            </a:r>
            <a:endParaRPr lang="en-US" dirty="0"/>
          </a:p>
        </p:txBody>
      </p:sp>
      <p:sp>
        <p:nvSpPr>
          <p:cNvPr id="6" name="Text Placeholder 5">
            <a:extLst>
              <a:ext uri="{FF2B5EF4-FFF2-40B4-BE49-F238E27FC236}">
                <a16:creationId xmlns:a16="http://schemas.microsoft.com/office/drawing/2014/main" id="{B22541B1-C1F5-2FBD-0A03-66431ED33A95}"/>
              </a:ext>
            </a:extLst>
          </p:cNvPr>
          <p:cNvSpPr>
            <a:spLocks noGrp="1"/>
          </p:cNvSpPr>
          <p:nvPr>
            <p:ph type="body" sz="quarter" idx="10"/>
          </p:nvPr>
        </p:nvSpPr>
        <p:spPr>
          <a:xfrm>
            <a:off x="584200" y="1229205"/>
            <a:ext cx="5567218" cy="2570255"/>
          </a:xfrm>
        </p:spPr>
        <p:txBody>
          <a:bodyPr vert="horz" wrap="square" lIns="0" tIns="0" rIns="0" bIns="0" rtlCol="0" anchor="t">
            <a:spAutoFit/>
          </a:bodyPr>
          <a:lstStyle/>
          <a:p>
            <a:pPr defTabSz="582780">
              <a:lnSpc>
                <a:spcPct val="110000"/>
              </a:lnSpc>
              <a:spcBef>
                <a:spcPct val="0"/>
              </a:spcBef>
              <a:spcAft>
                <a:spcPts val="1200"/>
              </a:spcAft>
              <a:defRPr/>
            </a:pPr>
            <a:r>
              <a:rPr lang="en-US" sz="1600" dirty="0">
                <a:latin typeface="Segoe UI"/>
                <a:cs typeface="Segoe UI"/>
              </a:rPr>
              <a:t>The </a:t>
            </a:r>
            <a:r>
              <a:rPr lang="en-US" sz="1600" b="1" dirty="0">
                <a:latin typeface="Segoe UI"/>
                <a:cs typeface="Segoe UI"/>
              </a:rPr>
              <a:t>Onboarding Agent </a:t>
            </a:r>
            <a:r>
              <a:rPr lang="en-US" sz="1600" dirty="0">
                <a:latin typeface="Segoe UI"/>
                <a:cs typeface="Segoe UI"/>
              </a:rPr>
              <a:t>supports new employees with step-by-step onboarding guidance. It provides instant access to HR documents, policies, and FAQs tailored to the user. It helps clarify onboarding tasks, explain procedures, and direct users to the right resources.</a:t>
            </a:r>
          </a:p>
          <a:p>
            <a:pPr defTabSz="582780">
              <a:lnSpc>
                <a:spcPct val="110000"/>
              </a:lnSpc>
              <a:spcBef>
                <a:spcPct val="0"/>
              </a:spcBef>
              <a:spcAft>
                <a:spcPts val="1200"/>
              </a:spcAft>
              <a:defRPr/>
            </a:pPr>
            <a:r>
              <a:rPr lang="en-US" sz="1600" dirty="0">
                <a:latin typeface="Segoe UI"/>
                <a:ea typeface="+mn-lt"/>
                <a:cs typeface="Segoe UI"/>
              </a:rPr>
              <a:t>The agent streamlines the onboarding process by reducing average completion time, lowering HR support tickets, boosting employee satisfaction, and driving measurable productivity gains for your HR teams.</a:t>
            </a:r>
          </a:p>
        </p:txBody>
      </p:sp>
      <p:sp>
        <p:nvSpPr>
          <p:cNvPr id="9" name="TextBox 8">
            <a:extLst>
              <a:ext uri="{FF2B5EF4-FFF2-40B4-BE49-F238E27FC236}">
                <a16:creationId xmlns:a16="http://schemas.microsoft.com/office/drawing/2014/main" id="{531BD16E-E97D-AE1D-1C6D-30BC82C0677B}"/>
              </a:ext>
            </a:extLst>
          </p:cNvPr>
          <p:cNvSpPr txBox="1"/>
          <p:nvPr/>
        </p:nvSpPr>
        <p:spPr>
          <a:xfrm>
            <a:off x="584200" y="3866599"/>
            <a:ext cx="5964882" cy="307777"/>
          </a:xfrm>
          <a:prstGeom prst="rect">
            <a:avLst/>
          </a:prstGeom>
          <a:noFill/>
        </p:spPr>
        <p:txBody>
          <a:bodyPr wrap="square" lIns="0" tIns="0" rIns="0" bIns="0" rtlCol="0">
            <a:spAutoFit/>
          </a:bodyPr>
          <a:lstStyle/>
          <a:p>
            <a:pPr algn="l"/>
            <a:r>
              <a:rPr lang="en-US" sz="1000" dirty="0">
                <a:solidFill>
                  <a:schemeClr val="accent1">
                    <a:lumMod val="75000"/>
                  </a:schemeClr>
                </a:solidFill>
                <a:effectLst/>
                <a:latin typeface="Segoe Sans Display" pitchFamily="2" charset="0"/>
              </a:rPr>
              <a:t>The necessary instructions and other information to build this agent are available in </a:t>
            </a:r>
            <a:r>
              <a:rPr lang="en-US" sz="1000" b="1" dirty="0">
                <a:solidFill>
                  <a:schemeClr val="accent1">
                    <a:lumMod val="75000"/>
                  </a:schemeClr>
                </a:solidFill>
                <a:effectLst/>
                <a:latin typeface="Segoe Sans Display" pitchFamily="2" charset="0"/>
              </a:rPr>
              <a:t>Onboarding</a:t>
            </a:r>
            <a:r>
              <a:rPr lang="en-US" sz="1000" b="1" dirty="0">
                <a:solidFill>
                  <a:schemeClr val="accent1">
                    <a:lumMod val="75000"/>
                  </a:schemeClr>
                </a:solidFill>
                <a:latin typeface="Segoe Sans Display" pitchFamily="2" charset="0"/>
              </a:rPr>
              <a:t>Agent</a:t>
            </a:r>
            <a:r>
              <a:rPr lang="en-US" sz="1000" b="1" dirty="0">
                <a:solidFill>
                  <a:schemeClr val="accent1">
                    <a:lumMod val="75000"/>
                  </a:schemeClr>
                </a:solidFill>
                <a:effectLst/>
                <a:latin typeface="Segoe Sans Display" pitchFamily="2" charset="0"/>
              </a:rPr>
              <a:t>_AgentFiles.zip</a:t>
            </a:r>
            <a:r>
              <a:rPr lang="en-US" sz="1000" dirty="0">
                <a:solidFill>
                  <a:schemeClr val="accent1">
                    <a:lumMod val="75000"/>
                  </a:schemeClr>
                </a:solidFill>
                <a:effectLst/>
                <a:latin typeface="Segoe Sans Display" pitchFamily="2" charset="0"/>
              </a:rPr>
              <a:t>, which can be downloaded from the </a:t>
            </a:r>
            <a:r>
              <a:rPr lang="en-US" sz="1000" dirty="0">
                <a:solidFill>
                  <a:schemeClr val="accent1">
                    <a:lumMod val="75000"/>
                  </a:schemeClr>
                </a:solidFill>
                <a:effectLst/>
                <a:latin typeface="Segoe Sans Display" pitchFamily="2" charset="0"/>
                <a:hlinkClick r:id="rId6"/>
              </a:rPr>
              <a:t>Microsoft Adoption page</a:t>
            </a:r>
            <a:r>
              <a:rPr lang="en-US" sz="1000" dirty="0">
                <a:solidFill>
                  <a:schemeClr val="accent1">
                    <a:lumMod val="75000"/>
                  </a:schemeClr>
                </a:solidFill>
                <a:effectLst/>
                <a:latin typeface="Segoe Sans Display" pitchFamily="2" charset="0"/>
              </a:rPr>
              <a:t>.</a:t>
            </a:r>
            <a:endParaRPr lang="en-US" sz="1000" dirty="0">
              <a:solidFill>
                <a:schemeClr val="accent1">
                  <a:lumMod val="75000"/>
                </a:schemeClr>
              </a:solidFill>
            </a:endParaRPr>
          </a:p>
        </p:txBody>
      </p:sp>
      <p:sp>
        <p:nvSpPr>
          <p:cNvPr id="2" name="Text Placeholder 3">
            <a:extLst>
              <a:ext uri="{FF2B5EF4-FFF2-40B4-BE49-F238E27FC236}">
                <a16:creationId xmlns:a16="http://schemas.microsoft.com/office/drawing/2014/main" id="{1ADCC9CA-C507-0CA0-266B-A768270AEEAB}"/>
              </a:ext>
            </a:extLst>
          </p:cNvPr>
          <p:cNvSpPr txBox="1">
            <a:spLocks/>
          </p:cNvSpPr>
          <p:nvPr/>
        </p:nvSpPr>
        <p:spPr>
          <a:xfrm>
            <a:off x="6730314" y="1229205"/>
            <a:ext cx="4788000" cy="153888"/>
          </a:xfrm>
          <a:prstGeom prst="rect">
            <a:avLst/>
          </a:prstGeom>
        </p:spPr>
        <p:txBody>
          <a:bodyPr vert="horz" wrap="square" lIns="0" tIns="0" rIns="0" bIns="0" rtlCol="0">
            <a:spAutoFit/>
          </a:bodyPr>
          <a:lstStyle>
            <a:lvl1pPr marL="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000" kern="1200" cap="all" spc="0" baseline="0">
                <a:solidFill>
                  <a:schemeClr val="tx1"/>
                </a:solidFill>
                <a:latin typeface="+mn-lt"/>
                <a:ea typeface="+mn-ea"/>
                <a:cs typeface="Segoe Sans Display" pitchFamily="2" charset="0"/>
              </a:defRPr>
            </a:lvl1pPr>
            <a:lvl2pPr marL="2286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2000" kern="1200" spc="0" baseline="0">
                <a:solidFill>
                  <a:schemeClr val="tx1"/>
                </a:solidFill>
                <a:latin typeface="+mn-lt"/>
                <a:ea typeface="+mn-ea"/>
                <a:cs typeface="+mn-cs"/>
              </a:defRPr>
            </a:lvl2pPr>
            <a:lvl3pPr marL="457200"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600" kern="1200" spc="0" baseline="0">
                <a:solidFill>
                  <a:schemeClr val="tx1"/>
                </a:solidFill>
                <a:latin typeface="+mn-lt"/>
                <a:ea typeface="+mn-ea"/>
                <a:cs typeface="+mn-cs"/>
              </a:defRPr>
            </a:lvl3pPr>
            <a:lvl4pPr marL="661988"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4pPr>
            <a:lvl5pPr marL="855663" marR="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b="1">
                <a:solidFill>
                  <a:schemeClr val="accent4"/>
                </a:solidFill>
              </a:rPr>
              <a:t>WATCH THIS DEMO VIDEO!</a:t>
            </a:r>
          </a:p>
        </p:txBody>
      </p:sp>
      <p:pic>
        <p:nvPicPr>
          <p:cNvPr id="5" name="Onboarding Agent Demo" descr="Onboarding Agent demo video">
            <a:hlinkClick r:id="" action="ppaction://media"/>
            <a:extLst>
              <a:ext uri="{FF2B5EF4-FFF2-40B4-BE49-F238E27FC236}">
                <a16:creationId xmlns:a16="http://schemas.microsoft.com/office/drawing/2014/main" id="{8090345A-3FF2-B814-09AD-297727C140E3}"/>
              </a:ext>
            </a:extLst>
          </p:cNvPr>
          <p:cNvPicPr>
            <a:picLocks noChangeAspect="1"/>
          </p:cNvPicPr>
          <p:nvPr>
            <a:videoFile r:link="rId2"/>
            <p:extLst>
              <p:ext uri="{DAA4B4D4-6D71-4841-9C94-3DE7FCFB9230}">
                <p14:media xmlns:p14="http://schemas.microsoft.com/office/powerpoint/2010/main" r:embed="rId1">
                  <p14:extLst>
                    <p:ext uri="{3AFAAA56-56D3-431D-BCD4-E75A35582382}">
                      <p173:tracksInfo xmlns:p173="http://schemas.microsoft.com/office/powerpoint/2017/3/main" displayLoc="media">
                        <p173:trackLst>
                          <p173:track id="{104639F7-C6C0-4932-8B5D-259929C7BD15}" label="" lang="en-us (4)" r:embed="rId7"/>
                        </p173:trackLst>
                      </p173:tracksInfo>
                    </p:ext>
                  </p14:extLst>
                </p14:media>
              </p:ext>
            </p:extLst>
          </p:nvPr>
        </p:nvPicPr>
        <p:blipFill>
          <a:blip r:embed="rId8"/>
          <a:stretch>
            <a:fillRect/>
          </a:stretch>
        </p:blipFill>
        <p:spPr>
          <a:xfrm>
            <a:off x="6730314" y="1459120"/>
            <a:ext cx="4909313" cy="2761488"/>
          </a:xfrm>
          <a:prstGeom prst="rect">
            <a:avLst/>
          </a:prstGeom>
        </p:spPr>
      </p:pic>
      <p:sp>
        <p:nvSpPr>
          <p:cNvPr id="13" name="TextBox 12">
            <a:extLst>
              <a:ext uri="{FF2B5EF4-FFF2-40B4-BE49-F238E27FC236}">
                <a16:creationId xmlns:a16="http://schemas.microsoft.com/office/drawing/2014/main" id="{7D67E46E-0F8D-57B9-64A3-CD1CEC10405C}"/>
              </a:ext>
            </a:extLst>
          </p:cNvPr>
          <p:cNvSpPr txBox="1"/>
          <p:nvPr/>
        </p:nvSpPr>
        <p:spPr>
          <a:xfrm>
            <a:off x="584200" y="4589871"/>
            <a:ext cx="10404504" cy="1900970"/>
          </a:xfrm>
          <a:prstGeom prst="rect">
            <a:avLst/>
          </a:prstGeom>
          <a:noFill/>
        </p:spPr>
        <p:txBody>
          <a:bodyPr wrap="square" lIns="0" tIns="45720" rIns="91440" bIns="45720" anchor="t">
            <a:spAutoFit/>
          </a:bodyPr>
          <a:lstStyle/>
          <a:p>
            <a:pPr defTabSz="582780">
              <a:lnSpc>
                <a:spcPct val="110000"/>
              </a:lnSpc>
              <a:spcBef>
                <a:spcPct val="0"/>
              </a:spcBef>
              <a:spcAft>
                <a:spcPts val="800"/>
              </a:spcAft>
              <a:tabLst>
                <a:tab pos="2693988" algn="l"/>
              </a:tabLst>
              <a:defRPr/>
            </a:pPr>
            <a:r>
              <a:rPr lang="en-US" sz="1500" b="1" dirty="0"/>
              <a:t>How to further enhance your Onboarding Agent </a:t>
            </a:r>
            <a:r>
              <a:rPr lang="en-US" sz="1500" b="1" baseline="30000" dirty="0"/>
              <a:t>*</a:t>
            </a:r>
          </a:p>
          <a:p>
            <a:pPr marL="182563" indent="-182563" defTabSz="582780">
              <a:lnSpc>
                <a:spcPct val="110000"/>
              </a:lnSpc>
              <a:spcBef>
                <a:spcPct val="0"/>
              </a:spcBef>
              <a:spcAft>
                <a:spcPts val="800"/>
              </a:spcAft>
              <a:buFontTx/>
              <a:buChar char="-"/>
              <a:tabLst>
                <a:tab pos="2693988" algn="l"/>
              </a:tabLst>
              <a:defRPr/>
            </a:pPr>
            <a:r>
              <a:rPr lang="en-US" sz="1500" dirty="0">
                <a:effectLst/>
                <a:ea typeface="Aptos" panose="020B0004020202020204" pitchFamily="34" charset="0"/>
                <a:cs typeface="Times New Roman" panose="02020603050405020304" pitchFamily="18" charset="0"/>
              </a:rPr>
              <a:t>Create an agent </a:t>
            </a:r>
            <a:r>
              <a:rPr lang="en-US" sz="1500" u="sng" dirty="0">
                <a:effectLst/>
                <a:ea typeface="Aptos" panose="020B0004020202020204" pitchFamily="34" charset="0"/>
                <a:cs typeface="Times New Roman" panose="02020603050405020304" pitchFamily="18" charset="0"/>
              </a:rPr>
              <a:t>tailored to your onboarding process </a:t>
            </a:r>
            <a:r>
              <a:rPr lang="en-US" sz="1500" dirty="0">
                <a:effectLst/>
                <a:ea typeface="Aptos" panose="020B0004020202020204" pitchFamily="34" charset="0"/>
                <a:cs typeface="Times New Roman" panose="02020603050405020304" pitchFamily="18" charset="0"/>
              </a:rPr>
              <a:t>by adding your company’s process details to the agent instructions. </a:t>
            </a:r>
            <a:r>
              <a:rPr lang="en-US" sz="1500" dirty="0"/>
              <a:t>(</a:t>
            </a:r>
            <a:r>
              <a:rPr lang="en-US" sz="1500" dirty="0">
                <a:solidFill>
                  <a:schemeClr val="accent1">
                    <a:lumMod val="75000"/>
                  </a:schemeClr>
                </a:solidFill>
                <a:hlinkClick r:id="rId9">
                  <a:extLst>
                    <a:ext uri="{A12FA001-AC4F-418D-AE19-62706E023703}">
                      <ahyp:hlinkClr xmlns:ahyp="http://schemas.microsoft.com/office/drawing/2018/hyperlinkcolor" val="tx"/>
                    </a:ext>
                  </a:extLst>
                </a:hlinkClick>
              </a:rPr>
              <a:t>learn more…</a:t>
            </a:r>
            <a:r>
              <a:rPr lang="en-US" sz="1500" dirty="0"/>
              <a:t>)</a:t>
            </a:r>
            <a:endParaRPr lang="en-US" sz="1500" dirty="0">
              <a:effectLst/>
              <a:ea typeface="Aptos" panose="020B0004020202020204" pitchFamily="34" charset="0"/>
              <a:cs typeface="Times New Roman" panose="02020603050405020304" pitchFamily="18" charset="0"/>
            </a:endParaRPr>
          </a:p>
          <a:p>
            <a:pPr marL="182563" indent="-182563" defTabSz="582780">
              <a:lnSpc>
                <a:spcPct val="110000"/>
              </a:lnSpc>
              <a:spcBef>
                <a:spcPct val="0"/>
              </a:spcBef>
              <a:spcAft>
                <a:spcPts val="800"/>
              </a:spcAft>
              <a:buFontTx/>
              <a:buChar char="-"/>
              <a:tabLst>
                <a:tab pos="2693988" algn="l"/>
              </a:tabLst>
              <a:defRPr/>
            </a:pPr>
            <a:r>
              <a:rPr lang="en-US" sz="1500" u="sng" dirty="0">
                <a:cs typeface="Segoe Sans Display"/>
              </a:rPr>
              <a:t>Leverage your previous HR Documents</a:t>
            </a:r>
            <a:r>
              <a:rPr lang="en-US" sz="1500" dirty="0">
                <a:cs typeface="Segoe Sans Display"/>
              </a:rPr>
              <a:t> by adding a SharePoint folder with Checklists and How-To Guides to the agent knowledge. </a:t>
            </a:r>
            <a:r>
              <a:rPr lang="en-US" sz="1500" dirty="0"/>
              <a:t>(</a:t>
            </a:r>
            <a:r>
              <a:rPr lang="en-US" sz="1500" dirty="0">
                <a:solidFill>
                  <a:schemeClr val="accent1">
                    <a:lumMod val="75000"/>
                  </a:schemeClr>
                </a:solidFill>
                <a:hlinkClick r:id="rId10">
                  <a:extLst>
                    <a:ext uri="{A12FA001-AC4F-418D-AE19-62706E023703}">
                      <ahyp:hlinkClr xmlns:ahyp="http://schemas.microsoft.com/office/drawing/2018/hyperlinkcolor" val="tx"/>
                    </a:ext>
                  </a:extLst>
                </a:hlinkClick>
              </a:rPr>
              <a:t>learn more…</a:t>
            </a:r>
            <a:r>
              <a:rPr lang="en-US" sz="1500" dirty="0"/>
              <a:t>)</a:t>
            </a:r>
            <a:endParaRPr lang="en-US" sz="1500" dirty="0">
              <a:cs typeface="Segoe Sans Display"/>
            </a:endParaRPr>
          </a:p>
          <a:p>
            <a:pPr marL="182563" indent="-182563" defTabSz="582780">
              <a:lnSpc>
                <a:spcPct val="110000"/>
              </a:lnSpc>
              <a:spcBef>
                <a:spcPct val="0"/>
              </a:spcBef>
              <a:spcAft>
                <a:spcPts val="800"/>
              </a:spcAft>
              <a:buFontTx/>
              <a:buChar char="-"/>
              <a:tabLst>
                <a:tab pos="2693988" algn="l"/>
              </a:tabLst>
              <a:defRPr/>
            </a:pPr>
            <a:r>
              <a:rPr lang="en-US" sz="1500" u="sng" dirty="0">
                <a:cs typeface="Segoe Sans Display"/>
              </a:rPr>
              <a:t>Incorporate your corporation’s knowledge </a:t>
            </a:r>
            <a:r>
              <a:rPr lang="en-US" sz="1500" dirty="0">
                <a:cs typeface="Segoe Sans Display"/>
              </a:rPr>
              <a:t>by integrating your tools and services via Copilot Connectors. (</a:t>
            </a:r>
            <a:r>
              <a:rPr lang="en-US" sz="1500" dirty="0">
                <a:solidFill>
                  <a:schemeClr val="accent1">
                    <a:lumMod val="75000"/>
                  </a:schemeClr>
                </a:solidFill>
                <a:cs typeface="Segoe Sans Display"/>
                <a:hlinkClick r:id="rId11">
                  <a:extLst>
                    <a:ext uri="{A12FA001-AC4F-418D-AE19-62706E023703}">
                      <ahyp:hlinkClr xmlns:ahyp="http://schemas.microsoft.com/office/drawing/2018/hyperlinkcolor" val="tx"/>
                    </a:ext>
                  </a:extLst>
                </a:hlinkClick>
              </a:rPr>
              <a:t>learn more…</a:t>
            </a:r>
            <a:r>
              <a:rPr lang="en-US" sz="1500" dirty="0">
                <a:cs typeface="Segoe Sans Display"/>
              </a:rPr>
              <a:t>) </a:t>
            </a:r>
          </a:p>
        </p:txBody>
      </p:sp>
      <p:sp>
        <p:nvSpPr>
          <p:cNvPr id="3" name="TextBox 2">
            <a:extLst>
              <a:ext uri="{FF2B5EF4-FFF2-40B4-BE49-F238E27FC236}">
                <a16:creationId xmlns:a16="http://schemas.microsoft.com/office/drawing/2014/main" id="{8BA29838-EA13-D5A5-E4BC-33B73480E6FD}"/>
              </a:ext>
            </a:extLst>
          </p:cNvPr>
          <p:cNvSpPr txBox="1"/>
          <p:nvPr/>
        </p:nvSpPr>
        <p:spPr>
          <a:xfrm>
            <a:off x="8362094" y="6558015"/>
            <a:ext cx="3268219" cy="272734"/>
          </a:xfrm>
          <a:prstGeom prst="roundRect">
            <a:avLst/>
          </a:prstGeom>
          <a:noFill/>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r>
              <a:rPr lang="en-US" sz="1050" dirty="0">
                <a:solidFill>
                  <a:schemeClr val="accent1">
                    <a:lumMod val="75000"/>
                  </a:schemeClr>
                </a:solidFill>
                <a:cs typeface="Segoe Sans Display"/>
                <a:hlinkClick r:id="rId12">
                  <a:extLst>
                    <a:ext uri="{A12FA001-AC4F-418D-AE19-62706E023703}">
                      <ahyp:hlinkClr xmlns:ahyp="http://schemas.microsoft.com/office/drawing/2018/hyperlinkcolor" val="tx"/>
                    </a:ext>
                  </a:extLst>
                </a:hlinkClick>
              </a:rPr>
              <a:t>* May require additional licensing and/or development </a:t>
            </a:r>
            <a:endParaRPr lang="en-US" sz="1050" dirty="0">
              <a:solidFill>
                <a:schemeClr val="accent1">
                  <a:lumMod val="75000"/>
                </a:schemeClr>
              </a:solidFill>
              <a:cs typeface="Segoe Sans Display"/>
            </a:endParaRPr>
          </a:p>
        </p:txBody>
      </p:sp>
    </p:spTree>
    <p:extLst>
      <p:ext uri="{BB962C8B-B14F-4D97-AF65-F5344CB8AC3E}">
        <p14:creationId xmlns:p14="http://schemas.microsoft.com/office/powerpoint/2010/main" val="672538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303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D59DFD2-C147-5E00-B559-2D3D1E97B020}"/>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07BF609C-C697-7497-A32A-AFDD8092814C}"/>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6A3B20BF-F0F0-9EE7-6CEA-952A56A88AE3}"/>
              </a:ext>
            </a:extLst>
          </p:cNvPr>
          <p:cNvSpPr>
            <a:spLocks noGrp="1"/>
          </p:cNvSpPr>
          <p:nvPr>
            <p:ph type="title"/>
          </p:nvPr>
        </p:nvSpPr>
        <p:spPr>
          <a:xfrm>
            <a:off x="588263" y="512064"/>
            <a:ext cx="11018520" cy="553998"/>
          </a:xfrm>
        </p:spPr>
        <p:txBody>
          <a:bodyPr>
            <a:spAutoFit/>
          </a:bodyPr>
          <a:lstStyle/>
          <a:p>
            <a:r>
              <a:rPr lang="en-US" dirty="0">
                <a:solidFill>
                  <a:schemeClr val="bg1"/>
                </a:solidFill>
                <a:ea typeface="+mj-ea"/>
                <a:cs typeface="+mj-cs"/>
              </a:rPr>
              <a:t>Build agents in Copilot | Summary Steps 1/2</a:t>
            </a:r>
          </a:p>
        </p:txBody>
      </p:sp>
      <p:sp>
        <p:nvSpPr>
          <p:cNvPr id="48" name="Text Placeholder 47">
            <a:extLst>
              <a:ext uri="{FF2B5EF4-FFF2-40B4-BE49-F238E27FC236}">
                <a16:creationId xmlns:a16="http://schemas.microsoft.com/office/drawing/2014/main" id="{D8BAA654-C9B2-1222-DCEB-ABFA254322F1}"/>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8453D286-1C8B-F0E7-62A4-77367CEDCE56}"/>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Sans Display Semibold"/>
                <a:ea typeface="+mj-ea"/>
                <a:cs typeface="+mj-cs"/>
              </a:rPr>
              <a:t>Agents in Copilot</a:t>
            </a:r>
          </a:p>
        </p:txBody>
      </p:sp>
      <p:sp>
        <p:nvSpPr>
          <p:cNvPr id="35" name="TextBox 34">
            <a:extLst>
              <a:ext uri="{FF2B5EF4-FFF2-40B4-BE49-F238E27FC236}">
                <a16:creationId xmlns:a16="http://schemas.microsoft.com/office/drawing/2014/main" id="{F4CECC24-8EAB-8DBF-1830-39FB2ACCF3D0}"/>
              </a:ext>
            </a:extLst>
          </p:cNvPr>
          <p:cNvSpPr txBox="1"/>
          <p:nvPr/>
        </p:nvSpPr>
        <p:spPr>
          <a:xfrm>
            <a:off x="366940" y="2264038"/>
            <a:ext cx="1418483"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1</a:t>
            </a:r>
          </a:p>
          <a:p>
            <a:pPr lvl="0" defTabSz="914400">
              <a:spcBef>
                <a:spcPts val="200"/>
              </a:spcBef>
              <a:defRPr/>
            </a:pPr>
            <a:r>
              <a:rPr lang="en-US" sz="900" dirty="0">
                <a:solidFill>
                  <a:srgbClr val="091F2C"/>
                </a:solidFill>
                <a:latin typeface="Segoe Sans Display Semibold"/>
              </a:rPr>
              <a:t>Access agents in Copilot</a:t>
            </a:r>
          </a:p>
          <a:p>
            <a:pPr lvl="0" defTabSz="914400">
              <a:spcBef>
                <a:spcPts val="200"/>
              </a:spcBef>
              <a:defRPr/>
            </a:pPr>
            <a:r>
              <a:rPr lang="en-US" sz="800" dirty="0">
                <a:solidFill>
                  <a:srgbClr val="091F2C"/>
                </a:solidFill>
              </a:rPr>
              <a:t>Open Copilot and navigate to "Create agent” in the left pane. The left pane is where you will find your latest chats and can access the ability to add and create your own agents</a:t>
            </a:r>
            <a:endParaRPr lang="en-US" sz="1600" dirty="0">
              <a:solidFill>
                <a:srgbClr val="091F2C"/>
              </a:solidFill>
            </a:endParaRPr>
          </a:p>
        </p:txBody>
      </p:sp>
      <p:sp>
        <p:nvSpPr>
          <p:cNvPr id="36" name="Rectangle: Rounded Corners 35">
            <a:extLst>
              <a:ext uri="{FF2B5EF4-FFF2-40B4-BE49-F238E27FC236}">
                <a16:creationId xmlns:a16="http://schemas.microsoft.com/office/drawing/2014/main" id="{C5C50431-CFF9-E38C-78FB-09A62ABF5F95}"/>
              </a:ext>
              <a:ext uri="{C183D7F6-B498-43B3-948B-1728B52AA6E4}">
                <adec:decorative xmlns:adec="http://schemas.microsoft.com/office/drawing/2017/decorative" val="1"/>
              </a:ext>
            </a:extLst>
          </p:cNvPr>
          <p:cNvSpPr>
            <a:spLocks/>
          </p:cNvSpPr>
          <p:nvPr/>
        </p:nvSpPr>
        <p:spPr bwMode="auto">
          <a:xfrm>
            <a:off x="1958907"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7" name="Rectangle: Rounded Corners 36">
            <a:extLst>
              <a:ext uri="{FF2B5EF4-FFF2-40B4-BE49-F238E27FC236}">
                <a16:creationId xmlns:a16="http://schemas.microsoft.com/office/drawing/2014/main" id="{5ED2D18B-5D4A-D6FB-3A67-2FAF7071BE39}"/>
              </a:ext>
              <a:ext uri="{C183D7F6-B498-43B3-948B-1728B52AA6E4}">
                <adec:decorative xmlns:adec="http://schemas.microsoft.com/office/drawing/2017/decorative" val="1"/>
              </a:ext>
            </a:extLst>
          </p:cNvPr>
          <p:cNvSpPr/>
          <p:nvPr/>
        </p:nvSpPr>
        <p:spPr bwMode="auto">
          <a:xfrm>
            <a:off x="2071670"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38" name="Picture 37" descr="Screenshot showing the Copilot welcome page with the &quot;Create agent&quot; link in the left pane.">
            <a:extLst>
              <a:ext uri="{FF2B5EF4-FFF2-40B4-BE49-F238E27FC236}">
                <a16:creationId xmlns:a16="http://schemas.microsoft.com/office/drawing/2014/main" id="{F4A20EA8-6E04-C50F-67AC-DBE47955A104}"/>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8351" y="1954521"/>
            <a:ext cx="3551694" cy="1858380"/>
          </a:xfrm>
          <a:prstGeom prst="rect">
            <a:avLst/>
          </a:prstGeom>
        </p:spPr>
      </p:pic>
      <p:cxnSp>
        <p:nvCxnSpPr>
          <p:cNvPr id="39" name="Straight Arrow Connector 38">
            <a:extLst>
              <a:ext uri="{FF2B5EF4-FFF2-40B4-BE49-F238E27FC236}">
                <a16:creationId xmlns:a16="http://schemas.microsoft.com/office/drawing/2014/main" id="{F9BF1066-CE6D-B92B-D3F5-7E1C3B908C3A}"/>
              </a:ext>
              <a:ext uri="{C183D7F6-B498-43B3-948B-1728B52AA6E4}">
                <adec:decorative xmlns:adec="http://schemas.microsoft.com/office/drawing/2017/decorative" val="1"/>
              </a:ext>
            </a:extLst>
          </p:cNvPr>
          <p:cNvCxnSpPr>
            <a:cxnSpLocks/>
          </p:cNvCxnSpPr>
          <p:nvPr/>
        </p:nvCxnSpPr>
        <p:spPr>
          <a:xfrm flipH="1">
            <a:off x="2529840" y="26517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5F941D02-252C-8952-64EA-5CE8DEB8E62D}"/>
              </a:ext>
              <a:ext uri="{C183D7F6-B498-43B3-948B-1728B52AA6E4}">
                <adec:decorative xmlns:adec="http://schemas.microsoft.com/office/drawing/2017/decorative" val="1"/>
              </a:ext>
            </a:extLst>
          </p:cNvPr>
          <p:cNvSpPr>
            <a:spLocks/>
          </p:cNvSpPr>
          <p:nvPr/>
        </p:nvSpPr>
        <p:spPr bwMode="auto">
          <a:xfrm>
            <a:off x="6182742" y="1871827"/>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49" name="Rectangle: Rounded Corners 48">
            <a:extLst>
              <a:ext uri="{FF2B5EF4-FFF2-40B4-BE49-F238E27FC236}">
                <a16:creationId xmlns:a16="http://schemas.microsoft.com/office/drawing/2014/main" id="{CCD6583D-5DAC-1CAB-BCE6-A1297B96D3D7}"/>
              </a:ext>
              <a:ext uri="{C183D7F6-B498-43B3-948B-1728B52AA6E4}">
                <adec:decorative xmlns:adec="http://schemas.microsoft.com/office/drawing/2017/decorative" val="1"/>
              </a:ext>
            </a:extLst>
          </p:cNvPr>
          <p:cNvSpPr/>
          <p:nvPr/>
        </p:nvSpPr>
        <p:spPr bwMode="auto">
          <a:xfrm>
            <a:off x="6295504" y="1954521"/>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50" name="Picture 49" descr="The Agent Builder interface. The user has switched to the Configure tab.">
            <a:extLst>
              <a:ext uri="{FF2B5EF4-FFF2-40B4-BE49-F238E27FC236}">
                <a16:creationId xmlns:a16="http://schemas.microsoft.com/office/drawing/2014/main" id="{7589CB0F-9C2E-4DBA-0E83-2C7B7C9D7743}"/>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6833" y="1954521"/>
            <a:ext cx="3557951" cy="1857773"/>
          </a:xfrm>
          <a:prstGeom prst="rect">
            <a:avLst/>
          </a:prstGeom>
        </p:spPr>
      </p:pic>
      <p:cxnSp>
        <p:nvCxnSpPr>
          <p:cNvPr id="51" name="Straight Arrow Connector 50">
            <a:extLst>
              <a:ext uri="{FF2B5EF4-FFF2-40B4-BE49-F238E27FC236}">
                <a16:creationId xmlns:a16="http://schemas.microsoft.com/office/drawing/2014/main" id="{A451EC4A-9413-5AE6-3F6B-E66625C0E344}"/>
              </a:ext>
              <a:ext uri="{C183D7F6-B498-43B3-948B-1728B52AA6E4}">
                <adec:decorative xmlns:adec="http://schemas.microsoft.com/office/drawing/2017/decorative" val="1"/>
              </a:ext>
            </a:extLst>
          </p:cNvPr>
          <p:cNvCxnSpPr>
            <a:cxnSpLocks/>
          </p:cNvCxnSpPr>
          <p:nvPr/>
        </p:nvCxnSpPr>
        <p:spPr>
          <a:xfrm flipH="1">
            <a:off x="7955280" y="219456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8F32D3B0-1704-3ED2-5632-9C6824E154E6}"/>
              </a:ext>
            </a:extLst>
          </p:cNvPr>
          <p:cNvSpPr txBox="1"/>
          <p:nvPr/>
        </p:nvSpPr>
        <p:spPr>
          <a:xfrm>
            <a:off x="10516779" y="2259321"/>
            <a:ext cx="1418483" cy="959237"/>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a:gsLst>
                    <a:gs pos="29000">
                      <a:srgbClr val="0078D4"/>
                    </a:gs>
                    <a:gs pos="100000">
                      <a:srgbClr val="C53FCC"/>
                    </a:gs>
                  </a:gsLst>
                  <a:lin ang="0" scaled="1"/>
                  <a:tileRect/>
                </a:gradFill>
                <a:effectLst/>
                <a:uLnTx/>
                <a:uFillTx/>
                <a:latin typeface="Segoe Sans Display Semibold"/>
                <a:ea typeface="+mn-ea"/>
                <a:cs typeface="+mn-cs"/>
              </a:rPr>
              <a:t>Step 2</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Select the Configure tab</a:t>
            </a:r>
            <a:endParaRPr lang="en-US" sz="900" b="0" i="0" u="none" strike="noStrike" kern="1200" cap="none" spc="0" normalizeH="0" baseline="0" noProof="0" dirty="0">
              <a:ln>
                <a:noFill/>
              </a:ln>
              <a:solidFill>
                <a:srgbClr val="091F2C"/>
              </a:solidFill>
              <a:effectLst/>
              <a:uLnTx/>
              <a:uFillTx/>
              <a:latin typeface="Segoe Sans Display Semibold"/>
              <a:cs typeface="Segoe Sans Display Semibold"/>
            </a:endParaRPr>
          </a:p>
          <a:p>
            <a:pPr defTabSz="914400">
              <a:spcBef>
                <a:spcPts val="200"/>
              </a:spcBef>
              <a:defRPr/>
            </a:pPr>
            <a:r>
              <a:rPr lang="en-US" sz="800" dirty="0">
                <a:solidFill>
                  <a:srgbClr val="091F2C"/>
                </a:solidFill>
                <a:latin typeface="Segoe Sans Display"/>
              </a:rPr>
              <a:t>In the</a:t>
            </a: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 lightweight Copilot Studio agent builder experience, select the Configure tab to start creating the agent.</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
        <p:nvSpPr>
          <p:cNvPr id="53" name="TextBox 52">
            <a:extLst>
              <a:ext uri="{FF2B5EF4-FFF2-40B4-BE49-F238E27FC236}">
                <a16:creationId xmlns:a16="http://schemas.microsoft.com/office/drawing/2014/main" id="{938601BE-73FD-9E2F-3DA0-CC57BF8DDCE0}"/>
              </a:ext>
            </a:extLst>
          </p:cNvPr>
          <p:cNvSpPr txBox="1"/>
          <p:nvPr/>
        </p:nvSpPr>
        <p:spPr>
          <a:xfrm>
            <a:off x="366939" y="4676095"/>
            <a:ext cx="1418483" cy="120545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a:gsLst>
                    <a:gs pos="29000">
                      <a:srgbClr val="0078D4"/>
                    </a:gs>
                    <a:gs pos="100000">
                      <a:srgbClr val="C53FCC"/>
                    </a:gs>
                  </a:gsLst>
                  <a:lin ang="0" scaled="1"/>
                  <a:tileRect/>
                </a:gradFill>
                <a:effectLst/>
                <a:uLnTx/>
                <a:uFillTx/>
                <a:latin typeface="Segoe Sans Display Semibold"/>
                <a:ea typeface="+mn-ea"/>
                <a:cs typeface="+mn-cs"/>
              </a:rPr>
              <a:t>Step 3</a:t>
            </a:r>
          </a:p>
          <a:p>
            <a:pPr lvl="0" defTabSz="914400">
              <a:spcBef>
                <a:spcPts val="200"/>
              </a:spcBef>
              <a:defRPr/>
            </a:pPr>
            <a:r>
              <a:rPr lang="en-US" sz="900" dirty="0">
                <a:solidFill>
                  <a:srgbClr val="091F2C"/>
                </a:solidFill>
                <a:latin typeface="Segoe Sans Display Semibold"/>
              </a:rPr>
              <a:t>Define agent behavior</a:t>
            </a:r>
          </a:p>
          <a:p>
            <a:pPr lvl="0" defTabSz="914400">
              <a:spcBef>
                <a:spcPts val="200"/>
              </a:spcBef>
              <a:defRPr/>
            </a:pPr>
            <a:r>
              <a:rPr lang="en-US" sz="800" dirty="0">
                <a:solidFill>
                  <a:srgbClr val="091F2C"/>
                </a:solidFill>
              </a:rPr>
              <a:t>Use the Configure tab form to define how your Copilot will work. Use the icon, name, description and instructions provided for the agent, adapt them to your use case or use your own</a:t>
            </a:r>
            <a:endParaRPr lang="en-US" sz="1600" dirty="0">
              <a:solidFill>
                <a:srgbClr val="091F2C"/>
              </a:solidFill>
            </a:endParaRPr>
          </a:p>
        </p:txBody>
      </p:sp>
      <p:sp>
        <p:nvSpPr>
          <p:cNvPr id="54" name="Rectangle: Rounded Corners 53">
            <a:extLst>
              <a:ext uri="{FF2B5EF4-FFF2-40B4-BE49-F238E27FC236}">
                <a16:creationId xmlns:a16="http://schemas.microsoft.com/office/drawing/2014/main" id="{392A668C-A79B-73AD-142E-48720D6BD634}"/>
              </a:ext>
              <a:ext uri="{C183D7F6-B498-43B3-948B-1728B52AA6E4}">
                <adec:decorative xmlns:adec="http://schemas.microsoft.com/office/drawing/2017/decorative" val="1"/>
              </a:ext>
            </a:extLst>
          </p:cNvPr>
          <p:cNvSpPr>
            <a:spLocks/>
          </p:cNvSpPr>
          <p:nvPr/>
        </p:nvSpPr>
        <p:spPr bwMode="auto">
          <a:xfrm>
            <a:off x="1962007"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55" name="Rectangle: Rounded Corners 54">
            <a:extLst>
              <a:ext uri="{FF2B5EF4-FFF2-40B4-BE49-F238E27FC236}">
                <a16:creationId xmlns:a16="http://schemas.microsoft.com/office/drawing/2014/main" id="{4794BAE3-B408-32B3-2F76-A1F30E2CD51C}"/>
              </a:ext>
              <a:ext uri="{C183D7F6-B498-43B3-948B-1728B52AA6E4}">
                <adec:decorative xmlns:adec="http://schemas.microsoft.com/office/drawing/2017/decorative" val="1"/>
              </a:ext>
            </a:extLst>
          </p:cNvPr>
          <p:cNvSpPr/>
          <p:nvPr/>
        </p:nvSpPr>
        <p:spPr bwMode="auto">
          <a:xfrm>
            <a:off x="2074770"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71" name="Picture 70" descr="The Agent Builder interface. The user has switched to the Configure tab.">
            <a:extLst>
              <a:ext uri="{FF2B5EF4-FFF2-40B4-BE49-F238E27FC236}">
                <a16:creationId xmlns:a16="http://schemas.microsoft.com/office/drawing/2014/main" id="{F0D27435-263C-8E69-A03D-ACC5ED507589}"/>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202094" y="4371295"/>
            <a:ext cx="3557951" cy="1857773"/>
          </a:xfrm>
          <a:prstGeom prst="rect">
            <a:avLst/>
          </a:prstGeom>
        </p:spPr>
      </p:pic>
      <p:cxnSp>
        <p:nvCxnSpPr>
          <p:cNvPr id="57" name="Straight Arrow Connector 56">
            <a:extLst>
              <a:ext uri="{FF2B5EF4-FFF2-40B4-BE49-F238E27FC236}">
                <a16:creationId xmlns:a16="http://schemas.microsoft.com/office/drawing/2014/main" id="{B3CB7B6E-C65B-72C8-919B-4307B29FA743}"/>
              </a:ext>
              <a:ext uri="{C183D7F6-B498-43B3-948B-1728B52AA6E4}">
                <adec:decorative xmlns:adec="http://schemas.microsoft.com/office/drawing/2017/decorative" val="1"/>
              </a:ext>
            </a:extLst>
          </p:cNvPr>
          <p:cNvCxnSpPr>
            <a:cxnSpLocks/>
          </p:cNvCxnSpPr>
          <p:nvPr/>
        </p:nvCxnSpPr>
        <p:spPr>
          <a:xfrm flipH="1">
            <a:off x="3122613" y="492755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7D2B7268-C9ED-0BF1-787B-AEF2E9322CCD}"/>
              </a:ext>
              <a:ext uri="{C183D7F6-B498-43B3-948B-1728B52AA6E4}">
                <adec:decorative xmlns:adec="http://schemas.microsoft.com/office/drawing/2017/decorative" val="1"/>
              </a:ext>
            </a:extLst>
          </p:cNvPr>
          <p:cNvCxnSpPr>
            <a:cxnSpLocks/>
          </p:cNvCxnSpPr>
          <p:nvPr/>
        </p:nvCxnSpPr>
        <p:spPr>
          <a:xfrm flipH="1">
            <a:off x="4166553" y="5087575"/>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8096722C-2B82-BBD4-D85B-494195249B4D}"/>
              </a:ext>
              <a:ext uri="{C183D7F6-B498-43B3-948B-1728B52AA6E4}">
                <adec:decorative xmlns:adec="http://schemas.microsoft.com/office/drawing/2017/decorative" val="1"/>
              </a:ext>
            </a:extLst>
          </p:cNvPr>
          <p:cNvCxnSpPr>
            <a:cxnSpLocks/>
          </p:cNvCxnSpPr>
          <p:nvPr/>
        </p:nvCxnSpPr>
        <p:spPr>
          <a:xfrm flipH="1">
            <a:off x="4166553" y="5253379"/>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B2CC3414-BD57-BD6B-9364-861B599D77D6}"/>
              </a:ext>
              <a:ext uri="{C183D7F6-B498-43B3-948B-1728B52AA6E4}">
                <adec:decorative xmlns:adec="http://schemas.microsoft.com/office/drawing/2017/decorative" val="1"/>
              </a:ext>
            </a:extLst>
          </p:cNvPr>
          <p:cNvCxnSpPr>
            <a:cxnSpLocks/>
          </p:cNvCxnSpPr>
          <p:nvPr/>
        </p:nvCxnSpPr>
        <p:spPr>
          <a:xfrm flipH="1">
            <a:off x="4166553"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58" name="Rectangle: Rounded Corners 57">
            <a:extLst>
              <a:ext uri="{FF2B5EF4-FFF2-40B4-BE49-F238E27FC236}">
                <a16:creationId xmlns:a16="http://schemas.microsoft.com/office/drawing/2014/main" id="{D3469CFE-5926-1B0C-17BB-3266961EC8C2}"/>
              </a:ext>
              <a:ext uri="{C183D7F6-B498-43B3-948B-1728B52AA6E4}">
                <adec:decorative xmlns:adec="http://schemas.microsoft.com/office/drawing/2017/decorative" val="1"/>
              </a:ext>
            </a:extLst>
          </p:cNvPr>
          <p:cNvSpPr>
            <a:spLocks/>
          </p:cNvSpPr>
          <p:nvPr/>
        </p:nvSpPr>
        <p:spPr bwMode="auto">
          <a:xfrm>
            <a:off x="6185842" y="4288601"/>
            <a:ext cx="4050351" cy="2023160"/>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67" name="Rectangle: Rounded Corners 66">
            <a:extLst>
              <a:ext uri="{FF2B5EF4-FFF2-40B4-BE49-F238E27FC236}">
                <a16:creationId xmlns:a16="http://schemas.microsoft.com/office/drawing/2014/main" id="{BCB7EFAA-142A-18BD-644B-C9E57E61F9C9}"/>
              </a:ext>
              <a:ext uri="{C183D7F6-B498-43B3-948B-1728B52AA6E4}">
                <adec:decorative xmlns:adec="http://schemas.microsoft.com/office/drawing/2017/decorative" val="1"/>
              </a:ext>
            </a:extLst>
          </p:cNvPr>
          <p:cNvSpPr/>
          <p:nvPr/>
        </p:nvSpPr>
        <p:spPr bwMode="auto">
          <a:xfrm>
            <a:off x="6298604" y="4371295"/>
            <a:ext cx="3824826" cy="1857773"/>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68" name="Picture 67" descr="The Agent Builder interface. The fields are filled with the template content. The user is adding knowledge to the Knowledge section in the Agent builder.">
            <a:extLst>
              <a:ext uri="{FF2B5EF4-FFF2-40B4-BE49-F238E27FC236}">
                <a16:creationId xmlns:a16="http://schemas.microsoft.com/office/drawing/2014/main" id="{42ECDD7E-8C80-FD1E-4845-940BD67AE233}"/>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6435372" y="4372662"/>
            <a:ext cx="3551624" cy="1856405"/>
          </a:xfrm>
          <a:prstGeom prst="rect">
            <a:avLst/>
          </a:prstGeom>
        </p:spPr>
      </p:pic>
      <p:cxnSp>
        <p:nvCxnSpPr>
          <p:cNvPr id="69" name="Straight Arrow Connector 68">
            <a:extLst>
              <a:ext uri="{FF2B5EF4-FFF2-40B4-BE49-F238E27FC236}">
                <a16:creationId xmlns:a16="http://schemas.microsoft.com/office/drawing/2014/main" id="{A437B586-2921-1BC3-74B5-06A4E4E618D7}"/>
              </a:ext>
              <a:ext uri="{C183D7F6-B498-43B3-948B-1728B52AA6E4}">
                <adec:decorative xmlns:adec="http://schemas.microsoft.com/office/drawing/2017/decorative" val="1"/>
              </a:ext>
            </a:extLst>
          </p:cNvPr>
          <p:cNvCxnSpPr>
            <a:cxnSpLocks/>
          </p:cNvCxnSpPr>
          <p:nvPr/>
        </p:nvCxnSpPr>
        <p:spPr>
          <a:xfrm flipH="1">
            <a:off x="7437120" y="477003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B926CD1C-20E5-C2F6-15F5-A6145E8AD1BE}"/>
              </a:ext>
            </a:extLst>
          </p:cNvPr>
          <p:cNvSpPr txBox="1"/>
          <p:nvPr/>
        </p:nvSpPr>
        <p:spPr>
          <a:xfrm>
            <a:off x="10516779" y="4676095"/>
            <a:ext cx="1418483" cy="1467068"/>
          </a:xfrm>
          <a:prstGeom prst="rect">
            <a:avLst/>
          </a:prstGeom>
          <a:noFill/>
        </p:spPr>
        <p:txBody>
          <a:bodyPr vert="horz" wrap="square" lIns="0" tIns="0" rIns="0" bIns="0" rtlCol="0" anchor="t">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a:gsLst>
                    <a:gs pos="29000">
                      <a:srgbClr val="0078D4"/>
                    </a:gs>
                    <a:gs pos="100000">
                      <a:srgbClr val="C53FCC"/>
                    </a:gs>
                  </a:gsLst>
                  <a:lin ang="0" scaled="1"/>
                  <a:tileRect/>
                </a:gradFill>
                <a:effectLst/>
                <a:uLnTx/>
                <a:uFillTx/>
                <a:latin typeface="Segoe Sans Display Semibold"/>
                <a:ea typeface="+mn-ea"/>
                <a:cs typeface="+mn-cs"/>
              </a:rPr>
              <a:t>Step 4</a:t>
            </a:r>
          </a:p>
          <a:p>
            <a:pPr lvl="0" defTabSz="914400">
              <a:spcBef>
                <a:spcPts val="200"/>
              </a:spcBef>
              <a:defRPr/>
            </a:pPr>
            <a:r>
              <a:rPr lang="en-US" sz="900" dirty="0">
                <a:solidFill>
                  <a:srgbClr val="091F2C"/>
                </a:solidFill>
                <a:latin typeface="Segoe Sans Display Semibold"/>
              </a:rPr>
              <a:t>Add your organization’s data</a:t>
            </a:r>
          </a:p>
          <a:p>
            <a:pPr lvl="0" defTabSz="914400">
              <a:spcBef>
                <a:spcPts val="200"/>
              </a:spcBef>
              <a:defRPr/>
            </a:pPr>
            <a:r>
              <a:rPr lang="en-US" sz="800" dirty="0">
                <a:solidFill>
                  <a:srgbClr val="091F2C"/>
                </a:solidFill>
              </a:rPr>
              <a:t>Connect your agent to any necessary data sources as described for the agent. You can also add your organization's internal data, third-party business data, or other relevant information for the use case</a:t>
            </a:r>
            <a:endParaRPr lang="en-US" sz="1600" dirty="0">
              <a:solidFill>
                <a:srgbClr val="091F2C"/>
              </a:solidFill>
            </a:endParaRPr>
          </a:p>
        </p:txBody>
      </p:sp>
    </p:spTree>
    <p:extLst>
      <p:ext uri="{BB962C8B-B14F-4D97-AF65-F5344CB8AC3E}">
        <p14:creationId xmlns:p14="http://schemas.microsoft.com/office/powerpoint/2010/main" val="327261967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32192-B954-BBEB-00C8-712D5838BB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DAEE88B-0966-5072-16B9-09771CBAB9CF}"/>
              </a:ext>
              <a:ext uri="{C183D7F6-B498-43B3-948B-1728B52AA6E4}">
                <adec:decorative xmlns:adec="http://schemas.microsoft.com/office/drawing/2017/decorative" val="1"/>
              </a:ext>
            </a:extLst>
          </p:cNvPr>
          <p:cNvSpPr/>
          <p:nvPr/>
        </p:nvSpPr>
        <p:spPr>
          <a:xfrm>
            <a:off x="0" y="1"/>
            <a:ext cx="12192000" cy="1419224"/>
          </a:xfrm>
          <a:prstGeom prst="rect">
            <a:avLst/>
          </a:prstGeom>
          <a:solidFill>
            <a:schemeClr val="accent1"/>
          </a:solidFill>
          <a:ln>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p>
            <a:pPr defTabSz="457200">
              <a:spcAft>
                <a:spcPts val="800"/>
              </a:spcAft>
            </a:pPr>
            <a:endParaRPr lang="en-US" sz="1400">
              <a:solidFill>
                <a:srgbClr val="FFFFFF"/>
              </a:solidFill>
              <a:latin typeface="Segoe Sans Display Semibold"/>
              <a:ea typeface="+mj-ea"/>
              <a:cs typeface="Segoe UI"/>
            </a:endParaRPr>
          </a:p>
        </p:txBody>
      </p:sp>
      <p:sp>
        <p:nvSpPr>
          <p:cNvPr id="4" name="Rectangle 3">
            <a:extLst>
              <a:ext uri="{FF2B5EF4-FFF2-40B4-BE49-F238E27FC236}">
                <a16:creationId xmlns:a16="http://schemas.microsoft.com/office/drawing/2014/main" id="{6DDACEB0-AB62-4EED-422C-14F6A9ED0135}"/>
              </a:ext>
              <a:ext uri="{C183D7F6-B498-43B3-948B-1728B52AA6E4}">
                <adec:decorative xmlns:adec="http://schemas.microsoft.com/office/drawing/2017/decorative" val="1"/>
              </a:ext>
            </a:extLst>
          </p:cNvPr>
          <p:cNvSpPr/>
          <p:nvPr/>
        </p:nvSpPr>
        <p:spPr>
          <a:xfrm>
            <a:off x="0" y="1409700"/>
            <a:ext cx="12192000" cy="64008"/>
          </a:xfrm>
          <a:prstGeom prst="rect">
            <a:avLst/>
          </a:prstGeom>
          <a:gradFill flip="none" rotWithShape="1">
            <a:gsLst>
              <a:gs pos="0">
                <a:srgbClr val="0078D4"/>
              </a:gs>
              <a:gs pos="100000">
                <a:schemeClr val="accent2"/>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3" name="Title 2">
            <a:extLst>
              <a:ext uri="{FF2B5EF4-FFF2-40B4-BE49-F238E27FC236}">
                <a16:creationId xmlns:a16="http://schemas.microsoft.com/office/drawing/2014/main" id="{D7EA6B3C-8AD5-B89B-BB96-AB48C628161F}"/>
              </a:ext>
            </a:extLst>
          </p:cNvPr>
          <p:cNvSpPr>
            <a:spLocks noGrp="1"/>
          </p:cNvSpPr>
          <p:nvPr>
            <p:ph type="title"/>
          </p:nvPr>
        </p:nvSpPr>
        <p:spPr>
          <a:xfrm>
            <a:off x="588263" y="512064"/>
            <a:ext cx="11018520" cy="553998"/>
          </a:xfrm>
        </p:spPr>
        <p:txBody>
          <a:bodyPr>
            <a:spAutoFit/>
          </a:bodyPr>
          <a:lstStyle/>
          <a:p>
            <a:r>
              <a:rPr lang="en-US" dirty="0">
                <a:solidFill>
                  <a:schemeClr val="bg1"/>
                </a:solidFill>
                <a:ea typeface="+mj-ea"/>
                <a:cs typeface="+mj-cs"/>
              </a:rPr>
              <a:t>Build agents in Copilot | Summary Steps 2/2</a:t>
            </a:r>
          </a:p>
        </p:txBody>
      </p:sp>
      <p:sp>
        <p:nvSpPr>
          <p:cNvPr id="48" name="Text Placeholder 47">
            <a:extLst>
              <a:ext uri="{FF2B5EF4-FFF2-40B4-BE49-F238E27FC236}">
                <a16:creationId xmlns:a16="http://schemas.microsoft.com/office/drawing/2014/main" id="{1A0666FF-618F-AD80-EB9B-E8492F5C7F72}"/>
              </a:ext>
            </a:extLst>
          </p:cNvPr>
          <p:cNvSpPr>
            <a:spLocks noGrp="1"/>
          </p:cNvSpPr>
          <p:nvPr>
            <p:ph type="body" sz="quarter" idx="10"/>
          </p:nvPr>
        </p:nvSpPr>
        <p:spPr>
          <a:xfrm>
            <a:off x="588263" y="1004500"/>
            <a:ext cx="11018520" cy="276999"/>
          </a:xfrm>
        </p:spPr>
        <p:txBody>
          <a:bodyPr/>
          <a:lstStyle/>
          <a:p>
            <a:r>
              <a:rPr lang="en-US">
                <a:solidFill>
                  <a:schemeClr val="bg1"/>
                </a:solidFill>
                <a:ea typeface="+mj-ea"/>
                <a:cs typeface="+mj-cs"/>
              </a:rPr>
              <a:t>For more information – </a:t>
            </a:r>
            <a:r>
              <a:rPr lang="en-US">
                <a:solidFill>
                  <a:schemeClr val="accent1">
                    <a:lumMod val="20000"/>
                    <a:lumOff val="80000"/>
                  </a:schemeClr>
                </a:solidFill>
                <a:ea typeface="+mj-ea"/>
                <a:cs typeface="+mj-cs"/>
                <a:hlinkClick r:id="rId2">
                  <a:extLst>
                    <a:ext uri="{A12FA001-AC4F-418D-AE19-62706E023703}">
                      <ahyp:hlinkClr xmlns:ahyp="http://schemas.microsoft.com/office/drawing/2018/hyperlinkcolor" val="tx"/>
                    </a:ext>
                  </a:extLst>
                </a:hlinkClick>
              </a:rPr>
              <a:t>Build agents with Copilot Studio agent builder</a:t>
            </a:r>
            <a:endParaRPr lang="en-US">
              <a:solidFill>
                <a:schemeClr val="accent1">
                  <a:lumMod val="20000"/>
                  <a:lumOff val="80000"/>
                </a:schemeClr>
              </a:solidFill>
              <a:ea typeface="+mj-ea"/>
              <a:cs typeface="+mj-cs"/>
            </a:endParaRPr>
          </a:p>
        </p:txBody>
      </p:sp>
      <p:sp>
        <p:nvSpPr>
          <p:cNvPr id="9" name="Content Placeholder 217">
            <a:extLst>
              <a:ext uri="{FF2B5EF4-FFF2-40B4-BE49-F238E27FC236}">
                <a16:creationId xmlns:a16="http://schemas.microsoft.com/office/drawing/2014/main" id="{9A4460A7-AB2F-A6DB-0E4A-D7ABE5B0F33C}"/>
              </a:ext>
              <a:ext uri="{C183D7F6-B498-43B3-948B-1728B52AA6E4}">
                <adec:decorative xmlns:adec="http://schemas.microsoft.com/office/drawing/2017/decorative" val="1"/>
              </a:ext>
            </a:extLst>
          </p:cNvPr>
          <p:cNvSpPr txBox="1">
            <a:spLocks/>
          </p:cNvSpPr>
          <p:nvPr/>
        </p:nvSpPr>
        <p:spPr>
          <a:xfrm rot="5400000">
            <a:off x="1367511" y="-1269326"/>
            <a:ext cx="387589" cy="3122614"/>
          </a:xfrm>
          <a:prstGeom prst="round2SameRect">
            <a:avLst>
              <a:gd name="adj1" fmla="val 50000"/>
              <a:gd name="adj2" fmla="val 0"/>
            </a:avLst>
          </a:prstGeom>
          <a:gradFill>
            <a:gsLst>
              <a:gs pos="14000">
                <a:schemeClr val="accent2"/>
              </a:gs>
              <a:gs pos="100000">
                <a:srgbClr val="0078D4"/>
              </a:gs>
            </a:gsLst>
            <a:lin ang="5400000" scaled="1"/>
          </a:gradFill>
          <a:ln w="19050">
            <a:gradFill>
              <a:gsLst>
                <a:gs pos="14000">
                  <a:schemeClr val="bg1"/>
                </a:gs>
                <a:gs pos="100000">
                  <a:schemeClr val="bg1">
                    <a:lumMod val="99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vert="vert270" lIns="91440" tIns="45720" rIns="91440" bIns="576072" rtlCol="0" anchor="ctr"/>
          <a:lstStyle>
            <a:defPPr>
              <a:defRPr lang="en-US"/>
            </a:defPPr>
            <a:lvl1pPr marR="0" lvl="0" indent="0" defTabSz="457200" fontAlgn="auto">
              <a:lnSpc>
                <a:spcPct val="100000"/>
              </a:lnSpc>
              <a:spcBef>
                <a:spcPts val="0"/>
              </a:spcBef>
              <a:spcAft>
                <a:spcPts val="800"/>
              </a:spcAft>
              <a:buClrTx/>
              <a:buSzTx/>
              <a:buFontTx/>
              <a:buNone/>
              <a:tabLst/>
              <a:defRPr kumimoji="0" sz="1400" b="0" i="0" u="none" strike="noStrike" cap="none" spc="0" normalizeH="0" baseline="0">
                <a:ln>
                  <a:noFill/>
                </a:ln>
                <a:solidFill>
                  <a:schemeClr val="bg1"/>
                </a:solidFill>
                <a:effectLst/>
                <a:uLnTx/>
                <a:uFillTx/>
                <a:latin typeface="+mj-lt"/>
                <a:ea typeface="+mj-ea"/>
                <a:cs typeface="+mj-cs"/>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Segoe Sans Display Semibold"/>
                <a:ea typeface="+mj-ea"/>
                <a:cs typeface="+mj-cs"/>
              </a:rPr>
              <a:t>Agents in Copilot</a:t>
            </a:r>
          </a:p>
        </p:txBody>
      </p:sp>
      <p:sp>
        <p:nvSpPr>
          <p:cNvPr id="5" name="TextBox 4">
            <a:extLst>
              <a:ext uri="{FF2B5EF4-FFF2-40B4-BE49-F238E27FC236}">
                <a16:creationId xmlns:a16="http://schemas.microsoft.com/office/drawing/2014/main" id="{7024B4F5-5EF0-DE96-084C-5EB546A21F86}"/>
              </a:ext>
            </a:extLst>
          </p:cNvPr>
          <p:cNvSpPr txBox="1"/>
          <p:nvPr/>
        </p:nvSpPr>
        <p:spPr>
          <a:xfrm>
            <a:off x="366940" y="2264038"/>
            <a:ext cx="1418400" cy="120545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5</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Add sample prompts </a:t>
            </a:r>
            <a:endParaRPr lang="en-US" sz="900" dirty="0">
              <a:solidFill>
                <a:srgbClr val="091F2C"/>
              </a:solidFill>
              <a:latin typeface="Segoe Sans Display Semibold"/>
            </a:endParaRPr>
          </a:p>
          <a:p>
            <a:pPr lvl="0" defTabSz="914400">
              <a:spcBef>
                <a:spcPts val="200"/>
              </a:spcBef>
              <a:defRPr/>
            </a:pPr>
            <a:r>
              <a:rPr lang="en-US" sz="800" dirty="0">
                <a:solidFill>
                  <a:srgbClr val="091F2C"/>
                </a:solidFill>
              </a:rPr>
              <a:t>Add sample prompts for your agent’s users. These provide an example of how to use the agent. Use the provided sample prompts for the agent, adapt them to your use case or create your own</a:t>
            </a:r>
            <a:endParaRPr lang="en-US" sz="1600" dirty="0">
              <a:solidFill>
                <a:srgbClr val="091F2C"/>
              </a:solidFill>
            </a:endParaRPr>
          </a:p>
        </p:txBody>
      </p:sp>
      <p:sp>
        <p:nvSpPr>
          <p:cNvPr id="6" name="Rectangle: Rounded Corners 5">
            <a:extLst>
              <a:ext uri="{FF2B5EF4-FFF2-40B4-BE49-F238E27FC236}">
                <a16:creationId xmlns:a16="http://schemas.microsoft.com/office/drawing/2014/main" id="{919352F9-F564-5713-44B1-8F851AF268FC}"/>
              </a:ext>
              <a:ext uri="{C183D7F6-B498-43B3-948B-1728B52AA6E4}">
                <adec:decorative xmlns:adec="http://schemas.microsoft.com/office/drawing/2017/decorative" val="1"/>
              </a:ext>
            </a:extLst>
          </p:cNvPr>
          <p:cNvSpPr>
            <a:spLocks/>
          </p:cNvSpPr>
          <p:nvPr/>
        </p:nvSpPr>
        <p:spPr bwMode="auto">
          <a:xfrm>
            <a:off x="1958909"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7" name="Rectangle: Rounded Corners 6">
            <a:extLst>
              <a:ext uri="{FF2B5EF4-FFF2-40B4-BE49-F238E27FC236}">
                <a16:creationId xmlns:a16="http://schemas.microsoft.com/office/drawing/2014/main" id="{5E9C9075-3472-4CA6-542E-7A301D0A885B}"/>
              </a:ext>
              <a:ext uri="{C183D7F6-B498-43B3-948B-1728B52AA6E4}">
                <adec:decorative xmlns:adec="http://schemas.microsoft.com/office/drawing/2017/decorative" val="1"/>
              </a:ext>
            </a:extLst>
          </p:cNvPr>
          <p:cNvSpPr/>
          <p:nvPr/>
        </p:nvSpPr>
        <p:spPr bwMode="auto">
          <a:xfrm>
            <a:off x="2071672" y="1960998"/>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8" name="Picture 7" descr="The Agent Builder interface. The fields are filled with the template content. The user is customising the example prompts">
            <a:extLst>
              <a:ext uri="{FF2B5EF4-FFF2-40B4-BE49-F238E27FC236}">
                <a16:creationId xmlns:a16="http://schemas.microsoft.com/office/drawing/2014/main" id="{AD264D1A-5EB1-9121-2A09-2804DF3087A5}"/>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203449" y="1959290"/>
            <a:ext cx="3561502" cy="1857772"/>
          </a:xfrm>
          <a:prstGeom prst="rect">
            <a:avLst/>
          </a:prstGeom>
        </p:spPr>
      </p:pic>
      <p:cxnSp>
        <p:nvCxnSpPr>
          <p:cNvPr id="10" name="Straight Arrow Connector 9">
            <a:extLst>
              <a:ext uri="{FF2B5EF4-FFF2-40B4-BE49-F238E27FC236}">
                <a16:creationId xmlns:a16="http://schemas.microsoft.com/office/drawing/2014/main" id="{B94EA66C-20D0-1B13-AF28-60857EEC017F}"/>
              </a:ext>
              <a:ext uri="{C183D7F6-B498-43B3-948B-1728B52AA6E4}">
                <adec:decorative xmlns:adec="http://schemas.microsoft.com/office/drawing/2017/decorative" val="1"/>
              </a:ext>
            </a:extLst>
          </p:cNvPr>
          <p:cNvCxnSpPr>
            <a:cxnSpLocks/>
          </p:cNvCxnSpPr>
          <p:nvPr/>
        </p:nvCxnSpPr>
        <p:spPr>
          <a:xfrm flipH="1">
            <a:off x="3231016" y="30317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C24226C9-C83B-B71A-3673-CDC763C8F781}"/>
              </a:ext>
              <a:ext uri="{C183D7F6-B498-43B3-948B-1728B52AA6E4}">
                <adec:decorative xmlns:adec="http://schemas.microsoft.com/office/drawing/2017/decorative" val="1"/>
              </a:ext>
            </a:extLst>
          </p:cNvPr>
          <p:cNvSpPr>
            <a:spLocks/>
          </p:cNvSpPr>
          <p:nvPr/>
        </p:nvSpPr>
        <p:spPr bwMode="auto">
          <a:xfrm>
            <a:off x="6182742" y="1878304"/>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2" name="Rectangle: Rounded Corners 11">
            <a:extLst>
              <a:ext uri="{FF2B5EF4-FFF2-40B4-BE49-F238E27FC236}">
                <a16:creationId xmlns:a16="http://schemas.microsoft.com/office/drawing/2014/main" id="{199C2F75-5DC2-8E24-1AED-88AA5D6B429D}"/>
              </a:ext>
              <a:ext uri="{C183D7F6-B498-43B3-948B-1728B52AA6E4}">
                <adec:decorative xmlns:adec="http://schemas.microsoft.com/office/drawing/2017/decorative" val="1"/>
              </a:ext>
            </a:extLst>
          </p:cNvPr>
          <p:cNvSpPr/>
          <p:nvPr/>
        </p:nvSpPr>
        <p:spPr bwMode="auto">
          <a:xfrm>
            <a:off x="6267185" y="1959290"/>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3" name="Picture 12" descr="The Agent Builder interface. The fields are filled with the template content. The agent is ready. The Create button is prominent on the top right of the screen">
            <a:extLst>
              <a:ext uri="{FF2B5EF4-FFF2-40B4-BE49-F238E27FC236}">
                <a16:creationId xmlns:a16="http://schemas.microsoft.com/office/drawing/2014/main" id="{AB6FDEA4-502F-A2E9-558F-5B79B9C6C6F2}"/>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6415133" y="1959290"/>
            <a:ext cx="3561349" cy="1857772"/>
          </a:xfrm>
          <a:prstGeom prst="rect">
            <a:avLst/>
          </a:prstGeom>
        </p:spPr>
      </p:pic>
      <p:cxnSp>
        <p:nvCxnSpPr>
          <p:cNvPr id="14" name="Straight Arrow Connector 13">
            <a:extLst>
              <a:ext uri="{FF2B5EF4-FFF2-40B4-BE49-F238E27FC236}">
                <a16:creationId xmlns:a16="http://schemas.microsoft.com/office/drawing/2014/main" id="{44225E5E-192A-AA82-EE66-99D9AC9A1F1C}"/>
              </a:ext>
              <a:ext uri="{C183D7F6-B498-43B3-948B-1728B52AA6E4}">
                <adec:decorative xmlns:adec="http://schemas.microsoft.com/office/drawing/2017/decorative" val="1"/>
              </a:ext>
            </a:extLst>
          </p:cNvPr>
          <p:cNvCxnSpPr>
            <a:cxnSpLocks/>
          </p:cNvCxnSpPr>
          <p:nvPr/>
        </p:nvCxnSpPr>
        <p:spPr>
          <a:xfrm flipH="1">
            <a:off x="9824356" y="205481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E64B961-A4FE-7710-D359-C7B93D1E5461}"/>
              </a:ext>
            </a:extLst>
          </p:cNvPr>
          <p:cNvSpPr txBox="1"/>
          <p:nvPr/>
        </p:nvSpPr>
        <p:spPr>
          <a:xfrm>
            <a:off x="10516779" y="2259321"/>
            <a:ext cx="1418400" cy="836126"/>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6</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Publish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When you have finished editing and reviewing your agent, select “Create” to complete the agent building process</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
        <p:nvSpPr>
          <p:cNvPr id="16" name="TextBox 15">
            <a:extLst>
              <a:ext uri="{FF2B5EF4-FFF2-40B4-BE49-F238E27FC236}">
                <a16:creationId xmlns:a16="http://schemas.microsoft.com/office/drawing/2014/main" id="{CC1A4613-D19A-0B94-A15F-C72CA046508F}"/>
              </a:ext>
            </a:extLst>
          </p:cNvPr>
          <p:cNvSpPr txBox="1"/>
          <p:nvPr/>
        </p:nvSpPr>
        <p:spPr>
          <a:xfrm>
            <a:off x="36693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7</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Share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Once created, you will be able to share your agent across your organization to unlock capacity at scale. Or </a:t>
            </a:r>
            <a:r>
              <a:rPr lang="en-US" sz="800" dirty="0">
                <a:solidFill>
                  <a:srgbClr val="091F2C"/>
                </a:solidFill>
                <a:latin typeface="Segoe Sans Display"/>
              </a:rPr>
              <a:t>y</a:t>
            </a:r>
            <a:r>
              <a:rPr kumimoji="0" lang="en-US" sz="800" b="0" i="0" u="none" strike="noStrike" kern="1200" cap="none" spc="0" normalizeH="0" baseline="0" noProof="0" dirty="0" err="1">
                <a:ln>
                  <a:noFill/>
                </a:ln>
                <a:solidFill>
                  <a:srgbClr val="091F2C"/>
                </a:solidFill>
                <a:effectLst/>
                <a:uLnTx/>
                <a:uFillTx/>
                <a:latin typeface="Segoe Sans Display"/>
                <a:ea typeface="+mn-ea"/>
                <a:cs typeface="+mn-cs"/>
              </a:rPr>
              <a:t>ou</a:t>
            </a: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 can also review the agent using the right pane in Copilot</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
        <p:nvSpPr>
          <p:cNvPr id="17" name="Rectangle: Rounded Corners 16">
            <a:extLst>
              <a:ext uri="{FF2B5EF4-FFF2-40B4-BE49-F238E27FC236}">
                <a16:creationId xmlns:a16="http://schemas.microsoft.com/office/drawing/2014/main" id="{978BAB13-CA03-2EB3-3747-A02318B373C2}"/>
              </a:ext>
              <a:ext uri="{C183D7F6-B498-43B3-948B-1728B52AA6E4}">
                <adec:decorative xmlns:adec="http://schemas.microsoft.com/office/drawing/2017/decorative" val="1"/>
              </a:ext>
            </a:extLst>
          </p:cNvPr>
          <p:cNvSpPr>
            <a:spLocks/>
          </p:cNvSpPr>
          <p:nvPr/>
        </p:nvSpPr>
        <p:spPr bwMode="auto">
          <a:xfrm>
            <a:off x="1958909"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18" name="Rectangle: Rounded Corners 17">
            <a:extLst>
              <a:ext uri="{FF2B5EF4-FFF2-40B4-BE49-F238E27FC236}">
                <a16:creationId xmlns:a16="http://schemas.microsoft.com/office/drawing/2014/main" id="{D2D39021-AF79-28A5-A106-73AF0E8BD41B}"/>
              </a:ext>
              <a:ext uri="{C183D7F6-B498-43B3-948B-1728B52AA6E4}">
                <adec:decorative xmlns:adec="http://schemas.microsoft.com/office/drawing/2017/decorative" val="1"/>
              </a:ext>
            </a:extLst>
          </p:cNvPr>
          <p:cNvSpPr/>
          <p:nvPr/>
        </p:nvSpPr>
        <p:spPr bwMode="auto">
          <a:xfrm>
            <a:off x="2071672"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19" name="Picture 18" descr="The user has clicked the create button and the agent is created. A tooltip is asking the user to share or access the agent">
            <a:extLst>
              <a:ext uri="{FF2B5EF4-FFF2-40B4-BE49-F238E27FC236}">
                <a16:creationId xmlns:a16="http://schemas.microsoft.com/office/drawing/2014/main" id="{3E178FF4-F8EB-9EA8-CCAB-0E9D6382832F}"/>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2208272" y="4374910"/>
            <a:ext cx="3570877" cy="1855219"/>
          </a:xfrm>
          <a:prstGeom prst="rect">
            <a:avLst/>
          </a:prstGeom>
        </p:spPr>
      </p:pic>
      <p:cxnSp>
        <p:nvCxnSpPr>
          <p:cNvPr id="20" name="Straight Arrow Connector 19">
            <a:extLst>
              <a:ext uri="{FF2B5EF4-FFF2-40B4-BE49-F238E27FC236}">
                <a16:creationId xmlns:a16="http://schemas.microsoft.com/office/drawing/2014/main" id="{AAE4182A-D392-F356-4C2C-3DC218BD861C}"/>
              </a:ext>
              <a:ext uri="{C183D7F6-B498-43B3-948B-1728B52AA6E4}">
                <adec:decorative xmlns:adec="http://schemas.microsoft.com/office/drawing/2017/decorative" val="1"/>
              </a:ext>
            </a:extLst>
          </p:cNvPr>
          <p:cNvCxnSpPr>
            <a:cxnSpLocks/>
          </p:cNvCxnSpPr>
          <p:nvPr/>
        </p:nvCxnSpPr>
        <p:spPr>
          <a:xfrm flipH="1">
            <a:off x="4653416" y="5448300"/>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C87ACFDC-E88E-7D82-CDB9-BFA8A939A938}"/>
              </a:ext>
              <a:ext uri="{C183D7F6-B498-43B3-948B-1728B52AA6E4}">
                <adec:decorative xmlns:adec="http://schemas.microsoft.com/office/drawing/2017/decorative" val="1"/>
              </a:ext>
            </a:extLst>
          </p:cNvPr>
          <p:cNvSpPr>
            <a:spLocks/>
          </p:cNvSpPr>
          <p:nvPr/>
        </p:nvSpPr>
        <p:spPr bwMode="auto">
          <a:xfrm>
            <a:off x="6182742" y="4292647"/>
            <a:ext cx="4050349" cy="2023159"/>
          </a:xfrm>
          <a:prstGeom prst="roundRect">
            <a:avLst>
              <a:gd name="adj" fmla="val 9000"/>
            </a:avLst>
          </a:prstGeom>
          <a:solidFill>
            <a:srgbClr val="F0ECF8"/>
          </a:solidFill>
          <a:ln w="12700">
            <a:solidFill>
              <a:srgbClr val="BBA6DE"/>
            </a:solidFill>
          </a:ln>
          <a:effectLst>
            <a:outerShdw blurRad="177800" dist="127000" dir="2700000" algn="tl" rotWithShape="0">
              <a:prstClr val="black">
                <a:alpha val="2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Sans Display"/>
              <a:ea typeface="+mn-ea"/>
              <a:cs typeface="+mn-cs"/>
            </a:endParaRPr>
          </a:p>
        </p:txBody>
      </p:sp>
      <p:sp>
        <p:nvSpPr>
          <p:cNvPr id="22" name="Rectangle: Rounded Corners 21">
            <a:extLst>
              <a:ext uri="{FF2B5EF4-FFF2-40B4-BE49-F238E27FC236}">
                <a16:creationId xmlns:a16="http://schemas.microsoft.com/office/drawing/2014/main" id="{58BFBAFC-DFD3-19BB-74F2-6F4095AFD395}"/>
              </a:ext>
              <a:ext uri="{C183D7F6-B498-43B3-948B-1728B52AA6E4}">
                <adec:decorative xmlns:adec="http://schemas.microsoft.com/office/drawing/2017/decorative" val="1"/>
              </a:ext>
            </a:extLst>
          </p:cNvPr>
          <p:cNvSpPr/>
          <p:nvPr/>
        </p:nvSpPr>
        <p:spPr bwMode="auto">
          <a:xfrm>
            <a:off x="6295504" y="4375341"/>
            <a:ext cx="3824824" cy="1857772"/>
          </a:xfrm>
          <a:prstGeom prst="roundRect">
            <a:avLst>
              <a:gd name="adj" fmla="val 2722"/>
            </a:avLst>
          </a:prstGeom>
          <a:solidFill>
            <a:srgbClr val="96969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US" sz="2000">
              <a:solidFill>
                <a:schemeClr val="bg1"/>
              </a:solidFill>
              <a:ea typeface="Segoe UI" pitchFamily="34" charset="0"/>
              <a:cs typeface="Segoe UI" pitchFamily="34" charset="0"/>
            </a:endParaRPr>
          </a:p>
        </p:txBody>
      </p:sp>
      <p:pic>
        <p:nvPicPr>
          <p:cNvPr id="23" name="Picture 22" descr="The new agent interface. The user is using the agent">
            <a:extLst>
              <a:ext uri="{FF2B5EF4-FFF2-40B4-BE49-F238E27FC236}">
                <a16:creationId xmlns:a16="http://schemas.microsoft.com/office/drawing/2014/main" id="{C04F8A3B-F50E-3B62-F66D-C9F9700075BA}"/>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6432105" y="4374271"/>
            <a:ext cx="3551958" cy="1856495"/>
          </a:xfrm>
          <a:prstGeom prst="rect">
            <a:avLst/>
          </a:prstGeom>
        </p:spPr>
      </p:pic>
      <p:cxnSp>
        <p:nvCxnSpPr>
          <p:cNvPr id="24" name="Straight Arrow Connector 23">
            <a:extLst>
              <a:ext uri="{FF2B5EF4-FFF2-40B4-BE49-F238E27FC236}">
                <a16:creationId xmlns:a16="http://schemas.microsoft.com/office/drawing/2014/main" id="{1CE372DD-26D7-2D9E-E6CE-B35DBC412CEA}"/>
              </a:ext>
              <a:ext uri="{C183D7F6-B498-43B3-948B-1728B52AA6E4}">
                <adec:decorative xmlns:adec="http://schemas.microsoft.com/office/drawing/2017/decorative" val="1"/>
              </a:ext>
            </a:extLst>
          </p:cNvPr>
          <p:cNvCxnSpPr>
            <a:cxnSpLocks/>
          </p:cNvCxnSpPr>
          <p:nvPr/>
        </p:nvCxnSpPr>
        <p:spPr>
          <a:xfrm flipH="1">
            <a:off x="9225416" y="6028967"/>
            <a:ext cx="257493" cy="0"/>
          </a:xfrm>
          <a:prstGeom prst="straightConnector1">
            <a:avLst/>
          </a:prstGeom>
          <a:ln w="28575">
            <a:solidFill>
              <a:schemeClr val="bg2">
                <a:lumMod val="50000"/>
              </a:schemeClr>
            </a:solidFill>
            <a:headEnd type="none" w="lg" len="med"/>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821C58E8-7598-90DA-9282-65CDBCB8BE6E}"/>
              </a:ext>
            </a:extLst>
          </p:cNvPr>
          <p:cNvSpPr txBox="1"/>
          <p:nvPr/>
        </p:nvSpPr>
        <p:spPr>
          <a:xfrm>
            <a:off x="10516779" y="4676095"/>
            <a:ext cx="1418400" cy="1082348"/>
          </a:xfrm>
          <a:prstGeom prst="rect">
            <a:avLst/>
          </a:prstGeom>
          <a:noFill/>
        </p:spPr>
        <p:txBody>
          <a:bodyPr vert="horz" wrap="square" lIns="0" tIns="0" rIns="0" bIns="0" rtlCol="0">
            <a:spAutoFit/>
          </a:bodyPr>
          <a:lstStyle/>
          <a:p>
            <a:pPr marL="0" marR="0" lvl="0" indent="0" algn="l" defTabSz="457200" rtl="0" eaLnBrk="1" fontAlgn="auto" latinLnBrk="0" hangingPunct="1">
              <a:lnSpc>
                <a:spcPct val="100000"/>
              </a:lnSpc>
              <a:spcBef>
                <a:spcPts val="200"/>
              </a:spcBef>
              <a:spcAft>
                <a:spcPts val="0"/>
              </a:spcAft>
              <a:buClrTx/>
              <a:buSzTx/>
              <a:buFontTx/>
              <a:buNone/>
              <a:tabLst/>
              <a:defRPr/>
            </a:pPr>
            <a:r>
              <a:rPr kumimoji="0" lang="en-US" sz="1000" b="0" i="0" u="none" strike="noStrike" kern="1200" cap="none" spc="0" normalizeH="0" baseline="0" noProof="0" dirty="0">
                <a:ln>
                  <a:noFill/>
                </a:ln>
                <a:gradFill flip="none" rotWithShape="1">
                  <a:gsLst>
                    <a:gs pos="29000">
                      <a:srgbClr val="0078D4"/>
                    </a:gs>
                    <a:gs pos="100000">
                      <a:srgbClr val="C53FCC"/>
                    </a:gs>
                  </a:gsLst>
                  <a:lin ang="0" scaled="1"/>
                  <a:tileRect/>
                </a:gradFill>
                <a:effectLst/>
                <a:uLnTx/>
                <a:uFillTx/>
                <a:latin typeface="Segoe Sans Display Semibold"/>
                <a:ea typeface="+mn-ea"/>
                <a:cs typeface="+mn-cs"/>
              </a:rPr>
              <a:t>Step 8</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900" b="0" i="0" u="none" strike="noStrike" kern="1200" cap="none" spc="0" normalizeH="0" baseline="0" noProof="0" dirty="0">
                <a:ln>
                  <a:noFill/>
                </a:ln>
                <a:solidFill>
                  <a:srgbClr val="091F2C"/>
                </a:solidFill>
                <a:effectLst/>
                <a:uLnTx/>
                <a:uFillTx/>
                <a:latin typeface="Segoe Sans Display Semibold"/>
                <a:ea typeface="+mn-ea"/>
                <a:cs typeface="+mn-cs"/>
              </a:rPr>
              <a:t>Use your agent</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You can now use the agent or @mention your agent </a:t>
            </a:r>
            <a:r>
              <a:rPr lang="en-US" sz="800" dirty="0">
                <a:solidFill>
                  <a:srgbClr val="091F2C"/>
                </a:solidFill>
                <a:latin typeface="Segoe Sans Display"/>
              </a:rPr>
              <a:t>and</a:t>
            </a:r>
            <a:r>
              <a:rPr kumimoji="0" lang="en-US" sz="800" b="0" i="0" u="none" strike="noStrike" kern="1200" cap="none" spc="0" normalizeH="0" baseline="0" noProof="0" dirty="0">
                <a:ln>
                  <a:noFill/>
                </a:ln>
                <a:solidFill>
                  <a:srgbClr val="091F2C"/>
                </a:solidFill>
                <a:effectLst/>
                <a:uLnTx/>
                <a:uFillTx/>
                <a:latin typeface="Segoe Sans Display"/>
                <a:ea typeface="+mn-ea"/>
                <a:cs typeface="+mn-cs"/>
              </a:rPr>
              <a:t> ask it questions directly in Copilot, saving you valuable time to focus on your most important tasks</a:t>
            </a:r>
            <a:endParaRPr kumimoji="0" lang="en-US" sz="1600" b="0" i="0" u="none" strike="noStrike" kern="1200" cap="none" spc="0" normalizeH="0" baseline="0" noProof="0" dirty="0">
              <a:ln>
                <a:noFill/>
              </a:ln>
              <a:solidFill>
                <a:srgbClr val="091F2C"/>
              </a:solidFill>
              <a:effectLst/>
              <a:uLnTx/>
              <a:uFillTx/>
              <a:latin typeface="Segoe Sans Display"/>
              <a:ea typeface="+mn-ea"/>
              <a:cs typeface="+mn-cs"/>
            </a:endParaRPr>
          </a:p>
        </p:txBody>
      </p:sp>
    </p:spTree>
    <p:extLst>
      <p:ext uri="{BB962C8B-B14F-4D97-AF65-F5344CB8AC3E}">
        <p14:creationId xmlns:p14="http://schemas.microsoft.com/office/powerpoint/2010/main" val="249113348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F72A6-34C0-E708-61DE-DDD6E9A7A37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5679B44-C756-A51B-D129-1E3BCCE88817}"/>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6" b="89979" l="4154" r="90000">
                        <a14:foregroundMark x1="14154" y1="52531" x2="17385" y2="59200"/>
                        <a14:foregroundMark x1="16256" y1="52736" x2="19179" y2="54378"/>
                        <a14:foregroundMark x1="4154" y1="40458" x2="5949" y2="40663"/>
                        <a14:foregroundMark x1="50154" y1="32387" x2="60513" y2="33995"/>
                        <a14:foregroundMark x1="60513" y1="33995" x2="70872" y2="38167"/>
                        <a14:foregroundMark x1="70872" y1="38167" x2="72462" y2="39774"/>
                        <a14:foregroundMark x1="66821" y1="63714" x2="74103" y2="57661"/>
                        <a14:foregroundMark x1="74103" y1="57661" x2="76256" y2="50000"/>
                        <a14:foregroundMark x1="76256" y1="50000" x2="73487" y2="42784"/>
                        <a14:foregroundMark x1="73487" y1="42784" x2="71128" y2="40219"/>
                        <a14:foregroundMark x1="52821" y1="32148" x2="63282" y2="33995"/>
                        <a14:foregroundMark x1="63282" y1="33995" x2="72103" y2="40150"/>
                        <a14:foregroundMark x1="72103" y1="40150" x2="75846" y2="47230"/>
                        <a14:foregroundMark x1="75846" y1="47230" x2="76000" y2="54480"/>
                        <a14:foregroundMark x1="76000" y1="54480" x2="75128" y2="56361"/>
                        <a14:foregroundMark x1="72923" y1="40663" x2="76513" y2="48632"/>
                        <a14:foregroundMark x1="76513" y1="48632" x2="76154" y2="51710"/>
                        <a14:foregroundMark x1="72154" y1="40287" x2="76667" y2="48803"/>
                        <a14:foregroundMark x1="76667" y1="48803" x2="75385" y2="54754"/>
                        <a14:foregroundMark x1="74386" y1="42507" x2="76769" y2="48119"/>
                        <a14:foregroundMark x1="76769" y1="48119" x2="76462" y2="53112"/>
                        <a14:foregroundMark x1="73971" y1="42196" x2="77282" y2="49419"/>
                        <a14:foregroundMark x1="74769" y1="43023" x2="76872" y2="47503"/>
                        <a14:foregroundMark x1="73128" y1="40321" x2="75077" y2="43365"/>
                        <a14:backgroundMark x1="73897" y1="40014" x2="73692" y2="39911"/>
                        <a14:backgroundMark x1="72513" y1="38748" x2="73633" y2="40185"/>
                        <a14:backgroundMark x1="13590" y1="40698" x2="13590" y2="40698"/>
                      </a14:backgroundRemoval>
                    </a14:imgEffect>
                  </a14:imgLayer>
                </a14:imgProps>
              </a:ext>
            </a:extLst>
          </a:blip>
          <a:srcRect t="30784" r="21625" b="28424"/>
          <a:stretch/>
        </p:blipFill>
        <p:spPr>
          <a:xfrm rot="21139853">
            <a:off x="6336504" y="1632775"/>
            <a:ext cx="5052302" cy="3942969"/>
          </a:xfrm>
          <a:prstGeom prst="rect">
            <a:avLst/>
          </a:prstGeom>
          <a:effectLst>
            <a:outerShdw blurRad="38100" dist="50800" dir="10200000" algn="t" rotWithShape="0">
              <a:prstClr val="black">
                <a:alpha val="88000"/>
              </a:prstClr>
            </a:outerShdw>
          </a:effectLst>
        </p:spPr>
      </p:pic>
      <p:sp>
        <p:nvSpPr>
          <p:cNvPr id="2" name="Title 1">
            <a:extLst>
              <a:ext uri="{FF2B5EF4-FFF2-40B4-BE49-F238E27FC236}">
                <a16:creationId xmlns:a16="http://schemas.microsoft.com/office/drawing/2014/main" id="{9E1FCC50-22D2-14E7-76E0-EB4895C20633}"/>
              </a:ext>
            </a:extLst>
          </p:cNvPr>
          <p:cNvSpPr>
            <a:spLocks noGrp="1"/>
          </p:cNvSpPr>
          <p:nvPr>
            <p:ph type="title" idx="4294967295"/>
          </p:nvPr>
        </p:nvSpPr>
        <p:spPr>
          <a:xfrm>
            <a:off x="584200" y="3147367"/>
            <a:ext cx="11018520" cy="615553"/>
          </a:xfrm>
        </p:spPr>
        <p:txBody>
          <a:bodyPr lIns="0"/>
          <a:lstStyle/>
          <a:p>
            <a:r>
              <a:rPr lang="en-GB" sz="4000" dirty="0"/>
              <a:t>Thank you!</a:t>
            </a:r>
            <a:endParaRPr lang="en-US" sz="4000" dirty="0"/>
          </a:p>
        </p:txBody>
      </p:sp>
      <p:sp>
        <p:nvSpPr>
          <p:cNvPr id="9" name="Text Placeholder 4">
            <a:extLst>
              <a:ext uri="{FF2B5EF4-FFF2-40B4-BE49-F238E27FC236}">
                <a16:creationId xmlns:a16="http://schemas.microsoft.com/office/drawing/2014/main" id="{A9CEB151-09E5-CCC0-15B2-C165A31E4B4D}"/>
              </a:ext>
            </a:extLst>
          </p:cNvPr>
          <p:cNvSpPr txBox="1">
            <a:spLocks/>
          </p:cNvSpPr>
          <p:nvPr/>
        </p:nvSpPr>
        <p:spPr>
          <a:xfrm>
            <a:off x="584200" y="3912972"/>
            <a:ext cx="9144000" cy="246221"/>
          </a:xfrm>
          <a:prstGeom prst="rect">
            <a:avLst/>
          </a:prstGeom>
        </p:spPr>
        <p:txBody>
          <a:bodyPr lIns="0"/>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Sans Display" pitchFamily="2"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GB" sz="1600" dirty="0"/>
              <a:t>Find your next Copilot agent at </a:t>
            </a:r>
            <a:r>
              <a:rPr lang="en-GB" sz="1600" dirty="0">
                <a:solidFill>
                  <a:schemeClr val="accent1">
                    <a:lumMod val="75000"/>
                  </a:schemeClr>
                </a:solidFill>
                <a:hlinkClick r:id="rId4">
                  <a:extLst>
                    <a:ext uri="{A12FA001-AC4F-418D-AE19-62706E023703}">
                      <ahyp:hlinkClr xmlns:ahyp="http://schemas.microsoft.com/office/drawing/2018/hyperlinkcolor" val="tx"/>
                    </a:ext>
                  </a:extLst>
                </a:hlinkClick>
              </a:rPr>
              <a:t>adoption.microsoft.com</a:t>
            </a:r>
            <a:endParaRPr lang="en-US" sz="1600" dirty="0">
              <a:solidFill>
                <a:schemeClr val="accent1">
                  <a:lumMod val="75000"/>
                </a:schemeClr>
              </a:solidFill>
            </a:endParaRPr>
          </a:p>
        </p:txBody>
      </p:sp>
    </p:spTree>
    <p:extLst>
      <p:ext uri="{BB962C8B-B14F-4D97-AF65-F5344CB8AC3E}">
        <p14:creationId xmlns:p14="http://schemas.microsoft.com/office/powerpoint/2010/main" val="1505687252"/>
      </p:ext>
    </p:extLst>
  </p:cSld>
  <p:clrMapOvr>
    <a:masterClrMapping/>
  </p:clrMapOvr>
  <p:transition>
    <p:fade/>
  </p:transition>
</p:sld>
</file>

<file path=ppt/theme/theme1.xml><?xml version="1.0" encoding="utf-8"?>
<a:theme xmlns:a="http://schemas.openxmlformats.org/drawingml/2006/main" name="Microsoft 365 Copilot Template">
  <a:themeElements>
    <a:clrScheme name="Microsoft 365 Copilot">
      <a:dk1>
        <a:srgbClr val="091F2C"/>
      </a:dk1>
      <a:lt1>
        <a:srgbClr val="FFFFFF"/>
      </a:lt1>
      <a:dk2>
        <a:srgbClr val="000000"/>
      </a:dk2>
      <a:lt2>
        <a:srgbClr val="FFF8F5"/>
      </a:lt2>
      <a:accent1>
        <a:srgbClr val="0078D4"/>
      </a:accent1>
      <a:accent2>
        <a:srgbClr val="C03BC4"/>
      </a:accent2>
      <a:accent3>
        <a:srgbClr val="FFA38B"/>
      </a:accent3>
      <a:accent4>
        <a:srgbClr val="8661C5"/>
      </a:accent4>
      <a:accent5>
        <a:srgbClr val="8DC8E8"/>
      </a:accent5>
      <a:accent6>
        <a:srgbClr val="FF5C39"/>
      </a:accent6>
      <a:hlink>
        <a:srgbClr val="0078D4"/>
      </a:hlink>
      <a:folHlink>
        <a:srgbClr val="C03BC4"/>
      </a:folHlink>
    </a:clrScheme>
    <a:fontScheme name="FantasyxMSFT">
      <a:majorFont>
        <a:latin typeface="Segoe Sans Display Semibold"/>
        <a:ea typeface=""/>
        <a:cs typeface=""/>
      </a:majorFont>
      <a:minorFont>
        <a:latin typeface="Segoe Sans Display"/>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Copilot-Powerpoint-Template_2504" id="{6BE6AC59-600F-BB42-A9B7-9CD9420BD9FE}" vid="{0B8AE68D-9F32-1749-802B-95169DCEFF2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Light Orange">
      <a:srgbClr val="FF9349"/>
    </a:custClr>
    <a:custClr name="Light Yellow">
      <a:srgbClr val="FEF000"/>
    </a:custClr>
    <a:custClr name="Light Green">
      <a:srgbClr val="9BF00B"/>
    </a:custClr>
    <a:custClr name="Light Teal">
      <a:srgbClr val="30E5D0"/>
    </a:custClr>
    <a:custClr name="Light Blue">
      <a:srgbClr val="50E6FF"/>
    </a:custClr>
    <a:custClr name="Light Purple">
      <a:srgbClr val="D59DFF"/>
    </a:custClr>
    <a:custClr name="White">
      <a:srgbClr val="FFFFFF"/>
    </a:custClr>
    <a:custClr name="Extra Light Gray">
      <a:srgbClr val="F2F2F2"/>
    </a:custClr>
    <a:custClr name="Light Gray">
      <a:srgbClr val="E6E6E6"/>
    </a:custClr>
    <a:custClr name="Gray">
      <a:srgbClr val="D2D2D2"/>
    </a:custClr>
    <a:custClr name="Orange">
      <a:srgbClr val="D83B01"/>
    </a:custClr>
    <a:custClr name="Yellow">
      <a:srgbClr val="FFB900"/>
    </a:custClr>
    <a:custClr name="Green">
      <a:srgbClr val="107C10"/>
    </a:custClr>
    <a:custClr name="Teal">
      <a:srgbClr val="008575"/>
    </a:custClr>
    <a:custClr name="Blue">
      <a:srgbClr val="0078D4"/>
    </a:custClr>
    <a:custClr name="Purple">
      <a:srgbClr val="8661C5"/>
    </a:custClr>
    <a:custClr name="Mid Gray">
      <a:srgbClr val="737373"/>
    </a:custClr>
    <a:custClr name="Dark Gray">
      <a:srgbClr val="505050"/>
    </a:custClr>
    <a:custClr name="Extra Dark Gray">
      <a:srgbClr val="2F2F2F"/>
    </a:custClr>
    <a:custClr name="Rick Black">
      <a:srgbClr val="000000"/>
    </a:custClr>
    <a:custClr name="Dark Orange">
      <a:srgbClr val="6B2929"/>
    </a:custClr>
    <a:custClr name="Dark Yellow">
      <a:srgbClr val="6A4B16"/>
    </a:custClr>
    <a:custClr name="Dark Green">
      <a:srgbClr val="054B16"/>
    </a:custClr>
    <a:custClr name="Dark Teal">
      <a:srgbClr val="274B47"/>
    </a:custClr>
    <a:custClr name="Dark Blue">
      <a:srgbClr val="243A5E"/>
    </a:custClr>
    <a:custClr name="Dark Purple">
      <a:srgbClr val="3B2E58"/>
    </a:custClr>
  </a:custClr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0B966FD79224D4BA85F25A47B1A9825" ma:contentTypeVersion="22" ma:contentTypeDescription="Create a new document." ma:contentTypeScope="" ma:versionID="0ea44bd7e7a4b1f566284c64c2de894f">
  <xsd:schema xmlns:xsd="http://www.w3.org/2001/XMLSchema" xmlns:xs="http://www.w3.org/2001/XMLSchema" xmlns:p="http://schemas.microsoft.com/office/2006/metadata/properties" xmlns:ns1="http://schemas.microsoft.com/sharepoint/v3" xmlns:ns2="64e0a3ad-3a37-4cff-beb8-cdd69c3a68b9" xmlns:ns3="afefc9b0-eaf5-4f8f-8c91-d01d7cb6f86f" targetNamespace="http://schemas.microsoft.com/office/2006/metadata/properties" ma:root="true" ma:fieldsID="189fa4a572c7dc50440ace01f8dbc1df" ns1:_="" ns2:_="" ns3:_="">
    <xsd:import namespace="http://schemas.microsoft.com/sharepoint/v3"/>
    <xsd:import namespace="64e0a3ad-3a37-4cff-beb8-cdd69c3a68b9"/>
    <xsd:import namespace="afefc9b0-eaf5-4f8f-8c91-d01d7cb6f86f"/>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BillingMetadata" minOccurs="0"/>
                <xsd:element ref="ns2:Status" minOccurs="0"/>
                <xsd:element ref="ns2:MediaServiceLocation" minOccurs="0"/>
                <xsd:element ref="ns2:MediaServiceDocTags"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e0a3ad-3a37-4cff-beb8-cdd69c3a68b9"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Text"/>
      </xsd:simpleType>
    </xsd:element>
    <xsd:element name="Status" ma:index="25" nillable="true" ma:displayName="Status" ma:default="Draft" ma:format="Dropdown" ma:internalName="Status">
      <xsd:simpleType>
        <xsd:restriction base="dms:Choice">
          <xsd:enumeration value="Draft"/>
          <xsd:enumeration value="Final"/>
          <xsd:enumeration value="Reference"/>
          <xsd:enumeration value="Dont Use"/>
        </xsd:restriction>
      </xsd:simpleType>
    </xsd:element>
    <xsd:element name="MediaServiceLocation" ma:index="26" nillable="true" ma:displayName="Location" ma:indexed="true" ma:internalName="MediaServiceLocation" ma:readOnly="true">
      <xsd:simpleType>
        <xsd:restriction base="dms:Text"/>
      </xsd:simpleType>
    </xsd:element>
    <xsd:element name="MediaServiceDocTags" ma:index="27" nillable="true" ma:displayName="MediaServiceDocTags" ma:hidden="true" ma:internalName="MediaServiceDocTags" ma:readOnly="true">
      <xsd:simpleType>
        <xsd:restriction base="dms:Note"/>
      </xsd:simpleType>
    </xsd:element>
    <xsd:element name="HasDigitalSignature" ma:index="28" nillable="true" ma:displayName="Has Digital Signature" ma:internalName="HasDigitalSignature" ma:readOnly="false">
      <xsd:simpleType>
        <xsd:restriction base="dms:Boolean"/>
      </xsd:simpleType>
    </xsd:element>
    <xsd:element name="DigitalSignatureProvider" ma:index="29" nillable="true" ma:displayName="Digital Signature Provider" ma:internalName="DigitalSignatureProvider"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efc9b0-eaf5-4f8f-8c91-d01d7cb6f86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28586fa-fa4e-4fdc-9f22-8e4b8976a0d9}" ma:internalName="TaxCatchAll" ma:showField="CatchAllData" ma:web="afefc9b0-eaf5-4f8f-8c91-d01d7cb6f8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64e0a3ad-3a37-4cff-beb8-cdd69c3a68b9">Draft</Status>
    <_ip_UnifiedCompliancePolicyUIAction xmlns="http://schemas.microsoft.com/sharepoint/v3" xsi:nil="true"/>
    <HasDigitalSignature xmlns="64e0a3ad-3a37-4cff-beb8-cdd69c3a68b9" xsi:nil="true"/>
    <TaxCatchAll xmlns="afefc9b0-eaf5-4f8f-8c91-d01d7cb6f86f" xsi:nil="true"/>
    <_ip_UnifiedCompliancePolicyProperties xmlns="http://schemas.microsoft.com/sharepoint/v3" xsi:nil="true"/>
    <lcf76f155ced4ddcb4097134ff3c332f xmlns="64e0a3ad-3a37-4cff-beb8-cdd69c3a68b9">
      <Terms xmlns="http://schemas.microsoft.com/office/infopath/2007/PartnerControls"/>
    </lcf76f155ced4ddcb4097134ff3c332f>
    <DigitalSignatureProvider xmlns="64e0a3ad-3a37-4cff-beb8-cdd69c3a68b9" xsi:nil="true"/>
  </documentManagement>
</p:properties>
</file>

<file path=customXml/itemProps1.xml><?xml version="1.0" encoding="utf-8"?>
<ds:datastoreItem xmlns:ds="http://schemas.openxmlformats.org/officeDocument/2006/customXml" ds:itemID="{CC0D60A6-C043-41EF-B97E-3A8CE127EB76}">
  <ds:schemaRefs>
    <ds:schemaRef ds:uri="http://schemas.microsoft.com/sharepoint/v3/contenttype/forms"/>
  </ds:schemaRefs>
</ds:datastoreItem>
</file>

<file path=customXml/itemProps2.xml><?xml version="1.0" encoding="utf-8"?>
<ds:datastoreItem xmlns:ds="http://schemas.openxmlformats.org/officeDocument/2006/customXml" ds:itemID="{D4208707-F96A-4188-B47C-875C4E257E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4e0a3ad-3a37-4cff-beb8-cdd69c3a68b9"/>
    <ds:schemaRef ds:uri="afefc9b0-eaf5-4f8f-8c91-d01d7cb6f8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A527B95-0773-4D0D-AF40-6378C42DCB2C}">
  <ds:schemaRefs>
    <ds:schemaRef ds:uri="http://schemas.microsoft.com/office/2006/metadata/properties"/>
    <ds:schemaRef ds:uri="http://schemas.microsoft.com/office/infopath/2007/PartnerControls"/>
    <ds:schemaRef ds:uri="64e0a3ad-3a37-4cff-beb8-cdd69c3a68b9"/>
    <ds:schemaRef ds:uri="http://schemas.microsoft.com/sharepoint/v3"/>
    <ds:schemaRef ds:uri="afefc9b0-eaf5-4f8f-8c91-d01d7cb6f86f"/>
  </ds:schemaRefs>
</ds:datastoreItem>
</file>

<file path=docMetadata/LabelInfo.xml><?xml version="1.0" encoding="utf-8"?>
<clbl:labelList xmlns:clbl="http://schemas.microsoft.com/office/2020/mipLabelMetadata">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Microsoft365-Copilot-Powerpoint-Template_2504</Template>
  <TotalTime>0</TotalTime>
  <Words>613</Words>
  <Application>Microsoft Office PowerPoint</Application>
  <PresentationFormat>Widescreen</PresentationFormat>
  <Paragraphs>51</Paragraphs>
  <Slides>5</Slides>
  <Notes>2</Notes>
  <HiddenSlides>0</HiddenSlides>
  <MMClips>1</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Microsoft 365 Copilot Template</vt:lpstr>
      <vt:lpstr>Onboarding  Agent</vt:lpstr>
      <vt:lpstr>Onboarding Agent</vt:lpstr>
      <vt:lpstr>Build agents in Copilot | Summary Steps 1/2</vt:lpstr>
      <vt:lpstr>Build agents in Copilot | Summary Steps 2/2</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2</cp:revision>
  <dcterms:created xsi:type="dcterms:W3CDTF">2026-03-20T11:30:20Z</dcterms:created>
  <dcterms:modified xsi:type="dcterms:W3CDTF">2026-03-31T17:51:11Z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0x01010000B966FD79224D4BA85F25A47B1A9825</vt:lpwstr>
  </property>
</Properties>
</file>