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vtt" ContentType="text/vtt"/>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5447" r:id="rId4"/>
  </p:sldMasterIdLst>
  <p:notesMasterIdLst>
    <p:notesMasterId r:id="rId10"/>
  </p:notesMasterIdLst>
  <p:handoutMasterIdLst>
    <p:handoutMasterId r:id="rId11"/>
  </p:handoutMasterIdLst>
  <p:sldIdLst>
    <p:sldId id="2147479594" r:id="rId5"/>
    <p:sldId id="256" r:id="rId6"/>
    <p:sldId id="2147481794" r:id="rId7"/>
    <p:sldId id="2147481797" r:id="rId8"/>
    <p:sldId id="258" r:id="rId9"/>
  </p:sldIdLst>
  <p:sldSz cx="12192000" cy="6858000"/>
  <p:notesSz cx="6858000" cy="9144000"/>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DF4EF"/>
    <a:srgbClr val="969696"/>
    <a:srgbClr val="959595"/>
    <a:srgbClr val="C03BC4"/>
    <a:srgbClr val="2A446F"/>
    <a:srgbClr val="FF5C39"/>
    <a:srgbClr val="FFE399"/>
    <a:srgbClr val="D7D2CB"/>
    <a:srgbClr val="8C82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819A6B-000B-4C0B-8209-2A697DCE0D1E}" v="6" dt="2026-03-18T20:19:04.6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4" d="100"/>
          <a:sy n="94" d="100"/>
        </p:scale>
        <p:origin x="66" y="90"/>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commentAuthors" Target="commentAuthors.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a:latin typeface="Segoe Sans Display" pitchFamily="2"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60F9EC6-89FF-47E1-8594-1A32E3B45134}" type="datetime8">
              <a:rPr lang="en-US" smtClean="0">
                <a:latin typeface="Segoe Sans Display" pitchFamily="2" charset="0"/>
              </a:rPr>
              <a:t>3/31/2026 10:45 AM</a:t>
            </a:fld>
            <a:endParaRPr lang="en-US">
              <a:latin typeface="Segoe Sans Display" pitchFamily="2"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a:gradFill>
                  <a:gsLst>
                    <a:gs pos="0">
                      <a:schemeClr val="tx1"/>
                    </a:gs>
                    <a:gs pos="100000">
                      <a:schemeClr val="tx1"/>
                    </a:gs>
                  </a:gsLst>
                  <a:lin ang="5400000" scaled="0"/>
                </a:gradFill>
                <a:latin typeface="Segoe Sans Display" pitchFamily="2" charset="0"/>
                <a:ea typeface="Segoe UI" pitchFamily="34" charset="0"/>
                <a:cs typeface="Segoe Sans Display" pitchFamily="2"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Sans Display" pitchFamily="2" charset="0"/>
              </a:rPr>
              <a:t>‹#›</a:t>
            </a:fld>
            <a:endParaRPr lang="en-US">
              <a:latin typeface="Segoe Sans Display" pitchFamily="2"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Sans Display" pitchFamily="2" charset="0"/>
              </a:defRPr>
            </a:lvl1pPr>
          </a:lstStyle>
          <a:p>
            <a:endParaRPr lang="en-US"/>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atin typeface="Segoe Sans Display" pitchFamily="2" charset="0"/>
                <a:cs typeface="Segoe Sans Display" pitchFamily="2" charset="0"/>
              </a:defRPr>
            </a:lvl1p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Sans Display" pitchFamily="2" charset="0"/>
              </a:defRPr>
            </a:lvl1pPr>
          </a:lstStyle>
          <a:p>
            <a:fld id="{386CE63F-9E7F-4C04-9D0D-FCA25A8E9E86}" type="datetime8">
              <a:rPr lang="en-US" smtClean="0"/>
              <a:pPr/>
              <a:t>3/31/2026 10:45 AM</a:t>
            </a:fld>
            <a:endParaRPr lang="en-US"/>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Sans Display" pitchFamily="2" charset="0"/>
              </a:defRPr>
            </a:lvl1pPr>
          </a:lstStyle>
          <a:p>
            <a:fld id="{B4008EB6-D09E-4580-8CD6-DDB14511944F}" type="slidenum">
              <a:rPr lang="en-US" smtClean="0"/>
              <a:pPr/>
              <a:t>‹#›</a:t>
            </a:fld>
            <a:endParaRPr lang="en-US"/>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14367" rtl="0" eaLnBrk="1" latinLnBrk="0" hangingPunct="1">
      <a:lnSpc>
        <a:spcPct val="90000"/>
      </a:lnSpc>
      <a:spcAft>
        <a:spcPts val="333"/>
      </a:spcAft>
      <a:defRPr sz="882" kern="1200">
        <a:solidFill>
          <a:schemeClr val="tx1"/>
        </a:solidFill>
        <a:latin typeface="Segoe Sans Display" pitchFamily="2" charset="0"/>
        <a:ea typeface="+mn-ea"/>
        <a:cs typeface="+mn-cs"/>
      </a:defRPr>
    </a:lvl1pPr>
    <a:lvl2pPr marL="212982" indent="-105829"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2pPr>
    <a:lvl3pPr marL="328071" indent="-115090"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3pPr>
    <a:lvl4pPr marL="482848" indent="-146838"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4pPr>
    <a:lvl5pPr marL="615134" indent="-115090"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5pPr>
    <a:lvl6pPr marL="2285918" algn="l" defTabSz="914367" rtl="0" eaLnBrk="1" latinLnBrk="0" hangingPunct="1">
      <a:defRPr sz="1176" kern="1200">
        <a:solidFill>
          <a:schemeClr val="tx1"/>
        </a:solidFill>
        <a:latin typeface="+mn-lt"/>
        <a:ea typeface="+mn-ea"/>
        <a:cs typeface="+mn-cs"/>
      </a:defRPr>
    </a:lvl6pPr>
    <a:lvl7pPr marL="2743101" algn="l" defTabSz="914367" rtl="0" eaLnBrk="1" latinLnBrk="0" hangingPunct="1">
      <a:defRPr sz="1176" kern="1200">
        <a:solidFill>
          <a:schemeClr val="tx1"/>
        </a:solidFill>
        <a:latin typeface="+mn-lt"/>
        <a:ea typeface="+mn-ea"/>
        <a:cs typeface="+mn-cs"/>
      </a:defRPr>
    </a:lvl7pPr>
    <a:lvl8pPr marL="3200284" algn="l" defTabSz="914367" rtl="0" eaLnBrk="1" latinLnBrk="0" hangingPunct="1">
      <a:defRPr sz="1176" kern="1200">
        <a:solidFill>
          <a:schemeClr val="tx1"/>
        </a:solidFill>
        <a:latin typeface="+mn-lt"/>
        <a:ea typeface="+mn-ea"/>
        <a:cs typeface="+mn-cs"/>
      </a:defRPr>
    </a:lvl8pPr>
    <a:lvl9pPr marL="3657469" algn="l" defTabSz="914367" rtl="0" eaLnBrk="1" latinLnBrk="0" hangingPunct="1">
      <a:defRPr sz="1176"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BE13A-D40A-AF99-84FC-3BFBA3F391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AB19F9-660B-FAA2-F02B-1C9BFE1AAA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1EE4DC-F1BA-14D4-2FE7-73A9A2C7FB96}"/>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0C89003F-BB72-14B4-7DD9-EEFDC7D54FE0}"/>
              </a:ext>
            </a:extLst>
          </p:cNvPr>
          <p:cNvSpPr>
            <a:spLocks noGrp="1"/>
          </p:cNvSpPr>
          <p:nvPr>
            <p:ph type="hdr" sz="quarter" idx="10"/>
          </p:nvPr>
        </p:nvSpPr>
        <p:spPr/>
        <p:txBody>
          <a:bodyPr/>
          <a:lstStyle/>
          <a:p>
            <a:endParaRPr lang="en-US"/>
          </a:p>
        </p:txBody>
      </p:sp>
      <p:sp>
        <p:nvSpPr>
          <p:cNvPr id="5" name="Footer Placeholder 4">
            <a:extLst>
              <a:ext uri="{FF2B5EF4-FFF2-40B4-BE49-F238E27FC236}">
                <a16:creationId xmlns:a16="http://schemas.microsoft.com/office/drawing/2014/main" id="{B7EE3167-8048-1D86-E48D-3B9EA60DED4B}"/>
              </a:ext>
            </a:extLst>
          </p:cNvPr>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863DFA6C-E9D0-F6E7-989B-82DD5BAE8FD1}"/>
              </a:ext>
            </a:extLst>
          </p:cNvPr>
          <p:cNvSpPr>
            <a:spLocks noGrp="1"/>
          </p:cNvSpPr>
          <p:nvPr>
            <p:ph type="dt" idx="12"/>
          </p:nvPr>
        </p:nvSpPr>
        <p:spPr/>
        <p:txBody>
          <a:bodyPr/>
          <a:lstStyle/>
          <a:p>
            <a:fld id="{62072DC8-D49D-432C-9D46-A7718B5F5490}" type="datetime8">
              <a:rPr lang="en-US" smtClean="0"/>
              <a:t>3/31/2026 10:45 AM</a:t>
            </a:fld>
            <a:endParaRPr lang="en-US"/>
          </a:p>
        </p:txBody>
      </p:sp>
      <p:sp>
        <p:nvSpPr>
          <p:cNvPr id="7" name="Slide Number Placeholder 6">
            <a:extLst>
              <a:ext uri="{FF2B5EF4-FFF2-40B4-BE49-F238E27FC236}">
                <a16:creationId xmlns:a16="http://schemas.microsoft.com/office/drawing/2014/main" id="{42168912-61AA-B3C1-EACD-1BA2070FCB57}"/>
              </a:ext>
            </a:extLst>
          </p:cNvPr>
          <p:cNvSpPr>
            <a:spLocks noGrp="1"/>
          </p:cNvSpPr>
          <p:nvPr>
            <p:ph type="sldNum" sz="quarter" idx="13"/>
          </p:nvPr>
        </p:nvSpPr>
        <p:spPr/>
        <p:txBody>
          <a:bodyPr/>
          <a:lstStyle/>
          <a:p>
            <a:fld id="{B4008EB6-D09E-4580-8CD6-DDB14511944F}" type="slidenum">
              <a:rPr lang="en-US" smtClean="0"/>
              <a:pPr/>
              <a:t>1</a:t>
            </a:fld>
            <a:endParaRPr lang="en-US"/>
          </a:p>
        </p:txBody>
      </p:sp>
    </p:spTree>
    <p:extLst>
      <p:ext uri="{BB962C8B-B14F-4D97-AF65-F5344CB8AC3E}">
        <p14:creationId xmlns:p14="http://schemas.microsoft.com/office/powerpoint/2010/main" val="2226752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DAC70-AB1B-B224-F3B9-61EC569D1E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A24E1D-2853-9BF0-A96C-E2FB8B7DCC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F20BC7-7E09-5FF0-D798-BD8C7558C4F5}"/>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D79F96C0-D075-E815-2F78-109DC1E28ADF}"/>
              </a:ext>
            </a:extLst>
          </p:cNvPr>
          <p:cNvSpPr>
            <a:spLocks noGrp="1"/>
          </p:cNvSpPr>
          <p:nvPr>
            <p:ph type="hdr" sz="quarter" idx="10"/>
          </p:nvPr>
        </p:nvSpPr>
        <p:spPr/>
        <p:txBody>
          <a:bodyPr/>
          <a:lstStyle/>
          <a:p>
            <a:endParaRPr lang="en-US"/>
          </a:p>
        </p:txBody>
      </p:sp>
      <p:sp>
        <p:nvSpPr>
          <p:cNvPr id="5" name="Footer Placeholder 4">
            <a:extLst>
              <a:ext uri="{FF2B5EF4-FFF2-40B4-BE49-F238E27FC236}">
                <a16:creationId xmlns:a16="http://schemas.microsoft.com/office/drawing/2014/main" id="{53B9A0BE-13C7-7FB1-2C4A-066DC5243CCB}"/>
              </a:ext>
            </a:extLst>
          </p:cNvPr>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7FD03DBB-2103-7081-17B6-4AB0F21A75EC}"/>
              </a:ext>
            </a:extLst>
          </p:cNvPr>
          <p:cNvSpPr>
            <a:spLocks noGrp="1"/>
          </p:cNvSpPr>
          <p:nvPr>
            <p:ph type="dt" idx="12"/>
          </p:nvPr>
        </p:nvSpPr>
        <p:spPr/>
        <p:txBody>
          <a:bodyPr/>
          <a:lstStyle/>
          <a:p>
            <a:fld id="{72E0C910-0166-48E0-B8EF-5071277A02A8}" type="datetime8">
              <a:rPr lang="en-US" smtClean="0"/>
              <a:t>3/31/2026 10:45 AM</a:t>
            </a:fld>
            <a:endParaRPr lang="en-US"/>
          </a:p>
        </p:txBody>
      </p:sp>
      <p:sp>
        <p:nvSpPr>
          <p:cNvPr id="7" name="Slide Number Placeholder 6">
            <a:extLst>
              <a:ext uri="{FF2B5EF4-FFF2-40B4-BE49-F238E27FC236}">
                <a16:creationId xmlns:a16="http://schemas.microsoft.com/office/drawing/2014/main" id="{09492FAA-2BE0-E3DC-897E-27BD42A8591B}"/>
              </a:ext>
            </a:extLst>
          </p:cNvPr>
          <p:cNvSpPr>
            <a:spLocks noGrp="1"/>
          </p:cNvSpPr>
          <p:nvPr>
            <p:ph type="sldNum" sz="quarter" idx="13"/>
          </p:nvPr>
        </p:nvSpPr>
        <p:spPr/>
        <p:txBody>
          <a:bodyPr/>
          <a:lstStyle/>
          <a:p>
            <a:fld id="{B4008EB6-D09E-4580-8CD6-DDB14511944F}" type="slidenum">
              <a:rPr lang="en-US" smtClean="0"/>
              <a:pPr/>
              <a:t>2</a:t>
            </a:fld>
            <a:endParaRPr lang="en-US"/>
          </a:p>
        </p:txBody>
      </p:sp>
    </p:spTree>
    <p:extLst>
      <p:ext uri="{BB962C8B-B14F-4D97-AF65-F5344CB8AC3E}">
        <p14:creationId xmlns:p14="http://schemas.microsoft.com/office/powerpoint/2010/main" val="14883315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7.jpeg"/><Relationship Id="rId4" Type="http://schemas.microsoft.com/office/2007/relationships/hdphoto" Target="../media/hdphoto1.wdp"/></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Master" Target="../slideMasters/slideMaster1.xml"/><Relationship Id="rId4" Type="http://schemas.openxmlformats.org/officeDocument/2006/relationships/image" Target="../media/image24.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Master" Target="../slideMasters/slideMaster1.xml"/><Relationship Id="rId5" Type="http://schemas.openxmlformats.org/officeDocument/2006/relationships/image" Target="../media/image28.jpeg"/><Relationship Id="rId4" Type="http://schemas.openxmlformats.org/officeDocument/2006/relationships/image" Target="../media/image27.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Master" Target="../slideMasters/slideMaster1.xml"/><Relationship Id="rId4" Type="http://schemas.openxmlformats.org/officeDocument/2006/relationships/image" Target="../media/image33.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Master" Target="../slideMasters/slideMaster1.xml"/><Relationship Id="rId5" Type="http://schemas.openxmlformats.org/officeDocument/2006/relationships/image" Target="../media/image37.jpeg"/><Relationship Id="rId4" Type="http://schemas.openxmlformats.org/officeDocument/2006/relationships/image" Target="../media/image36.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Master" Target="../slideMasters/slideMaster1.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Master" Target="../slideMasters/slideMaster1.xml"/><Relationship Id="rId4" Type="http://schemas.openxmlformats.org/officeDocument/2006/relationships/image" Target="../media/image4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Master" Target="../slideMasters/slideMaster1.xml"/><Relationship Id="rId5" Type="http://schemas.openxmlformats.org/officeDocument/2006/relationships/image" Target="../media/image46.jpeg"/><Relationship Id="rId4" Type="http://schemas.openxmlformats.org/officeDocument/2006/relationships/image" Target="../media/image45.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Master" Target="../slideMasters/slideMaster1.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1.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72.svg"/></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73.sv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9144000"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a:t>
            </a:r>
            <a:br>
              <a:rPr lang="en-US"/>
            </a:br>
            <a:r>
              <a:rPr lang="en-US"/>
              <a:t>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6" name="Picture 5" descr="A black background with white text&#10;&#10;AI-generated content may be incorrect.">
            <a:extLst>
              <a:ext uri="{FF2B5EF4-FFF2-40B4-BE49-F238E27FC236}">
                <a16:creationId xmlns:a16="http://schemas.microsoft.com/office/drawing/2014/main" id="{87EB78CB-2D42-05B4-A44B-341CA0A288ED}"/>
              </a:ext>
            </a:extLst>
          </p:cNvPr>
          <p:cNvPicPr>
            <a:picLocks noChangeAspect="1"/>
          </p:cNvPicPr>
          <p:nvPr userDrawn="1"/>
        </p:nvPicPr>
        <p:blipFill>
          <a:blip r:embed="rId3"/>
          <a:stretch>
            <a:fillRect/>
          </a:stretch>
        </p:blipFill>
        <p:spPr>
          <a:xfrm>
            <a:off x="571500" y="581978"/>
            <a:ext cx="1454782" cy="309085"/>
          </a:xfrm>
          <a:prstGeom prst="rect">
            <a:avLst/>
          </a:prstGeom>
        </p:spPr>
      </p:pic>
    </p:spTree>
    <p:extLst>
      <p:ext uri="{BB962C8B-B14F-4D97-AF65-F5344CB8AC3E}">
        <p14:creationId xmlns:p14="http://schemas.microsoft.com/office/powerpoint/2010/main" val="5343970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4080397"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4080397"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3" name="Picture 2" descr="A black background with white text&#10;&#10;AI-generated content may be incorrect.">
            <a:extLst>
              <a:ext uri="{FF2B5EF4-FFF2-40B4-BE49-F238E27FC236}">
                <a16:creationId xmlns:a16="http://schemas.microsoft.com/office/drawing/2014/main" id="{04E03F2E-1378-98F8-9B51-54C89B0A370F}"/>
              </a:ext>
            </a:extLst>
          </p:cNvPr>
          <p:cNvPicPr>
            <a:picLocks noChangeAspect="1"/>
          </p:cNvPicPr>
          <p:nvPr userDrawn="1"/>
        </p:nvPicPr>
        <p:blipFill>
          <a:blip r:embed="rId3"/>
          <a:stretch>
            <a:fillRect/>
          </a:stretch>
        </p:blipFill>
        <p:spPr>
          <a:xfrm>
            <a:off x="571500" y="581978"/>
            <a:ext cx="1454782" cy="309085"/>
          </a:xfrm>
          <a:prstGeom prst="rect">
            <a:avLst/>
          </a:prstGeom>
        </p:spPr>
      </p:pic>
    </p:spTree>
    <p:extLst>
      <p:ext uri="{BB962C8B-B14F-4D97-AF65-F5344CB8AC3E}">
        <p14:creationId xmlns:p14="http://schemas.microsoft.com/office/powerpoint/2010/main" val="5355757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5511800"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55118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2" name="Picture 1" descr="A black background with white text&#10;&#10;AI-generated content may be incorrect.">
            <a:extLst>
              <a:ext uri="{FF2B5EF4-FFF2-40B4-BE49-F238E27FC236}">
                <a16:creationId xmlns:a16="http://schemas.microsoft.com/office/drawing/2014/main" id="{ED05F2F1-18E8-317B-CB51-3A1DCF90F183}"/>
              </a:ext>
            </a:extLst>
          </p:cNvPr>
          <p:cNvPicPr>
            <a:picLocks noChangeAspect="1"/>
          </p:cNvPicPr>
          <p:nvPr userDrawn="1"/>
        </p:nvPicPr>
        <p:blipFill>
          <a:blip r:embed="rId3"/>
          <a:stretch>
            <a:fillRect/>
          </a:stretch>
        </p:blipFill>
        <p:spPr>
          <a:xfrm>
            <a:off x="571500" y="581978"/>
            <a:ext cx="1454782" cy="309085"/>
          </a:xfrm>
          <a:prstGeom prst="rect">
            <a:avLst/>
          </a:prstGeom>
        </p:spPr>
      </p:pic>
    </p:spTree>
    <p:extLst>
      <p:ext uri="{BB962C8B-B14F-4D97-AF65-F5344CB8AC3E}">
        <p14:creationId xmlns:p14="http://schemas.microsoft.com/office/powerpoint/2010/main" val="33864497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with replaceable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4495800"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a:t>
            </a:r>
            <a:br>
              <a:rPr lang="en-US"/>
            </a:br>
            <a:r>
              <a:rPr lang="en-US"/>
              <a:t>presentation title </a:t>
            </a:r>
          </a:p>
        </p:txBody>
      </p:sp>
      <p:sp>
        <p:nvSpPr>
          <p:cNvPr id="5" name="Text Placeholder 4"/>
          <p:cNvSpPr>
            <a:spLocks noGrp="1"/>
          </p:cNvSpPr>
          <p:nvPr>
            <p:ph type="body" sz="quarter" idx="12" hasCustomPrompt="1"/>
          </p:nvPr>
        </p:nvSpPr>
        <p:spPr>
          <a:xfrm>
            <a:off x="584200" y="3962400"/>
            <a:ext cx="44958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sp>
        <p:nvSpPr>
          <p:cNvPr id="2" name="Picture Placeholder" descr="Picture placeholder">
            <a:extLst>
              <a:ext uri="{FF2B5EF4-FFF2-40B4-BE49-F238E27FC236}">
                <a16:creationId xmlns:a16="http://schemas.microsoft.com/office/drawing/2014/main" id="{9BD5030A-DADA-E973-A194-2BD6C3CE6D48}"/>
              </a:ext>
            </a:extLst>
          </p:cNvPr>
          <p:cNvSpPr>
            <a:spLocks noGrp="1"/>
          </p:cNvSpPr>
          <p:nvPr>
            <p:ph type="pic" sz="quarter" idx="11" hasCustomPrompt="1"/>
          </p:nvPr>
        </p:nvSpPr>
        <p:spPr bwMode="ltGray">
          <a:xfrm>
            <a:off x="5334000" y="0"/>
            <a:ext cx="6858000" cy="6858000"/>
          </a:xfrm>
          <a:blipFill>
            <a:blip r:embed="rId3" cstate="email">
              <a:extLst>
                <a:ext uri="{28A0092B-C50C-407E-A947-70E740481C1C}">
                  <a14:useLocalDpi xmlns:a14="http://schemas.microsoft.com/office/drawing/2010/main"/>
                </a:ext>
              </a:extLst>
            </a:blip>
            <a:stretch>
              <a:fillRect/>
            </a:stretch>
          </a:blipFill>
        </p:spPr>
        <p:txBody>
          <a:bodyPr lIns="0" tIns="2377440" rIns="0" anchor="t" anchorCtr="0">
            <a:noAutofit/>
          </a:bodyPr>
          <a:lstStyle>
            <a:lvl1pPr marL="0" indent="0" algn="ctr">
              <a:lnSpc>
                <a:spcPct val="100000"/>
              </a:lnSpc>
              <a:buNone/>
              <a:defRPr sz="1400" b="1">
                <a:solidFill>
                  <a:schemeClr val="tx2"/>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3" name="Picture 2" descr="A black background with white text&#10;&#10;AI-generated content may be incorrect.">
            <a:extLst>
              <a:ext uri="{FF2B5EF4-FFF2-40B4-BE49-F238E27FC236}">
                <a16:creationId xmlns:a16="http://schemas.microsoft.com/office/drawing/2014/main" id="{D60EDCE9-88F7-1F88-5B80-F58E959B7F68}"/>
              </a:ext>
            </a:extLst>
          </p:cNvPr>
          <p:cNvPicPr>
            <a:picLocks noChangeAspect="1"/>
          </p:cNvPicPr>
          <p:nvPr userDrawn="1"/>
        </p:nvPicPr>
        <p:blipFill>
          <a:blip r:embed="rId4"/>
          <a:stretch>
            <a:fillRect/>
          </a:stretch>
        </p:blipFill>
        <p:spPr>
          <a:xfrm>
            <a:off x="571500" y="581978"/>
            <a:ext cx="1454782" cy="309085"/>
          </a:xfrm>
          <a:prstGeom prst="rect">
            <a:avLst/>
          </a:prstGeom>
        </p:spPr>
      </p:pic>
    </p:spTree>
    <p:extLst>
      <p:ext uri="{BB962C8B-B14F-4D97-AF65-F5344CB8AC3E}">
        <p14:creationId xmlns:p14="http://schemas.microsoft.com/office/powerpoint/2010/main" val="27829302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Text Placeholder 4">
            <a:extLst>
              <a:ext uri="{FF2B5EF4-FFF2-40B4-BE49-F238E27FC236}">
                <a16:creationId xmlns:a16="http://schemas.microsoft.com/office/drawing/2014/main" id="{6E27CBDD-49E9-BBDF-550B-482E4E570E44}"/>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22482736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A1363FF4-6EF0-D2BC-8DFE-19CC89CD9276}"/>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79657981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3" name="Text Placeholder 4">
            <a:extLst>
              <a:ext uri="{FF2B5EF4-FFF2-40B4-BE49-F238E27FC236}">
                <a16:creationId xmlns:a16="http://schemas.microsoft.com/office/drawing/2014/main" id="{CDC3595B-25C2-CF43-259D-75A3671E7098}"/>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63091465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4">
            <a:extLst>
              <a:ext uri="{FF2B5EF4-FFF2-40B4-BE49-F238E27FC236}">
                <a16:creationId xmlns:a16="http://schemas.microsoft.com/office/drawing/2014/main" id="{3A3D27F9-7D19-8ECF-C50E-71D515E54BB8}"/>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67624214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4">
            <a:extLst>
              <a:ext uri="{FF2B5EF4-FFF2-40B4-BE49-F238E27FC236}">
                <a16:creationId xmlns:a16="http://schemas.microsoft.com/office/drawing/2014/main" id="{C112CDB0-015D-94C2-ECEE-970711F59EB7}"/>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88613108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CFADFBB8-E1C1-D5AB-8154-CBA2D9EFB6B9}"/>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 Placeholder 4">
            <a:extLst>
              <a:ext uri="{FF2B5EF4-FFF2-40B4-BE49-F238E27FC236}">
                <a16:creationId xmlns:a16="http://schemas.microsoft.com/office/drawing/2014/main" id="{A51E17F0-59B9-3EAE-0FC7-A1EBDE8F7BB3}"/>
              </a:ext>
            </a:extLst>
          </p:cNvPr>
          <p:cNvSpPr>
            <a:spLocks noGrp="1"/>
          </p:cNvSpPr>
          <p:nvPr>
            <p:ph type="body" sz="quarter" idx="18"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65689722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496CCFA2-2D28-1617-4A3E-368924E94312}"/>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077113435"/>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8AB70484-C812-6F3C-92DD-F6B2E1A813CF}"/>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045265676"/>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AA97F131-E501-E84F-7717-E61457B6D3AC}"/>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580324421"/>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3" name="Text Placeholder 4">
            <a:extLst>
              <a:ext uri="{FF2B5EF4-FFF2-40B4-BE49-F238E27FC236}">
                <a16:creationId xmlns:a16="http://schemas.microsoft.com/office/drawing/2014/main" id="{3134AA3C-2F0D-D667-86A9-3A48F0A2264F}"/>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210317252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428162674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Sans Display" pitchFamily="2" charset="0"/>
              </a:defRPr>
            </a:lvl1pPr>
          </a:lstStyle>
          <a:p>
            <a:r>
              <a:rPr lang="en-US"/>
              <a:t>Click to edit Master title style</a:t>
            </a:r>
          </a:p>
        </p:txBody>
      </p:sp>
    </p:spTree>
    <p:extLst>
      <p:ext uri="{BB962C8B-B14F-4D97-AF65-F5344CB8AC3E}">
        <p14:creationId xmlns:p14="http://schemas.microsoft.com/office/powerpoint/2010/main" val="333033344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evic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6583680"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5394960"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Text Placeholder 4">
            <a:extLst>
              <a:ext uri="{FF2B5EF4-FFF2-40B4-BE49-F238E27FC236}">
                <a16:creationId xmlns:a16="http://schemas.microsoft.com/office/drawing/2014/main" id="{6E27CBDD-49E9-BBDF-550B-482E4E570E44}"/>
              </a:ext>
            </a:extLst>
          </p:cNvPr>
          <p:cNvSpPr>
            <a:spLocks noGrp="1"/>
          </p:cNvSpPr>
          <p:nvPr>
            <p:ph type="body" sz="quarter" idx="11" hasCustomPrompt="1"/>
          </p:nvPr>
        </p:nvSpPr>
        <p:spPr>
          <a:xfrm>
            <a:off x="584200" y="292100"/>
            <a:ext cx="658368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B2CFD743-438B-21E8-B2BA-FF8644B73E5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8402320" y="3068320"/>
            <a:ext cx="6858000" cy="721360"/>
          </a:xfrm>
          <a:prstGeom prst="roundRect">
            <a:avLst>
              <a:gd name="adj" fmla="val 0"/>
            </a:avLst>
          </a:prstGeom>
        </p:spPr>
      </p:pic>
      <p:sp>
        <p:nvSpPr>
          <p:cNvPr id="7" name="Picture Placeholder 15">
            <a:extLst>
              <a:ext uri="{FF2B5EF4-FFF2-40B4-BE49-F238E27FC236}">
                <a16:creationId xmlns:a16="http://schemas.microsoft.com/office/drawing/2014/main" id="{D4F7535E-BABE-1B76-52D3-D100205F62BD}"/>
              </a:ext>
            </a:extLst>
          </p:cNvPr>
          <p:cNvSpPr>
            <a:spLocks noGrp="1"/>
          </p:cNvSpPr>
          <p:nvPr>
            <p:ph type="pic" sz="quarter" idx="12" hasCustomPrompt="1"/>
          </p:nvPr>
        </p:nvSpPr>
        <p:spPr>
          <a:xfrm>
            <a:off x="6343080" y="1866864"/>
            <a:ext cx="5544120" cy="3124272"/>
          </a:xfrm>
          <a:blipFill>
            <a:blip r:embed="rId3" cstate="email">
              <a:extLst>
                <a:ext uri="{28A0092B-C50C-407E-A947-70E740481C1C}">
                  <a14:useLocalDpi xmlns:a14="http://schemas.microsoft.com/office/drawing/2010/main"/>
                </a:ext>
              </a:extLst>
            </a:blip>
            <a:stretch>
              <a:fillRect/>
            </a:stretch>
          </a:blipFill>
          <a:effectLst>
            <a:outerShdw blurRad="241300" dist="304800" dir="2700000" sx="101000" sy="101000" algn="ctr" rotWithShape="0">
              <a:srgbClr val="000000">
                <a:alpha val="17000"/>
              </a:srgbClr>
            </a:outerShdw>
          </a:effectLst>
        </p:spPr>
        <p:txBody>
          <a:bodyPr lIns="731520" rIns="731520" bIns="1097280" anchor="ctr" anchorCtr="0">
            <a:normAutofit/>
          </a:bodyPr>
          <a:lstStyle>
            <a:lvl1pPr marL="0" indent="0" algn="ctr">
              <a:buFont typeface="Arial" panose="020B0604020202020204" pitchFamily="34" charset="0"/>
              <a:buNone/>
              <a:defRPr sz="2000" b="1">
                <a:solidFill>
                  <a:schemeClr val="tx1"/>
                </a:solidFill>
              </a:defRPr>
            </a:lvl1pPr>
          </a:lstStyle>
          <a:p>
            <a:r>
              <a:rPr lang="en-US"/>
              <a:t>Drag &amp; drop your photo here or click or tap icon below to insert</a:t>
            </a:r>
          </a:p>
        </p:txBody>
      </p:sp>
    </p:spTree>
    <p:extLst>
      <p:ext uri="{BB962C8B-B14F-4D97-AF65-F5344CB8AC3E}">
        <p14:creationId xmlns:p14="http://schemas.microsoft.com/office/powerpoint/2010/main" val="70253071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888" userDrawn="1">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evic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2875002"/>
            <a:ext cx="3840862" cy="1107996"/>
          </a:xfrm>
        </p:spPr>
        <p:txBody>
          <a:bodyPr anchor="ctr" anchorCtr="0"/>
          <a:lstStyle>
            <a:lvl1pPr>
              <a:defRPr>
                <a:solidFill>
                  <a:schemeClr val="tx1"/>
                </a:solidFill>
              </a:defRPr>
            </a:lvl1pPr>
          </a:lstStyle>
          <a:p>
            <a:r>
              <a:rPr lang="en-US"/>
              <a:t>Click to edit Master title style</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453295D4-3AEF-C922-4A3C-5C3DBD4757A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16200000">
            <a:off x="8402320" y="3068320"/>
            <a:ext cx="6858000" cy="721360"/>
          </a:xfrm>
          <a:prstGeom prst="roundRect">
            <a:avLst>
              <a:gd name="adj" fmla="val 0"/>
            </a:avLst>
          </a:prstGeom>
        </p:spPr>
      </p:pic>
      <p:sp>
        <p:nvSpPr>
          <p:cNvPr id="7" name="Picture Placeholder 15">
            <a:extLst>
              <a:ext uri="{FF2B5EF4-FFF2-40B4-BE49-F238E27FC236}">
                <a16:creationId xmlns:a16="http://schemas.microsoft.com/office/drawing/2014/main" id="{D4F7535E-BABE-1B76-52D3-D100205F62BD}"/>
              </a:ext>
            </a:extLst>
          </p:cNvPr>
          <p:cNvSpPr>
            <a:spLocks noGrp="1"/>
          </p:cNvSpPr>
          <p:nvPr>
            <p:ph type="pic" sz="quarter" idx="12" hasCustomPrompt="1"/>
          </p:nvPr>
        </p:nvSpPr>
        <p:spPr>
          <a:xfrm>
            <a:off x="5191125" y="1542284"/>
            <a:ext cx="6696075" cy="3773432"/>
          </a:xfrm>
          <a:blipFill>
            <a:blip r:embed="rId4" cstate="email">
              <a:extLst>
                <a:ext uri="{28A0092B-C50C-407E-A947-70E740481C1C}">
                  <a14:useLocalDpi xmlns:a14="http://schemas.microsoft.com/office/drawing/2010/main"/>
                </a:ext>
              </a:extLst>
            </a:blip>
            <a:stretch>
              <a:fillRect/>
            </a:stretch>
          </a:blipFill>
          <a:effectLst>
            <a:outerShdw blurRad="241300" dist="304800" dir="2700000" sx="101000" sy="101000" algn="ctr" rotWithShape="0">
              <a:srgbClr val="000000">
                <a:alpha val="17000"/>
              </a:srgbClr>
            </a:outerShdw>
          </a:effectLst>
        </p:spPr>
        <p:txBody>
          <a:bodyPr lIns="731520" rIns="731520" bIns="1097280" anchor="ctr" anchorCtr="0">
            <a:normAutofit/>
          </a:bodyPr>
          <a:lstStyle>
            <a:lvl1pPr marL="0" indent="0" algn="ctr">
              <a:buFont typeface="Arial" panose="020B0604020202020204" pitchFamily="34" charset="0"/>
              <a:buNone/>
              <a:defRPr sz="2000" b="1">
                <a:solidFill>
                  <a:schemeClr val="tx1"/>
                </a:solidFill>
              </a:defRPr>
            </a:lvl1pPr>
          </a:lstStyle>
          <a:p>
            <a:r>
              <a:rPr lang="en-US"/>
              <a:t>Drag &amp; drop your photo here or click or tap icon below to insert</a:t>
            </a:r>
          </a:p>
        </p:txBody>
      </p:sp>
    </p:spTree>
    <p:extLst>
      <p:ext uri="{BB962C8B-B14F-4D97-AF65-F5344CB8AC3E}">
        <p14:creationId xmlns:p14="http://schemas.microsoft.com/office/powerpoint/2010/main" val="153389884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quare Photo Graphic">
    <p:bg>
      <p:bgPr>
        <a:solidFill>
          <a:srgbClr val="FFF8F3"/>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6834586-5E35-30D9-D8B4-75A164A4F9C0}"/>
              </a:ext>
            </a:extLst>
          </p:cNvPr>
          <p:cNvSpPr/>
          <p:nvPr userDrawn="1"/>
        </p:nvSpPr>
        <p:spPr bwMode="auto">
          <a:xfrm>
            <a:off x="0" y="2438400"/>
            <a:ext cx="12192000" cy="4419600"/>
          </a:xfrm>
          <a:prstGeom prst="rect">
            <a:avLst/>
          </a:prstGeom>
          <a:solidFill>
            <a:srgbClr val="E1D3C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defTabSz="932472" fontAlgn="base">
              <a:spcBef>
                <a:spcPct val="0"/>
              </a:spcBef>
              <a:spcAft>
                <a:spcPct val="0"/>
              </a:spcAft>
            </a:pPr>
            <a:endParaRPr lang="en-US" sz="2000" err="1">
              <a:solidFill>
                <a:schemeClr val="tx1"/>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745164" cy="1514157"/>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2743200"/>
            <a:ext cx="4749800" cy="352583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918200" y="1155700"/>
            <a:ext cx="5702300" cy="5465928"/>
          </a:xfrm>
          <a:prstGeom prst="round2SameRect">
            <a:avLst>
              <a:gd name="adj1" fmla="val 2235"/>
              <a:gd name="adj2" fmla="val 0"/>
            </a:avLst>
          </a:prstGeom>
          <a:blipFill>
            <a:blip r:embed="rId2" cstate="email">
              <a:extLst>
                <a:ext uri="{28A0092B-C50C-407E-A947-70E740481C1C}">
                  <a14:useLocalDpi xmlns:a14="http://schemas.microsoft.com/office/drawing/2010/main"/>
                </a:ext>
              </a:extLst>
            </a:blip>
            <a:stretch>
              <a:fillRect b="-4324"/>
            </a:stretch>
          </a:blipFill>
        </p:spPr>
        <p:txBody>
          <a:bodyPr lIns="0" tIns="914400" rIns="0" anchor="t" anchorCtr="0">
            <a:noAutofit/>
          </a:bodyPr>
          <a:lstStyle>
            <a:lvl1pPr marL="0" indent="0" algn="ctr">
              <a:lnSpc>
                <a:spcPct val="100000"/>
              </a:lnSpc>
              <a:buNone/>
              <a:defRPr sz="11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8" name="Picture 7">
            <a:extLst>
              <a:ext uri="{FF2B5EF4-FFF2-40B4-BE49-F238E27FC236}">
                <a16:creationId xmlns:a16="http://schemas.microsoft.com/office/drawing/2014/main" id="{E25C000A-8BFF-12E7-7DFB-FF34728592C6}"/>
              </a:ext>
            </a:extLst>
          </p:cNvPr>
          <p:cNvPicPr>
            <a:picLocks noChangeAspect="1"/>
          </p:cNvPicPr>
          <p:nvPr userDrawn="1"/>
        </p:nvPicPr>
        <p:blipFill>
          <a:blip r:embed="rId3" cstate="email">
            <a:extLst>
              <a:ext uri="{28A0092B-C50C-407E-A947-70E740481C1C}">
                <a14:useLocalDpi xmlns:a14="http://schemas.microsoft.com/office/drawing/2010/main"/>
              </a:ext>
            </a:extLst>
          </a:blip>
          <a:srcRect b="93678"/>
          <a:stretch/>
        </p:blipFill>
        <p:spPr>
          <a:xfrm flipV="1">
            <a:off x="5918200" y="6621628"/>
            <a:ext cx="5702300" cy="236372"/>
          </a:xfrm>
          <a:prstGeom prst="round2SameRect">
            <a:avLst>
              <a:gd name="adj1" fmla="val 0"/>
              <a:gd name="adj2" fmla="val 0"/>
            </a:avLst>
          </a:prstGeom>
        </p:spPr>
      </p:pic>
    </p:spTree>
    <p:extLst>
      <p:ext uri="{BB962C8B-B14F-4D97-AF65-F5344CB8AC3E}">
        <p14:creationId xmlns:p14="http://schemas.microsoft.com/office/powerpoint/2010/main" val="4225153931"/>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quare Photo Graphic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624513" y="585788"/>
            <a:ext cx="5683249" cy="5683249"/>
          </a:xfrm>
          <a:prstGeom prst="roundRect">
            <a:avLst>
              <a:gd name="adj" fmla="val 3259"/>
            </a:avLst>
          </a:prstGeom>
          <a:blipFill>
            <a:blip r:embed="rId3" cstate="email">
              <a:extLst>
                <a:ext uri="{28A0092B-C50C-407E-A947-70E740481C1C}">
                  <a14:useLocalDpi xmlns:a14="http://schemas.microsoft.com/office/drawing/2010/main"/>
                </a:ext>
              </a:extLst>
            </a:blip>
            <a:stretch>
              <a:fillRect/>
            </a:stretch>
          </a:blipFill>
        </p:spPr>
        <p:txBody>
          <a:bodyPr lIns="0" tIns="91440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2" name="Picture 1" hidden="1">
            <a:extLst>
              <a:ext uri="{FF2B5EF4-FFF2-40B4-BE49-F238E27FC236}">
                <a16:creationId xmlns:a16="http://schemas.microsoft.com/office/drawing/2014/main" id="{4E2E619B-2D74-9B55-98E1-9E6126DE0DB1}"/>
              </a:ext>
            </a:extLst>
          </p:cNvPr>
          <p:cNvPicPr>
            <a:picLocks noChangeAspect="1"/>
          </p:cNvPicPr>
          <p:nvPr userDrawn="1"/>
        </p:nvPicPr>
        <p:blipFill>
          <a:blip r:embed="rId4" cstate="email">
            <a:extLst>
              <a:ext uri="{28A0092B-C50C-407E-A947-70E740481C1C}">
                <a14:useLocalDpi xmlns:a14="http://schemas.microsoft.com/office/drawing/2010/main"/>
              </a:ext>
            </a:extLst>
          </a:blip>
          <a:srcRect b="93678"/>
          <a:stretch/>
        </p:blipFill>
        <p:spPr>
          <a:xfrm flipV="1">
            <a:off x="5614987" y="6032665"/>
            <a:ext cx="5702300" cy="236372"/>
          </a:xfrm>
          <a:prstGeom prst="round2SameRect">
            <a:avLst>
              <a:gd name="adj1" fmla="val 50000"/>
              <a:gd name="adj2" fmla="val 0"/>
            </a:avLst>
          </a:prstGeom>
        </p:spPr>
      </p:pic>
    </p:spTree>
    <p:extLst>
      <p:ext uri="{BB962C8B-B14F-4D97-AF65-F5344CB8AC3E}">
        <p14:creationId xmlns:p14="http://schemas.microsoft.com/office/powerpoint/2010/main" val="4090369602"/>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quare Photo Graphic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pic>
        <p:nvPicPr>
          <p:cNvPr id="10" name="Picture 9" descr="A close-up of a colorful object&#10;&#10;Description automatically generated">
            <a:extLst>
              <a:ext uri="{FF2B5EF4-FFF2-40B4-BE49-F238E27FC236}">
                <a16:creationId xmlns:a16="http://schemas.microsoft.com/office/drawing/2014/main" id="{89A104E1-D13F-B13B-BB5D-930C8205C897}"/>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sharpenSoften amount="-65000"/>
                    </a14:imgEffect>
                  </a14:imgLayer>
                </a14:imgProps>
              </a:ext>
              <a:ext uri="{28A0092B-C50C-407E-A947-70E740481C1C}">
                <a14:useLocalDpi xmlns:a14="http://schemas.microsoft.com/office/drawing/2010/main"/>
              </a:ext>
            </a:extLst>
          </a:blip>
          <a:srcRect/>
          <a:stretch/>
        </p:blipFill>
        <p:spPr>
          <a:xfrm>
            <a:off x="5333999" y="0"/>
            <a:ext cx="6858001" cy="6858000"/>
          </a:xfrm>
          <a:prstGeom prst="rect">
            <a:avLst/>
          </a:prstGeom>
          <a:solidFill>
            <a:schemeClr val="bg1"/>
          </a:solidFill>
        </p:spPr>
      </p:pic>
      <p:pic>
        <p:nvPicPr>
          <p:cNvPr id="8" name="Picture 7" descr="A colorful gradient going from darker blue on the left side to light blue to magenta to orange on the right side">
            <a:extLst>
              <a:ext uri="{FF2B5EF4-FFF2-40B4-BE49-F238E27FC236}">
                <a16:creationId xmlns:a16="http://schemas.microsoft.com/office/drawing/2014/main" id="{69B64261-FB99-ADE9-26E4-3ECE1E68CF38}"/>
              </a:ext>
            </a:extLst>
          </p:cNvPr>
          <p:cNvPicPr>
            <a:picLocks noChangeAspect="1"/>
          </p:cNvPicPr>
          <p:nvPr userDrawn="1"/>
        </p:nvPicPr>
        <p:blipFill rotWithShape="1">
          <a:blip r:embed="rId5" cstate="email">
            <a:alphaModFix amt="50000"/>
            <a:extLst>
              <a:ext uri="{28A0092B-C50C-407E-A947-70E740481C1C}">
                <a14:useLocalDpi xmlns:a14="http://schemas.microsoft.com/office/drawing/2010/main"/>
              </a:ext>
            </a:extLst>
          </a:blip>
          <a:srcRect t="160" b="160"/>
          <a:stretch/>
        </p:blipFill>
        <p:spPr>
          <a:xfrm rot="16200000">
            <a:off x="6205856" y="868680"/>
            <a:ext cx="5120640" cy="5120640"/>
          </a:xfrm>
          <a:prstGeom prst="roundRect">
            <a:avLst>
              <a:gd name="adj" fmla="val 2716"/>
            </a:avLst>
          </a:prstGeom>
        </p:spPr>
      </p:pic>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6705600" y="1371600"/>
            <a:ext cx="4114800" cy="4114800"/>
          </a:xfrm>
          <a:prstGeom prst="roundRect">
            <a:avLst>
              <a:gd name="adj" fmla="val 2346"/>
            </a:avLst>
          </a:prstGeom>
          <a:blipFill>
            <a:blip r:embed="rId6" cstate="email">
              <a:extLst>
                <a:ext uri="{28A0092B-C50C-407E-A947-70E740481C1C}">
                  <a14:useLocalDpi xmlns:a14="http://schemas.microsoft.com/office/drawing/2010/main"/>
                </a:ext>
              </a:extLst>
            </a:blip>
            <a:stretch>
              <a:fillRect/>
            </a:stretch>
          </a:blipFill>
        </p:spPr>
        <p:txBody>
          <a:bodyPr lIns="0" tIns="118872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721589298"/>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userDrawn="1">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quare Photo Graphic 4">
    <p:bg>
      <p:bgPr>
        <a:solidFill>
          <a:srgbClr val="FFF8F3"/>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58AEFBE-EE1F-0FBF-5C84-1DF6EC17775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34000" y="0"/>
            <a:ext cx="6858000" cy="6858000"/>
          </a:xfrm>
          <a:prstGeom prst="rect">
            <a:avLst/>
          </a:prstGeom>
        </p:spPr>
      </p:pic>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6705600" y="1371600"/>
            <a:ext cx="4114800" cy="4114800"/>
          </a:xfrm>
          <a:prstGeom prst="roundRect">
            <a:avLst>
              <a:gd name="adj" fmla="val 2602"/>
            </a:avLst>
          </a:prstGeom>
          <a:blipFill>
            <a:blip r:embed="rId3" cstate="email">
              <a:extLst>
                <a:ext uri="{28A0092B-C50C-407E-A947-70E740481C1C}">
                  <a14:useLocalDpi xmlns:a14="http://schemas.microsoft.com/office/drawing/2010/main"/>
                </a:ext>
              </a:extLst>
            </a:blip>
            <a:stretch>
              <a:fillRect/>
            </a:stretch>
          </a:blipFill>
        </p:spPr>
        <p:txBody>
          <a:bodyPr lIns="0" tIns="118872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658563649"/>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userDrawn="1">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 Square Photo ">
    <p:spTree>
      <p:nvGrpSpPr>
        <p:cNvPr id="1" name=""/>
        <p:cNvGrpSpPr/>
        <p:nvPr/>
      </p:nvGrpSpPr>
      <p:grpSpPr>
        <a:xfrm>
          <a:off x="0" y="0"/>
          <a:ext cx="0" cy="0"/>
          <a:chOff x="0" y="0"/>
          <a:chExt cx="0" cy="0"/>
        </a:xfrm>
      </p:grpSpPr>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lIns="0" tIns="2377440" rIns="0" anchor="t" anchorCtr="0">
            <a:noAutofit/>
          </a:bodyPr>
          <a:lstStyle>
            <a:lvl1pPr marL="0" indent="0" algn="ctr">
              <a:lnSpc>
                <a:spcPct val="100000"/>
              </a:lnSpc>
              <a:buNone/>
              <a:defRPr sz="14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327447213"/>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quare Photo ">
    <p:bg>
      <p:bgPr>
        <a:solidFill>
          <a:srgbClr val="E8E6DF"/>
        </a:solidFill>
        <a:effectLst/>
      </p:bgPr>
    </p:bg>
    <p:spTree>
      <p:nvGrpSpPr>
        <p:cNvPr id="1" name=""/>
        <p:cNvGrpSpPr/>
        <p:nvPr/>
      </p:nvGrpSpPr>
      <p:grpSpPr>
        <a:xfrm>
          <a:off x="0" y="0"/>
          <a:ext cx="0" cy="0"/>
          <a:chOff x="0" y="0"/>
          <a:chExt cx="0" cy="0"/>
        </a:xfrm>
      </p:grpSpPr>
      <p:sp>
        <p:nvSpPr>
          <p:cNvPr id="2" name="Picture Placeholder" descr="This photo is a 'placeholder' only. Drag or drop your photo here, or click and tap the center to insert a photo.">
            <a:extLst>
              <a:ext uri="{FF2B5EF4-FFF2-40B4-BE49-F238E27FC236}">
                <a16:creationId xmlns:a16="http://schemas.microsoft.com/office/drawing/2014/main" id="{F7F87341-ECEA-3B94-51B2-A9E24914685F}"/>
              </a:ext>
            </a:extLst>
          </p:cNvPr>
          <p:cNvSpPr>
            <a:spLocks noGrp="1"/>
          </p:cNvSpPr>
          <p:nvPr>
            <p:ph type="pic" sz="quarter" idx="11" hasCustomPrompt="1"/>
          </p:nvPr>
        </p:nvSpPr>
        <p:spPr bwMode="ltGray">
          <a:xfrm>
            <a:off x="5334000" y="0"/>
            <a:ext cx="6858000" cy="6858000"/>
          </a:xfrm>
          <a:blipFill dpi="0" rotWithShape="1">
            <a:blip r:embed="rId2"/>
            <a:srcRect/>
            <a:stretch>
              <a:fillRect/>
            </a:stretch>
          </a:blipFill>
        </p:spPr>
        <p:txBody>
          <a:bodyPr lIns="0" tIns="2377440" rIns="0" anchor="t" anchorCtr="0">
            <a:noAutofit/>
          </a:bodyPr>
          <a:lstStyle>
            <a:lvl1pPr marL="0" indent="0" algn="ctr">
              <a:lnSpc>
                <a:spcPct val="100000"/>
              </a:lnSpc>
              <a:buNone/>
              <a:defRPr sz="14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Rectangle 5">
            <a:extLst>
              <a:ext uri="{FF2B5EF4-FFF2-40B4-BE49-F238E27FC236}">
                <a16:creationId xmlns:a16="http://schemas.microsoft.com/office/drawing/2014/main" id="{3DED39DE-8DED-DC59-2BDA-C621877CF646}"/>
              </a:ext>
            </a:extLst>
          </p:cNvPr>
          <p:cNvSpPr/>
          <p:nvPr userDrawn="1"/>
        </p:nvSpPr>
        <p:spPr bwMode="auto">
          <a:xfrm>
            <a:off x="0" y="-1"/>
            <a:ext cx="5334000" cy="6857999"/>
          </a:xfrm>
          <a:prstGeom prst="rect">
            <a:avLst/>
          </a:prstGeom>
          <a:gradFill flip="none" rotWithShape="1">
            <a:gsLst>
              <a:gs pos="100000">
                <a:schemeClr val="bg1">
                  <a:alpha val="0"/>
                </a:schemeClr>
              </a:gs>
              <a:gs pos="0">
                <a:schemeClr val="bg1">
                  <a:shade val="100000"/>
                  <a:satMod val="115000"/>
                  <a:alpha val="22143"/>
                </a:scheme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chemeClr val="tx1"/>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925968167"/>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2" name="Picture Placeholder" descr="This photo is a 'placeholder' only. Drag or drop your photo here, or click and tap the center to insert a photo.">
            <a:extLst>
              <a:ext uri="{FF2B5EF4-FFF2-40B4-BE49-F238E27FC236}">
                <a16:creationId xmlns:a16="http://schemas.microsoft.com/office/drawing/2014/main" id="{3D4BC3CE-C968-246E-EAC3-B829FDF59F19}"/>
              </a:ext>
            </a:extLst>
          </p:cNvPr>
          <p:cNvSpPr>
            <a:spLocks noGrp="1"/>
          </p:cNvSpPr>
          <p:nvPr>
            <p:ph type="pic" sz="quarter" idx="11" hasCustomPrompt="1"/>
          </p:nvPr>
        </p:nvSpPr>
        <p:spPr bwMode="ltGray">
          <a:xfrm>
            <a:off x="5334000" y="0"/>
            <a:ext cx="6858000"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lIns="0" tIns="2377440" rIns="0" anchor="t" anchorCtr="0">
            <a:noAutofit/>
          </a:bodyPr>
          <a:lstStyle>
            <a:lvl1pPr marL="0" indent="0" algn="ctr">
              <a:lnSpc>
                <a:spcPct val="100000"/>
              </a:lnSpc>
              <a:buNone/>
              <a:defRPr sz="14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363888581"/>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dpi="0" rotWithShape="1">
            <a:blip r:embed="rId2" cstate="email">
              <a:extLst>
                <a:ext uri="{28A0092B-C50C-407E-A947-70E740481C1C}">
                  <a14:useLocalDpi xmlns:a14="http://schemas.microsoft.com/office/drawing/2010/main"/>
                </a:ext>
              </a:extLst>
            </a:blip>
            <a:srcRect/>
            <a:stretch>
              <a:fillRect/>
            </a:stretch>
          </a:blipFill>
        </p:spPr>
        <p:txBody>
          <a:bodyPr vert="horz" wrap="square" lIns="0" tIns="1280160" rIns="0" bIns="0" rtlCol="0" anchor="t" anchorCtr="0">
            <a:noAutofit/>
          </a:bodyPr>
          <a:lstStyle>
            <a:lvl1pPr marL="0" indent="0" algn="ctr">
              <a:buNone/>
              <a:defRPr lang="en-US" sz="1400" b="1" dirty="0">
                <a:solidFill>
                  <a:schemeClr val="tx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654328601"/>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3" name="Picture Placeholder" descr="This photo is a 'placeholder' only. Drag or drop your photo here, or click and tap the center to insert a photo.">
            <a:extLst>
              <a:ext uri="{FF2B5EF4-FFF2-40B4-BE49-F238E27FC236}">
                <a16:creationId xmlns:a16="http://schemas.microsoft.com/office/drawing/2014/main" id="{84EB85E8-62D6-9C5F-D48A-055FCADA251A}"/>
              </a:ext>
            </a:extLst>
          </p:cNvPr>
          <p:cNvSpPr>
            <a:spLocks noGrp="1"/>
          </p:cNvSpPr>
          <p:nvPr>
            <p:ph type="pic" sz="quarter" idx="11" hasCustomPrompt="1"/>
          </p:nvPr>
        </p:nvSpPr>
        <p:spPr bwMode="ltGray">
          <a:xfrm>
            <a:off x="0" y="2286000"/>
            <a:ext cx="12192000" cy="4572000"/>
          </a:xfrm>
          <a:blipFill dpi="0" rotWithShape="1">
            <a:blip r:embed="rId2" cstate="email">
              <a:extLst>
                <a:ext uri="{28A0092B-C50C-407E-A947-70E740481C1C}">
                  <a14:useLocalDpi xmlns:a14="http://schemas.microsoft.com/office/drawing/2010/main"/>
                </a:ext>
              </a:extLst>
            </a:blip>
            <a:srcRect/>
            <a:stretch>
              <a:fillRect/>
            </a:stretch>
          </a:blipFill>
        </p:spPr>
        <p:txBody>
          <a:bodyPr vert="horz" wrap="square" lIns="0" tIns="1280160" rIns="0" bIns="0" rtlCol="0" anchor="t" anchorCtr="0">
            <a:noAutofit/>
          </a:bodyPr>
          <a:lstStyle>
            <a:lvl1pPr marL="0" indent="0" algn="ctr">
              <a:buNone/>
              <a:defRPr lang="en-US" sz="1400" b="1" dirty="0">
                <a:solidFill>
                  <a:schemeClr val="tx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12290008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005840" rtlCol="0" anchor="ctr" anchorCtr="0">
            <a:noAutofit/>
          </a:bodyPr>
          <a:lstStyle>
            <a:lvl1pPr marL="0" indent="0" algn="ctr">
              <a:buNone/>
              <a:defRPr lang="en-US" sz="1000" b="1" dirty="0">
                <a:solidFill>
                  <a:schemeClr val="tx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1005840" rtlCol="0" anchor="ctr" anchorCtr="0">
            <a:noAutofit/>
          </a:bodyPr>
          <a:lstStyle>
            <a:lvl1pPr marL="0" indent="0" algn="ctr">
              <a:buNone/>
              <a:defRPr lang="en-US" sz="1000" b="1" dirty="0">
                <a:solidFill>
                  <a:schemeClr val="bg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856823867"/>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chemeClr val="bg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chemeClr val="bg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31357119"/>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tx1"/>
                </a:solidFill>
              </a:defRPr>
            </a:lvl1pPr>
          </a:lstStyle>
          <a:p>
            <a:pPr marL="0" lvl="0" indent="0" algn="ctr">
              <a:buNone/>
            </a:pPr>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991869532"/>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4" name="TextBox 3">
            <a:extLst>
              <a:ext uri="{FF2B5EF4-FFF2-40B4-BE49-F238E27FC236}">
                <a16:creationId xmlns:a16="http://schemas.microsoft.com/office/drawing/2014/main" id="{6AAE597A-BE1E-6B1F-960D-A90DC95443A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16613830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73682457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801018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tx1"/>
                </a:solidFill>
              </a:defRPr>
            </a:lvl1pPr>
          </a:lstStyle>
          <a:p>
            <a:pPr marL="0" lvl="0" indent="0" algn="ctr">
              <a:buNone/>
            </a:pPr>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800" b="1">
                <a:solidFill>
                  <a:schemeClr val="tx1"/>
                </a:solidFill>
                <a:latin typeface="+mn-lt"/>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83674216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9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9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9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123621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tx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bg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bg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tx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78389390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5728226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a:xfrm>
            <a:off x="585216" y="2019300"/>
            <a:ext cx="3182112" cy="0"/>
          </a:xfrm>
          <a:prstGeom prst="line">
            <a:avLst/>
          </a:prstGeom>
          <a:ln w="28575">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721736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25442284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eveloper Code Layou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56848616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ode Bottom">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Sans Display" pitchFamily="2"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365763921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de Top">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Sans Display" pitchFamily="2"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69285922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ode Right sid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Sans Display" pitchFamily="2" charset="0"/>
                <a:cs typeface="Segoe Sans Display" pitchFamily="2"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185784024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ode Left sde">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Sans Display" pitchFamily="2" charset="0"/>
                <a:cs typeface="Segoe Sans Display" pitchFamily="2"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398641691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5D5F20BF-1B1B-50CA-191C-F2202EAF5B89}"/>
              </a:ext>
            </a:extLst>
          </p:cNvPr>
          <p:cNvSpPr>
            <a:spLocks noGrp="1"/>
          </p:cNvSpPr>
          <p:nvPr>
            <p:ph type="pic" sz="quarter" idx="11" hasCustomPrompt="1"/>
          </p:nvPr>
        </p:nvSpPr>
        <p:spPr bwMode="ltGray">
          <a:xfrm>
            <a:off x="5334000" y="0"/>
            <a:ext cx="6858000" cy="6858000"/>
          </a:xfrm>
          <a:blipFill>
            <a:blip r:embed="rId2" cstate="email">
              <a:extLst>
                <a:ext uri="{28A0092B-C50C-407E-A947-70E740481C1C}">
                  <a14:useLocalDpi xmlns:a14="http://schemas.microsoft.com/office/drawing/2010/main"/>
                </a:ext>
              </a:extLst>
            </a:blip>
            <a:stretch>
              <a:fillRect/>
            </a:stretch>
          </a:blipFill>
        </p:spPr>
        <p:txBody>
          <a:bodyPr lIns="0" tIns="2377440" rIns="0" anchor="t" anchorCtr="0">
            <a:noAutofit/>
          </a:bodyPr>
          <a:lstStyle>
            <a:lvl1pPr marL="0" indent="0" algn="ctr">
              <a:lnSpc>
                <a:spcPct val="100000"/>
              </a:lnSpc>
              <a:buNone/>
              <a:defRPr sz="1400" b="1">
                <a:solidFill>
                  <a:schemeClr val="tx2"/>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8127639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userDrawn="1">
          <p15:clr>
            <a:srgbClr val="5ACBF0"/>
          </p15:clr>
        </p15:guide>
        <p15:guide id="6" pos="3000" userDrawn="1">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emo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pic>
        <p:nvPicPr>
          <p:cNvPr id="10" name="Picture 9" descr="A person with curly hair standing in brightly illuminating outdoor light and shadows">
            <a:extLst>
              <a:ext uri="{FF2B5EF4-FFF2-40B4-BE49-F238E27FC236}">
                <a16:creationId xmlns:a16="http://schemas.microsoft.com/office/drawing/2014/main" id="{2E82545A-FD52-D775-7812-AC95C1735C22}"/>
              </a:ext>
            </a:extLst>
          </p:cNvPr>
          <p:cNvPicPr>
            <a:picLocks noChangeAspect="1"/>
          </p:cNvPicPr>
          <p:nvPr userDrawn="1"/>
        </p:nvPicPr>
        <p:blipFill>
          <a:blip r:embed="rId3" cstate="screen">
            <a:alphaModFix/>
            <a:extLst>
              <a:ext uri="{28A0092B-C50C-407E-A947-70E740481C1C}">
                <a14:useLocalDpi xmlns:a14="http://schemas.microsoft.com/office/drawing/2010/main"/>
              </a:ext>
            </a:extLst>
          </a:blip>
          <a:srcRect l="17213" r="21311"/>
          <a:stretch/>
        </p:blipFill>
        <p:spPr>
          <a:xfrm>
            <a:off x="5334000" y="0"/>
            <a:ext cx="6858000" cy="6858000"/>
          </a:xfrm>
          <a:prstGeom prst="roundRect">
            <a:avLst>
              <a:gd name="adj" fmla="val 0"/>
            </a:avLst>
          </a:prstGeom>
        </p:spPr>
      </p:pic>
    </p:spTree>
    <p:extLst>
      <p:ext uri="{BB962C8B-B14F-4D97-AF65-F5344CB8AC3E}">
        <p14:creationId xmlns:p14="http://schemas.microsoft.com/office/powerpoint/2010/main" val="21095874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userDrawn="1">
          <p15:clr>
            <a:srgbClr val="5ACBF0"/>
          </p15:clr>
        </p15:guide>
        <p15:guide id="6" pos="3000" userDrawn="1">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emo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pic>
        <p:nvPicPr>
          <p:cNvPr id="4" name="Picture 3">
            <a:extLst>
              <a:ext uri="{FF2B5EF4-FFF2-40B4-BE49-F238E27FC236}">
                <a16:creationId xmlns:a16="http://schemas.microsoft.com/office/drawing/2014/main" id="{EF270AE3-8618-7645-AE3C-5E57E3BF172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5636036" y="302036"/>
            <a:ext cx="6251164" cy="6251164"/>
          </a:xfrm>
          <a:prstGeom prst="roundRect">
            <a:avLst>
              <a:gd name="adj" fmla="val 2595"/>
            </a:avLst>
          </a:prstGeom>
        </p:spPr>
      </p:pic>
    </p:spTree>
    <p:extLst>
      <p:ext uri="{BB962C8B-B14F-4D97-AF65-F5344CB8AC3E}">
        <p14:creationId xmlns:p14="http://schemas.microsoft.com/office/powerpoint/2010/main" val="41369593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p15:clr>
            <a:srgbClr val="5ACBF0"/>
          </p15:clr>
        </p15:guide>
        <p15:guide id="6" pos="3000">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mo slide 4">
    <p:bg>
      <p:bgPr>
        <a:solidFill>
          <a:srgbClr val="E8E6D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pic>
        <p:nvPicPr>
          <p:cNvPr id="4" name="Picture 3" descr="A person with white beard and hat&#10;&#10;Description automatically generated">
            <a:extLst>
              <a:ext uri="{FF2B5EF4-FFF2-40B4-BE49-F238E27FC236}">
                <a16:creationId xmlns:a16="http://schemas.microsoft.com/office/drawing/2014/main" id="{6114E386-90DD-2D33-E4EE-56C7BEC347C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334000" y="0"/>
            <a:ext cx="6858000" cy="6858000"/>
          </a:xfrm>
          <a:prstGeom prst="rect">
            <a:avLst/>
          </a:prstGeom>
        </p:spPr>
      </p:pic>
      <p:sp>
        <p:nvSpPr>
          <p:cNvPr id="3" name="Rectangle 2">
            <a:extLst>
              <a:ext uri="{FF2B5EF4-FFF2-40B4-BE49-F238E27FC236}">
                <a16:creationId xmlns:a16="http://schemas.microsoft.com/office/drawing/2014/main" id="{232DA8AD-FBCB-B320-7C32-5B6DFD8E5B66}"/>
              </a:ext>
            </a:extLst>
          </p:cNvPr>
          <p:cNvSpPr/>
          <p:nvPr userDrawn="1"/>
        </p:nvSpPr>
        <p:spPr bwMode="auto">
          <a:xfrm>
            <a:off x="0" y="-1"/>
            <a:ext cx="5334000" cy="6857999"/>
          </a:xfrm>
          <a:prstGeom prst="rect">
            <a:avLst/>
          </a:prstGeom>
          <a:gradFill flip="none" rotWithShape="1">
            <a:gsLst>
              <a:gs pos="100000">
                <a:schemeClr val="bg1">
                  <a:alpha val="0"/>
                </a:schemeClr>
              </a:gs>
              <a:gs pos="0">
                <a:schemeClr val="bg1">
                  <a:shade val="100000"/>
                  <a:satMod val="115000"/>
                  <a:alpha val="22143"/>
                </a:scheme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chemeClr val="tx1"/>
              </a:solidFill>
              <a:ea typeface="Segoe UI" pitchFamily="34" charset="0"/>
              <a:cs typeface="Segoe UI" pitchFamily="34" charset="0"/>
            </a:endParaRPr>
          </a:p>
        </p:txBody>
      </p:sp>
    </p:spTree>
    <p:extLst>
      <p:ext uri="{BB962C8B-B14F-4D97-AF65-F5344CB8AC3E}">
        <p14:creationId xmlns:p14="http://schemas.microsoft.com/office/powerpoint/2010/main" val="36300084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p15:clr>
            <a:srgbClr val="5ACBF0"/>
          </p15:clr>
        </p15:guide>
        <p15:guide id="6" pos="3000">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C1E8B5B3-E911-FA3B-060D-08ACEFE48A20}"/>
              </a:ext>
            </a:extLst>
          </p:cNvPr>
          <p:cNvSpPr>
            <a:spLocks noGrp="1"/>
          </p:cNvSpPr>
          <p:nvPr>
            <p:ph type="pic" sz="quarter" idx="11" hasCustomPrompt="1"/>
          </p:nvPr>
        </p:nvSpPr>
        <p:spPr bwMode="ltGray">
          <a:xfrm>
            <a:off x="5334000" y="0"/>
            <a:ext cx="6858000" cy="6858000"/>
          </a:xfrm>
          <a:blipFill>
            <a:blip r:embed="rId2" cstate="email">
              <a:extLst>
                <a:ext uri="{28A0092B-C50C-407E-A947-70E740481C1C}">
                  <a14:useLocalDpi xmlns:a14="http://schemas.microsoft.com/office/drawing/2010/main"/>
                </a:ext>
              </a:extLst>
            </a:blip>
            <a:stretch>
              <a:fillRect/>
            </a:stretch>
          </a:blipFill>
        </p:spPr>
        <p:txBody>
          <a:bodyPr lIns="0" tIns="2377440" rIns="0" anchor="t" anchorCtr="0">
            <a:noAutofit/>
          </a:bodyPr>
          <a:lstStyle>
            <a:lvl1pPr marL="0" indent="0" algn="ctr">
              <a:lnSpc>
                <a:spcPct val="100000"/>
              </a:lnSpc>
              <a:buNone/>
              <a:defRPr sz="1400" b="1">
                <a:solidFill>
                  <a:schemeClr val="bg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846281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userDrawn="1">
          <p15:clr>
            <a:srgbClr val="5ACBF0"/>
          </p15:clr>
        </p15:guide>
        <p15:guide id="3" orient="horz" pos="1910">
          <p15:clr>
            <a:srgbClr val="5ACBF0"/>
          </p15:clr>
        </p15:guide>
        <p15:guide id="4" pos="3000" userDrawn="1">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7" name="Picture 6">
            <a:extLst>
              <a:ext uri="{FF2B5EF4-FFF2-40B4-BE49-F238E27FC236}">
                <a16:creationId xmlns:a16="http://schemas.microsoft.com/office/drawing/2014/main" id="{8111608B-3482-A33C-BA63-70C5869A2AC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34001" y="0"/>
            <a:ext cx="6858000" cy="6861846"/>
          </a:xfrm>
          <a:prstGeom prst="rect">
            <a:avLst/>
          </a:prstGeom>
        </p:spPr>
      </p:pic>
    </p:spTree>
    <p:extLst>
      <p:ext uri="{BB962C8B-B14F-4D97-AF65-F5344CB8AC3E}">
        <p14:creationId xmlns:p14="http://schemas.microsoft.com/office/powerpoint/2010/main" val="40282414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userDrawn="1">
          <p15:clr>
            <a:srgbClr val="5ACBF0"/>
          </p15:clr>
        </p15:guide>
        <p15:guide id="3" orient="horz" pos="1910">
          <p15:clr>
            <a:srgbClr val="5ACBF0"/>
          </p15:clr>
        </p15:guide>
        <p15:guide id="4" pos="3000" userDrawn="1">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8" name="Picture 7">
            <a:extLst>
              <a:ext uri="{FF2B5EF4-FFF2-40B4-BE49-F238E27FC236}">
                <a16:creationId xmlns:a16="http://schemas.microsoft.com/office/drawing/2014/main" id="{27F67BE8-1773-C479-4149-41024CAFA3D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34000" y="0"/>
            <a:ext cx="6858000" cy="6858000"/>
          </a:xfrm>
          <a:prstGeom prst="rect">
            <a:avLst/>
          </a:prstGeom>
        </p:spPr>
      </p:pic>
    </p:spTree>
    <p:extLst>
      <p:ext uri="{BB962C8B-B14F-4D97-AF65-F5344CB8AC3E}">
        <p14:creationId xmlns:p14="http://schemas.microsoft.com/office/powerpoint/2010/main" val="2315228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4">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4" name="Picture 3" descr="A close-up of a colorful wave&#10;&#10;Description automatically generated">
            <a:extLst>
              <a:ext uri="{FF2B5EF4-FFF2-40B4-BE49-F238E27FC236}">
                <a16:creationId xmlns:a16="http://schemas.microsoft.com/office/drawing/2014/main" id="{7E23DEF3-55CD-9793-23E4-712C6621B71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34000" y="0"/>
            <a:ext cx="6856632" cy="6858000"/>
          </a:xfrm>
          <a:prstGeom prst="rect">
            <a:avLst/>
          </a:prstGeom>
        </p:spPr>
      </p:pic>
    </p:spTree>
    <p:extLst>
      <p:ext uri="{BB962C8B-B14F-4D97-AF65-F5344CB8AC3E}">
        <p14:creationId xmlns:p14="http://schemas.microsoft.com/office/powerpoint/2010/main" val="38093190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Title 5">
    <p:bg>
      <p:bgPr>
        <a:solidFill>
          <a:schemeClr val="accent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24116942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Title 6">
    <p:bg>
      <p:bgPr>
        <a:solidFill>
          <a:srgbClr val="2A446F"/>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956033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Title 7">
    <p:bg>
      <p:bgPr>
        <a:solidFill>
          <a:schemeClr val="accent3"/>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64507927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85359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Blank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703612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_Blank 2">
    <p:bg>
      <p:bgPr>
        <a:blipFill dpi="0" rotWithShape="1">
          <a:blip r:embed="rId2">
            <a:duotone>
              <a:schemeClr val="accent4">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pic>
        <p:nvPicPr>
          <p:cNvPr id="2" name="Picture 1" descr="A black background with white text&#10;&#10;AI-generated content may be incorrect.">
            <a:extLst>
              <a:ext uri="{FF2B5EF4-FFF2-40B4-BE49-F238E27FC236}">
                <a16:creationId xmlns:a16="http://schemas.microsoft.com/office/drawing/2014/main" id="{ADFA7CE6-958F-CAC2-32E9-DF93DDE325FC}"/>
              </a:ext>
            </a:extLst>
          </p:cNvPr>
          <p:cNvPicPr>
            <a:picLocks noChangeAspect="1"/>
          </p:cNvPicPr>
          <p:nvPr userDrawn="1"/>
        </p:nvPicPr>
        <p:blipFill>
          <a:blip r:embed="rId3"/>
          <a:stretch>
            <a:fillRect/>
          </a:stretch>
        </p:blipFill>
        <p:spPr>
          <a:xfrm>
            <a:off x="571500" y="581978"/>
            <a:ext cx="1454782" cy="309085"/>
          </a:xfrm>
          <a:prstGeom prst="rect">
            <a:avLst/>
          </a:prstGeom>
        </p:spPr>
      </p:pic>
    </p:spTree>
    <p:extLst>
      <p:ext uri="{BB962C8B-B14F-4D97-AF65-F5344CB8AC3E}">
        <p14:creationId xmlns:p14="http://schemas.microsoft.com/office/powerpoint/2010/main" val="68061605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Blank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192903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lank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879847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Graph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BC87E-4CC9-0F44-6DF9-7F6E2A04362F}"/>
              </a:ext>
            </a:extLst>
          </p:cNvPr>
          <p:cNvSpPr>
            <a:spLocks noGrp="1"/>
          </p:cNvSpPr>
          <p:nvPr>
            <p:ph type="title"/>
          </p:nvPr>
        </p:nvSpPr>
        <p:spPr>
          <a:xfrm>
            <a:off x="913532" y="1008742"/>
            <a:ext cx="10363918" cy="553998"/>
          </a:xfrm>
        </p:spPr>
        <p:txBody>
          <a:bodyPr/>
          <a:lstStyle>
            <a:lvl1pPr>
              <a:defRPr>
                <a:solidFill>
                  <a:schemeClr val="tx1"/>
                </a:solidFill>
              </a:defRPr>
            </a:lvl1pPr>
          </a:lstStyle>
          <a:p>
            <a:r>
              <a:rPr lang="en-US"/>
              <a:t>Click to edit Master title style</a:t>
            </a:r>
          </a:p>
        </p:txBody>
      </p:sp>
      <p:sp>
        <p:nvSpPr>
          <p:cNvPr id="3" name="Content Placeholder 3">
            <a:extLst>
              <a:ext uri="{FF2B5EF4-FFF2-40B4-BE49-F238E27FC236}">
                <a16:creationId xmlns:a16="http://schemas.microsoft.com/office/drawing/2014/main" id="{2155222B-26E4-2F43-D7F5-FC045289128D}"/>
              </a:ext>
            </a:extLst>
          </p:cNvPr>
          <p:cNvSpPr>
            <a:spLocks noGrp="1"/>
          </p:cNvSpPr>
          <p:nvPr>
            <p:ph sz="quarter" idx="10"/>
          </p:nvPr>
        </p:nvSpPr>
        <p:spPr>
          <a:xfrm>
            <a:off x="913382" y="2017712"/>
            <a:ext cx="10364218" cy="4251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49DBCD25-6DFA-052F-4ED9-1E8C8737F934}"/>
              </a:ext>
            </a:extLst>
          </p:cNvPr>
          <p:cNvSpPr>
            <a:spLocks noGrp="1"/>
          </p:cNvSpPr>
          <p:nvPr>
            <p:ph type="body" sz="quarter" idx="11" hasCustomPrompt="1"/>
          </p:nvPr>
        </p:nvSpPr>
        <p:spPr>
          <a:xfrm>
            <a:off x="913532" y="843642"/>
            <a:ext cx="10363918"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263380513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Graphic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6318D53-3286-EAEB-3098-F1081AF276A8}"/>
              </a:ext>
            </a:extLst>
          </p:cNvPr>
          <p:cNvPicPr>
            <a:picLocks noChangeAspect="1"/>
          </p:cNvPicPr>
          <p:nvPr userDrawn="1"/>
        </p:nvPicPr>
        <p:blipFill>
          <a:blip r:embed="rId3">
            <a:extLst>
              <a:ext uri="{BEBA8EAE-BF5A-486C-A8C5-ECC9F3942E4B}">
                <a14:imgProps xmlns:a14="http://schemas.microsoft.com/office/drawing/2010/main">
                  <a14:imgLayer r:embed="rId4">
                    <a14:imgEffect>
                      <a14:brightnessContrast bright="15000"/>
                    </a14:imgEffect>
                  </a14:imgLayer>
                </a14:imgProps>
              </a:ext>
            </a:extLst>
          </a:blip>
          <a:srcRect t="48" b="48"/>
          <a:stretch/>
        </p:blipFill>
        <p:spPr>
          <a:xfrm>
            <a:off x="578642" y="588018"/>
            <a:ext cx="11033446" cy="5681964"/>
          </a:xfrm>
          <a:prstGeom prst="roundRect">
            <a:avLst>
              <a:gd name="adj" fmla="val 2183"/>
            </a:avLst>
          </a:prstGeom>
        </p:spPr>
      </p:pic>
      <p:sp>
        <p:nvSpPr>
          <p:cNvPr id="3" name="Title 1">
            <a:extLst>
              <a:ext uri="{FF2B5EF4-FFF2-40B4-BE49-F238E27FC236}">
                <a16:creationId xmlns:a16="http://schemas.microsoft.com/office/drawing/2014/main" id="{3AD825C2-7FF1-3371-96A7-47B94663743F}"/>
              </a:ext>
            </a:extLst>
          </p:cNvPr>
          <p:cNvSpPr>
            <a:spLocks noGrp="1"/>
          </p:cNvSpPr>
          <p:nvPr>
            <p:ph type="title"/>
          </p:nvPr>
        </p:nvSpPr>
        <p:spPr>
          <a:xfrm>
            <a:off x="913532" y="1008742"/>
            <a:ext cx="10363918"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4DDFB201-BF2E-7E3A-CE08-CB33082FCE63}"/>
              </a:ext>
            </a:extLst>
          </p:cNvPr>
          <p:cNvSpPr>
            <a:spLocks noGrp="1"/>
          </p:cNvSpPr>
          <p:nvPr>
            <p:ph sz="quarter" idx="10"/>
          </p:nvPr>
        </p:nvSpPr>
        <p:spPr>
          <a:xfrm>
            <a:off x="913382" y="2017712"/>
            <a:ext cx="10364218" cy="4251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83B56F-81D2-3B74-659E-75EE6D1D4858}"/>
              </a:ext>
            </a:extLst>
          </p:cNvPr>
          <p:cNvSpPr>
            <a:spLocks noGrp="1"/>
          </p:cNvSpPr>
          <p:nvPr>
            <p:ph type="body" sz="quarter" idx="11" hasCustomPrompt="1"/>
          </p:nvPr>
        </p:nvSpPr>
        <p:spPr>
          <a:xfrm>
            <a:off x="913532" y="843642"/>
            <a:ext cx="10363918"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0502733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Graphic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B6B235D-925E-935A-C0D1-66A1BCB69698}"/>
              </a:ext>
            </a:extLst>
          </p:cNvPr>
          <p:cNvPicPr>
            <a:picLocks noChangeAspect="1"/>
          </p:cNvPicPr>
          <p:nvPr userDrawn="1"/>
        </p:nvPicPr>
        <p:blipFill>
          <a:blip>
            <a:lum bright="10000"/>
            <a:extLst>
              <a:ext uri="{96DAC541-7B7A-43D3-8B79-37D633B846F1}">
                <asvg:svgBlip xmlns:asvg="http://schemas.microsoft.com/office/drawing/2016/SVG/main" r:embed="rId3"/>
              </a:ext>
            </a:extLst>
          </a:blip>
          <a:srcRect l="29" r="29"/>
          <a:stretch/>
        </p:blipFill>
        <p:spPr>
          <a:xfrm>
            <a:off x="578642" y="588018"/>
            <a:ext cx="11033446" cy="5681964"/>
          </a:xfrm>
          <a:prstGeom prst="roundRect">
            <a:avLst>
              <a:gd name="adj" fmla="val 2183"/>
            </a:avLst>
          </a:prstGeom>
        </p:spPr>
      </p:pic>
      <p:sp>
        <p:nvSpPr>
          <p:cNvPr id="3" name="Title 1">
            <a:extLst>
              <a:ext uri="{FF2B5EF4-FFF2-40B4-BE49-F238E27FC236}">
                <a16:creationId xmlns:a16="http://schemas.microsoft.com/office/drawing/2014/main" id="{38A31E95-ADF9-9E3F-1324-0D2A40C31A9D}"/>
              </a:ext>
            </a:extLst>
          </p:cNvPr>
          <p:cNvSpPr>
            <a:spLocks noGrp="1"/>
          </p:cNvSpPr>
          <p:nvPr>
            <p:ph type="title"/>
          </p:nvPr>
        </p:nvSpPr>
        <p:spPr>
          <a:xfrm>
            <a:off x="913532" y="1008742"/>
            <a:ext cx="10363918"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855F23D6-B0F2-95EC-6A60-E33F63B03998}"/>
              </a:ext>
            </a:extLst>
          </p:cNvPr>
          <p:cNvSpPr>
            <a:spLocks noGrp="1"/>
          </p:cNvSpPr>
          <p:nvPr>
            <p:ph sz="quarter" idx="10"/>
          </p:nvPr>
        </p:nvSpPr>
        <p:spPr>
          <a:xfrm>
            <a:off x="913382" y="2017712"/>
            <a:ext cx="10364218" cy="4251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1A9544-8C8F-F52A-1876-F01F4D0915FE}"/>
              </a:ext>
            </a:extLst>
          </p:cNvPr>
          <p:cNvSpPr>
            <a:spLocks noGrp="1"/>
          </p:cNvSpPr>
          <p:nvPr>
            <p:ph type="body" sz="quarter" idx="11" hasCustomPrompt="1"/>
          </p:nvPr>
        </p:nvSpPr>
        <p:spPr>
          <a:xfrm>
            <a:off x="913532" y="843642"/>
            <a:ext cx="10363918"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47011353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ig Numb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53C62E-72E5-F065-0EA5-5455A61A105D}"/>
              </a:ext>
            </a:extLst>
          </p:cNvPr>
          <p:cNvSpPr>
            <a:spLocks noGrp="1"/>
          </p:cNvSpPr>
          <p:nvPr>
            <p:ph type="title" hasCustomPrompt="1"/>
          </p:nvPr>
        </p:nvSpPr>
        <p:spPr>
          <a:xfrm>
            <a:off x="2147823" y="1778853"/>
            <a:ext cx="7896354" cy="2462213"/>
          </a:xfrm>
        </p:spPr>
        <p:txBody>
          <a:bodyPr/>
          <a:lstStyle>
            <a:lvl1pPr marL="0" indent="0" algn="ctr">
              <a:buFont typeface="Arial" panose="020B0604020202020204" pitchFamily="34" charset="0"/>
              <a:buNone/>
              <a:defRPr sz="16000">
                <a:latin typeface="+mn-lt"/>
              </a:defRPr>
            </a:lvl1pPr>
          </a:lstStyle>
          <a:p>
            <a:r>
              <a:rPr lang="en-US"/>
              <a:t>##</a:t>
            </a:r>
          </a:p>
        </p:txBody>
      </p:sp>
      <p:sp>
        <p:nvSpPr>
          <p:cNvPr id="6" name="Text Placeholder 5">
            <a:extLst>
              <a:ext uri="{FF2B5EF4-FFF2-40B4-BE49-F238E27FC236}">
                <a16:creationId xmlns:a16="http://schemas.microsoft.com/office/drawing/2014/main" id="{E61FDE9D-CE47-EE58-DDEB-A4E2C9956FDB}"/>
              </a:ext>
            </a:extLst>
          </p:cNvPr>
          <p:cNvSpPr>
            <a:spLocks noGrp="1"/>
          </p:cNvSpPr>
          <p:nvPr>
            <p:ph type="body" sz="quarter" idx="10" hasCustomPrompt="1"/>
          </p:nvPr>
        </p:nvSpPr>
        <p:spPr>
          <a:xfrm>
            <a:off x="2146300" y="4253885"/>
            <a:ext cx="7899400" cy="246221"/>
          </a:xfrm>
        </p:spPr>
        <p:txBody>
          <a:bodyPr/>
          <a:lstStyle>
            <a:lvl1pPr marL="0" indent="0" algn="ctr">
              <a:buNone/>
              <a:defRPr sz="16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subtext style</a:t>
            </a:r>
          </a:p>
        </p:txBody>
      </p:sp>
      <p:sp>
        <p:nvSpPr>
          <p:cNvPr id="7" name="Text Placeholder 5">
            <a:extLst>
              <a:ext uri="{FF2B5EF4-FFF2-40B4-BE49-F238E27FC236}">
                <a16:creationId xmlns:a16="http://schemas.microsoft.com/office/drawing/2014/main" id="{483921F1-D334-EC88-D639-C6492418B9DD}"/>
              </a:ext>
            </a:extLst>
          </p:cNvPr>
          <p:cNvSpPr>
            <a:spLocks noGrp="1"/>
          </p:cNvSpPr>
          <p:nvPr>
            <p:ph type="body" sz="quarter" idx="11" hasCustomPrompt="1"/>
          </p:nvPr>
        </p:nvSpPr>
        <p:spPr>
          <a:xfrm>
            <a:off x="2146300" y="5384185"/>
            <a:ext cx="7899400" cy="153888"/>
          </a:xfrm>
        </p:spPr>
        <p:txBody>
          <a:bodyPr/>
          <a:lstStyle>
            <a:lvl1pPr marL="0" indent="0" algn="ctr">
              <a:buNone/>
              <a:defRPr sz="10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footer style</a:t>
            </a:r>
          </a:p>
        </p:txBody>
      </p:sp>
    </p:spTree>
    <p:extLst>
      <p:ext uri="{BB962C8B-B14F-4D97-AF65-F5344CB8AC3E}">
        <p14:creationId xmlns:p14="http://schemas.microsoft.com/office/powerpoint/2010/main" val="334353228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2" userDrawn="1">
          <p15:clr>
            <a:srgbClr val="A4A3A4"/>
          </p15:clr>
        </p15:guide>
        <p15:guide id="24" pos="6120" userDrawn="1">
          <p15:clr>
            <a:srgbClr val="A4A3A4"/>
          </p15:clr>
        </p15:guide>
        <p15:guide id="25" pos="6308">
          <p15:clr>
            <a:srgbClr val="A4A3A4"/>
          </p15:clr>
        </p15:guide>
        <p15:guide id="26" pos="6717">
          <p15:clr>
            <a:srgbClr val="A4A3A4"/>
          </p15:clr>
        </p15:guide>
        <p15:guide id="27" pos="6900">
          <p15:clr>
            <a:srgbClr val="A4A3A4"/>
          </p15:clr>
        </p15:guide>
        <p15:guide id="28" orient="horz" pos="888" userDrawn="1">
          <p15:clr>
            <a:srgbClr val="5ACBF0"/>
          </p15:clr>
        </p15:guide>
        <p15:guide id="29" orient="horz" pos="1271">
          <p15:clr>
            <a:srgbClr val="5ACBF0"/>
          </p15:clr>
        </p15:guide>
        <p15:guide id="30" orient="horz" pos="288">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ig Numb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4CD05008-D889-2657-9E64-AE1A68432B3A}"/>
              </a:ext>
            </a:extLst>
          </p:cNvPr>
          <p:cNvSpPr>
            <a:spLocks noGrp="1"/>
          </p:cNvSpPr>
          <p:nvPr>
            <p:ph type="title" hasCustomPrompt="1"/>
          </p:nvPr>
        </p:nvSpPr>
        <p:spPr>
          <a:xfrm>
            <a:off x="2147823" y="1778853"/>
            <a:ext cx="7896354" cy="2462213"/>
          </a:xfrm>
        </p:spPr>
        <p:txBody>
          <a:bodyPr/>
          <a:lstStyle>
            <a:lvl1pPr marL="0" indent="0" algn="ctr">
              <a:buFont typeface="Arial" panose="020B0604020202020204" pitchFamily="34" charset="0"/>
              <a:buNone/>
              <a:defRPr sz="16000">
                <a:latin typeface="+mn-lt"/>
              </a:defRPr>
            </a:lvl1pPr>
          </a:lstStyle>
          <a:p>
            <a:r>
              <a:rPr lang="en-US"/>
              <a:t>##</a:t>
            </a:r>
          </a:p>
        </p:txBody>
      </p:sp>
      <p:sp>
        <p:nvSpPr>
          <p:cNvPr id="4" name="Text Placeholder 5">
            <a:extLst>
              <a:ext uri="{FF2B5EF4-FFF2-40B4-BE49-F238E27FC236}">
                <a16:creationId xmlns:a16="http://schemas.microsoft.com/office/drawing/2014/main" id="{B90B9417-A140-ED0E-9B15-EC46E435206D}"/>
              </a:ext>
            </a:extLst>
          </p:cNvPr>
          <p:cNvSpPr>
            <a:spLocks noGrp="1"/>
          </p:cNvSpPr>
          <p:nvPr>
            <p:ph type="body" sz="quarter" idx="10" hasCustomPrompt="1"/>
          </p:nvPr>
        </p:nvSpPr>
        <p:spPr>
          <a:xfrm>
            <a:off x="2146300" y="4253885"/>
            <a:ext cx="7899400" cy="246221"/>
          </a:xfrm>
        </p:spPr>
        <p:txBody>
          <a:bodyPr/>
          <a:lstStyle>
            <a:lvl1pPr marL="0" indent="0" algn="ctr">
              <a:buNone/>
              <a:defRPr sz="16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subtext style</a:t>
            </a:r>
          </a:p>
        </p:txBody>
      </p:sp>
      <p:sp>
        <p:nvSpPr>
          <p:cNvPr id="5" name="Text Placeholder 5">
            <a:extLst>
              <a:ext uri="{FF2B5EF4-FFF2-40B4-BE49-F238E27FC236}">
                <a16:creationId xmlns:a16="http://schemas.microsoft.com/office/drawing/2014/main" id="{AE6AC568-C052-9C82-938A-92DB6B485D9D}"/>
              </a:ext>
            </a:extLst>
          </p:cNvPr>
          <p:cNvSpPr>
            <a:spLocks noGrp="1"/>
          </p:cNvSpPr>
          <p:nvPr>
            <p:ph type="body" sz="quarter" idx="11" hasCustomPrompt="1"/>
          </p:nvPr>
        </p:nvSpPr>
        <p:spPr>
          <a:xfrm>
            <a:off x="2146300" y="5384185"/>
            <a:ext cx="7899400" cy="153888"/>
          </a:xfrm>
        </p:spPr>
        <p:txBody>
          <a:bodyPr/>
          <a:lstStyle>
            <a:lvl1pPr marL="0" indent="0" algn="ctr">
              <a:buNone/>
              <a:defRPr sz="10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footer style</a:t>
            </a:r>
          </a:p>
        </p:txBody>
      </p:sp>
    </p:spTree>
    <p:extLst>
      <p:ext uri="{BB962C8B-B14F-4D97-AF65-F5344CB8AC3E}">
        <p14:creationId xmlns:p14="http://schemas.microsoft.com/office/powerpoint/2010/main" val="321386522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ig Number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F1F03AAB-35E4-75D5-BC32-B2CE3D93644D}"/>
              </a:ext>
            </a:extLst>
          </p:cNvPr>
          <p:cNvSpPr>
            <a:spLocks noGrp="1"/>
          </p:cNvSpPr>
          <p:nvPr>
            <p:ph type="title" hasCustomPrompt="1"/>
          </p:nvPr>
        </p:nvSpPr>
        <p:spPr>
          <a:xfrm>
            <a:off x="2147823" y="1778853"/>
            <a:ext cx="7896354" cy="2462213"/>
          </a:xfrm>
        </p:spPr>
        <p:txBody>
          <a:bodyPr/>
          <a:lstStyle>
            <a:lvl1pPr marL="0" indent="0" algn="ctr">
              <a:buFont typeface="Arial" panose="020B0604020202020204" pitchFamily="34" charset="0"/>
              <a:buNone/>
              <a:defRPr sz="16000">
                <a:latin typeface="+mn-lt"/>
              </a:defRPr>
            </a:lvl1pPr>
          </a:lstStyle>
          <a:p>
            <a:r>
              <a:rPr lang="en-US"/>
              <a:t>##</a:t>
            </a:r>
          </a:p>
        </p:txBody>
      </p:sp>
      <p:sp>
        <p:nvSpPr>
          <p:cNvPr id="4" name="Text Placeholder 5">
            <a:extLst>
              <a:ext uri="{FF2B5EF4-FFF2-40B4-BE49-F238E27FC236}">
                <a16:creationId xmlns:a16="http://schemas.microsoft.com/office/drawing/2014/main" id="{D1F2F5D4-3A80-B49A-353F-38D18DF589C8}"/>
              </a:ext>
            </a:extLst>
          </p:cNvPr>
          <p:cNvSpPr>
            <a:spLocks noGrp="1"/>
          </p:cNvSpPr>
          <p:nvPr>
            <p:ph type="body" sz="quarter" idx="10" hasCustomPrompt="1"/>
          </p:nvPr>
        </p:nvSpPr>
        <p:spPr>
          <a:xfrm>
            <a:off x="2146300" y="4253885"/>
            <a:ext cx="7899400" cy="246221"/>
          </a:xfrm>
        </p:spPr>
        <p:txBody>
          <a:bodyPr/>
          <a:lstStyle>
            <a:lvl1pPr marL="0" indent="0" algn="ctr">
              <a:buNone/>
              <a:defRPr sz="16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subtext style</a:t>
            </a:r>
          </a:p>
        </p:txBody>
      </p:sp>
      <p:sp>
        <p:nvSpPr>
          <p:cNvPr id="5" name="Text Placeholder 5">
            <a:extLst>
              <a:ext uri="{FF2B5EF4-FFF2-40B4-BE49-F238E27FC236}">
                <a16:creationId xmlns:a16="http://schemas.microsoft.com/office/drawing/2014/main" id="{E7DA8D6A-DC14-6890-FE2C-FDB67210F327}"/>
              </a:ext>
            </a:extLst>
          </p:cNvPr>
          <p:cNvSpPr>
            <a:spLocks noGrp="1"/>
          </p:cNvSpPr>
          <p:nvPr>
            <p:ph type="body" sz="quarter" idx="11" hasCustomPrompt="1"/>
          </p:nvPr>
        </p:nvSpPr>
        <p:spPr>
          <a:xfrm>
            <a:off x="2146300" y="5384185"/>
            <a:ext cx="7899400" cy="153888"/>
          </a:xfrm>
        </p:spPr>
        <p:txBody>
          <a:bodyPr/>
          <a:lstStyle>
            <a:lvl1pPr marL="0" indent="0" algn="ctr">
              <a:buNone/>
              <a:defRPr sz="10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footer style</a:t>
            </a:r>
          </a:p>
        </p:txBody>
      </p:sp>
    </p:spTree>
    <p:extLst>
      <p:ext uri="{BB962C8B-B14F-4D97-AF65-F5344CB8AC3E}">
        <p14:creationId xmlns:p14="http://schemas.microsoft.com/office/powerpoint/2010/main" val="209608298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Quote Slide">
    <p:bg>
      <p:bgPr>
        <a:solidFill>
          <a:srgbClr val="FFF8F3"/>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728B26F-D58F-C59C-79A9-B632CC130CA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25569"/>
            <a:ext cx="12192000" cy="1932431"/>
          </a:xfrm>
          <a:prstGeom prst="rect">
            <a:avLst/>
          </a:prstGeom>
        </p:spPr>
      </p:pic>
      <p:sp>
        <p:nvSpPr>
          <p:cNvPr id="2" name="Title 1">
            <a:extLst>
              <a:ext uri="{FF2B5EF4-FFF2-40B4-BE49-F238E27FC236}">
                <a16:creationId xmlns:a16="http://schemas.microsoft.com/office/drawing/2014/main" id="{4C7EB123-B336-56F7-07B9-7157FE92A3BD}"/>
              </a:ext>
            </a:extLst>
          </p:cNvPr>
          <p:cNvSpPr>
            <a:spLocks noGrp="1"/>
          </p:cNvSpPr>
          <p:nvPr>
            <p:ph type="title" hasCustomPrompt="1"/>
          </p:nvPr>
        </p:nvSpPr>
        <p:spPr>
          <a:xfrm>
            <a:off x="570830" y="3121223"/>
            <a:ext cx="5958557" cy="307777"/>
          </a:xfrm>
        </p:spPr>
        <p:txBody>
          <a:bodyPr anchor="b" anchorCtr="0"/>
          <a:lstStyle>
            <a:lvl1pPr>
              <a:defRPr sz="2000">
                <a:latin typeface="+mn-lt"/>
              </a:defRPr>
            </a:lvl1pPr>
          </a:lstStyle>
          <a:p>
            <a:r>
              <a:rPr lang="en-US"/>
              <a:t>Click to edit quote style</a:t>
            </a:r>
          </a:p>
        </p:txBody>
      </p:sp>
      <p:sp>
        <p:nvSpPr>
          <p:cNvPr id="6" name="Text Placeholder 5">
            <a:extLst>
              <a:ext uri="{FF2B5EF4-FFF2-40B4-BE49-F238E27FC236}">
                <a16:creationId xmlns:a16="http://schemas.microsoft.com/office/drawing/2014/main" id="{E17E51B3-B187-5510-113C-862CE543F9DF}"/>
              </a:ext>
            </a:extLst>
          </p:cNvPr>
          <p:cNvSpPr>
            <a:spLocks noGrp="1"/>
          </p:cNvSpPr>
          <p:nvPr>
            <p:ph type="body" sz="quarter" idx="10" hasCustomPrompt="1"/>
          </p:nvPr>
        </p:nvSpPr>
        <p:spPr>
          <a:xfrm>
            <a:off x="571500" y="3647032"/>
            <a:ext cx="5957887" cy="246221"/>
          </a:xfrm>
        </p:spPr>
        <p:txBody>
          <a:bodyPr/>
          <a:lstStyle>
            <a:lvl1pPr marL="0" indent="0" algn="r">
              <a:buNone/>
              <a:defRPr sz="1600"/>
            </a:lvl1pPr>
          </a:lstStyle>
          <a:p>
            <a:pPr lvl="0"/>
            <a:r>
              <a:rPr lang="en-US"/>
              <a:t>Quote author, Title, Organization</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4F713963-A5EA-2AC4-41B1-2A1162C6E1A4}"/>
              </a:ext>
            </a:extLst>
          </p:cNvPr>
          <p:cNvSpPr>
            <a:spLocks noGrp="1"/>
          </p:cNvSpPr>
          <p:nvPr>
            <p:ph type="pic" sz="quarter" idx="11" hasCustomPrompt="1"/>
          </p:nvPr>
        </p:nvSpPr>
        <p:spPr bwMode="ltGray">
          <a:xfrm>
            <a:off x="7505699" y="1371600"/>
            <a:ext cx="4114800" cy="4114800"/>
          </a:xfrm>
          <a:prstGeom prst="roundRect">
            <a:avLst>
              <a:gd name="adj" fmla="val 2602"/>
            </a:avLst>
          </a:prstGeom>
          <a:blipFill>
            <a:blip r:embed="rId3" cstate="email">
              <a:extLst>
                <a:ext uri="{28A0092B-C50C-407E-A947-70E740481C1C}">
                  <a14:useLocalDpi xmlns:a14="http://schemas.microsoft.com/office/drawing/2010/main"/>
                </a:ext>
              </a:extLst>
            </a:blip>
            <a:stretch>
              <a:fillRect/>
            </a:stretch>
          </a:blipFill>
        </p:spPr>
        <p:txBody>
          <a:bodyPr lIns="0" tIns="118872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8" name="Graphic 7" descr="Quote mark">
            <a:extLst>
              <a:ext uri="{FF2B5EF4-FFF2-40B4-BE49-F238E27FC236}">
                <a16:creationId xmlns:a16="http://schemas.microsoft.com/office/drawing/2014/main" id="{64077A7A-76A3-4EA6-6BF5-2CFADD74DE4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0800000">
            <a:off x="570830" y="585788"/>
            <a:ext cx="674370" cy="587754"/>
          </a:xfrm>
          <a:prstGeom prst="rect">
            <a:avLst/>
          </a:prstGeom>
        </p:spPr>
      </p:pic>
    </p:spTree>
    <p:extLst>
      <p:ext uri="{BB962C8B-B14F-4D97-AF65-F5344CB8AC3E}">
        <p14:creationId xmlns:p14="http://schemas.microsoft.com/office/powerpoint/2010/main" val="692344834"/>
      </p:ext>
    </p:extLst>
  </p:cSld>
  <p:clrMapOvr>
    <a:masterClrMapping/>
  </p:clrMapOvr>
  <p:transition>
    <p:fade/>
  </p:transition>
  <p:extLst>
    <p:ext uri="{DCECCB84-F9BA-43D5-87BE-67443E8EF086}">
      <p15:sldGuideLst xmlns:p15="http://schemas.microsoft.com/office/powerpoint/2012/main">
        <p15:guide id="1" orient="horz" pos="2184" userDrawn="1">
          <p15:clr>
            <a:srgbClr val="FBAE40"/>
          </p15:clr>
        </p15:guide>
        <p15:guide id="2" pos="3528" userDrawn="1">
          <p15:clr>
            <a:srgbClr val="FBAE40"/>
          </p15:clr>
        </p15:guide>
        <p15:guide id="3" pos="3168"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Quote Slide 2">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EB123-B336-56F7-07B9-7157FE92A3BD}"/>
              </a:ext>
            </a:extLst>
          </p:cNvPr>
          <p:cNvSpPr>
            <a:spLocks noGrp="1"/>
          </p:cNvSpPr>
          <p:nvPr>
            <p:ph type="title" hasCustomPrompt="1"/>
          </p:nvPr>
        </p:nvSpPr>
        <p:spPr>
          <a:xfrm>
            <a:off x="2549561" y="3159323"/>
            <a:ext cx="5958557" cy="307777"/>
          </a:xfrm>
        </p:spPr>
        <p:txBody>
          <a:bodyPr anchor="b" anchorCtr="0"/>
          <a:lstStyle>
            <a:lvl1pPr>
              <a:defRPr sz="2000">
                <a:latin typeface="+mn-lt"/>
              </a:defRPr>
            </a:lvl1pPr>
          </a:lstStyle>
          <a:p>
            <a:r>
              <a:rPr lang="en-US"/>
              <a:t>Click to edit quote style</a:t>
            </a:r>
          </a:p>
        </p:txBody>
      </p:sp>
      <p:sp>
        <p:nvSpPr>
          <p:cNvPr id="6" name="Text Placeholder 5">
            <a:extLst>
              <a:ext uri="{FF2B5EF4-FFF2-40B4-BE49-F238E27FC236}">
                <a16:creationId xmlns:a16="http://schemas.microsoft.com/office/drawing/2014/main" id="{E17E51B3-B187-5510-113C-862CE543F9DF}"/>
              </a:ext>
            </a:extLst>
          </p:cNvPr>
          <p:cNvSpPr>
            <a:spLocks noGrp="1"/>
          </p:cNvSpPr>
          <p:nvPr>
            <p:ph type="body" sz="quarter" idx="10" hasCustomPrompt="1"/>
          </p:nvPr>
        </p:nvSpPr>
        <p:spPr>
          <a:xfrm>
            <a:off x="2549561" y="3647032"/>
            <a:ext cx="5957887" cy="246221"/>
          </a:xfrm>
        </p:spPr>
        <p:txBody>
          <a:bodyPr/>
          <a:lstStyle>
            <a:lvl1pPr marL="0" indent="0" algn="r">
              <a:buNone/>
              <a:defRPr sz="1600"/>
            </a:lvl1pPr>
          </a:lstStyle>
          <a:p>
            <a:pPr lvl="0"/>
            <a:r>
              <a:rPr lang="en-US"/>
              <a:t>Quote author, Title, Organization</a:t>
            </a:r>
          </a:p>
        </p:txBody>
      </p:sp>
      <p:pic>
        <p:nvPicPr>
          <p:cNvPr id="8" name="Graphic 7" descr="Quote mark">
            <a:extLst>
              <a:ext uri="{FF2B5EF4-FFF2-40B4-BE49-F238E27FC236}">
                <a16:creationId xmlns:a16="http://schemas.microsoft.com/office/drawing/2014/main" id="{64077A7A-76A3-4EA6-6BF5-2CFADD74DE4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0800000">
            <a:off x="571500" y="585788"/>
            <a:ext cx="674370" cy="587754"/>
          </a:xfrm>
          <a:prstGeom prst="rect">
            <a:avLst/>
          </a:prstGeom>
        </p:spPr>
      </p:pic>
      <p:pic>
        <p:nvPicPr>
          <p:cNvPr id="3" name="Graphic 2" descr="Quote mark">
            <a:extLst>
              <a:ext uri="{FF2B5EF4-FFF2-40B4-BE49-F238E27FC236}">
                <a16:creationId xmlns:a16="http://schemas.microsoft.com/office/drawing/2014/main" id="{3884F2AA-E820-B43C-3C64-DA0CC8A6998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34846" y="5845760"/>
            <a:ext cx="485654" cy="423277"/>
          </a:xfrm>
          <a:prstGeom prst="rect">
            <a:avLst/>
          </a:prstGeom>
        </p:spPr>
      </p:pic>
    </p:spTree>
    <p:extLst>
      <p:ext uri="{BB962C8B-B14F-4D97-AF65-F5344CB8AC3E}">
        <p14:creationId xmlns:p14="http://schemas.microsoft.com/office/powerpoint/2010/main" val="3935288850"/>
      </p:ext>
    </p:extLst>
  </p:cSld>
  <p:clrMapOvr>
    <a:masterClrMapping/>
  </p:clrMapOvr>
  <p:transition>
    <p:fade/>
  </p:transition>
  <p:extLst>
    <p:ext uri="{DCECCB84-F9BA-43D5-87BE-67443E8EF086}">
      <p15:sldGuideLst xmlns:p15="http://schemas.microsoft.com/office/powerpoint/2012/main">
        <p15:guide id="1" orient="horz" pos="2184" userDrawn="1">
          <p15:clr>
            <a:srgbClr val="FBAE40"/>
          </p15:clr>
        </p15:guide>
        <p15:guide id="2" pos="3528" userDrawn="1">
          <p15:clr>
            <a:srgbClr val="FBAE40"/>
          </p15:clr>
        </p15:guide>
        <p15:guide id="3" pos="3168" userDrawn="1">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rompt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93FD22E-D362-78A6-2219-103E4138CA05}"/>
              </a:ext>
            </a:extLst>
          </p:cNvPr>
          <p:cNvSpPr>
            <a:spLocks noGrp="1"/>
          </p:cNvSpPr>
          <p:nvPr>
            <p:ph type="body" sz="quarter" idx="10"/>
          </p:nvPr>
        </p:nvSpPr>
        <p:spPr>
          <a:xfrm>
            <a:off x="4117471" y="2220685"/>
            <a:ext cx="3991884" cy="663178"/>
          </a:xfrm>
          <a:prstGeom prst="roundRect">
            <a:avLst>
              <a:gd name="adj" fmla="val 12775"/>
            </a:avLst>
          </a:prstGeom>
          <a:gradFill flip="none" rotWithShape="1">
            <a:gsLst>
              <a:gs pos="0">
                <a:schemeClr val="bg1">
                  <a:alpha val="25000"/>
                </a:schemeClr>
              </a:gs>
              <a:gs pos="100000">
                <a:schemeClr val="bg1"/>
              </a:gs>
            </a:gsLst>
            <a:path path="circle">
              <a:fillToRect l="100000" t="100000"/>
            </a:path>
            <a:tileRect r="-100000" b="-100000"/>
          </a:gradFill>
          <a:ln w="12700">
            <a:solidFill>
              <a:schemeClr val="bg1"/>
            </a:solidFill>
          </a:ln>
        </p:spPr>
        <p:txBody>
          <a:bodyPr wrap="none" lIns="182880" tIns="91440" rIns="182880" bIns="91440" anchor="ctr" anchorCtr="0"/>
          <a:lstStyle>
            <a:lvl1pPr marL="0" indent="0" algn="ctr">
              <a:buNone/>
              <a:defRPr/>
            </a:lvl1pPr>
            <a:lvl2pPr marL="228600" indent="0">
              <a:buNone/>
              <a:defRPr/>
            </a:lvl2pPr>
          </a:lstStyle>
          <a:p>
            <a:pPr lvl="0"/>
            <a:r>
              <a:rPr lang="en-US"/>
              <a:t>Click to edit Master text styles</a:t>
            </a:r>
          </a:p>
        </p:txBody>
      </p:sp>
      <p:sp>
        <p:nvSpPr>
          <p:cNvPr id="9" name="Text Placeholder 7">
            <a:extLst>
              <a:ext uri="{FF2B5EF4-FFF2-40B4-BE49-F238E27FC236}">
                <a16:creationId xmlns:a16="http://schemas.microsoft.com/office/drawing/2014/main" id="{ED89376E-3BB0-0414-9125-A137EF9F4E8D}"/>
              </a:ext>
            </a:extLst>
          </p:cNvPr>
          <p:cNvSpPr>
            <a:spLocks noGrp="1"/>
          </p:cNvSpPr>
          <p:nvPr>
            <p:ph type="body" sz="quarter" idx="11"/>
          </p:nvPr>
        </p:nvSpPr>
        <p:spPr>
          <a:xfrm>
            <a:off x="4117471" y="3317965"/>
            <a:ext cx="3991884" cy="663178"/>
          </a:xfrm>
          <a:prstGeom prst="roundRect">
            <a:avLst>
              <a:gd name="adj" fmla="val 12775"/>
            </a:avLst>
          </a:prstGeom>
          <a:gradFill flip="none" rotWithShape="1">
            <a:gsLst>
              <a:gs pos="0">
                <a:schemeClr val="bg1">
                  <a:alpha val="25000"/>
                </a:schemeClr>
              </a:gs>
              <a:gs pos="100000">
                <a:schemeClr val="bg1"/>
              </a:gs>
            </a:gsLst>
            <a:path path="circle">
              <a:fillToRect l="100000" t="100000"/>
            </a:path>
            <a:tileRect r="-100000" b="-100000"/>
          </a:gradFill>
          <a:ln w="12700">
            <a:solidFill>
              <a:schemeClr val="bg1"/>
            </a:solidFill>
          </a:ln>
        </p:spPr>
        <p:txBody>
          <a:bodyPr wrap="none" lIns="182880" tIns="91440" rIns="182880" bIns="91440" anchor="ctr" anchorCtr="0"/>
          <a:lstStyle>
            <a:lvl1pPr marL="0" indent="0" algn="ctr">
              <a:buNone/>
              <a:defRPr/>
            </a:lvl1pPr>
            <a:lvl2pPr marL="228600" indent="0">
              <a:buNone/>
              <a:defRPr/>
            </a:lvl2pPr>
          </a:lstStyle>
          <a:p>
            <a:pPr lvl="0"/>
            <a:r>
              <a:rPr lang="en-US"/>
              <a:t>Click to edit Master text styles</a:t>
            </a:r>
          </a:p>
        </p:txBody>
      </p:sp>
      <p:sp>
        <p:nvSpPr>
          <p:cNvPr id="10" name="Text Placeholder 7">
            <a:extLst>
              <a:ext uri="{FF2B5EF4-FFF2-40B4-BE49-F238E27FC236}">
                <a16:creationId xmlns:a16="http://schemas.microsoft.com/office/drawing/2014/main" id="{8D545552-38C6-59C4-C664-F1E24F0794B7}"/>
              </a:ext>
            </a:extLst>
          </p:cNvPr>
          <p:cNvSpPr>
            <a:spLocks noGrp="1"/>
          </p:cNvSpPr>
          <p:nvPr>
            <p:ph type="body" sz="quarter" idx="12"/>
          </p:nvPr>
        </p:nvSpPr>
        <p:spPr>
          <a:xfrm>
            <a:off x="4117471" y="4415245"/>
            <a:ext cx="3991884" cy="663178"/>
          </a:xfrm>
          <a:prstGeom prst="roundRect">
            <a:avLst>
              <a:gd name="adj" fmla="val 12775"/>
            </a:avLst>
          </a:prstGeom>
          <a:gradFill flip="none" rotWithShape="1">
            <a:gsLst>
              <a:gs pos="0">
                <a:schemeClr val="bg1">
                  <a:alpha val="25000"/>
                </a:schemeClr>
              </a:gs>
              <a:gs pos="100000">
                <a:schemeClr val="bg1"/>
              </a:gs>
            </a:gsLst>
            <a:path path="circle">
              <a:fillToRect l="100000" t="100000"/>
            </a:path>
            <a:tileRect r="-100000" b="-100000"/>
          </a:gradFill>
          <a:ln w="12700">
            <a:solidFill>
              <a:schemeClr val="bg1"/>
            </a:solidFill>
          </a:ln>
        </p:spPr>
        <p:txBody>
          <a:bodyPr wrap="none" lIns="182880" tIns="91440" rIns="182880" bIns="91440" anchor="ctr" anchorCtr="0"/>
          <a:lstStyle>
            <a:lvl1pPr marL="0" indent="0" algn="ctr">
              <a:buNone/>
              <a:defRPr/>
            </a:lvl1pPr>
            <a:lvl2pPr marL="228600" indent="0">
              <a:buNone/>
              <a:defRPr/>
            </a:lvl2pPr>
          </a:lstStyle>
          <a:p>
            <a:pPr lvl="0"/>
            <a:r>
              <a:rPr lang="en-US"/>
              <a:t>Click to edit Master text styles</a:t>
            </a:r>
          </a:p>
        </p:txBody>
      </p:sp>
      <p:sp>
        <p:nvSpPr>
          <p:cNvPr id="2" name="Title Placeholder 1">
            <a:extLst>
              <a:ext uri="{FF2B5EF4-FFF2-40B4-BE49-F238E27FC236}">
                <a16:creationId xmlns:a16="http://schemas.microsoft.com/office/drawing/2014/main" id="{8953A433-F2D5-7B5B-B3BD-45E3929D6926}"/>
              </a:ext>
            </a:extLst>
          </p:cNvPr>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Tree>
    <p:extLst>
      <p:ext uri="{BB962C8B-B14F-4D97-AF65-F5344CB8AC3E}">
        <p14:creationId xmlns:p14="http://schemas.microsoft.com/office/powerpoint/2010/main" val="3563147862"/>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Sans Display" pitchFamily="2" charset="0"/>
              </a:rPr>
              <a:t>© Copyright Microsoft Corporation. All rights reserved. </a:t>
            </a:r>
          </a:p>
        </p:txBody>
      </p:sp>
      <p:pic>
        <p:nvPicPr>
          <p:cNvPr id="3" name="Picture 2" descr="A black background with white text&#10;&#10;AI-generated content may be incorrect.">
            <a:extLst>
              <a:ext uri="{FF2B5EF4-FFF2-40B4-BE49-F238E27FC236}">
                <a16:creationId xmlns:a16="http://schemas.microsoft.com/office/drawing/2014/main" id="{90C61D91-9BB4-1227-BFAB-6332849052E8}"/>
              </a:ext>
            </a:extLst>
          </p:cNvPr>
          <p:cNvPicPr>
            <a:picLocks noChangeAspect="1"/>
          </p:cNvPicPr>
          <p:nvPr userDrawn="1"/>
        </p:nvPicPr>
        <p:blipFill>
          <a:blip r:embed="rId2"/>
          <a:stretch>
            <a:fillRect/>
          </a:stretch>
        </p:blipFill>
        <p:spPr>
          <a:xfrm>
            <a:off x="571500" y="581978"/>
            <a:ext cx="1454782" cy="309085"/>
          </a:xfrm>
          <a:prstGeom prst="rect">
            <a:avLst/>
          </a:prstGeom>
        </p:spPr>
      </p:pic>
    </p:spTree>
    <p:extLst>
      <p:ext uri="{BB962C8B-B14F-4D97-AF65-F5344CB8AC3E}">
        <p14:creationId xmlns:p14="http://schemas.microsoft.com/office/powerpoint/2010/main" val="359451973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ck Notes slide Layout">
    <p:bg bwMode="gray">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Sans Display" pitchFamily="2" charset="0"/>
                <a:ea typeface="Segoe Sans Display" pitchFamily="2" charset="0"/>
                <a:cs typeface="Segoe Sans Display" pitchFamily="2"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Sans Display" pitchFamily="2" charset="0"/>
                <a:ea typeface="Segoe Sans Display" pitchFamily="2" charset="0"/>
                <a:cs typeface="Segoe Sans Display" pitchFamily="2" charset="0"/>
              </a:defRPr>
            </a:lvl1pPr>
          </a:lstStyle>
          <a:p>
            <a:pPr lvl="0"/>
            <a:r>
              <a:rPr lang="en-US"/>
              <a:t>Next:</a:t>
            </a:r>
          </a:p>
        </p:txBody>
      </p:sp>
    </p:spTree>
    <p:extLst>
      <p:ext uri="{BB962C8B-B14F-4D97-AF65-F5344CB8AC3E}">
        <p14:creationId xmlns:p14="http://schemas.microsoft.com/office/powerpoint/2010/main" val="406547413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6_Title Only">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5" name="Text Placeholder 4">
            <a:extLst>
              <a:ext uri="{FF2B5EF4-FFF2-40B4-BE49-F238E27FC236}">
                <a16:creationId xmlns:a16="http://schemas.microsoft.com/office/drawing/2014/main" id="{92F8D753-D581-8D98-7561-3F1A83FEAD74}"/>
              </a:ext>
            </a:extLst>
          </p:cNvPr>
          <p:cNvSpPr>
            <a:spLocks noGrp="1"/>
          </p:cNvSpPr>
          <p:nvPr>
            <p:ph type="body" sz="quarter" idx="10" hasCustomPrompt="1"/>
          </p:nvPr>
        </p:nvSpPr>
        <p:spPr>
          <a:xfrm>
            <a:off x="588263" y="1068000"/>
            <a:ext cx="11018520" cy="276999"/>
          </a:xfrm>
        </p:spPr>
        <p:txBody>
          <a:bodyPr/>
          <a:lstStyle>
            <a:lvl1pPr marL="0" indent="0">
              <a:buNone/>
              <a:defRPr sz="1800">
                <a:latin typeface="+mj-lt"/>
              </a:defRPr>
            </a:lvl1pPr>
            <a:lvl5pPr>
              <a:defRPr/>
            </a:lvl5pPr>
          </a:lstStyle>
          <a:p>
            <a:pPr lvl="0"/>
            <a:r>
              <a:rPr lang="en-US"/>
              <a:t>Click to edit subtitle</a:t>
            </a:r>
          </a:p>
        </p:txBody>
      </p:sp>
    </p:spTree>
    <p:extLst>
      <p:ext uri="{BB962C8B-B14F-4D97-AF65-F5344CB8AC3E}">
        <p14:creationId xmlns:p14="http://schemas.microsoft.com/office/powerpoint/2010/main" val="258056458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4">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2">
          <p15:clr>
            <a:srgbClr val="5ACBF0"/>
          </p15:clr>
        </p15:guide>
        <p15:guide id="30"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image" Target="../media/image1.svg"/><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a:extLst>
              <a:ext uri="{96DAC541-7B7A-43D3-8B79-37D633B846F1}">
                <asvg:svgBlip xmlns:asvg="http://schemas.microsoft.com/office/drawing/2016/SVG/main" r:embed="rId74"/>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3418689686"/>
      </p:ext>
    </p:extLst>
  </p:cSld>
  <p:clrMap bg1="lt1" tx1="dk1" bg2="lt2" tx2="dk2" accent1="accent1" accent2="accent2" accent3="accent3" accent4="accent4" accent5="accent5" accent6="accent6" hlink="hlink" folHlink="folHlink"/>
  <p:sldLayoutIdLst>
    <p:sldLayoutId id="2147485451" r:id="rId1"/>
    <p:sldLayoutId id="2147485497" r:id="rId2"/>
    <p:sldLayoutId id="2147485498" r:id="rId3"/>
    <p:sldLayoutId id="2147485528" r:id="rId4"/>
    <p:sldLayoutId id="2147485452" r:id="rId5"/>
    <p:sldLayoutId id="2147485453" r:id="rId6"/>
    <p:sldLayoutId id="2147485454" r:id="rId7"/>
    <p:sldLayoutId id="2147485455" r:id="rId8"/>
    <p:sldLayoutId id="2147485456" r:id="rId9"/>
    <p:sldLayoutId id="2147485457" r:id="rId10"/>
    <p:sldLayoutId id="2147485458" r:id="rId11"/>
    <p:sldLayoutId id="2147485459" r:id="rId12"/>
    <p:sldLayoutId id="2147485460" r:id="rId13"/>
    <p:sldLayoutId id="2147485461" r:id="rId14"/>
    <p:sldLayoutId id="2147485462" r:id="rId15"/>
    <p:sldLayoutId id="2147485463" r:id="rId16"/>
    <p:sldLayoutId id="2147485516" r:id="rId17"/>
    <p:sldLayoutId id="2147485517" r:id="rId18"/>
    <p:sldLayoutId id="2147485514" r:id="rId19"/>
    <p:sldLayoutId id="2147485515" r:id="rId20"/>
    <p:sldLayoutId id="2147485511" r:id="rId21"/>
    <p:sldLayoutId id="2147485512" r:id="rId22"/>
    <p:sldLayoutId id="2147485464" r:id="rId23"/>
    <p:sldLayoutId id="2147485465" r:id="rId24"/>
    <p:sldLayoutId id="2147485466" r:id="rId25"/>
    <p:sldLayoutId id="2147485470" r:id="rId26"/>
    <p:sldLayoutId id="2147485471" r:id="rId27"/>
    <p:sldLayoutId id="2147485472" r:id="rId28"/>
    <p:sldLayoutId id="2147485473" r:id="rId29"/>
    <p:sldLayoutId id="2147485474" r:id="rId30"/>
    <p:sldLayoutId id="2147485475" r:id="rId31"/>
    <p:sldLayoutId id="2147485476" r:id="rId32"/>
    <p:sldLayoutId id="2147485477" r:id="rId33"/>
    <p:sldLayoutId id="2147485478" r:id="rId34"/>
    <p:sldLayoutId id="2147485479" r:id="rId35"/>
    <p:sldLayoutId id="2147485480" r:id="rId36"/>
    <p:sldLayoutId id="2147485481" r:id="rId37"/>
    <p:sldLayoutId id="2147485482" r:id="rId38"/>
    <p:sldLayoutId id="2147485483" r:id="rId39"/>
    <p:sldLayoutId id="2147485484" r:id="rId40"/>
    <p:sldLayoutId id="2147485485" r:id="rId41"/>
    <p:sldLayoutId id="2147485486" r:id="rId42"/>
    <p:sldLayoutId id="2147485487" r:id="rId43"/>
    <p:sldLayoutId id="2147485488" r:id="rId44"/>
    <p:sldLayoutId id="2147485490" r:id="rId45"/>
    <p:sldLayoutId id="2147485499" r:id="rId46"/>
    <p:sldLayoutId id="2147485501" r:id="rId47"/>
    <p:sldLayoutId id="2147485503" r:id="rId48"/>
    <p:sldLayoutId id="2147485492" r:id="rId49"/>
    <p:sldLayoutId id="2147485500" r:id="rId50"/>
    <p:sldLayoutId id="2147485502" r:id="rId51"/>
    <p:sldLayoutId id="2147485504" r:id="rId52"/>
    <p:sldLayoutId id="2147485524" r:id="rId53"/>
    <p:sldLayoutId id="2147485525" r:id="rId54"/>
    <p:sldLayoutId id="2147485526" r:id="rId55"/>
    <p:sldLayoutId id="2147485493" r:id="rId56"/>
    <p:sldLayoutId id="2147485505" r:id="rId57"/>
    <p:sldLayoutId id="2147485532" r:id="rId58"/>
    <p:sldLayoutId id="2147485506" r:id="rId59"/>
    <p:sldLayoutId id="2147485507" r:id="rId60"/>
    <p:sldLayoutId id="2147485519" r:id="rId61"/>
    <p:sldLayoutId id="2147485520" r:id="rId62"/>
    <p:sldLayoutId id="2147485521" r:id="rId63"/>
    <p:sldLayoutId id="2147485508" r:id="rId64"/>
    <p:sldLayoutId id="2147485509" r:id="rId65"/>
    <p:sldLayoutId id="2147485510" r:id="rId66"/>
    <p:sldLayoutId id="2147485522" r:id="rId67"/>
    <p:sldLayoutId id="2147485527" r:id="rId68"/>
    <p:sldLayoutId id="2147485523" r:id="rId69"/>
    <p:sldLayoutId id="2147485495" r:id="rId70"/>
    <p:sldLayoutId id="2147485496" r:id="rId71"/>
    <p:sldLayoutId id="2147485533" r:id="rId72"/>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userDrawn="1">
          <p15:clr>
            <a:srgbClr val="C35EA4"/>
          </p15:clr>
        </p15:guide>
        <p15:guide id="17" pos="7320" userDrawn="1">
          <p15:clr>
            <a:srgbClr val="C35EA4"/>
          </p15:clr>
        </p15:guide>
        <p15:guide id="25" orient="horz" pos="369">
          <p15:clr>
            <a:srgbClr val="C35EA4"/>
          </p15:clr>
        </p15:guide>
        <p15:guide id="26" orient="horz" pos="3949">
          <p15:clr>
            <a:srgbClr val="C35EA4"/>
          </p15:clr>
        </p15:guide>
        <p15:guide id="28" pos="192" userDrawn="1">
          <p15:clr>
            <a:srgbClr val="A4A3A4"/>
          </p15:clr>
        </p15:guide>
        <p15:guide id="29" orient="horz" pos="4135">
          <p15:clr>
            <a:srgbClr val="A4A3A4"/>
          </p15:clr>
        </p15:guide>
        <p15:guide id="30" pos="7488" userDrawn="1">
          <p15:clr>
            <a:srgbClr val="A4A3A4"/>
          </p15:clr>
        </p15:guide>
        <p15:guide id="31" orient="horz" pos="400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3.wdp"/></Relationships>
</file>

<file path=ppt/slides/_rels/slide2.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slideLayout" Target="../slideLayouts/slideLayout6.xml"/><Relationship Id="rId7" Type="http://schemas.microsoft.com/office/2017/04/relationships/track" Target="../media/track1.vtt"/><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adoption.microsoft.com/en-us/ai-agents/templates-and-examples/" TargetMode="External"/><Relationship Id="rId11" Type="http://schemas.openxmlformats.org/officeDocument/2006/relationships/hyperlink" Target="https://learn.microsoft.com/en-us/microsoft-365-copilot/extensibility/prerequisites#agent-capabilities-for-microsoft-365-users" TargetMode="External"/><Relationship Id="rId5" Type="http://schemas.openxmlformats.org/officeDocument/2006/relationships/image" Target="../media/image11.png"/><Relationship Id="rId10" Type="http://schemas.openxmlformats.org/officeDocument/2006/relationships/hyperlink" Target="https://learn.microsoft.com/en-us/microsoft-365-copilot/extensibility/copilot-studio-agent-builder-build#copilot-connectors" TargetMode="External"/><Relationship Id="rId4" Type="http://schemas.openxmlformats.org/officeDocument/2006/relationships/notesSlide" Target="../notesSlides/notesSlide2.xml"/><Relationship Id="rId9" Type="http://schemas.openxmlformats.org/officeDocument/2006/relationships/hyperlink" Target="https://learn.microsoft.com/en-us/microsoft-365-copilot/extensibility/copilot-studio-agent-builder-build#sharepoint-content"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hyperlink" Target="https://learn.microsoft.com/en-us/microsoft-365-copilot/extensibility/copilot-studio-agent-builder-build" TargetMode="External"/><Relationship Id="rId1" Type="http://schemas.openxmlformats.org/officeDocument/2006/relationships/slideLayout" Target="../slideLayouts/slideLayout72.xml"/><Relationship Id="rId5" Type="http://schemas.openxmlformats.org/officeDocument/2006/relationships/image" Target="../media/image79.png"/><Relationship Id="rId4" Type="http://schemas.openxmlformats.org/officeDocument/2006/relationships/image" Target="../media/image78.png"/></Relationships>
</file>

<file path=ppt/slides/_rels/slide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hyperlink" Target="https://learn.microsoft.com/en-us/microsoft-365-copilot/extensibility/copilot-studio-agent-builder-build" TargetMode="External"/><Relationship Id="rId1" Type="http://schemas.openxmlformats.org/officeDocument/2006/relationships/slideLayout" Target="../slideLayouts/slideLayout72.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5.png"/><Relationship Id="rId1" Type="http://schemas.openxmlformats.org/officeDocument/2006/relationships/slideLayout" Target="../slideLayouts/slideLayout58.xml"/><Relationship Id="rId4" Type="http://schemas.openxmlformats.org/officeDocument/2006/relationships/hyperlink" Target="adoption.microsof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95433-CB2E-E0F4-3541-12FBBF8AC02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9174927-312E-512C-12D9-7B7E668065BE}"/>
              </a:ext>
            </a:extLst>
          </p:cNvPr>
          <p:cNvSpPr>
            <a:spLocks noGrp="1"/>
          </p:cNvSpPr>
          <p:nvPr>
            <p:ph type="title"/>
          </p:nvPr>
        </p:nvSpPr>
        <p:spPr>
          <a:xfrm>
            <a:off x="584200" y="2573004"/>
            <a:ext cx="9144000" cy="1231106"/>
          </a:xfrm>
        </p:spPr>
        <p:txBody>
          <a:bodyPr/>
          <a:lstStyle/>
          <a:p>
            <a:r>
              <a:rPr lang="en-US" dirty="0"/>
              <a:t>Subject Matter </a:t>
            </a:r>
            <a:br>
              <a:rPr lang="en-US" dirty="0"/>
            </a:br>
            <a:r>
              <a:rPr lang="en-US" dirty="0"/>
              <a:t>Identifier</a:t>
            </a:r>
          </a:p>
        </p:txBody>
      </p:sp>
      <p:sp>
        <p:nvSpPr>
          <p:cNvPr id="5" name="Text Placeholder 4">
            <a:extLst>
              <a:ext uri="{FF2B5EF4-FFF2-40B4-BE49-F238E27FC236}">
                <a16:creationId xmlns:a16="http://schemas.microsoft.com/office/drawing/2014/main" id="{6C75EB1C-7C45-9860-0948-BF0A36DE82FD}"/>
              </a:ext>
            </a:extLst>
          </p:cNvPr>
          <p:cNvSpPr>
            <a:spLocks noGrp="1"/>
          </p:cNvSpPr>
          <p:nvPr>
            <p:ph type="body" sz="quarter" idx="12"/>
          </p:nvPr>
        </p:nvSpPr>
        <p:spPr>
          <a:xfrm>
            <a:off x="584200" y="3962400"/>
            <a:ext cx="9144000" cy="246221"/>
          </a:xfrm>
        </p:spPr>
        <p:txBody>
          <a:bodyPr/>
          <a:lstStyle/>
          <a:p>
            <a:r>
              <a:rPr lang="en-GB" dirty="0"/>
              <a:t>Build your M365 Copilot Agent </a:t>
            </a:r>
            <a:endParaRPr lang="en-US" dirty="0"/>
          </a:p>
        </p:txBody>
      </p:sp>
      <p:pic>
        <p:nvPicPr>
          <p:cNvPr id="13" name="Picture 12" descr="Coffee with latte art">
            <a:extLst>
              <a:ext uri="{FF2B5EF4-FFF2-40B4-BE49-F238E27FC236}">
                <a16:creationId xmlns:a16="http://schemas.microsoft.com/office/drawing/2014/main" id="{C0B3F7C4-715E-1B3F-91CD-FCD345AC8BE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86" b="89979" l="4154" r="90000">
                        <a14:foregroundMark x1="14154" y1="52531" x2="17385" y2="59200"/>
                        <a14:foregroundMark x1="16256" y1="52736" x2="19179" y2="54378"/>
                        <a14:foregroundMark x1="4154" y1="40458" x2="5949" y2="40663"/>
                        <a14:foregroundMark x1="50154" y1="32387" x2="60513" y2="33995"/>
                        <a14:foregroundMark x1="60513" y1="33995" x2="70872" y2="38167"/>
                        <a14:foregroundMark x1="70872" y1="38167" x2="72462" y2="39774"/>
                        <a14:foregroundMark x1="66821" y1="63714" x2="74103" y2="57661"/>
                        <a14:foregroundMark x1="74103" y1="57661" x2="76256" y2="50000"/>
                        <a14:foregroundMark x1="76256" y1="50000" x2="73487" y2="42784"/>
                        <a14:foregroundMark x1="73487" y1="42784" x2="71128" y2="40219"/>
                        <a14:foregroundMark x1="52821" y1="32148" x2="63282" y2="33995"/>
                        <a14:foregroundMark x1="63282" y1="33995" x2="72103" y2="40150"/>
                        <a14:foregroundMark x1="72103" y1="40150" x2="75846" y2="47230"/>
                        <a14:foregroundMark x1="75846" y1="47230" x2="76000" y2="54480"/>
                        <a14:foregroundMark x1="76000" y1="54480" x2="75128" y2="56361"/>
                        <a14:foregroundMark x1="72923" y1="40663" x2="76513" y2="48632"/>
                        <a14:foregroundMark x1="76513" y1="48632" x2="76154" y2="51710"/>
                        <a14:foregroundMark x1="72154" y1="40287" x2="76667" y2="48803"/>
                        <a14:foregroundMark x1="76667" y1="48803" x2="75385" y2="54754"/>
                        <a14:foregroundMark x1="74386" y1="42507" x2="76769" y2="48119"/>
                        <a14:foregroundMark x1="76769" y1="48119" x2="76462" y2="53112"/>
                        <a14:foregroundMark x1="73971" y1="42196" x2="77282" y2="49419"/>
                        <a14:foregroundMark x1="74769" y1="43023" x2="76872" y2="47503"/>
                        <a14:foregroundMark x1="73128" y1="40321" x2="75077" y2="43365"/>
                        <a14:backgroundMark x1="73897" y1="40014" x2="73692" y2="39911"/>
                        <a14:backgroundMark x1="72513" y1="38748" x2="73633" y2="40185"/>
                        <a14:backgroundMark x1="13590" y1="40698" x2="13590" y2="40698"/>
                      </a14:backgroundRemoval>
                    </a14:imgEffect>
                  </a14:imgLayer>
                </a14:imgProps>
              </a:ext>
            </a:extLst>
          </a:blip>
          <a:srcRect t="30784" r="21625" b="28424"/>
          <a:stretch/>
        </p:blipFill>
        <p:spPr>
          <a:xfrm rot="21139853">
            <a:off x="6336504" y="1632775"/>
            <a:ext cx="5052302" cy="3942969"/>
          </a:xfrm>
          <a:prstGeom prst="rect">
            <a:avLst/>
          </a:prstGeom>
          <a:effectLst>
            <a:outerShdw blurRad="38100" dist="50800" dir="10200000" algn="t" rotWithShape="0">
              <a:prstClr val="black">
                <a:alpha val="88000"/>
              </a:prstClr>
            </a:outerShdw>
          </a:effectLst>
        </p:spPr>
      </p:pic>
    </p:spTree>
    <p:extLst>
      <p:ext uri="{BB962C8B-B14F-4D97-AF65-F5344CB8AC3E}">
        <p14:creationId xmlns:p14="http://schemas.microsoft.com/office/powerpoint/2010/main" val="168359268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16211-B129-BD32-E444-947CB458D27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5DBF866-AAF2-C4F5-3B81-027BF65F7472}"/>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rcRect t="5393"/>
          <a:stretch/>
        </p:blipFill>
        <p:spPr>
          <a:xfrm>
            <a:off x="0" y="4400077"/>
            <a:ext cx="12192000" cy="2457923"/>
          </a:xfrm>
          <a:prstGeom prst="rect">
            <a:avLst/>
          </a:prstGeom>
        </p:spPr>
      </p:pic>
      <p:sp>
        <p:nvSpPr>
          <p:cNvPr id="4" name="Text Placeholder 3">
            <a:extLst>
              <a:ext uri="{FF2B5EF4-FFF2-40B4-BE49-F238E27FC236}">
                <a16:creationId xmlns:a16="http://schemas.microsoft.com/office/drawing/2014/main" id="{467D308A-8AE4-D799-E322-62E689E70DBC}"/>
              </a:ext>
              <a:ext uri="{C183D7F6-B498-43B3-948B-1728B52AA6E4}">
                <adec:decorative xmlns:adec="http://schemas.microsoft.com/office/drawing/2017/decorative" val="1"/>
              </a:ext>
            </a:extLst>
          </p:cNvPr>
          <p:cNvSpPr>
            <a:spLocks noGrp="1"/>
          </p:cNvSpPr>
          <p:nvPr>
            <p:ph type="body" sz="quarter" idx="11"/>
          </p:nvPr>
        </p:nvSpPr>
        <p:spPr>
          <a:xfrm>
            <a:off x="584200" y="292100"/>
            <a:ext cx="11018520" cy="153888"/>
          </a:xfrm>
        </p:spPr>
        <p:txBody>
          <a:bodyPr/>
          <a:lstStyle/>
          <a:p>
            <a:r>
              <a:rPr lang="en-GB"/>
              <a:t>MICROSOFT 365 Copilot</a:t>
            </a:r>
          </a:p>
        </p:txBody>
      </p:sp>
      <p:sp>
        <p:nvSpPr>
          <p:cNvPr id="17" name="Title 16">
            <a:extLst>
              <a:ext uri="{FF2B5EF4-FFF2-40B4-BE49-F238E27FC236}">
                <a16:creationId xmlns:a16="http://schemas.microsoft.com/office/drawing/2014/main" id="{EEFE9909-CF4B-2099-D018-2B47502AE003}"/>
              </a:ext>
            </a:extLst>
          </p:cNvPr>
          <p:cNvSpPr>
            <a:spLocks noGrp="1"/>
          </p:cNvSpPr>
          <p:nvPr>
            <p:ph type="title"/>
          </p:nvPr>
        </p:nvSpPr>
        <p:spPr>
          <a:xfrm>
            <a:off x="584200" y="457200"/>
            <a:ext cx="11018520" cy="553998"/>
          </a:xfrm>
        </p:spPr>
        <p:txBody>
          <a:bodyPr/>
          <a:lstStyle/>
          <a:p>
            <a:r>
              <a:rPr lang="en-US" dirty="0">
                <a:cs typeface="Segoe UI"/>
              </a:rPr>
              <a:t>Subject Matter Identifier</a:t>
            </a:r>
            <a:endParaRPr lang="en-US" dirty="0"/>
          </a:p>
        </p:txBody>
      </p:sp>
      <p:sp>
        <p:nvSpPr>
          <p:cNvPr id="6" name="Text Placeholder 5">
            <a:extLst>
              <a:ext uri="{FF2B5EF4-FFF2-40B4-BE49-F238E27FC236}">
                <a16:creationId xmlns:a16="http://schemas.microsoft.com/office/drawing/2014/main" id="{B22541B1-C1F5-2FBD-0A03-66431ED33A95}"/>
              </a:ext>
            </a:extLst>
          </p:cNvPr>
          <p:cNvSpPr>
            <a:spLocks noGrp="1"/>
          </p:cNvSpPr>
          <p:nvPr>
            <p:ph type="body" sz="quarter" idx="10"/>
          </p:nvPr>
        </p:nvSpPr>
        <p:spPr>
          <a:xfrm>
            <a:off x="583850" y="1229205"/>
            <a:ext cx="5677802" cy="2570255"/>
          </a:xfrm>
        </p:spPr>
        <p:txBody>
          <a:bodyPr vert="horz" wrap="square" lIns="0" tIns="0" rIns="0" bIns="0" rtlCol="0" anchor="t">
            <a:spAutoFit/>
          </a:bodyPr>
          <a:lstStyle/>
          <a:p>
            <a:pPr defTabSz="582780">
              <a:lnSpc>
                <a:spcPct val="110000"/>
              </a:lnSpc>
              <a:spcBef>
                <a:spcPct val="0"/>
              </a:spcBef>
              <a:spcAft>
                <a:spcPts val="1200"/>
              </a:spcAft>
              <a:defRPr/>
            </a:pPr>
            <a:r>
              <a:rPr lang="en-US" sz="1600" dirty="0">
                <a:latin typeface="Segoe UI"/>
                <a:cs typeface="Segoe UI"/>
              </a:rPr>
              <a:t>The </a:t>
            </a:r>
            <a:r>
              <a:rPr lang="en-US" sz="1600" b="1" dirty="0">
                <a:latin typeface="Segoe UI"/>
                <a:cs typeface="Segoe UI"/>
              </a:rPr>
              <a:t>Subject Matter Identifier </a:t>
            </a:r>
            <a:r>
              <a:rPr lang="en-US" sz="1600" dirty="0">
                <a:latin typeface="Segoe UI"/>
                <a:cs typeface="Segoe UI"/>
              </a:rPr>
              <a:t>streamlines the process of finding and connecting with internal experts across a broad spectrum of knowledge areas. By leveraging organizational data and enterprise knowledge, it identifies individuals with relevant expertise, experience, or contributions. </a:t>
            </a:r>
          </a:p>
          <a:p>
            <a:pPr defTabSz="582780">
              <a:lnSpc>
                <a:spcPct val="110000"/>
              </a:lnSpc>
              <a:spcBef>
                <a:spcPct val="0"/>
              </a:spcBef>
              <a:spcAft>
                <a:spcPts val="1200"/>
              </a:spcAft>
              <a:defRPr/>
            </a:pPr>
            <a:r>
              <a:rPr lang="en-US" sz="1600" dirty="0">
                <a:latin typeface="Segoe UI"/>
                <a:cs typeface="Segoe UI"/>
              </a:rPr>
              <a:t>By accelerating knowledge sharing and collaboration, it drives faster project execution and enhances organizational efficiency. It supports with new hire onboarding, enhances team productivity and fosters new cross-functional connections.</a:t>
            </a:r>
          </a:p>
        </p:txBody>
      </p:sp>
      <p:sp>
        <p:nvSpPr>
          <p:cNvPr id="8" name="TextBox 7">
            <a:extLst>
              <a:ext uri="{FF2B5EF4-FFF2-40B4-BE49-F238E27FC236}">
                <a16:creationId xmlns:a16="http://schemas.microsoft.com/office/drawing/2014/main" id="{19BC4FAB-E917-0028-E2FD-94765F98CD4E}"/>
              </a:ext>
            </a:extLst>
          </p:cNvPr>
          <p:cNvSpPr txBox="1"/>
          <p:nvPr/>
        </p:nvSpPr>
        <p:spPr>
          <a:xfrm>
            <a:off x="583850" y="3927914"/>
            <a:ext cx="5964882" cy="307777"/>
          </a:xfrm>
          <a:prstGeom prst="rect">
            <a:avLst/>
          </a:prstGeom>
          <a:noFill/>
        </p:spPr>
        <p:txBody>
          <a:bodyPr wrap="square" lIns="0" tIns="0" rIns="0" bIns="0" rtlCol="0">
            <a:spAutoFit/>
          </a:bodyPr>
          <a:lstStyle/>
          <a:p>
            <a:pPr algn="l"/>
            <a:r>
              <a:rPr lang="en-US" sz="1000" dirty="0">
                <a:solidFill>
                  <a:schemeClr val="accent1">
                    <a:lumMod val="75000"/>
                  </a:schemeClr>
                </a:solidFill>
                <a:effectLst/>
                <a:latin typeface="Segoe Sans Display" pitchFamily="2" charset="0"/>
              </a:rPr>
              <a:t>The necessary instructions and other information to build this agent are available in </a:t>
            </a:r>
            <a:r>
              <a:rPr lang="en-US" sz="1000" b="1" dirty="0">
                <a:solidFill>
                  <a:schemeClr val="accent1">
                    <a:lumMod val="75000"/>
                  </a:schemeClr>
                </a:solidFill>
                <a:effectLst/>
                <a:latin typeface="Segoe Sans Display" pitchFamily="2" charset="0"/>
              </a:rPr>
              <a:t>SubjectMatterIdentifier_AgentFiles.zip</a:t>
            </a:r>
            <a:r>
              <a:rPr lang="en-US" sz="1000" dirty="0">
                <a:solidFill>
                  <a:schemeClr val="accent1">
                    <a:lumMod val="75000"/>
                  </a:schemeClr>
                </a:solidFill>
                <a:effectLst/>
                <a:latin typeface="Segoe Sans Display" pitchFamily="2" charset="0"/>
              </a:rPr>
              <a:t>, which can be downloaded from the </a:t>
            </a:r>
            <a:r>
              <a:rPr lang="en-US" sz="1000" dirty="0">
                <a:solidFill>
                  <a:schemeClr val="accent1">
                    <a:lumMod val="75000"/>
                  </a:schemeClr>
                </a:solidFill>
                <a:effectLst/>
                <a:latin typeface="Segoe Sans Display" pitchFamily="2" charset="0"/>
                <a:hlinkClick r:id="rId6"/>
              </a:rPr>
              <a:t>Microsoft Adoption page</a:t>
            </a:r>
            <a:r>
              <a:rPr lang="en-US" sz="1000" dirty="0">
                <a:solidFill>
                  <a:schemeClr val="accent1">
                    <a:lumMod val="75000"/>
                  </a:schemeClr>
                </a:solidFill>
                <a:effectLst/>
                <a:latin typeface="Segoe Sans Display" pitchFamily="2" charset="0"/>
              </a:rPr>
              <a:t>.</a:t>
            </a:r>
            <a:endParaRPr lang="en-US" sz="1000" dirty="0">
              <a:solidFill>
                <a:schemeClr val="accent1">
                  <a:lumMod val="75000"/>
                </a:schemeClr>
              </a:solidFill>
            </a:endParaRPr>
          </a:p>
        </p:txBody>
      </p:sp>
      <p:sp>
        <p:nvSpPr>
          <p:cNvPr id="2" name="Text Placeholder 3">
            <a:extLst>
              <a:ext uri="{FF2B5EF4-FFF2-40B4-BE49-F238E27FC236}">
                <a16:creationId xmlns:a16="http://schemas.microsoft.com/office/drawing/2014/main" id="{1ADCC9CA-C507-0CA0-266B-A768270AEEAB}"/>
              </a:ext>
            </a:extLst>
          </p:cNvPr>
          <p:cNvSpPr txBox="1">
            <a:spLocks/>
          </p:cNvSpPr>
          <p:nvPr/>
        </p:nvSpPr>
        <p:spPr>
          <a:xfrm>
            <a:off x="6730314" y="1229205"/>
            <a:ext cx="4788000" cy="153888"/>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kern="1200" cap="all" spc="0" baseline="0">
                <a:solidFill>
                  <a:schemeClr val="tx1"/>
                </a:solidFill>
                <a:latin typeface="+mn-lt"/>
                <a:ea typeface="+mn-ea"/>
                <a:cs typeface="Segoe Sans Display" pitchFamily="2"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b="1">
                <a:solidFill>
                  <a:schemeClr val="accent4"/>
                </a:solidFill>
              </a:rPr>
              <a:t>WATCH THIS DEMO VIDEO!</a:t>
            </a:r>
          </a:p>
        </p:txBody>
      </p:sp>
      <p:pic>
        <p:nvPicPr>
          <p:cNvPr id="5" name="Subject Matter Identifier Demo" descr="Subject Matter Identifier demo video">
            <a:hlinkClick r:id="" action="ppaction://media"/>
            <a:extLst>
              <a:ext uri="{FF2B5EF4-FFF2-40B4-BE49-F238E27FC236}">
                <a16:creationId xmlns:a16="http://schemas.microsoft.com/office/drawing/2014/main" id="{775F061D-8E0C-828B-EB85-339B84A1BBBF}"/>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62753A59-883A-40CC-BAAD-F41746C8BBAE}" label="" lang="en-us (3)" r:embed="rId7"/>
                        </p173:trackLst>
                      </p173:tracksInfo>
                    </p:ext>
                  </p14:extLst>
                </p14:media>
              </p:ext>
            </p:extLst>
          </p:nvPr>
        </p:nvPicPr>
        <p:blipFill>
          <a:blip r:embed="rId8"/>
          <a:stretch>
            <a:fillRect/>
          </a:stretch>
        </p:blipFill>
        <p:spPr>
          <a:xfrm>
            <a:off x="6730314" y="1463116"/>
            <a:ext cx="4951764" cy="2785367"/>
          </a:xfrm>
          <a:prstGeom prst="rect">
            <a:avLst/>
          </a:prstGeom>
        </p:spPr>
      </p:pic>
      <p:sp>
        <p:nvSpPr>
          <p:cNvPr id="13" name="TextBox 12">
            <a:extLst>
              <a:ext uri="{FF2B5EF4-FFF2-40B4-BE49-F238E27FC236}">
                <a16:creationId xmlns:a16="http://schemas.microsoft.com/office/drawing/2014/main" id="{7D67E46E-0F8D-57B9-64A3-CD1CEC10405C}"/>
              </a:ext>
            </a:extLst>
          </p:cNvPr>
          <p:cNvSpPr txBox="1"/>
          <p:nvPr/>
        </p:nvSpPr>
        <p:spPr>
          <a:xfrm>
            <a:off x="584200" y="4589871"/>
            <a:ext cx="10404504" cy="1817870"/>
          </a:xfrm>
          <a:prstGeom prst="rect">
            <a:avLst/>
          </a:prstGeom>
          <a:noFill/>
        </p:spPr>
        <p:txBody>
          <a:bodyPr wrap="square" lIns="0" tIns="45720" rIns="91440" bIns="45720" anchor="t">
            <a:spAutoFit/>
          </a:bodyPr>
          <a:lstStyle/>
          <a:p>
            <a:pPr defTabSz="582780">
              <a:lnSpc>
                <a:spcPct val="110000"/>
              </a:lnSpc>
              <a:spcBef>
                <a:spcPct val="0"/>
              </a:spcBef>
              <a:spcAft>
                <a:spcPts val="800"/>
              </a:spcAft>
              <a:tabLst>
                <a:tab pos="2693988" algn="l"/>
              </a:tabLst>
              <a:defRPr/>
            </a:pPr>
            <a:r>
              <a:rPr lang="en-US" sz="1500" b="1" dirty="0"/>
              <a:t>How to further enhance your Subject Matter Identifier</a:t>
            </a:r>
            <a:r>
              <a:rPr lang="en-US" sz="1500" b="1" baseline="30000" dirty="0"/>
              <a:t>*</a:t>
            </a:r>
          </a:p>
          <a:p>
            <a:pPr marL="182563" indent="-182563" defTabSz="582780">
              <a:lnSpc>
                <a:spcPct val="110000"/>
              </a:lnSpc>
              <a:spcBef>
                <a:spcPct val="0"/>
              </a:spcBef>
              <a:spcAft>
                <a:spcPts val="800"/>
              </a:spcAft>
              <a:buFontTx/>
              <a:buChar char="-"/>
              <a:tabLst>
                <a:tab pos="2693988" algn="l"/>
              </a:tabLst>
              <a:defRPr/>
            </a:pPr>
            <a:r>
              <a:rPr lang="en-US" sz="1400" dirty="0"/>
              <a:t>To accurately identify subject-matter experts based on relevant context like recent work and team affiliation, connect your Copilot Agent to a SharePoint folder. (</a:t>
            </a:r>
            <a:r>
              <a:rPr lang="en-US" sz="1400" dirty="0">
                <a:solidFill>
                  <a:schemeClr val="accent1">
                    <a:lumMod val="75000"/>
                  </a:schemeClr>
                </a:solidFill>
                <a:hlinkClick r:id="rId9">
                  <a:extLst>
                    <a:ext uri="{A12FA001-AC4F-418D-AE19-62706E023703}">
                      <ahyp:hlinkClr xmlns:ahyp="http://schemas.microsoft.com/office/drawing/2018/hyperlinkcolor" val="tx"/>
                    </a:ext>
                  </a:extLst>
                </a:hlinkClick>
              </a:rPr>
              <a:t>learn more…</a:t>
            </a:r>
            <a:r>
              <a:rPr lang="en-US" sz="1400" dirty="0"/>
              <a:t>)</a:t>
            </a:r>
          </a:p>
          <a:p>
            <a:pPr marL="182563" indent="-182563" defTabSz="582780">
              <a:lnSpc>
                <a:spcPct val="110000"/>
              </a:lnSpc>
              <a:spcBef>
                <a:spcPct val="0"/>
              </a:spcBef>
              <a:spcAft>
                <a:spcPts val="800"/>
              </a:spcAft>
              <a:buFontTx/>
              <a:buChar char="-"/>
              <a:tabLst>
                <a:tab pos="2693988" algn="l"/>
              </a:tabLst>
              <a:defRPr/>
            </a:pPr>
            <a:r>
              <a:rPr lang="en-US" sz="1400" dirty="0"/>
              <a:t>To streamline access to project and user information, you can add files containing topic expertise information, organizational structure and preferred contact methods for your company’s experts. (</a:t>
            </a:r>
            <a:r>
              <a:rPr lang="en-US" sz="1400" dirty="0">
                <a:solidFill>
                  <a:schemeClr val="accent1">
                    <a:lumMod val="75000"/>
                  </a:schemeClr>
                </a:solidFill>
                <a:hlinkClick r:id="rId9">
                  <a:extLst>
                    <a:ext uri="{A12FA001-AC4F-418D-AE19-62706E023703}">
                      <ahyp:hlinkClr xmlns:ahyp="http://schemas.microsoft.com/office/drawing/2018/hyperlinkcolor" val="tx"/>
                    </a:ext>
                  </a:extLst>
                </a:hlinkClick>
              </a:rPr>
              <a:t>learn more…</a:t>
            </a:r>
            <a:r>
              <a:rPr lang="en-US" sz="1400" dirty="0"/>
              <a:t>)</a:t>
            </a:r>
          </a:p>
          <a:p>
            <a:pPr marL="182563" indent="-182563" defTabSz="582780">
              <a:lnSpc>
                <a:spcPct val="110000"/>
              </a:lnSpc>
              <a:spcBef>
                <a:spcPct val="0"/>
              </a:spcBef>
              <a:spcAft>
                <a:spcPts val="800"/>
              </a:spcAft>
              <a:buFontTx/>
              <a:buChar char="-"/>
              <a:tabLst>
                <a:tab pos="2693988" algn="l"/>
              </a:tabLst>
              <a:defRPr/>
            </a:pPr>
            <a:r>
              <a:rPr lang="en-US" sz="1400" dirty="0"/>
              <a:t>Integrate your relevant HR tools and services via Copilot Connectors to add additional information to the agent. </a:t>
            </a:r>
            <a:r>
              <a:rPr lang="en-US" sz="1400" dirty="0">
                <a:cs typeface="Segoe Sans Display"/>
              </a:rPr>
              <a:t>(</a:t>
            </a:r>
            <a:r>
              <a:rPr lang="en-US" sz="1400" dirty="0">
                <a:solidFill>
                  <a:schemeClr val="accent1">
                    <a:lumMod val="75000"/>
                  </a:schemeClr>
                </a:solidFill>
                <a:cs typeface="Segoe Sans Display"/>
                <a:hlinkClick r:id="rId10">
                  <a:extLst>
                    <a:ext uri="{A12FA001-AC4F-418D-AE19-62706E023703}">
                      <ahyp:hlinkClr xmlns:ahyp="http://schemas.microsoft.com/office/drawing/2018/hyperlinkcolor" val="tx"/>
                    </a:ext>
                  </a:extLst>
                </a:hlinkClick>
              </a:rPr>
              <a:t>learn more…</a:t>
            </a:r>
            <a:r>
              <a:rPr lang="en-US" sz="1400" dirty="0">
                <a:cs typeface="Segoe Sans Display"/>
              </a:rPr>
              <a:t>) </a:t>
            </a:r>
            <a:endParaRPr lang="en-US" sz="1400" dirty="0"/>
          </a:p>
        </p:txBody>
      </p:sp>
      <p:sp>
        <p:nvSpPr>
          <p:cNvPr id="3" name="TextBox 2">
            <a:extLst>
              <a:ext uri="{FF2B5EF4-FFF2-40B4-BE49-F238E27FC236}">
                <a16:creationId xmlns:a16="http://schemas.microsoft.com/office/drawing/2014/main" id="{8BA29838-EA13-D5A5-E4BC-33B73480E6FD}"/>
              </a:ext>
            </a:extLst>
          </p:cNvPr>
          <p:cNvSpPr txBox="1"/>
          <p:nvPr/>
        </p:nvSpPr>
        <p:spPr>
          <a:xfrm>
            <a:off x="8362094" y="6558015"/>
            <a:ext cx="3268219" cy="272734"/>
          </a:xfrm>
          <a:prstGeom prst="roundRect">
            <a:avLst/>
          </a:prstGeom>
          <a:noFill/>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050" dirty="0">
                <a:solidFill>
                  <a:schemeClr val="accent1">
                    <a:lumMod val="75000"/>
                  </a:schemeClr>
                </a:solidFill>
                <a:cs typeface="Segoe Sans Display"/>
                <a:hlinkClick r:id="rId11">
                  <a:extLst>
                    <a:ext uri="{A12FA001-AC4F-418D-AE19-62706E023703}">
                      <ahyp:hlinkClr xmlns:ahyp="http://schemas.microsoft.com/office/drawing/2018/hyperlinkcolor" val="tx"/>
                    </a:ext>
                  </a:extLst>
                </a:hlinkClick>
              </a:rPr>
              <a:t>* May require additional licensing and/or development </a:t>
            </a:r>
            <a:endParaRPr lang="en-US" sz="1050" dirty="0">
              <a:solidFill>
                <a:schemeClr val="accent1">
                  <a:lumMod val="75000"/>
                </a:schemeClr>
              </a:solidFill>
              <a:cs typeface="Segoe Sans Display"/>
            </a:endParaRPr>
          </a:p>
        </p:txBody>
      </p:sp>
    </p:spTree>
    <p:extLst>
      <p:ext uri="{BB962C8B-B14F-4D97-AF65-F5344CB8AC3E}">
        <p14:creationId xmlns:p14="http://schemas.microsoft.com/office/powerpoint/2010/main" val="6725388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39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59DFD2-C147-5E00-B559-2D3D1E97B020}"/>
              </a:ext>
              <a:ext uri="{C183D7F6-B498-43B3-948B-1728B52AA6E4}">
                <adec:decorative xmlns:adec="http://schemas.microsoft.com/office/drawing/2017/decorative" val="1"/>
              </a:ext>
            </a:extLst>
          </p:cNvPr>
          <p:cNvSpPr/>
          <p:nvPr/>
        </p:nvSpPr>
        <p:spPr>
          <a:xfrm>
            <a:off x="0" y="1"/>
            <a:ext cx="12192000" cy="1419224"/>
          </a:xfrm>
          <a:prstGeom prst="rect">
            <a:avLst/>
          </a:prstGeom>
          <a:solidFill>
            <a:schemeClr val="accent1"/>
          </a:solidFill>
          <a:ln>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p>
            <a:pPr defTabSz="457200">
              <a:spcAft>
                <a:spcPts val="800"/>
              </a:spcAft>
            </a:pPr>
            <a:endParaRPr lang="en-US" sz="1400">
              <a:solidFill>
                <a:srgbClr val="FFFFFF"/>
              </a:solidFill>
              <a:latin typeface="Segoe Sans Display Semibold"/>
              <a:ea typeface="+mj-ea"/>
              <a:cs typeface="Segoe UI"/>
            </a:endParaRPr>
          </a:p>
        </p:txBody>
      </p:sp>
      <p:sp>
        <p:nvSpPr>
          <p:cNvPr id="4" name="Rectangle 3">
            <a:extLst>
              <a:ext uri="{FF2B5EF4-FFF2-40B4-BE49-F238E27FC236}">
                <a16:creationId xmlns:a16="http://schemas.microsoft.com/office/drawing/2014/main" id="{07BF609C-C697-7497-A32A-AFDD8092814C}"/>
              </a:ext>
              <a:ext uri="{C183D7F6-B498-43B3-948B-1728B52AA6E4}">
                <adec:decorative xmlns:adec="http://schemas.microsoft.com/office/drawing/2017/decorative" val="1"/>
              </a:ext>
            </a:extLst>
          </p:cNvPr>
          <p:cNvSpPr/>
          <p:nvPr/>
        </p:nvSpPr>
        <p:spPr>
          <a:xfrm>
            <a:off x="0" y="1409700"/>
            <a:ext cx="12192000" cy="64008"/>
          </a:xfrm>
          <a:prstGeom prst="rect">
            <a:avLst/>
          </a:prstGeom>
          <a:gradFill flip="none" rotWithShape="1">
            <a:gsLst>
              <a:gs pos="0">
                <a:srgbClr val="0078D4"/>
              </a:gs>
              <a:gs pos="100000">
                <a:schemeClr val="accent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Title 2">
            <a:extLst>
              <a:ext uri="{FF2B5EF4-FFF2-40B4-BE49-F238E27FC236}">
                <a16:creationId xmlns:a16="http://schemas.microsoft.com/office/drawing/2014/main" id="{6A3B20BF-F0F0-9EE7-6CEA-952A56A88AE3}"/>
              </a:ext>
            </a:extLst>
          </p:cNvPr>
          <p:cNvSpPr>
            <a:spLocks noGrp="1"/>
          </p:cNvSpPr>
          <p:nvPr>
            <p:ph type="title"/>
          </p:nvPr>
        </p:nvSpPr>
        <p:spPr>
          <a:xfrm>
            <a:off x="588263" y="512064"/>
            <a:ext cx="11018520" cy="553998"/>
          </a:xfrm>
        </p:spPr>
        <p:txBody>
          <a:bodyPr>
            <a:spAutoFit/>
          </a:bodyPr>
          <a:lstStyle/>
          <a:p>
            <a:r>
              <a:rPr lang="en-US">
                <a:solidFill>
                  <a:schemeClr val="bg1"/>
                </a:solidFill>
                <a:ea typeface="+mj-ea"/>
                <a:cs typeface="+mj-cs"/>
              </a:rPr>
              <a:t>Build agents in Copilot | Summary Steps 1/2</a:t>
            </a:r>
          </a:p>
        </p:txBody>
      </p:sp>
      <p:sp>
        <p:nvSpPr>
          <p:cNvPr id="48" name="Text Placeholder 47">
            <a:extLst>
              <a:ext uri="{FF2B5EF4-FFF2-40B4-BE49-F238E27FC236}">
                <a16:creationId xmlns:a16="http://schemas.microsoft.com/office/drawing/2014/main" id="{D8BAA654-C9B2-1222-DCEB-ABFA254322F1}"/>
              </a:ext>
            </a:extLst>
          </p:cNvPr>
          <p:cNvSpPr>
            <a:spLocks noGrp="1"/>
          </p:cNvSpPr>
          <p:nvPr>
            <p:ph type="body" sz="quarter" idx="10"/>
          </p:nvPr>
        </p:nvSpPr>
        <p:spPr>
          <a:xfrm>
            <a:off x="588263" y="1004500"/>
            <a:ext cx="11018520" cy="276999"/>
          </a:xfrm>
        </p:spPr>
        <p:txBody>
          <a:bodyPr/>
          <a:lstStyle/>
          <a:p>
            <a:r>
              <a:rPr lang="en-US" dirty="0">
                <a:solidFill>
                  <a:schemeClr val="bg1"/>
                </a:solidFill>
                <a:ea typeface="+mj-ea"/>
                <a:cs typeface="+mj-cs"/>
              </a:rPr>
              <a:t>For more information – </a:t>
            </a:r>
            <a:r>
              <a:rPr lang="en-US" dirty="0">
                <a:solidFill>
                  <a:schemeClr val="accent1">
                    <a:lumMod val="20000"/>
                    <a:lumOff val="80000"/>
                  </a:schemeClr>
                </a:solidFill>
                <a:ea typeface="+mj-ea"/>
                <a:cs typeface="+mj-cs"/>
                <a:hlinkClick r:id="rId2">
                  <a:extLst>
                    <a:ext uri="{A12FA001-AC4F-418D-AE19-62706E023703}">
                      <ahyp:hlinkClr xmlns:ahyp="http://schemas.microsoft.com/office/drawing/2018/hyperlinkcolor" val="tx"/>
                    </a:ext>
                  </a:extLst>
                </a:hlinkClick>
              </a:rPr>
              <a:t>Build agents with Copilot Studio Lite Experience</a:t>
            </a:r>
            <a:endParaRPr lang="en-US" dirty="0">
              <a:solidFill>
                <a:schemeClr val="accent1">
                  <a:lumMod val="20000"/>
                  <a:lumOff val="80000"/>
                </a:schemeClr>
              </a:solidFill>
              <a:ea typeface="+mj-ea"/>
              <a:cs typeface="+mj-cs"/>
            </a:endParaRPr>
          </a:p>
        </p:txBody>
      </p:sp>
      <p:sp>
        <p:nvSpPr>
          <p:cNvPr id="9" name="Content Placeholder 217">
            <a:extLst>
              <a:ext uri="{FF2B5EF4-FFF2-40B4-BE49-F238E27FC236}">
                <a16:creationId xmlns:a16="http://schemas.microsoft.com/office/drawing/2014/main" id="{8453D286-1C8B-F0E7-62A4-77367CEDCE56}"/>
              </a:ext>
              <a:ext uri="{C183D7F6-B498-43B3-948B-1728B52AA6E4}">
                <adec:decorative xmlns:adec="http://schemas.microsoft.com/office/drawing/2017/decorative" val="1"/>
              </a:ext>
            </a:extLst>
          </p:cNvPr>
          <p:cNvSpPr txBox="1">
            <a:spLocks/>
          </p:cNvSpPr>
          <p:nvPr/>
        </p:nvSpPr>
        <p:spPr>
          <a:xfrm rot="5400000">
            <a:off x="1367511" y="-1269326"/>
            <a:ext cx="387589" cy="3122614"/>
          </a:xfrm>
          <a:prstGeom prst="round2SameRect">
            <a:avLst>
              <a:gd name="adj1" fmla="val 50000"/>
              <a:gd name="adj2" fmla="val 0"/>
            </a:avLst>
          </a:prstGeom>
          <a:gradFill>
            <a:gsLst>
              <a:gs pos="14000">
                <a:schemeClr val="accent2"/>
              </a:gs>
              <a:gs pos="100000">
                <a:srgbClr val="0078D4"/>
              </a:gs>
            </a:gsLst>
            <a:lin ang="5400000" scaled="1"/>
          </a:gradFill>
          <a:ln w="19050">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defPPr>
              <a:defRPr lang="en-US"/>
            </a:defPPr>
            <a:lvl1pPr marR="0" lvl="0" indent="0" defTabSz="457200" fontAlgn="auto">
              <a:lnSpc>
                <a:spcPct val="100000"/>
              </a:lnSpc>
              <a:spcBef>
                <a:spcPts val="0"/>
              </a:spcBef>
              <a:spcAft>
                <a:spcPts val="800"/>
              </a:spcAft>
              <a:buClrTx/>
              <a:buSzTx/>
              <a:buFontTx/>
              <a:buNone/>
              <a:tabLst/>
              <a:defRPr kumimoji="0" sz="1400" b="0" i="0" u="none" strike="noStrike" cap="none" spc="0" normalizeH="0" baseline="0">
                <a:ln>
                  <a:noFill/>
                </a:ln>
                <a:solidFill>
                  <a:schemeClr val="bg1"/>
                </a:solidFill>
                <a:effectLst/>
                <a:uLnTx/>
                <a:uFillTx/>
                <a:latin typeface="+mj-lt"/>
                <a:ea typeface="+mj-ea"/>
                <a:cs typeface="+mj-c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4572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Sans Display Semibold"/>
                <a:ea typeface="+mj-ea"/>
                <a:cs typeface="+mj-cs"/>
              </a:rPr>
              <a:t>Agents in Copilot</a:t>
            </a:r>
          </a:p>
        </p:txBody>
      </p:sp>
      <p:sp>
        <p:nvSpPr>
          <p:cNvPr id="35" name="TextBox 34">
            <a:extLst>
              <a:ext uri="{FF2B5EF4-FFF2-40B4-BE49-F238E27FC236}">
                <a16:creationId xmlns:a16="http://schemas.microsoft.com/office/drawing/2014/main" id="{F4CECC24-8EAB-8DBF-1830-39FB2ACCF3D0}"/>
              </a:ext>
            </a:extLst>
          </p:cNvPr>
          <p:cNvSpPr txBox="1"/>
          <p:nvPr/>
        </p:nvSpPr>
        <p:spPr>
          <a:xfrm>
            <a:off x="366940" y="2264038"/>
            <a:ext cx="1418483" cy="108234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1</a:t>
            </a:r>
          </a:p>
          <a:p>
            <a:pPr lvl="0" defTabSz="914400">
              <a:spcBef>
                <a:spcPts val="200"/>
              </a:spcBef>
              <a:defRPr/>
            </a:pPr>
            <a:r>
              <a:rPr lang="en-US" sz="900">
                <a:solidFill>
                  <a:srgbClr val="091F2C"/>
                </a:solidFill>
                <a:latin typeface="Segoe Sans Display Semibold"/>
              </a:rPr>
              <a:t>Access agents in Copilot</a:t>
            </a:r>
          </a:p>
          <a:p>
            <a:pPr lvl="0" defTabSz="914400">
              <a:spcBef>
                <a:spcPts val="200"/>
              </a:spcBef>
              <a:defRPr/>
            </a:pPr>
            <a:r>
              <a:rPr lang="en-US" sz="800">
                <a:solidFill>
                  <a:srgbClr val="091F2C"/>
                </a:solidFill>
              </a:rPr>
              <a:t>Open Copilot and navigate to "Create agent” in the left pane. The left pane is where you will find your latest chats and can access the ability to add and create your own agents</a:t>
            </a:r>
            <a:endParaRPr lang="en-US" sz="1600">
              <a:solidFill>
                <a:srgbClr val="091F2C"/>
              </a:solidFill>
            </a:endParaRPr>
          </a:p>
        </p:txBody>
      </p:sp>
      <p:sp>
        <p:nvSpPr>
          <p:cNvPr id="36" name="Rectangle: Rounded Corners 35">
            <a:extLst>
              <a:ext uri="{FF2B5EF4-FFF2-40B4-BE49-F238E27FC236}">
                <a16:creationId xmlns:a16="http://schemas.microsoft.com/office/drawing/2014/main" id="{C5C50431-CFF9-E38C-78FB-09A62ABF5F95}"/>
              </a:ext>
              <a:ext uri="{C183D7F6-B498-43B3-948B-1728B52AA6E4}">
                <adec:decorative xmlns:adec="http://schemas.microsoft.com/office/drawing/2017/decorative" val="1"/>
              </a:ext>
            </a:extLst>
          </p:cNvPr>
          <p:cNvSpPr>
            <a:spLocks/>
          </p:cNvSpPr>
          <p:nvPr/>
        </p:nvSpPr>
        <p:spPr bwMode="auto">
          <a:xfrm>
            <a:off x="1958907" y="1871827"/>
            <a:ext cx="4050351" cy="2023160"/>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7" name="Rectangle: Rounded Corners 36">
            <a:extLst>
              <a:ext uri="{FF2B5EF4-FFF2-40B4-BE49-F238E27FC236}">
                <a16:creationId xmlns:a16="http://schemas.microsoft.com/office/drawing/2014/main" id="{5ED2D18B-5D4A-D6FB-3A67-2FAF7071BE39}"/>
              </a:ext>
              <a:ext uri="{C183D7F6-B498-43B3-948B-1728B52AA6E4}">
                <adec:decorative xmlns:adec="http://schemas.microsoft.com/office/drawing/2017/decorative" val="1"/>
              </a:ext>
            </a:extLst>
          </p:cNvPr>
          <p:cNvSpPr/>
          <p:nvPr/>
        </p:nvSpPr>
        <p:spPr bwMode="auto">
          <a:xfrm>
            <a:off x="2071670" y="1954521"/>
            <a:ext cx="3824826" cy="1857773"/>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38" name="Picture 37" descr="Screenshot showing the Copilot welcome page with the &quot;Create agent&quot; link in the left pane.">
            <a:extLst>
              <a:ext uri="{FF2B5EF4-FFF2-40B4-BE49-F238E27FC236}">
                <a16:creationId xmlns:a16="http://schemas.microsoft.com/office/drawing/2014/main" id="{F4A20EA8-6E04-C50F-67AC-DBE47955A104}"/>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2208351" y="1954521"/>
            <a:ext cx="3551694" cy="1858380"/>
          </a:xfrm>
          <a:prstGeom prst="rect">
            <a:avLst/>
          </a:prstGeom>
        </p:spPr>
      </p:pic>
      <p:cxnSp>
        <p:nvCxnSpPr>
          <p:cNvPr id="39" name="Straight Arrow Connector 38">
            <a:extLst>
              <a:ext uri="{FF2B5EF4-FFF2-40B4-BE49-F238E27FC236}">
                <a16:creationId xmlns:a16="http://schemas.microsoft.com/office/drawing/2014/main" id="{F9BF1066-CE6D-B92B-D3F5-7E1C3B908C3A}"/>
              </a:ext>
              <a:ext uri="{C183D7F6-B498-43B3-948B-1728B52AA6E4}">
                <adec:decorative xmlns:adec="http://schemas.microsoft.com/office/drawing/2017/decorative" val="1"/>
              </a:ext>
            </a:extLst>
          </p:cNvPr>
          <p:cNvCxnSpPr>
            <a:cxnSpLocks/>
          </p:cNvCxnSpPr>
          <p:nvPr/>
        </p:nvCxnSpPr>
        <p:spPr>
          <a:xfrm flipH="1">
            <a:off x="2529840" y="265176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40" name="Rectangle: Rounded Corners 39">
            <a:extLst>
              <a:ext uri="{FF2B5EF4-FFF2-40B4-BE49-F238E27FC236}">
                <a16:creationId xmlns:a16="http://schemas.microsoft.com/office/drawing/2014/main" id="{5F941D02-252C-8952-64EA-5CE8DEB8E62D}"/>
              </a:ext>
              <a:ext uri="{C183D7F6-B498-43B3-948B-1728B52AA6E4}">
                <adec:decorative xmlns:adec="http://schemas.microsoft.com/office/drawing/2017/decorative" val="1"/>
              </a:ext>
            </a:extLst>
          </p:cNvPr>
          <p:cNvSpPr>
            <a:spLocks/>
          </p:cNvSpPr>
          <p:nvPr/>
        </p:nvSpPr>
        <p:spPr bwMode="auto">
          <a:xfrm>
            <a:off x="6182742" y="1871827"/>
            <a:ext cx="4050351" cy="2023160"/>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49" name="Rectangle: Rounded Corners 48">
            <a:extLst>
              <a:ext uri="{FF2B5EF4-FFF2-40B4-BE49-F238E27FC236}">
                <a16:creationId xmlns:a16="http://schemas.microsoft.com/office/drawing/2014/main" id="{CCD6583D-5DAC-1CAB-BCE6-A1297B96D3D7}"/>
              </a:ext>
              <a:ext uri="{C183D7F6-B498-43B3-948B-1728B52AA6E4}">
                <adec:decorative xmlns:adec="http://schemas.microsoft.com/office/drawing/2017/decorative" val="1"/>
              </a:ext>
            </a:extLst>
          </p:cNvPr>
          <p:cNvSpPr/>
          <p:nvPr/>
        </p:nvSpPr>
        <p:spPr bwMode="auto">
          <a:xfrm>
            <a:off x="6295504" y="1954521"/>
            <a:ext cx="3824826" cy="1857773"/>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50" name="Picture 49" descr="The Agent Builder interface. The user has switched to the Configure tab.">
            <a:extLst>
              <a:ext uri="{FF2B5EF4-FFF2-40B4-BE49-F238E27FC236}">
                <a16:creationId xmlns:a16="http://schemas.microsoft.com/office/drawing/2014/main" id="{7589CB0F-9C2E-4DBA-0E83-2C7B7C9D7743}"/>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6416833" y="1954521"/>
            <a:ext cx="3557951" cy="1857773"/>
          </a:xfrm>
          <a:prstGeom prst="rect">
            <a:avLst/>
          </a:prstGeom>
        </p:spPr>
      </p:pic>
      <p:cxnSp>
        <p:nvCxnSpPr>
          <p:cNvPr id="51" name="Straight Arrow Connector 50">
            <a:extLst>
              <a:ext uri="{FF2B5EF4-FFF2-40B4-BE49-F238E27FC236}">
                <a16:creationId xmlns:a16="http://schemas.microsoft.com/office/drawing/2014/main" id="{A451EC4A-9413-5AE6-3F6B-E66625C0E344}"/>
              </a:ext>
              <a:ext uri="{C183D7F6-B498-43B3-948B-1728B52AA6E4}">
                <adec:decorative xmlns:adec="http://schemas.microsoft.com/office/drawing/2017/decorative" val="1"/>
              </a:ext>
            </a:extLst>
          </p:cNvPr>
          <p:cNvCxnSpPr>
            <a:cxnSpLocks/>
          </p:cNvCxnSpPr>
          <p:nvPr/>
        </p:nvCxnSpPr>
        <p:spPr>
          <a:xfrm flipH="1">
            <a:off x="7955280" y="219456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8F32D3B0-1704-3ED2-5632-9C6824E154E6}"/>
              </a:ext>
            </a:extLst>
          </p:cNvPr>
          <p:cNvSpPr txBox="1"/>
          <p:nvPr/>
        </p:nvSpPr>
        <p:spPr>
          <a:xfrm>
            <a:off x="10516779" y="2259321"/>
            <a:ext cx="1418483" cy="959237"/>
          </a:xfrm>
          <a:prstGeom prst="rect">
            <a:avLst/>
          </a:prstGeom>
          <a:noFill/>
        </p:spPr>
        <p:txBody>
          <a:bodyPr vert="horz" wrap="square" lIns="0" tIns="0" rIns="0" bIns="0" rtlCol="0" anchor="t">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a:ln>
                  <a:noFill/>
                </a:ln>
                <a:gradFill flip="none">
                  <a:gsLst>
                    <a:gs pos="29000">
                      <a:srgbClr val="0078D4"/>
                    </a:gs>
                    <a:gs pos="100000">
                      <a:srgbClr val="C53FCC"/>
                    </a:gs>
                  </a:gsLst>
                  <a:lin ang="0" scaled="1"/>
                  <a:tileRect/>
                </a:gradFill>
                <a:effectLst/>
                <a:uLnTx/>
                <a:uFillTx/>
                <a:latin typeface="Segoe Sans Display Semibold"/>
                <a:ea typeface="+mn-ea"/>
                <a:cs typeface="+mn-cs"/>
              </a:rPr>
              <a:t>Step 2</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a:ln>
                  <a:noFill/>
                </a:ln>
                <a:solidFill>
                  <a:srgbClr val="091F2C"/>
                </a:solidFill>
                <a:effectLst/>
                <a:uLnTx/>
                <a:uFillTx/>
                <a:latin typeface="Segoe Sans Display Semibold"/>
                <a:ea typeface="+mn-ea"/>
                <a:cs typeface="+mn-cs"/>
              </a:rPr>
              <a:t>Select the Configure tab</a:t>
            </a:r>
            <a:endParaRPr lang="en-US" sz="900" b="0" i="0" u="none" strike="noStrike" kern="1200" cap="none" spc="0" normalizeH="0" baseline="0" noProof="0">
              <a:ln>
                <a:noFill/>
              </a:ln>
              <a:solidFill>
                <a:srgbClr val="091F2C"/>
              </a:solidFill>
              <a:effectLst/>
              <a:uLnTx/>
              <a:uFillTx/>
              <a:latin typeface="Segoe Sans Display Semibold"/>
              <a:cs typeface="Segoe Sans Display Semibold"/>
            </a:endParaRPr>
          </a:p>
          <a:p>
            <a:pPr defTabSz="914400">
              <a:spcBef>
                <a:spcPts val="200"/>
              </a:spcBef>
              <a:defRPr/>
            </a:pPr>
            <a:r>
              <a:rPr lang="en-US" sz="800">
                <a:solidFill>
                  <a:srgbClr val="091F2C"/>
                </a:solidFill>
                <a:latin typeface="Segoe Sans Display"/>
              </a:rPr>
              <a:t>In the</a:t>
            </a:r>
            <a:r>
              <a:rPr kumimoji="0" lang="en-US" sz="800" b="0" i="0" u="none" strike="noStrike" kern="1200" cap="none" spc="0" normalizeH="0" baseline="0" noProof="0">
                <a:ln>
                  <a:noFill/>
                </a:ln>
                <a:solidFill>
                  <a:srgbClr val="091F2C"/>
                </a:solidFill>
                <a:effectLst/>
                <a:uLnTx/>
                <a:uFillTx/>
                <a:latin typeface="Segoe Sans Display"/>
                <a:ea typeface="+mn-ea"/>
                <a:cs typeface="+mn-cs"/>
              </a:rPr>
              <a:t> lightweight Copilot Studio agent builder experience, select the Configure tab to start creating the agent.</a:t>
            </a:r>
            <a:endParaRPr kumimoji="0" lang="en-US" sz="16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53" name="TextBox 52">
            <a:extLst>
              <a:ext uri="{FF2B5EF4-FFF2-40B4-BE49-F238E27FC236}">
                <a16:creationId xmlns:a16="http://schemas.microsoft.com/office/drawing/2014/main" id="{938601BE-73FD-9E2F-3DA0-CC57BF8DDCE0}"/>
              </a:ext>
            </a:extLst>
          </p:cNvPr>
          <p:cNvSpPr txBox="1"/>
          <p:nvPr/>
        </p:nvSpPr>
        <p:spPr>
          <a:xfrm>
            <a:off x="366939" y="4676095"/>
            <a:ext cx="1418483" cy="1205458"/>
          </a:xfrm>
          <a:prstGeom prst="rect">
            <a:avLst/>
          </a:prstGeom>
          <a:noFill/>
        </p:spPr>
        <p:txBody>
          <a:bodyPr vert="horz" wrap="square" lIns="0" tIns="0" rIns="0" bIns="0" rtlCol="0" anchor="t">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a:ln>
                  <a:noFill/>
                </a:ln>
                <a:gradFill flip="none">
                  <a:gsLst>
                    <a:gs pos="29000">
                      <a:srgbClr val="0078D4"/>
                    </a:gs>
                    <a:gs pos="100000">
                      <a:srgbClr val="C53FCC"/>
                    </a:gs>
                  </a:gsLst>
                  <a:lin ang="0" scaled="1"/>
                  <a:tileRect/>
                </a:gradFill>
                <a:effectLst/>
                <a:uLnTx/>
                <a:uFillTx/>
                <a:latin typeface="Segoe Sans Display Semibold"/>
                <a:ea typeface="+mn-ea"/>
                <a:cs typeface="+mn-cs"/>
              </a:rPr>
              <a:t>Step 3</a:t>
            </a:r>
          </a:p>
          <a:p>
            <a:pPr lvl="0" defTabSz="914400">
              <a:spcBef>
                <a:spcPts val="200"/>
              </a:spcBef>
              <a:defRPr/>
            </a:pPr>
            <a:r>
              <a:rPr lang="en-US" sz="900">
                <a:solidFill>
                  <a:srgbClr val="091F2C"/>
                </a:solidFill>
                <a:latin typeface="Segoe Sans Display Semibold"/>
              </a:rPr>
              <a:t>Define agent behavior</a:t>
            </a:r>
          </a:p>
          <a:p>
            <a:pPr lvl="0" defTabSz="914400">
              <a:spcBef>
                <a:spcPts val="200"/>
              </a:spcBef>
              <a:defRPr/>
            </a:pPr>
            <a:r>
              <a:rPr lang="en-US" sz="800">
                <a:solidFill>
                  <a:srgbClr val="091F2C"/>
                </a:solidFill>
              </a:rPr>
              <a:t>Use the Configure tab form to define how your Copilot will work. Use the icon, name, description and instructions provided for the agent, adapt them to your use case or use your own</a:t>
            </a:r>
            <a:endParaRPr lang="en-US" sz="1600">
              <a:solidFill>
                <a:srgbClr val="091F2C"/>
              </a:solidFill>
            </a:endParaRPr>
          </a:p>
        </p:txBody>
      </p:sp>
      <p:sp>
        <p:nvSpPr>
          <p:cNvPr id="54" name="Rectangle: Rounded Corners 53">
            <a:extLst>
              <a:ext uri="{FF2B5EF4-FFF2-40B4-BE49-F238E27FC236}">
                <a16:creationId xmlns:a16="http://schemas.microsoft.com/office/drawing/2014/main" id="{392A668C-A79B-73AD-142E-48720D6BD634}"/>
              </a:ext>
              <a:ext uri="{C183D7F6-B498-43B3-948B-1728B52AA6E4}">
                <adec:decorative xmlns:adec="http://schemas.microsoft.com/office/drawing/2017/decorative" val="1"/>
              </a:ext>
            </a:extLst>
          </p:cNvPr>
          <p:cNvSpPr>
            <a:spLocks/>
          </p:cNvSpPr>
          <p:nvPr/>
        </p:nvSpPr>
        <p:spPr bwMode="auto">
          <a:xfrm>
            <a:off x="1962007" y="4288601"/>
            <a:ext cx="4050351" cy="2023160"/>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55" name="Rectangle: Rounded Corners 54">
            <a:extLst>
              <a:ext uri="{FF2B5EF4-FFF2-40B4-BE49-F238E27FC236}">
                <a16:creationId xmlns:a16="http://schemas.microsoft.com/office/drawing/2014/main" id="{4794BAE3-B408-32B3-2F76-A1F30E2CD51C}"/>
              </a:ext>
              <a:ext uri="{C183D7F6-B498-43B3-948B-1728B52AA6E4}">
                <adec:decorative xmlns:adec="http://schemas.microsoft.com/office/drawing/2017/decorative" val="1"/>
              </a:ext>
            </a:extLst>
          </p:cNvPr>
          <p:cNvSpPr/>
          <p:nvPr/>
        </p:nvSpPr>
        <p:spPr bwMode="auto">
          <a:xfrm>
            <a:off x="2074770" y="4371295"/>
            <a:ext cx="3824826" cy="1857773"/>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71" name="Picture 70" descr="The Agent Builder interface. The user has switched to the Configure tab.">
            <a:extLst>
              <a:ext uri="{FF2B5EF4-FFF2-40B4-BE49-F238E27FC236}">
                <a16:creationId xmlns:a16="http://schemas.microsoft.com/office/drawing/2014/main" id="{F0D27435-263C-8E69-A03D-ACC5ED507589}"/>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2202094" y="4371295"/>
            <a:ext cx="3557951" cy="1857773"/>
          </a:xfrm>
          <a:prstGeom prst="rect">
            <a:avLst/>
          </a:prstGeom>
        </p:spPr>
      </p:pic>
      <p:cxnSp>
        <p:nvCxnSpPr>
          <p:cNvPr id="57" name="Straight Arrow Connector 56">
            <a:extLst>
              <a:ext uri="{FF2B5EF4-FFF2-40B4-BE49-F238E27FC236}">
                <a16:creationId xmlns:a16="http://schemas.microsoft.com/office/drawing/2014/main" id="{B3CB7B6E-C65B-72C8-919B-4307B29FA743}"/>
              </a:ext>
              <a:ext uri="{C183D7F6-B498-43B3-948B-1728B52AA6E4}">
                <adec:decorative xmlns:adec="http://schemas.microsoft.com/office/drawing/2017/decorative" val="1"/>
              </a:ext>
            </a:extLst>
          </p:cNvPr>
          <p:cNvCxnSpPr>
            <a:cxnSpLocks/>
          </p:cNvCxnSpPr>
          <p:nvPr/>
        </p:nvCxnSpPr>
        <p:spPr>
          <a:xfrm flipH="1">
            <a:off x="3122613" y="4927555"/>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7D2B7268-C9ED-0BF1-787B-AEF2E9322CCD}"/>
              </a:ext>
              <a:ext uri="{C183D7F6-B498-43B3-948B-1728B52AA6E4}">
                <adec:decorative xmlns:adec="http://schemas.microsoft.com/office/drawing/2017/decorative" val="1"/>
              </a:ext>
            </a:extLst>
          </p:cNvPr>
          <p:cNvCxnSpPr>
            <a:cxnSpLocks/>
          </p:cNvCxnSpPr>
          <p:nvPr/>
        </p:nvCxnSpPr>
        <p:spPr>
          <a:xfrm flipH="1">
            <a:off x="4166553" y="5087575"/>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8096722C-2B82-BBD4-D85B-494195249B4D}"/>
              </a:ext>
              <a:ext uri="{C183D7F6-B498-43B3-948B-1728B52AA6E4}">
                <adec:decorative xmlns:adec="http://schemas.microsoft.com/office/drawing/2017/decorative" val="1"/>
              </a:ext>
            </a:extLst>
          </p:cNvPr>
          <p:cNvCxnSpPr>
            <a:cxnSpLocks/>
          </p:cNvCxnSpPr>
          <p:nvPr/>
        </p:nvCxnSpPr>
        <p:spPr>
          <a:xfrm flipH="1">
            <a:off x="4166553" y="5253379"/>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B2CC3414-BD57-BD6B-9364-861B599D77D6}"/>
              </a:ext>
              <a:ext uri="{C183D7F6-B498-43B3-948B-1728B52AA6E4}">
                <adec:decorative xmlns:adec="http://schemas.microsoft.com/office/drawing/2017/decorative" val="1"/>
              </a:ext>
            </a:extLst>
          </p:cNvPr>
          <p:cNvCxnSpPr>
            <a:cxnSpLocks/>
          </p:cNvCxnSpPr>
          <p:nvPr/>
        </p:nvCxnSpPr>
        <p:spPr>
          <a:xfrm flipH="1">
            <a:off x="4166553" y="544830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58" name="Rectangle: Rounded Corners 57">
            <a:extLst>
              <a:ext uri="{FF2B5EF4-FFF2-40B4-BE49-F238E27FC236}">
                <a16:creationId xmlns:a16="http://schemas.microsoft.com/office/drawing/2014/main" id="{D3469CFE-5926-1B0C-17BB-3266961EC8C2}"/>
              </a:ext>
              <a:ext uri="{C183D7F6-B498-43B3-948B-1728B52AA6E4}">
                <adec:decorative xmlns:adec="http://schemas.microsoft.com/office/drawing/2017/decorative" val="1"/>
              </a:ext>
            </a:extLst>
          </p:cNvPr>
          <p:cNvSpPr>
            <a:spLocks/>
          </p:cNvSpPr>
          <p:nvPr/>
        </p:nvSpPr>
        <p:spPr bwMode="auto">
          <a:xfrm>
            <a:off x="6185842" y="4288601"/>
            <a:ext cx="4050351" cy="2023160"/>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67" name="Rectangle: Rounded Corners 66">
            <a:extLst>
              <a:ext uri="{FF2B5EF4-FFF2-40B4-BE49-F238E27FC236}">
                <a16:creationId xmlns:a16="http://schemas.microsoft.com/office/drawing/2014/main" id="{BCB7EFAA-142A-18BD-644B-C9E57E61F9C9}"/>
              </a:ext>
              <a:ext uri="{C183D7F6-B498-43B3-948B-1728B52AA6E4}">
                <adec:decorative xmlns:adec="http://schemas.microsoft.com/office/drawing/2017/decorative" val="1"/>
              </a:ext>
            </a:extLst>
          </p:cNvPr>
          <p:cNvSpPr/>
          <p:nvPr/>
        </p:nvSpPr>
        <p:spPr bwMode="auto">
          <a:xfrm>
            <a:off x="6298604" y="4371295"/>
            <a:ext cx="3824826" cy="1857773"/>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68" name="Picture 67" descr="The Agent Builder interface. The fields are filled with the template content. The user is adding knowledge to the Knowledge section in the Agent builder.">
            <a:extLst>
              <a:ext uri="{FF2B5EF4-FFF2-40B4-BE49-F238E27FC236}">
                <a16:creationId xmlns:a16="http://schemas.microsoft.com/office/drawing/2014/main" id="{42ECDD7E-8C80-FD1E-4845-940BD67AE233}"/>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6435372" y="4372662"/>
            <a:ext cx="3551624" cy="1856405"/>
          </a:xfrm>
          <a:prstGeom prst="rect">
            <a:avLst/>
          </a:prstGeom>
        </p:spPr>
      </p:pic>
      <p:cxnSp>
        <p:nvCxnSpPr>
          <p:cNvPr id="69" name="Straight Arrow Connector 68">
            <a:extLst>
              <a:ext uri="{FF2B5EF4-FFF2-40B4-BE49-F238E27FC236}">
                <a16:creationId xmlns:a16="http://schemas.microsoft.com/office/drawing/2014/main" id="{A437B586-2921-1BC3-74B5-06A4E4E618D7}"/>
              </a:ext>
              <a:ext uri="{C183D7F6-B498-43B3-948B-1728B52AA6E4}">
                <adec:decorative xmlns:adec="http://schemas.microsoft.com/office/drawing/2017/decorative" val="1"/>
              </a:ext>
            </a:extLst>
          </p:cNvPr>
          <p:cNvCxnSpPr>
            <a:cxnSpLocks/>
          </p:cNvCxnSpPr>
          <p:nvPr/>
        </p:nvCxnSpPr>
        <p:spPr>
          <a:xfrm flipH="1">
            <a:off x="7437120" y="477003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B926CD1C-20E5-C2F6-15F5-A6145E8AD1BE}"/>
              </a:ext>
            </a:extLst>
          </p:cNvPr>
          <p:cNvSpPr txBox="1"/>
          <p:nvPr/>
        </p:nvSpPr>
        <p:spPr>
          <a:xfrm>
            <a:off x="10516779" y="4676095"/>
            <a:ext cx="1418483" cy="1467068"/>
          </a:xfrm>
          <a:prstGeom prst="rect">
            <a:avLst/>
          </a:prstGeom>
          <a:noFill/>
        </p:spPr>
        <p:txBody>
          <a:bodyPr vert="horz" wrap="square" lIns="0" tIns="0" rIns="0" bIns="0" rtlCol="0" anchor="t">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a:ln>
                  <a:noFill/>
                </a:ln>
                <a:gradFill flip="none">
                  <a:gsLst>
                    <a:gs pos="29000">
                      <a:srgbClr val="0078D4"/>
                    </a:gs>
                    <a:gs pos="100000">
                      <a:srgbClr val="C53FCC"/>
                    </a:gs>
                  </a:gsLst>
                  <a:lin ang="0" scaled="1"/>
                  <a:tileRect/>
                </a:gradFill>
                <a:effectLst/>
                <a:uLnTx/>
                <a:uFillTx/>
                <a:latin typeface="Segoe Sans Display Semibold"/>
                <a:ea typeface="+mn-ea"/>
                <a:cs typeface="+mn-cs"/>
              </a:rPr>
              <a:t>Step 4</a:t>
            </a:r>
          </a:p>
          <a:p>
            <a:pPr lvl="0" defTabSz="914400">
              <a:spcBef>
                <a:spcPts val="200"/>
              </a:spcBef>
              <a:defRPr/>
            </a:pPr>
            <a:r>
              <a:rPr lang="en-US" sz="900">
                <a:solidFill>
                  <a:srgbClr val="091F2C"/>
                </a:solidFill>
                <a:latin typeface="Segoe Sans Display Semibold"/>
              </a:rPr>
              <a:t>Add your organization’s data</a:t>
            </a:r>
          </a:p>
          <a:p>
            <a:pPr lvl="0" defTabSz="914400">
              <a:spcBef>
                <a:spcPts val="200"/>
              </a:spcBef>
              <a:defRPr/>
            </a:pPr>
            <a:r>
              <a:rPr lang="en-US" sz="800">
                <a:solidFill>
                  <a:srgbClr val="091F2C"/>
                </a:solidFill>
              </a:rPr>
              <a:t>Connect your agent to any necessary data sources as described for the agent. You can also add your organization's internal data, third-party business data, or other relevant information for the use case</a:t>
            </a:r>
            <a:endParaRPr lang="en-US" sz="1600">
              <a:solidFill>
                <a:srgbClr val="091F2C"/>
              </a:solidFill>
            </a:endParaRPr>
          </a:p>
        </p:txBody>
      </p:sp>
    </p:spTree>
    <p:extLst>
      <p:ext uri="{BB962C8B-B14F-4D97-AF65-F5344CB8AC3E}">
        <p14:creationId xmlns:p14="http://schemas.microsoft.com/office/powerpoint/2010/main" val="327261967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32192-B954-BBEB-00C8-712D5838BB9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DAEE88B-0966-5072-16B9-09771CBAB9CF}"/>
              </a:ext>
              <a:ext uri="{C183D7F6-B498-43B3-948B-1728B52AA6E4}">
                <adec:decorative xmlns:adec="http://schemas.microsoft.com/office/drawing/2017/decorative" val="1"/>
              </a:ext>
            </a:extLst>
          </p:cNvPr>
          <p:cNvSpPr/>
          <p:nvPr/>
        </p:nvSpPr>
        <p:spPr>
          <a:xfrm>
            <a:off x="0" y="1"/>
            <a:ext cx="12192000" cy="1419224"/>
          </a:xfrm>
          <a:prstGeom prst="rect">
            <a:avLst/>
          </a:prstGeom>
          <a:solidFill>
            <a:schemeClr val="accent1"/>
          </a:solidFill>
          <a:ln>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p>
            <a:pPr defTabSz="457200">
              <a:spcAft>
                <a:spcPts val="800"/>
              </a:spcAft>
            </a:pPr>
            <a:endParaRPr lang="en-US" sz="1400">
              <a:solidFill>
                <a:srgbClr val="FFFFFF"/>
              </a:solidFill>
              <a:latin typeface="Segoe Sans Display Semibold"/>
              <a:ea typeface="+mj-ea"/>
              <a:cs typeface="Segoe UI"/>
            </a:endParaRPr>
          </a:p>
        </p:txBody>
      </p:sp>
      <p:sp>
        <p:nvSpPr>
          <p:cNvPr id="4" name="Rectangle 3">
            <a:extLst>
              <a:ext uri="{FF2B5EF4-FFF2-40B4-BE49-F238E27FC236}">
                <a16:creationId xmlns:a16="http://schemas.microsoft.com/office/drawing/2014/main" id="{6DDACEB0-AB62-4EED-422C-14F6A9ED0135}"/>
              </a:ext>
              <a:ext uri="{C183D7F6-B498-43B3-948B-1728B52AA6E4}">
                <adec:decorative xmlns:adec="http://schemas.microsoft.com/office/drawing/2017/decorative" val="1"/>
              </a:ext>
            </a:extLst>
          </p:cNvPr>
          <p:cNvSpPr/>
          <p:nvPr/>
        </p:nvSpPr>
        <p:spPr>
          <a:xfrm>
            <a:off x="0" y="1409700"/>
            <a:ext cx="12192000" cy="64008"/>
          </a:xfrm>
          <a:prstGeom prst="rect">
            <a:avLst/>
          </a:prstGeom>
          <a:gradFill flip="none" rotWithShape="1">
            <a:gsLst>
              <a:gs pos="0">
                <a:srgbClr val="0078D4"/>
              </a:gs>
              <a:gs pos="100000">
                <a:schemeClr val="accent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Title 2">
            <a:extLst>
              <a:ext uri="{FF2B5EF4-FFF2-40B4-BE49-F238E27FC236}">
                <a16:creationId xmlns:a16="http://schemas.microsoft.com/office/drawing/2014/main" id="{D7EA6B3C-8AD5-B89B-BB96-AB48C628161F}"/>
              </a:ext>
            </a:extLst>
          </p:cNvPr>
          <p:cNvSpPr>
            <a:spLocks noGrp="1"/>
          </p:cNvSpPr>
          <p:nvPr>
            <p:ph type="title"/>
          </p:nvPr>
        </p:nvSpPr>
        <p:spPr>
          <a:xfrm>
            <a:off x="588263" y="512064"/>
            <a:ext cx="11018520" cy="553998"/>
          </a:xfrm>
        </p:spPr>
        <p:txBody>
          <a:bodyPr>
            <a:spAutoFit/>
          </a:bodyPr>
          <a:lstStyle/>
          <a:p>
            <a:r>
              <a:rPr lang="en-US">
                <a:solidFill>
                  <a:schemeClr val="bg1"/>
                </a:solidFill>
                <a:ea typeface="+mj-ea"/>
                <a:cs typeface="+mj-cs"/>
              </a:rPr>
              <a:t>Build agents in Copilot | Summary Steps 2/2</a:t>
            </a:r>
          </a:p>
        </p:txBody>
      </p:sp>
      <p:sp>
        <p:nvSpPr>
          <p:cNvPr id="48" name="Text Placeholder 47">
            <a:extLst>
              <a:ext uri="{FF2B5EF4-FFF2-40B4-BE49-F238E27FC236}">
                <a16:creationId xmlns:a16="http://schemas.microsoft.com/office/drawing/2014/main" id="{1A0666FF-618F-AD80-EB9B-E8492F5C7F72}"/>
              </a:ext>
            </a:extLst>
          </p:cNvPr>
          <p:cNvSpPr>
            <a:spLocks noGrp="1"/>
          </p:cNvSpPr>
          <p:nvPr>
            <p:ph type="body" sz="quarter" idx="10"/>
          </p:nvPr>
        </p:nvSpPr>
        <p:spPr>
          <a:xfrm>
            <a:off x="588263" y="1004500"/>
            <a:ext cx="11018520" cy="276999"/>
          </a:xfrm>
        </p:spPr>
        <p:txBody>
          <a:bodyPr/>
          <a:lstStyle/>
          <a:p>
            <a:r>
              <a:rPr lang="en-US" dirty="0">
                <a:solidFill>
                  <a:schemeClr val="bg1"/>
                </a:solidFill>
                <a:ea typeface="+mj-ea"/>
                <a:cs typeface="+mj-cs"/>
              </a:rPr>
              <a:t>For more information – </a:t>
            </a:r>
            <a:r>
              <a:rPr lang="en-US" dirty="0">
                <a:solidFill>
                  <a:schemeClr val="accent1">
                    <a:lumMod val="20000"/>
                    <a:lumOff val="80000"/>
                  </a:schemeClr>
                </a:solidFill>
                <a:ea typeface="+mj-ea"/>
                <a:cs typeface="+mj-cs"/>
                <a:hlinkClick r:id="rId2">
                  <a:extLst>
                    <a:ext uri="{A12FA001-AC4F-418D-AE19-62706E023703}">
                      <ahyp:hlinkClr xmlns:ahyp="http://schemas.microsoft.com/office/drawing/2018/hyperlinkcolor" val="tx"/>
                    </a:ext>
                  </a:extLst>
                </a:hlinkClick>
              </a:rPr>
              <a:t>Build agents with Copilot Studio Lite Experience</a:t>
            </a:r>
            <a:endParaRPr lang="en-US" dirty="0">
              <a:solidFill>
                <a:schemeClr val="accent1">
                  <a:lumMod val="20000"/>
                  <a:lumOff val="80000"/>
                </a:schemeClr>
              </a:solidFill>
              <a:ea typeface="+mj-ea"/>
              <a:cs typeface="+mj-cs"/>
            </a:endParaRPr>
          </a:p>
        </p:txBody>
      </p:sp>
      <p:sp>
        <p:nvSpPr>
          <p:cNvPr id="9" name="Content Placeholder 217">
            <a:extLst>
              <a:ext uri="{FF2B5EF4-FFF2-40B4-BE49-F238E27FC236}">
                <a16:creationId xmlns:a16="http://schemas.microsoft.com/office/drawing/2014/main" id="{9A4460A7-AB2F-A6DB-0E4A-D7ABE5B0F33C}"/>
              </a:ext>
              <a:ext uri="{C183D7F6-B498-43B3-948B-1728B52AA6E4}">
                <adec:decorative xmlns:adec="http://schemas.microsoft.com/office/drawing/2017/decorative" val="1"/>
              </a:ext>
            </a:extLst>
          </p:cNvPr>
          <p:cNvSpPr txBox="1">
            <a:spLocks/>
          </p:cNvSpPr>
          <p:nvPr/>
        </p:nvSpPr>
        <p:spPr>
          <a:xfrm rot="5400000">
            <a:off x="1367511" y="-1269326"/>
            <a:ext cx="387589" cy="3122614"/>
          </a:xfrm>
          <a:prstGeom prst="round2SameRect">
            <a:avLst>
              <a:gd name="adj1" fmla="val 50000"/>
              <a:gd name="adj2" fmla="val 0"/>
            </a:avLst>
          </a:prstGeom>
          <a:gradFill>
            <a:gsLst>
              <a:gs pos="14000">
                <a:schemeClr val="accent2"/>
              </a:gs>
              <a:gs pos="100000">
                <a:srgbClr val="0078D4"/>
              </a:gs>
            </a:gsLst>
            <a:lin ang="5400000" scaled="1"/>
          </a:gradFill>
          <a:ln w="19050">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defPPr>
              <a:defRPr lang="en-US"/>
            </a:defPPr>
            <a:lvl1pPr marR="0" lvl="0" indent="0" defTabSz="457200" fontAlgn="auto">
              <a:lnSpc>
                <a:spcPct val="100000"/>
              </a:lnSpc>
              <a:spcBef>
                <a:spcPts val="0"/>
              </a:spcBef>
              <a:spcAft>
                <a:spcPts val="800"/>
              </a:spcAft>
              <a:buClrTx/>
              <a:buSzTx/>
              <a:buFontTx/>
              <a:buNone/>
              <a:tabLst/>
              <a:defRPr kumimoji="0" sz="1400" b="0" i="0" u="none" strike="noStrike" cap="none" spc="0" normalizeH="0" baseline="0">
                <a:ln>
                  <a:noFill/>
                </a:ln>
                <a:solidFill>
                  <a:schemeClr val="bg1"/>
                </a:solidFill>
                <a:effectLst/>
                <a:uLnTx/>
                <a:uFillTx/>
                <a:latin typeface="+mj-lt"/>
                <a:ea typeface="+mj-ea"/>
                <a:cs typeface="+mj-c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4572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Sans Display Semibold"/>
                <a:ea typeface="+mj-ea"/>
                <a:cs typeface="+mj-cs"/>
              </a:rPr>
              <a:t>Agents in Copilot</a:t>
            </a:r>
          </a:p>
        </p:txBody>
      </p:sp>
      <p:sp>
        <p:nvSpPr>
          <p:cNvPr id="5" name="TextBox 4">
            <a:extLst>
              <a:ext uri="{FF2B5EF4-FFF2-40B4-BE49-F238E27FC236}">
                <a16:creationId xmlns:a16="http://schemas.microsoft.com/office/drawing/2014/main" id="{7024B4F5-5EF0-DE96-084C-5EB546A21F86}"/>
              </a:ext>
            </a:extLst>
          </p:cNvPr>
          <p:cNvSpPr txBox="1"/>
          <p:nvPr/>
        </p:nvSpPr>
        <p:spPr>
          <a:xfrm>
            <a:off x="366940" y="2264038"/>
            <a:ext cx="1418400" cy="120545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5</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a:ln>
                  <a:noFill/>
                </a:ln>
                <a:solidFill>
                  <a:srgbClr val="091F2C"/>
                </a:solidFill>
                <a:effectLst/>
                <a:uLnTx/>
                <a:uFillTx/>
                <a:latin typeface="Segoe Sans Display Semibold"/>
                <a:ea typeface="+mn-ea"/>
                <a:cs typeface="+mn-cs"/>
              </a:rPr>
              <a:t>Add sample prompts </a:t>
            </a:r>
            <a:endParaRPr lang="en-US" sz="900">
              <a:solidFill>
                <a:srgbClr val="091F2C"/>
              </a:solidFill>
              <a:latin typeface="Segoe Sans Display Semibold"/>
            </a:endParaRPr>
          </a:p>
          <a:p>
            <a:pPr lvl="0" defTabSz="914400">
              <a:spcBef>
                <a:spcPts val="200"/>
              </a:spcBef>
              <a:defRPr/>
            </a:pPr>
            <a:r>
              <a:rPr lang="en-US" sz="800">
                <a:solidFill>
                  <a:srgbClr val="091F2C"/>
                </a:solidFill>
              </a:rPr>
              <a:t>Add sample prompts for your agent’s users. These provide an example of how to use the agent. Use the provided sample prompts for the agent, adapt them to your use case or create your own</a:t>
            </a:r>
            <a:endParaRPr lang="en-US" sz="1600">
              <a:solidFill>
                <a:srgbClr val="091F2C"/>
              </a:solidFill>
            </a:endParaRPr>
          </a:p>
        </p:txBody>
      </p:sp>
      <p:sp>
        <p:nvSpPr>
          <p:cNvPr id="6" name="Rectangle: Rounded Corners 5">
            <a:extLst>
              <a:ext uri="{FF2B5EF4-FFF2-40B4-BE49-F238E27FC236}">
                <a16:creationId xmlns:a16="http://schemas.microsoft.com/office/drawing/2014/main" id="{919352F9-F564-5713-44B1-8F851AF268FC}"/>
              </a:ext>
              <a:ext uri="{C183D7F6-B498-43B3-948B-1728B52AA6E4}">
                <adec:decorative xmlns:adec="http://schemas.microsoft.com/office/drawing/2017/decorative" val="1"/>
              </a:ext>
            </a:extLst>
          </p:cNvPr>
          <p:cNvSpPr>
            <a:spLocks/>
          </p:cNvSpPr>
          <p:nvPr/>
        </p:nvSpPr>
        <p:spPr bwMode="auto">
          <a:xfrm>
            <a:off x="1958909" y="1878304"/>
            <a:ext cx="4050349" cy="2023159"/>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7" name="Rectangle: Rounded Corners 6">
            <a:extLst>
              <a:ext uri="{FF2B5EF4-FFF2-40B4-BE49-F238E27FC236}">
                <a16:creationId xmlns:a16="http://schemas.microsoft.com/office/drawing/2014/main" id="{5E9C9075-3472-4CA6-542E-7A301D0A885B}"/>
              </a:ext>
              <a:ext uri="{C183D7F6-B498-43B3-948B-1728B52AA6E4}">
                <adec:decorative xmlns:adec="http://schemas.microsoft.com/office/drawing/2017/decorative" val="1"/>
              </a:ext>
            </a:extLst>
          </p:cNvPr>
          <p:cNvSpPr/>
          <p:nvPr/>
        </p:nvSpPr>
        <p:spPr bwMode="auto">
          <a:xfrm>
            <a:off x="2071672" y="1960998"/>
            <a:ext cx="3824824" cy="1857772"/>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8" name="Picture 7" descr="The Agent Builder interface. The fields are filled with the template content. The user is customising the example prompts">
            <a:extLst>
              <a:ext uri="{FF2B5EF4-FFF2-40B4-BE49-F238E27FC236}">
                <a16:creationId xmlns:a16="http://schemas.microsoft.com/office/drawing/2014/main" id="{AD264D1A-5EB1-9121-2A09-2804DF3087A5}"/>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2203449" y="1959290"/>
            <a:ext cx="3561502" cy="1857772"/>
          </a:xfrm>
          <a:prstGeom prst="rect">
            <a:avLst/>
          </a:prstGeom>
        </p:spPr>
      </p:pic>
      <p:cxnSp>
        <p:nvCxnSpPr>
          <p:cNvPr id="10" name="Straight Arrow Connector 9">
            <a:extLst>
              <a:ext uri="{FF2B5EF4-FFF2-40B4-BE49-F238E27FC236}">
                <a16:creationId xmlns:a16="http://schemas.microsoft.com/office/drawing/2014/main" id="{B94EA66C-20D0-1B13-AF28-60857EEC017F}"/>
              </a:ext>
              <a:ext uri="{C183D7F6-B498-43B3-948B-1728B52AA6E4}">
                <adec:decorative xmlns:adec="http://schemas.microsoft.com/office/drawing/2017/decorative" val="1"/>
              </a:ext>
            </a:extLst>
          </p:cNvPr>
          <p:cNvCxnSpPr>
            <a:cxnSpLocks/>
          </p:cNvCxnSpPr>
          <p:nvPr/>
        </p:nvCxnSpPr>
        <p:spPr>
          <a:xfrm flipH="1">
            <a:off x="3231016" y="3031767"/>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a16="http://schemas.microsoft.com/office/drawing/2014/main" id="{C24226C9-C83B-B71A-3673-CDC763C8F781}"/>
              </a:ext>
              <a:ext uri="{C183D7F6-B498-43B3-948B-1728B52AA6E4}">
                <adec:decorative xmlns:adec="http://schemas.microsoft.com/office/drawing/2017/decorative" val="1"/>
              </a:ext>
            </a:extLst>
          </p:cNvPr>
          <p:cNvSpPr>
            <a:spLocks/>
          </p:cNvSpPr>
          <p:nvPr/>
        </p:nvSpPr>
        <p:spPr bwMode="auto">
          <a:xfrm>
            <a:off x="6182742" y="1878304"/>
            <a:ext cx="4050349" cy="2023159"/>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2" name="Rectangle: Rounded Corners 11">
            <a:extLst>
              <a:ext uri="{FF2B5EF4-FFF2-40B4-BE49-F238E27FC236}">
                <a16:creationId xmlns:a16="http://schemas.microsoft.com/office/drawing/2014/main" id="{199C2F75-5DC2-8E24-1AED-88AA5D6B429D}"/>
              </a:ext>
              <a:ext uri="{C183D7F6-B498-43B3-948B-1728B52AA6E4}">
                <adec:decorative xmlns:adec="http://schemas.microsoft.com/office/drawing/2017/decorative" val="1"/>
              </a:ext>
            </a:extLst>
          </p:cNvPr>
          <p:cNvSpPr/>
          <p:nvPr/>
        </p:nvSpPr>
        <p:spPr bwMode="auto">
          <a:xfrm>
            <a:off x="6267185" y="1959290"/>
            <a:ext cx="3824824" cy="1857772"/>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13" name="Picture 12" descr="The Agent Builder interface. The fields are filled with the template content. The agent is ready. The Create button is prominent on the top right of the screen">
            <a:extLst>
              <a:ext uri="{FF2B5EF4-FFF2-40B4-BE49-F238E27FC236}">
                <a16:creationId xmlns:a16="http://schemas.microsoft.com/office/drawing/2014/main" id="{AB6FDEA4-502F-A2E9-558F-5B79B9C6C6F2}"/>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6415133" y="1959290"/>
            <a:ext cx="3561349" cy="1857772"/>
          </a:xfrm>
          <a:prstGeom prst="rect">
            <a:avLst/>
          </a:prstGeom>
        </p:spPr>
      </p:pic>
      <p:cxnSp>
        <p:nvCxnSpPr>
          <p:cNvPr id="14" name="Straight Arrow Connector 13">
            <a:extLst>
              <a:ext uri="{FF2B5EF4-FFF2-40B4-BE49-F238E27FC236}">
                <a16:creationId xmlns:a16="http://schemas.microsoft.com/office/drawing/2014/main" id="{44225E5E-192A-AA82-EE66-99D9AC9A1F1C}"/>
              </a:ext>
              <a:ext uri="{C183D7F6-B498-43B3-948B-1728B52AA6E4}">
                <adec:decorative xmlns:adec="http://schemas.microsoft.com/office/drawing/2017/decorative" val="1"/>
              </a:ext>
            </a:extLst>
          </p:cNvPr>
          <p:cNvCxnSpPr>
            <a:cxnSpLocks/>
          </p:cNvCxnSpPr>
          <p:nvPr/>
        </p:nvCxnSpPr>
        <p:spPr>
          <a:xfrm flipH="1">
            <a:off x="9824356" y="2054817"/>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E64B961-A4FE-7710-D359-C7B93D1E5461}"/>
              </a:ext>
            </a:extLst>
          </p:cNvPr>
          <p:cNvSpPr txBox="1"/>
          <p:nvPr/>
        </p:nvSpPr>
        <p:spPr>
          <a:xfrm>
            <a:off x="10516779" y="2259321"/>
            <a:ext cx="1418400" cy="836126"/>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6</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a:ln>
                  <a:noFill/>
                </a:ln>
                <a:solidFill>
                  <a:srgbClr val="091F2C"/>
                </a:solidFill>
                <a:effectLst/>
                <a:uLnTx/>
                <a:uFillTx/>
                <a:latin typeface="Segoe Sans Display Semibold"/>
                <a:ea typeface="+mn-ea"/>
                <a:cs typeface="+mn-cs"/>
              </a:rPr>
              <a:t>Publish your agent</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a:ea typeface="+mn-ea"/>
                <a:cs typeface="+mn-cs"/>
              </a:rPr>
              <a:t>When you have finished editing and reviewing your agent, select “Create” to complete the agent building process</a:t>
            </a:r>
            <a:endParaRPr kumimoji="0" lang="en-US" sz="16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16" name="TextBox 15">
            <a:extLst>
              <a:ext uri="{FF2B5EF4-FFF2-40B4-BE49-F238E27FC236}">
                <a16:creationId xmlns:a16="http://schemas.microsoft.com/office/drawing/2014/main" id="{CC1A4613-D19A-0B94-A15F-C72CA046508F}"/>
              </a:ext>
            </a:extLst>
          </p:cNvPr>
          <p:cNvSpPr txBox="1"/>
          <p:nvPr/>
        </p:nvSpPr>
        <p:spPr>
          <a:xfrm>
            <a:off x="366939" y="4676095"/>
            <a:ext cx="1418400" cy="108234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7</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a:ln>
                  <a:noFill/>
                </a:ln>
                <a:solidFill>
                  <a:srgbClr val="091F2C"/>
                </a:solidFill>
                <a:effectLst/>
                <a:uLnTx/>
                <a:uFillTx/>
                <a:latin typeface="Segoe Sans Display Semibold"/>
                <a:ea typeface="+mn-ea"/>
                <a:cs typeface="+mn-cs"/>
              </a:rPr>
              <a:t>Share your agent</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a:ea typeface="+mn-ea"/>
                <a:cs typeface="+mn-cs"/>
              </a:rPr>
              <a:t>Once created, you will be able to share your agent across your organization to unlock capacity at scale. Or </a:t>
            </a:r>
            <a:r>
              <a:rPr lang="en-US" sz="800">
                <a:solidFill>
                  <a:srgbClr val="091F2C"/>
                </a:solidFill>
                <a:latin typeface="Segoe Sans Display"/>
              </a:rPr>
              <a:t>y</a:t>
            </a:r>
            <a:r>
              <a:rPr kumimoji="0" lang="en-US" sz="800" b="0" i="0" u="none" strike="noStrike" kern="1200" cap="none" spc="0" normalizeH="0" baseline="0" noProof="0" err="1">
                <a:ln>
                  <a:noFill/>
                </a:ln>
                <a:solidFill>
                  <a:srgbClr val="091F2C"/>
                </a:solidFill>
                <a:effectLst/>
                <a:uLnTx/>
                <a:uFillTx/>
                <a:latin typeface="Segoe Sans Display"/>
                <a:ea typeface="+mn-ea"/>
                <a:cs typeface="+mn-cs"/>
              </a:rPr>
              <a:t>ou</a:t>
            </a:r>
            <a:r>
              <a:rPr kumimoji="0" lang="en-US" sz="800" b="0" i="0" u="none" strike="noStrike" kern="1200" cap="none" spc="0" normalizeH="0" baseline="0" noProof="0">
                <a:ln>
                  <a:noFill/>
                </a:ln>
                <a:solidFill>
                  <a:srgbClr val="091F2C"/>
                </a:solidFill>
                <a:effectLst/>
                <a:uLnTx/>
                <a:uFillTx/>
                <a:latin typeface="Segoe Sans Display"/>
                <a:ea typeface="+mn-ea"/>
                <a:cs typeface="+mn-cs"/>
              </a:rPr>
              <a:t> can also review the agent using the right pane in Copilot</a:t>
            </a:r>
            <a:endParaRPr kumimoji="0" lang="en-US" sz="16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17" name="Rectangle: Rounded Corners 16">
            <a:extLst>
              <a:ext uri="{FF2B5EF4-FFF2-40B4-BE49-F238E27FC236}">
                <a16:creationId xmlns:a16="http://schemas.microsoft.com/office/drawing/2014/main" id="{978BAB13-CA03-2EB3-3747-A02318B373C2}"/>
              </a:ext>
              <a:ext uri="{C183D7F6-B498-43B3-948B-1728B52AA6E4}">
                <adec:decorative xmlns:adec="http://schemas.microsoft.com/office/drawing/2017/decorative" val="1"/>
              </a:ext>
            </a:extLst>
          </p:cNvPr>
          <p:cNvSpPr>
            <a:spLocks/>
          </p:cNvSpPr>
          <p:nvPr/>
        </p:nvSpPr>
        <p:spPr bwMode="auto">
          <a:xfrm>
            <a:off x="1958909" y="4292647"/>
            <a:ext cx="4050349" cy="2023159"/>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8" name="Rectangle: Rounded Corners 17">
            <a:extLst>
              <a:ext uri="{FF2B5EF4-FFF2-40B4-BE49-F238E27FC236}">
                <a16:creationId xmlns:a16="http://schemas.microsoft.com/office/drawing/2014/main" id="{D2D39021-AF79-28A5-A106-73AF0E8BD41B}"/>
              </a:ext>
              <a:ext uri="{C183D7F6-B498-43B3-948B-1728B52AA6E4}">
                <adec:decorative xmlns:adec="http://schemas.microsoft.com/office/drawing/2017/decorative" val="1"/>
              </a:ext>
            </a:extLst>
          </p:cNvPr>
          <p:cNvSpPr/>
          <p:nvPr/>
        </p:nvSpPr>
        <p:spPr bwMode="auto">
          <a:xfrm>
            <a:off x="2071672" y="4375341"/>
            <a:ext cx="3824824" cy="1857772"/>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19" name="Picture 18" descr="The user has clicked the create button and the agent is created. A tooltip is asking the user to share or access the agent">
            <a:extLst>
              <a:ext uri="{FF2B5EF4-FFF2-40B4-BE49-F238E27FC236}">
                <a16:creationId xmlns:a16="http://schemas.microsoft.com/office/drawing/2014/main" id="{3E178FF4-F8EB-9EA8-CCAB-0E9D6382832F}"/>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2208272" y="4374910"/>
            <a:ext cx="3570877" cy="1855219"/>
          </a:xfrm>
          <a:prstGeom prst="rect">
            <a:avLst/>
          </a:prstGeom>
        </p:spPr>
      </p:pic>
      <p:cxnSp>
        <p:nvCxnSpPr>
          <p:cNvPr id="20" name="Straight Arrow Connector 19">
            <a:extLst>
              <a:ext uri="{FF2B5EF4-FFF2-40B4-BE49-F238E27FC236}">
                <a16:creationId xmlns:a16="http://schemas.microsoft.com/office/drawing/2014/main" id="{AAE4182A-D392-F356-4C2C-3DC218BD861C}"/>
              </a:ext>
              <a:ext uri="{C183D7F6-B498-43B3-948B-1728B52AA6E4}">
                <adec:decorative xmlns:adec="http://schemas.microsoft.com/office/drawing/2017/decorative" val="1"/>
              </a:ext>
            </a:extLst>
          </p:cNvPr>
          <p:cNvCxnSpPr>
            <a:cxnSpLocks/>
          </p:cNvCxnSpPr>
          <p:nvPr/>
        </p:nvCxnSpPr>
        <p:spPr>
          <a:xfrm flipH="1">
            <a:off x="4653416" y="544830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21" name="Rectangle: Rounded Corners 20">
            <a:extLst>
              <a:ext uri="{FF2B5EF4-FFF2-40B4-BE49-F238E27FC236}">
                <a16:creationId xmlns:a16="http://schemas.microsoft.com/office/drawing/2014/main" id="{C87ACFDC-E88E-7D82-CDB9-BFA8A939A938}"/>
              </a:ext>
              <a:ext uri="{C183D7F6-B498-43B3-948B-1728B52AA6E4}">
                <adec:decorative xmlns:adec="http://schemas.microsoft.com/office/drawing/2017/decorative" val="1"/>
              </a:ext>
            </a:extLst>
          </p:cNvPr>
          <p:cNvSpPr>
            <a:spLocks/>
          </p:cNvSpPr>
          <p:nvPr/>
        </p:nvSpPr>
        <p:spPr bwMode="auto">
          <a:xfrm>
            <a:off x="6182742" y="4292647"/>
            <a:ext cx="4050349" cy="2023159"/>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2" name="Rectangle: Rounded Corners 21">
            <a:extLst>
              <a:ext uri="{FF2B5EF4-FFF2-40B4-BE49-F238E27FC236}">
                <a16:creationId xmlns:a16="http://schemas.microsoft.com/office/drawing/2014/main" id="{58BFBAFC-DFD3-19BB-74F2-6F4095AFD395}"/>
              </a:ext>
              <a:ext uri="{C183D7F6-B498-43B3-948B-1728B52AA6E4}">
                <adec:decorative xmlns:adec="http://schemas.microsoft.com/office/drawing/2017/decorative" val="1"/>
              </a:ext>
            </a:extLst>
          </p:cNvPr>
          <p:cNvSpPr/>
          <p:nvPr/>
        </p:nvSpPr>
        <p:spPr bwMode="auto">
          <a:xfrm>
            <a:off x="6295504" y="4375341"/>
            <a:ext cx="3824824" cy="1857772"/>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23" name="Picture 22" descr="The new agent interface. The user is using the agent">
            <a:extLst>
              <a:ext uri="{FF2B5EF4-FFF2-40B4-BE49-F238E27FC236}">
                <a16:creationId xmlns:a16="http://schemas.microsoft.com/office/drawing/2014/main" id="{C04F8A3B-F50E-3B62-F66D-C9F9700075BA}"/>
              </a:ext>
              <a:ext uri="{C183D7F6-B498-43B3-948B-1728B52AA6E4}">
                <adec:decorative xmlns:adec="http://schemas.microsoft.com/office/drawing/2017/decorative" val="0"/>
              </a:ext>
            </a:extLst>
          </p:cNvPr>
          <p:cNvPicPr>
            <a:picLocks noChangeAspect="1"/>
          </p:cNvPicPr>
          <p:nvPr/>
        </p:nvPicPr>
        <p:blipFill>
          <a:blip r:embed="rId6"/>
          <a:stretch>
            <a:fillRect/>
          </a:stretch>
        </p:blipFill>
        <p:spPr>
          <a:xfrm>
            <a:off x="6432105" y="4374271"/>
            <a:ext cx="3551958" cy="1856495"/>
          </a:xfrm>
          <a:prstGeom prst="rect">
            <a:avLst/>
          </a:prstGeom>
        </p:spPr>
      </p:pic>
      <p:cxnSp>
        <p:nvCxnSpPr>
          <p:cNvPr id="24" name="Straight Arrow Connector 23">
            <a:extLst>
              <a:ext uri="{FF2B5EF4-FFF2-40B4-BE49-F238E27FC236}">
                <a16:creationId xmlns:a16="http://schemas.microsoft.com/office/drawing/2014/main" id="{1CE372DD-26D7-2D9E-E6CE-B35DBC412CEA}"/>
              </a:ext>
              <a:ext uri="{C183D7F6-B498-43B3-948B-1728B52AA6E4}">
                <adec:decorative xmlns:adec="http://schemas.microsoft.com/office/drawing/2017/decorative" val="1"/>
              </a:ext>
            </a:extLst>
          </p:cNvPr>
          <p:cNvCxnSpPr>
            <a:cxnSpLocks/>
          </p:cNvCxnSpPr>
          <p:nvPr/>
        </p:nvCxnSpPr>
        <p:spPr>
          <a:xfrm flipH="1">
            <a:off x="9225416" y="6028967"/>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821C58E8-7598-90DA-9282-65CDBCB8BE6E}"/>
              </a:ext>
            </a:extLst>
          </p:cNvPr>
          <p:cNvSpPr txBox="1"/>
          <p:nvPr/>
        </p:nvSpPr>
        <p:spPr>
          <a:xfrm>
            <a:off x="10516779" y="4676095"/>
            <a:ext cx="1418400" cy="108234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8</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a:ln>
                  <a:noFill/>
                </a:ln>
                <a:solidFill>
                  <a:srgbClr val="091F2C"/>
                </a:solidFill>
                <a:effectLst/>
                <a:uLnTx/>
                <a:uFillTx/>
                <a:latin typeface="Segoe Sans Display Semibold"/>
                <a:ea typeface="+mn-ea"/>
                <a:cs typeface="+mn-cs"/>
              </a:rPr>
              <a:t>Use your agent</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a:ea typeface="+mn-ea"/>
                <a:cs typeface="+mn-cs"/>
              </a:rPr>
              <a:t>You can now use the agent or @mention your agent </a:t>
            </a:r>
            <a:r>
              <a:rPr lang="en-US" sz="800">
                <a:solidFill>
                  <a:srgbClr val="091F2C"/>
                </a:solidFill>
                <a:latin typeface="Segoe Sans Display"/>
              </a:rPr>
              <a:t>and</a:t>
            </a:r>
            <a:r>
              <a:rPr kumimoji="0" lang="en-US" sz="800" b="0" i="0" u="none" strike="noStrike" kern="1200" cap="none" spc="0" normalizeH="0" baseline="0" noProof="0">
                <a:ln>
                  <a:noFill/>
                </a:ln>
                <a:solidFill>
                  <a:srgbClr val="091F2C"/>
                </a:solidFill>
                <a:effectLst/>
                <a:uLnTx/>
                <a:uFillTx/>
                <a:latin typeface="Segoe Sans Display"/>
                <a:ea typeface="+mn-ea"/>
                <a:cs typeface="+mn-cs"/>
              </a:rPr>
              <a:t> ask it questions directly in Copilot, saving you valuable time to focus on your most important tasks</a:t>
            </a:r>
            <a:endParaRPr kumimoji="0" lang="en-US" sz="1600" b="0" i="0" u="none" strike="noStrike" kern="1200" cap="none" spc="0" normalizeH="0" baseline="0" noProof="0">
              <a:ln>
                <a:noFill/>
              </a:ln>
              <a:solidFill>
                <a:srgbClr val="091F2C"/>
              </a:solidFill>
              <a:effectLst/>
              <a:uLnTx/>
              <a:uFillTx/>
              <a:latin typeface="Segoe Sans Display"/>
              <a:ea typeface="+mn-ea"/>
              <a:cs typeface="+mn-cs"/>
            </a:endParaRPr>
          </a:p>
        </p:txBody>
      </p:sp>
    </p:spTree>
    <p:extLst>
      <p:ext uri="{BB962C8B-B14F-4D97-AF65-F5344CB8AC3E}">
        <p14:creationId xmlns:p14="http://schemas.microsoft.com/office/powerpoint/2010/main" val="249113348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F72A6-34C0-E708-61DE-DDD6E9A7A37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5679B44-C756-A51B-D129-1E3BCCE88817}"/>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86" b="89979" l="4154" r="90000">
                        <a14:foregroundMark x1="14154" y1="52531" x2="17385" y2="59200"/>
                        <a14:foregroundMark x1="16256" y1="52736" x2="19179" y2="54378"/>
                        <a14:foregroundMark x1="4154" y1="40458" x2="5949" y2="40663"/>
                        <a14:foregroundMark x1="50154" y1="32387" x2="60513" y2="33995"/>
                        <a14:foregroundMark x1="60513" y1="33995" x2="70872" y2="38167"/>
                        <a14:foregroundMark x1="70872" y1="38167" x2="72462" y2="39774"/>
                        <a14:foregroundMark x1="66821" y1="63714" x2="74103" y2="57661"/>
                        <a14:foregroundMark x1="74103" y1="57661" x2="76256" y2="50000"/>
                        <a14:foregroundMark x1="76256" y1="50000" x2="73487" y2="42784"/>
                        <a14:foregroundMark x1="73487" y1="42784" x2="71128" y2="40219"/>
                        <a14:foregroundMark x1="52821" y1="32148" x2="63282" y2="33995"/>
                        <a14:foregroundMark x1="63282" y1="33995" x2="72103" y2="40150"/>
                        <a14:foregroundMark x1="72103" y1="40150" x2="75846" y2="47230"/>
                        <a14:foregroundMark x1="75846" y1="47230" x2="76000" y2="54480"/>
                        <a14:foregroundMark x1="76000" y1="54480" x2="75128" y2="56361"/>
                        <a14:foregroundMark x1="72923" y1="40663" x2="76513" y2="48632"/>
                        <a14:foregroundMark x1="76513" y1="48632" x2="76154" y2="51710"/>
                        <a14:foregroundMark x1="72154" y1="40287" x2="76667" y2="48803"/>
                        <a14:foregroundMark x1="76667" y1="48803" x2="75385" y2="54754"/>
                        <a14:foregroundMark x1="74386" y1="42507" x2="76769" y2="48119"/>
                        <a14:foregroundMark x1="76769" y1="48119" x2="76462" y2="53112"/>
                        <a14:foregroundMark x1="73971" y1="42196" x2="77282" y2="49419"/>
                        <a14:foregroundMark x1="74769" y1="43023" x2="76872" y2="47503"/>
                        <a14:foregroundMark x1="73128" y1="40321" x2="75077" y2="43365"/>
                        <a14:backgroundMark x1="73897" y1="40014" x2="73692" y2="39911"/>
                        <a14:backgroundMark x1="72513" y1="38748" x2="73633" y2="40185"/>
                        <a14:backgroundMark x1="13590" y1="40698" x2="13590" y2="40698"/>
                      </a14:backgroundRemoval>
                    </a14:imgEffect>
                  </a14:imgLayer>
                </a14:imgProps>
              </a:ext>
            </a:extLst>
          </a:blip>
          <a:srcRect t="30784" r="21625" b="28424"/>
          <a:stretch/>
        </p:blipFill>
        <p:spPr>
          <a:xfrm rot="21139853">
            <a:off x="6336504" y="1632775"/>
            <a:ext cx="5052302" cy="3942969"/>
          </a:xfrm>
          <a:prstGeom prst="rect">
            <a:avLst/>
          </a:prstGeom>
          <a:effectLst>
            <a:outerShdw blurRad="38100" dist="50800" dir="10200000" algn="t" rotWithShape="0">
              <a:prstClr val="black">
                <a:alpha val="88000"/>
              </a:prstClr>
            </a:outerShdw>
          </a:effectLst>
        </p:spPr>
      </p:pic>
      <p:sp>
        <p:nvSpPr>
          <p:cNvPr id="2" name="Title 1">
            <a:extLst>
              <a:ext uri="{FF2B5EF4-FFF2-40B4-BE49-F238E27FC236}">
                <a16:creationId xmlns:a16="http://schemas.microsoft.com/office/drawing/2014/main" id="{9E1FCC50-22D2-14E7-76E0-EB4895C20633}"/>
              </a:ext>
            </a:extLst>
          </p:cNvPr>
          <p:cNvSpPr>
            <a:spLocks noGrp="1"/>
          </p:cNvSpPr>
          <p:nvPr>
            <p:ph type="title" idx="4294967295"/>
          </p:nvPr>
        </p:nvSpPr>
        <p:spPr>
          <a:xfrm>
            <a:off x="584200" y="3147367"/>
            <a:ext cx="11018520" cy="615553"/>
          </a:xfrm>
        </p:spPr>
        <p:txBody>
          <a:bodyPr lIns="0"/>
          <a:lstStyle/>
          <a:p>
            <a:r>
              <a:rPr lang="en-GB" sz="4000"/>
              <a:t>Thank you!</a:t>
            </a:r>
            <a:endParaRPr lang="en-US" sz="4000"/>
          </a:p>
        </p:txBody>
      </p:sp>
      <p:sp>
        <p:nvSpPr>
          <p:cNvPr id="9" name="Text Placeholder 4">
            <a:extLst>
              <a:ext uri="{FF2B5EF4-FFF2-40B4-BE49-F238E27FC236}">
                <a16:creationId xmlns:a16="http://schemas.microsoft.com/office/drawing/2014/main" id="{A9CEB151-09E5-CCC0-15B2-C165A31E4B4D}"/>
              </a:ext>
            </a:extLst>
          </p:cNvPr>
          <p:cNvSpPr txBox="1">
            <a:spLocks/>
          </p:cNvSpPr>
          <p:nvPr/>
        </p:nvSpPr>
        <p:spPr>
          <a:xfrm>
            <a:off x="584200" y="3912972"/>
            <a:ext cx="9144000" cy="246221"/>
          </a:xfrm>
          <a:prstGeom prst="rect">
            <a:avLst/>
          </a:prstGeom>
        </p:spPr>
        <p:txBody>
          <a:bodyPr lIns="0"/>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600" dirty="0"/>
              <a:t>Find your next Copilot agent at </a:t>
            </a:r>
            <a:r>
              <a:rPr lang="en-GB" sz="1600" dirty="0">
                <a:solidFill>
                  <a:schemeClr val="accent1">
                    <a:lumMod val="75000"/>
                  </a:schemeClr>
                </a:solidFill>
                <a:hlinkClick r:id="rId4">
                  <a:extLst>
                    <a:ext uri="{A12FA001-AC4F-418D-AE19-62706E023703}">
                      <ahyp:hlinkClr xmlns:ahyp="http://schemas.microsoft.com/office/drawing/2018/hyperlinkcolor" val="tx"/>
                    </a:ext>
                  </a:extLst>
                </a:hlinkClick>
              </a:rPr>
              <a:t>adoption.microsoft.com</a:t>
            </a:r>
            <a:endParaRPr lang="en-US" sz="1600" dirty="0">
              <a:solidFill>
                <a:schemeClr val="accent1">
                  <a:lumMod val="75000"/>
                </a:schemeClr>
              </a:solidFill>
            </a:endParaRPr>
          </a:p>
        </p:txBody>
      </p:sp>
    </p:spTree>
    <p:extLst>
      <p:ext uri="{BB962C8B-B14F-4D97-AF65-F5344CB8AC3E}">
        <p14:creationId xmlns:p14="http://schemas.microsoft.com/office/powerpoint/2010/main" val="1505687252"/>
      </p:ext>
    </p:extLst>
  </p:cSld>
  <p:clrMapOvr>
    <a:masterClrMapping/>
  </p:clrMapOvr>
  <p:transition>
    <p:fade/>
  </p:transition>
</p:sld>
</file>

<file path=ppt/theme/theme1.xml><?xml version="1.0" encoding="utf-8"?>
<a:theme xmlns:a="http://schemas.openxmlformats.org/drawingml/2006/main" name="Microsoft 365 Copilot Template">
  <a:themeElements>
    <a:clrScheme name="Microsoft 365 Copilot">
      <a:dk1>
        <a:srgbClr val="091F2C"/>
      </a:dk1>
      <a:lt1>
        <a:srgbClr val="FFFFFF"/>
      </a:lt1>
      <a:dk2>
        <a:srgbClr val="000000"/>
      </a:dk2>
      <a:lt2>
        <a:srgbClr val="FFF8F5"/>
      </a:lt2>
      <a:accent1>
        <a:srgbClr val="0078D4"/>
      </a:accent1>
      <a:accent2>
        <a:srgbClr val="C03BC4"/>
      </a:accent2>
      <a:accent3>
        <a:srgbClr val="FFA38B"/>
      </a:accent3>
      <a:accent4>
        <a:srgbClr val="8661C5"/>
      </a:accent4>
      <a:accent5>
        <a:srgbClr val="8DC8E8"/>
      </a:accent5>
      <a:accent6>
        <a:srgbClr val="FF5C39"/>
      </a:accent6>
      <a:hlink>
        <a:srgbClr val="0078D4"/>
      </a:hlink>
      <a:folHlink>
        <a:srgbClr val="C03BC4"/>
      </a:folHlink>
    </a:clrScheme>
    <a:fontScheme name="FantasyxMSFT">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Microsoft365-Copilot-Powerpoint-Template_2504" id="{6BE6AC59-600F-BB42-A9B7-9CD9420BD9FE}" vid="{0B8AE68D-9F32-1749-802B-95169DCEFF2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0B966FD79224D4BA85F25A47B1A9825" ma:contentTypeVersion="22" ma:contentTypeDescription="Create a new document." ma:contentTypeScope="" ma:versionID="0ea44bd7e7a4b1f566284c64c2de894f">
  <xsd:schema xmlns:xsd="http://www.w3.org/2001/XMLSchema" xmlns:xs="http://www.w3.org/2001/XMLSchema" xmlns:p="http://schemas.microsoft.com/office/2006/metadata/properties" xmlns:ns1="http://schemas.microsoft.com/sharepoint/v3" xmlns:ns2="64e0a3ad-3a37-4cff-beb8-cdd69c3a68b9" xmlns:ns3="afefc9b0-eaf5-4f8f-8c91-d01d7cb6f86f" targetNamespace="http://schemas.microsoft.com/office/2006/metadata/properties" ma:root="true" ma:fieldsID="189fa4a572c7dc50440ace01f8dbc1df" ns1:_="" ns2:_="" ns3:_="">
    <xsd:import namespace="http://schemas.microsoft.com/sharepoint/v3"/>
    <xsd:import namespace="64e0a3ad-3a37-4cff-beb8-cdd69c3a68b9"/>
    <xsd:import namespace="afefc9b0-eaf5-4f8f-8c91-d01d7cb6f86f"/>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BillingMetadata" minOccurs="0"/>
                <xsd:element ref="ns2:Status" minOccurs="0"/>
                <xsd:element ref="ns2:MediaServiceLocation" minOccurs="0"/>
                <xsd:element ref="ns2:MediaServiceDocTags"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4e0a3ad-3a37-4cff-beb8-cdd69c3a68b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BillingMetadata" ma:index="24" nillable="true" ma:displayName="MediaServiceBillingMetadata" ma:hidden="true" ma:internalName="MediaServiceBillingMetadata" ma:readOnly="true">
      <xsd:simpleType>
        <xsd:restriction base="dms:Text"/>
      </xsd:simpleType>
    </xsd:element>
    <xsd:element name="Status" ma:index="25" nillable="true" ma:displayName="Status" ma:default="Draft" ma:format="Dropdown" ma:internalName="Status">
      <xsd:simpleType>
        <xsd:restriction base="dms:Choice">
          <xsd:enumeration value="Draft"/>
          <xsd:enumeration value="Final"/>
          <xsd:enumeration value="Reference"/>
          <xsd:enumeration value="Dont Use"/>
        </xsd:restriction>
      </xsd:simpleType>
    </xsd:element>
    <xsd:element name="MediaServiceLocation" ma:index="26" nillable="true" ma:displayName="Location" ma:indexed="true" ma:internalName="MediaServiceLocation" ma:readOnly="true">
      <xsd:simpleType>
        <xsd:restriction base="dms:Text"/>
      </xsd:simpleType>
    </xsd:element>
    <xsd:element name="MediaServiceDocTags" ma:index="27" nillable="true" ma:displayName="MediaServiceDocTags" ma:hidden="true" ma:internalName="MediaServiceDocTags" ma:readOnly="true">
      <xsd:simpleType>
        <xsd:restriction base="dms:Note"/>
      </xsd:simpleType>
    </xsd:element>
    <xsd:element name="HasDigitalSignature" ma:index="28" nillable="true" ma:displayName="Has Digital Signature" ma:internalName="HasDigitalSignature" ma:readOnly="false">
      <xsd:simpleType>
        <xsd:restriction base="dms:Boolean"/>
      </xsd:simpleType>
    </xsd:element>
    <xsd:element name="DigitalSignatureProvider" ma:index="29" nillable="true" ma:displayName="Digital Signature Provider" ma:internalName="DigitalSignatureProvider"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fefc9b0-eaf5-4f8f-8c91-d01d7cb6f86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28586fa-fa4e-4fdc-9f22-8e4b8976a0d9}" ma:internalName="TaxCatchAll" ma:showField="CatchAllData" ma:web="afefc9b0-eaf5-4f8f-8c91-d01d7cb6f86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64e0a3ad-3a37-4cff-beb8-cdd69c3a68b9">Draft</Status>
    <_ip_UnifiedCompliancePolicyUIAction xmlns="http://schemas.microsoft.com/sharepoint/v3" xsi:nil="true"/>
    <HasDigitalSignature xmlns="64e0a3ad-3a37-4cff-beb8-cdd69c3a68b9" xsi:nil="true"/>
    <TaxCatchAll xmlns="afefc9b0-eaf5-4f8f-8c91-d01d7cb6f86f" xsi:nil="true"/>
    <_ip_UnifiedCompliancePolicyProperties xmlns="http://schemas.microsoft.com/sharepoint/v3" xsi:nil="true"/>
    <lcf76f155ced4ddcb4097134ff3c332f xmlns="64e0a3ad-3a37-4cff-beb8-cdd69c3a68b9">
      <Terms xmlns="http://schemas.microsoft.com/office/infopath/2007/PartnerControls"/>
    </lcf76f155ced4ddcb4097134ff3c332f>
    <DigitalSignatureProvider xmlns="64e0a3ad-3a37-4cff-beb8-cdd69c3a68b9" xsi:nil="true"/>
  </documentManagement>
</p:properties>
</file>

<file path=customXml/itemProps1.xml><?xml version="1.0" encoding="utf-8"?>
<ds:datastoreItem xmlns:ds="http://schemas.openxmlformats.org/officeDocument/2006/customXml" ds:itemID="{DC3F6235-CEA3-4568-A81A-70DE93CB6F14}">
  <ds:schemaRefs>
    <ds:schemaRef ds:uri="http://schemas.microsoft.com/sharepoint/v3/contenttype/forms"/>
  </ds:schemaRefs>
</ds:datastoreItem>
</file>

<file path=customXml/itemProps2.xml><?xml version="1.0" encoding="utf-8"?>
<ds:datastoreItem xmlns:ds="http://schemas.openxmlformats.org/officeDocument/2006/customXml" ds:itemID="{4B5ED307-CCDC-4295-A9C3-F146A54213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4e0a3ad-3a37-4cff-beb8-cdd69c3a68b9"/>
    <ds:schemaRef ds:uri="afefc9b0-eaf5-4f8f-8c91-d01d7cb6f8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3EE5442-DEE9-4E04-8038-3EF4BE971AC4}">
  <ds:schemaRefs>
    <ds:schemaRef ds:uri="http://schemas.microsoft.com/office/2006/metadata/properties"/>
    <ds:schemaRef ds:uri="http://schemas.microsoft.com/office/infopath/2007/PartnerControls"/>
    <ds:schemaRef ds:uri="64e0a3ad-3a37-4cff-beb8-cdd69c3a68b9"/>
    <ds:schemaRef ds:uri="http://schemas.microsoft.com/sharepoint/v3"/>
    <ds:schemaRef ds:uri="afefc9b0-eaf5-4f8f-8c91-d01d7cb6f86f"/>
  </ds:schemaRefs>
</ds:datastoreItem>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Microsoft365-Copilot-Powerpoint-Template_2504</Template>
  <TotalTime>0</TotalTime>
  <Words>634</Words>
  <Application>Microsoft Office PowerPoint</Application>
  <PresentationFormat>Widescreen</PresentationFormat>
  <Paragraphs>51</Paragraphs>
  <Slides>5</Slides>
  <Notes>2</Notes>
  <HiddenSlides>0</HiddenSlides>
  <MMClips>1</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Microsoft 365 Copilot Template</vt:lpstr>
      <vt:lpstr>Subject Matter  Identifier</vt:lpstr>
      <vt:lpstr>Subject Matter Identifier</vt:lpstr>
      <vt:lpstr>Build agents in Copilot | Summary Steps 1/2</vt:lpstr>
      <vt:lpstr>Build agents in Copilot | Summary Steps 2/2</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2</cp:revision>
  <dcterms:created xsi:type="dcterms:W3CDTF">2026-03-18T20:19:04Z</dcterms:created>
  <dcterms:modified xsi:type="dcterms:W3CDTF">2026-03-31T17:45:23Z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0x01010000B966FD79224D4BA85F25A47B1A9825</vt:lpwstr>
  </property>
</Properties>
</file>