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svg" ContentType="image/svg+xml"/>
  <Default Extension="vtt" ContentType="text/vtt"/>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autoCompressPictures="0">
  <p:sldMasterIdLst>
    <p:sldMasterId id="2147485447" r:id="rId4"/>
  </p:sldMasterIdLst>
  <p:notesMasterIdLst>
    <p:notesMasterId r:id="rId10"/>
  </p:notesMasterIdLst>
  <p:handoutMasterIdLst>
    <p:handoutMasterId r:id="rId11"/>
  </p:handoutMasterIdLst>
  <p:sldIdLst>
    <p:sldId id="2147479594" r:id="rId5"/>
    <p:sldId id="256" r:id="rId6"/>
    <p:sldId id="2147481794" r:id="rId7"/>
    <p:sldId id="2147481797" r:id="rId8"/>
    <p:sldId id="2147481798" r:id="rId9"/>
  </p:sldIdLst>
  <p:sldSz cx="12192000" cy="6858000"/>
  <p:notesSz cx="6858000" cy="9144000"/>
  <p:defaultTextStyle>
    <a:defPPr>
      <a:defRPr lang="en-US"/>
    </a:defPPr>
    <a:lvl1pPr marL="0" algn="l" defTabSz="914367" rtl="0" eaLnBrk="1" latinLnBrk="0" hangingPunct="1">
      <a:defRPr sz="1765" kern="1200">
        <a:solidFill>
          <a:schemeClr val="tx1"/>
        </a:solidFill>
        <a:latin typeface="+mn-lt"/>
        <a:ea typeface="+mn-ea"/>
        <a:cs typeface="+mn-cs"/>
      </a:defRPr>
    </a:lvl1pPr>
    <a:lvl2pPr marL="457183" algn="l" defTabSz="914367" rtl="0" eaLnBrk="1" latinLnBrk="0" hangingPunct="1">
      <a:defRPr sz="1765" kern="1200">
        <a:solidFill>
          <a:schemeClr val="tx1"/>
        </a:solidFill>
        <a:latin typeface="+mn-lt"/>
        <a:ea typeface="+mn-ea"/>
        <a:cs typeface="+mn-cs"/>
      </a:defRPr>
    </a:lvl2pPr>
    <a:lvl3pPr marL="914367" algn="l" defTabSz="914367" rtl="0" eaLnBrk="1" latinLnBrk="0" hangingPunct="1">
      <a:defRPr sz="1765" kern="1200">
        <a:solidFill>
          <a:schemeClr val="tx1"/>
        </a:solidFill>
        <a:latin typeface="+mn-lt"/>
        <a:ea typeface="+mn-ea"/>
        <a:cs typeface="+mn-cs"/>
      </a:defRPr>
    </a:lvl3pPr>
    <a:lvl4pPr marL="1371550" algn="l" defTabSz="914367" rtl="0" eaLnBrk="1" latinLnBrk="0" hangingPunct="1">
      <a:defRPr sz="1765" kern="1200">
        <a:solidFill>
          <a:schemeClr val="tx1"/>
        </a:solidFill>
        <a:latin typeface="+mn-lt"/>
        <a:ea typeface="+mn-ea"/>
        <a:cs typeface="+mn-cs"/>
      </a:defRPr>
    </a:lvl4pPr>
    <a:lvl5pPr marL="1828734" algn="l" defTabSz="914367" rtl="0" eaLnBrk="1" latinLnBrk="0" hangingPunct="1">
      <a:defRPr sz="1765" kern="1200">
        <a:solidFill>
          <a:schemeClr val="tx1"/>
        </a:solidFill>
        <a:latin typeface="+mn-lt"/>
        <a:ea typeface="+mn-ea"/>
        <a:cs typeface="+mn-cs"/>
      </a:defRPr>
    </a:lvl5pPr>
    <a:lvl6pPr marL="2285918" algn="l" defTabSz="914367" rtl="0" eaLnBrk="1" latinLnBrk="0" hangingPunct="1">
      <a:defRPr sz="1765" kern="1200">
        <a:solidFill>
          <a:schemeClr val="tx1"/>
        </a:solidFill>
        <a:latin typeface="+mn-lt"/>
        <a:ea typeface="+mn-ea"/>
        <a:cs typeface="+mn-cs"/>
      </a:defRPr>
    </a:lvl6pPr>
    <a:lvl7pPr marL="2743101" algn="l" defTabSz="914367" rtl="0" eaLnBrk="1" latinLnBrk="0" hangingPunct="1">
      <a:defRPr sz="1765" kern="1200">
        <a:solidFill>
          <a:schemeClr val="tx1"/>
        </a:solidFill>
        <a:latin typeface="+mn-lt"/>
        <a:ea typeface="+mn-ea"/>
        <a:cs typeface="+mn-cs"/>
      </a:defRPr>
    </a:lvl7pPr>
    <a:lvl8pPr marL="3200284" algn="l" defTabSz="914367" rtl="0" eaLnBrk="1" latinLnBrk="0" hangingPunct="1">
      <a:defRPr sz="1765" kern="1200">
        <a:solidFill>
          <a:schemeClr val="tx1"/>
        </a:solidFill>
        <a:latin typeface="+mn-lt"/>
        <a:ea typeface="+mn-ea"/>
        <a:cs typeface="+mn-cs"/>
      </a:defRPr>
    </a:lvl8pPr>
    <a:lvl9pPr marL="3657469" algn="l" defTabSz="914367" rtl="0" eaLnBrk="1" latinLnBrk="0" hangingPunct="1">
      <a:defRPr sz="1765"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5" name="Author" initials="A" lastIdx="0" clrIdx="5"/>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FDF4EF"/>
    <a:srgbClr val="969696"/>
    <a:srgbClr val="959595"/>
    <a:srgbClr val="C03BC4"/>
    <a:srgbClr val="2A446F"/>
    <a:srgbClr val="FF5C39"/>
    <a:srgbClr val="FFE399"/>
    <a:srgbClr val="D7D2CB"/>
    <a:srgbClr val="8C827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 uri="{1BD7E111-0CB8-44D6-8891-C1BB2F81B7CC}">
      <p1710:readonlyRecommended xmlns:p1710="http://schemas.microsoft.com/office/powerpoint/2017/10/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8" d="100"/>
          <a:sy n="88" d="100"/>
        </p:scale>
        <p:origin x="1434" y="306"/>
      </p:cViewPr>
      <p:guideLst/>
    </p:cSldViewPr>
  </p:slideViewPr>
  <p:notesTextViewPr>
    <p:cViewPr>
      <p:scale>
        <a:sx n="1" d="1"/>
        <a:sy n="1" d="1"/>
      </p:scale>
      <p:origin x="0" y="0"/>
    </p:cViewPr>
  </p:notesTextViewPr>
  <p:notesViewPr>
    <p:cSldViewPr snapToGrid="0">
      <p:cViewPr>
        <p:scale>
          <a:sx n="1" d="2"/>
          <a:sy n="1" d="2"/>
        </p:scale>
        <p:origin x="0" y="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presProps" Target="presProp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commentAuthors" Target="commentAuthors.xml"/><Relationship Id="rId17" Type="http://schemas.microsoft.com/office/2018/10/relationships/authors" Target="authors.xml"/><Relationship Id="rId2" Type="http://schemas.openxmlformats.org/officeDocument/2006/relationships/customXml" Target="../customXml/item2.xml"/><Relationship Id="rId16"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handoutMaster" Target="handoutMasters/handoutMaster1.xml"/><Relationship Id="rId5" Type="http://schemas.openxmlformats.org/officeDocument/2006/relationships/slide" Target="slides/slide1.xml"/><Relationship Id="rId15" Type="http://schemas.openxmlformats.org/officeDocument/2006/relationships/theme" Target="theme/theme1.xml"/><Relationship Id="rId10"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 name="Header Placeholder 5"/>
          <p:cNvSpPr>
            <a:spLocks noGrp="1"/>
          </p:cNvSpPr>
          <p:nvPr>
            <p:ph type="hdr" sz="quarter"/>
          </p:nvPr>
        </p:nvSpPr>
        <p:spPr>
          <a:xfrm>
            <a:off x="0" y="-11574"/>
            <a:ext cx="2971800" cy="457200"/>
          </a:xfrm>
          <a:prstGeom prst="rect">
            <a:avLst/>
          </a:prstGeom>
        </p:spPr>
        <p:txBody>
          <a:bodyPr vert="horz" lIns="91440" tIns="45720" rIns="91440" bIns="45720" rtlCol="0"/>
          <a:lstStyle>
            <a:lvl1pPr algn="l">
              <a:defRPr sz="1200"/>
            </a:lvl1pPr>
          </a:lstStyle>
          <a:p>
            <a:endParaRPr lang="en-US">
              <a:latin typeface="Segoe Sans Display" pitchFamily="2" charset="0"/>
            </a:endParaRPr>
          </a:p>
        </p:txBody>
      </p:sp>
      <p:sp>
        <p:nvSpPr>
          <p:cNvPr id="7" name="Date Placeholder 6"/>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460F9EC6-89FF-47E1-8594-1A32E3B45134}" type="datetime8">
              <a:rPr lang="en-US" smtClean="0">
                <a:latin typeface="Segoe Sans Display" pitchFamily="2" charset="0"/>
              </a:rPr>
              <a:t>12/15/2025 1:15 PM</a:t>
            </a:fld>
            <a:endParaRPr lang="en-US">
              <a:latin typeface="Segoe Sans Display" pitchFamily="2" charset="0"/>
            </a:endParaRPr>
          </a:p>
        </p:txBody>
      </p:sp>
      <p:sp>
        <p:nvSpPr>
          <p:cNvPr id="8" name="Footer Placeholder 7"/>
          <p:cNvSpPr>
            <a:spLocks noGrp="1"/>
          </p:cNvSpPr>
          <p:nvPr>
            <p:ph type="ftr" sz="quarter" idx="2"/>
          </p:nvPr>
        </p:nvSpPr>
        <p:spPr>
          <a:xfrm>
            <a:off x="0" y="8685213"/>
            <a:ext cx="5795010" cy="332434"/>
          </a:xfrm>
          <a:prstGeom prst="rect">
            <a:avLst/>
          </a:prstGeom>
        </p:spPr>
        <p:txBody>
          <a:bodyPr vert="horz" lIns="91440" tIns="45720" rIns="91440" bIns="45720" rtlCol="0" anchor="b"/>
          <a:lstStyle>
            <a:lvl1pPr algn="l">
              <a:defRPr sz="1200"/>
            </a:lvl1pPr>
          </a:lstStyle>
          <a:p>
            <a:pPr marL="398463" defTabSz="914099" eaLnBrk="0" hangingPunct="0"/>
            <a:r>
              <a:rPr lang="en-US" sz="400">
                <a:gradFill>
                  <a:gsLst>
                    <a:gs pos="0">
                      <a:schemeClr val="tx1"/>
                    </a:gs>
                    <a:gs pos="100000">
                      <a:schemeClr val="tx1"/>
                    </a:gs>
                  </a:gsLst>
                  <a:lin ang="5400000" scaled="0"/>
                </a:gradFill>
                <a:latin typeface="Segoe Sans Display" pitchFamily="2" charset="0"/>
                <a:ea typeface="Segoe UI" pitchFamily="34" charset="0"/>
                <a:cs typeface="Segoe Sans Display" pitchFamily="2" charset="0"/>
              </a:rPr>
              <a:t>© Microsoft Corporation. All rights reserved. MICROSOFT MAKES NO WARRANTIES, EXPRESS, IMPLIED OR STATUTORY, AS TO THE INFORMATION IN THIS PRESENTATION.</a:t>
            </a:r>
          </a:p>
        </p:txBody>
      </p:sp>
      <p:sp>
        <p:nvSpPr>
          <p:cNvPr id="9" name="Slide Number Placeholder 8"/>
          <p:cNvSpPr>
            <a:spLocks noGrp="1"/>
          </p:cNvSpPr>
          <p:nvPr>
            <p:ph type="sldNum" sz="quarter" idx="3"/>
          </p:nvPr>
        </p:nvSpPr>
        <p:spPr>
          <a:xfrm>
            <a:off x="5783579" y="8685213"/>
            <a:ext cx="1072833" cy="457200"/>
          </a:xfrm>
          <a:prstGeom prst="rect">
            <a:avLst/>
          </a:prstGeom>
        </p:spPr>
        <p:txBody>
          <a:bodyPr vert="horz" lIns="91440" tIns="45720" rIns="91440" bIns="45720" rtlCol="0" anchor="b"/>
          <a:lstStyle>
            <a:lvl1pPr algn="r">
              <a:defRPr sz="1200"/>
            </a:lvl1pPr>
          </a:lstStyle>
          <a:p>
            <a:fld id="{0EC9E9D6-92A0-482B-A603-C9BA7FFB8190}" type="slidenum">
              <a:rPr lang="en-US" smtClean="0">
                <a:latin typeface="Segoe Sans Display" pitchFamily="2" charset="0"/>
              </a:rPr>
              <a:t>‹#›</a:t>
            </a:fld>
            <a:endParaRPr lang="en-US">
              <a:latin typeface="Segoe Sans Display" pitchFamily="2" charset="0"/>
            </a:endParaRPr>
          </a:p>
        </p:txBody>
      </p:sp>
    </p:spTree>
    <p:extLst>
      <p:ext uri="{BB962C8B-B14F-4D97-AF65-F5344CB8AC3E}">
        <p14:creationId xmlns:p14="http://schemas.microsoft.com/office/powerpoint/2010/main" val="3904595630"/>
      </p:ext>
    </p:extLst>
  </p:cSld>
  <p:clrMap bg1="lt1" tx1="dk1" bg2="lt2" tx2="dk2" accent1="accent1" accent2="accent2" accent3="accent3" accent4="accent4" accent5="accent5" accent6="accent6" hlink="hlink" folHlink="folHlink"/>
  <p:hf/>
  <p:extLst>
    <p:ext uri="{56416CCD-93CA-4268-BC5B-53C4BB910035}">
      <p15:sldGuideLst xmlns:p15="http://schemas.microsoft.com/office/powerpoint/2012/main">
        <p15:guide id="1" orient="horz" pos="2880" userDrawn="1">
          <p15:clr>
            <a:srgbClr val="F26B43"/>
          </p15:clr>
        </p15:guide>
        <p15:guide id="2" pos="2160"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Header Placeholder 7"/>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Segoe Sans Display" pitchFamily="2" charset="0"/>
              </a:defRPr>
            </a:lvl1pPr>
          </a:lstStyle>
          <a:p>
            <a:endParaRPr lang="en-US"/>
          </a:p>
        </p:txBody>
      </p:sp>
      <p:sp>
        <p:nvSpPr>
          <p:cNvPr id="9" name="Slide Image Placeholder 8"/>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10" name="Footer Placeholder 9"/>
          <p:cNvSpPr>
            <a:spLocks noGrp="1"/>
          </p:cNvSpPr>
          <p:nvPr>
            <p:ph type="ftr" sz="quarter" idx="4"/>
          </p:nvPr>
        </p:nvSpPr>
        <p:spPr>
          <a:xfrm>
            <a:off x="0" y="8686800"/>
            <a:ext cx="5920740" cy="355964"/>
          </a:xfrm>
          <a:prstGeom prst="rect">
            <a:avLst/>
          </a:prstGeom>
        </p:spPr>
        <p:txBody>
          <a:bodyPr vert="horz" lIns="91440" tIns="45720" rIns="91440" bIns="45720" rtlCol="0" anchor="b"/>
          <a:lstStyle>
            <a:lvl1pPr marL="571500" indent="0" algn="l">
              <a:defRPr sz="1200">
                <a:latin typeface="Segoe Sans Display" pitchFamily="2" charset="0"/>
                <a:cs typeface="Segoe Sans Display" pitchFamily="2" charset="0"/>
              </a:defRPr>
            </a:lvl1pPr>
          </a:lstStyle>
          <a:p>
            <a:pPr defTabSz="914099" eaLnBrk="0" hangingPunct="0"/>
            <a:r>
              <a:rPr lang="en-US" sz="400">
                <a:gradFill>
                  <a:gsLst>
                    <a:gs pos="0">
                      <a:prstClr val="black"/>
                    </a:gs>
                    <a:gs pos="100000">
                      <a:prstClr val="black"/>
                    </a:gs>
                  </a:gsLst>
                  <a:lin ang="5400000" scaled="0"/>
                </a:gradFill>
                <a:ea typeface="Segoe UI" pitchFamily="34" charset="0"/>
              </a:rPr>
              <a:t>© Microsoft Corporation. All rights reserved. MICROSOFT MAKES NO WARRANTIES, EXPRESS, IMPLIED OR STATUTORY, AS TO THE INFORMATION IN THIS PRESENTATION.</a:t>
            </a:r>
          </a:p>
        </p:txBody>
      </p:sp>
      <p:sp>
        <p:nvSpPr>
          <p:cNvPr id="11" name="Date Placeholder 10"/>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atin typeface="Segoe Sans Display" pitchFamily="2" charset="0"/>
              </a:defRPr>
            </a:lvl1pPr>
          </a:lstStyle>
          <a:p>
            <a:fld id="{386CE63F-9E7F-4C04-9D0D-FCA25A8E9E86}" type="datetime8">
              <a:rPr lang="en-US" smtClean="0"/>
              <a:pPr/>
              <a:t>12/15/2025 1:15 PM</a:t>
            </a:fld>
            <a:endParaRPr lang="en-US"/>
          </a:p>
        </p:txBody>
      </p:sp>
      <p:sp>
        <p:nvSpPr>
          <p:cNvPr id="12" name="Notes Placeholder 11"/>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Slide Number Placeholder 12"/>
          <p:cNvSpPr>
            <a:spLocks noGrp="1"/>
          </p:cNvSpPr>
          <p:nvPr>
            <p:ph type="sldNum" sz="quarter" idx="5"/>
          </p:nvPr>
        </p:nvSpPr>
        <p:spPr>
          <a:xfrm>
            <a:off x="5909309" y="8685213"/>
            <a:ext cx="947103" cy="457200"/>
          </a:xfrm>
          <a:prstGeom prst="rect">
            <a:avLst/>
          </a:prstGeom>
        </p:spPr>
        <p:txBody>
          <a:bodyPr vert="horz" lIns="91440" tIns="45720" rIns="91440" bIns="45720" rtlCol="0" anchor="b"/>
          <a:lstStyle>
            <a:lvl1pPr algn="r">
              <a:defRPr sz="1200">
                <a:latin typeface="Segoe Sans Display" pitchFamily="2" charset="0"/>
              </a:defRPr>
            </a:lvl1pPr>
          </a:lstStyle>
          <a:p>
            <a:fld id="{B4008EB6-D09E-4580-8CD6-DDB14511944F}" type="slidenum">
              <a:rPr lang="en-US" smtClean="0"/>
              <a:pPr/>
              <a:t>‹#›</a:t>
            </a:fld>
            <a:endParaRPr lang="en-US"/>
          </a:p>
        </p:txBody>
      </p:sp>
    </p:spTree>
    <p:extLst>
      <p:ext uri="{BB962C8B-B14F-4D97-AF65-F5344CB8AC3E}">
        <p14:creationId xmlns:p14="http://schemas.microsoft.com/office/powerpoint/2010/main" val="2624648265"/>
      </p:ext>
    </p:extLst>
  </p:cSld>
  <p:clrMap bg1="lt1" tx1="dk1" bg2="lt2" tx2="dk2" accent1="accent1" accent2="accent2" accent3="accent3" accent4="accent4" accent5="accent5" accent6="accent6" hlink="hlink" folHlink="folHlink"/>
  <p:hf/>
  <p:notesStyle>
    <a:lvl1pPr marL="0" algn="l" defTabSz="914367" rtl="0" eaLnBrk="1" latinLnBrk="0" hangingPunct="1">
      <a:lnSpc>
        <a:spcPct val="90000"/>
      </a:lnSpc>
      <a:spcAft>
        <a:spcPts val="333"/>
      </a:spcAft>
      <a:defRPr sz="882" kern="1200">
        <a:solidFill>
          <a:schemeClr val="tx1"/>
        </a:solidFill>
        <a:latin typeface="Segoe Sans Display" pitchFamily="2" charset="0"/>
        <a:ea typeface="+mn-ea"/>
        <a:cs typeface="+mn-cs"/>
      </a:defRPr>
    </a:lvl1pPr>
    <a:lvl2pPr marL="212982" indent="-105829" algn="l" defTabSz="914367" rtl="0" eaLnBrk="1" latinLnBrk="0" hangingPunct="1">
      <a:lnSpc>
        <a:spcPct val="90000"/>
      </a:lnSpc>
      <a:spcAft>
        <a:spcPts val="333"/>
      </a:spcAft>
      <a:buFont typeface="Arial" pitchFamily="34" charset="0"/>
      <a:buChar char="•"/>
      <a:defRPr sz="882" kern="1200">
        <a:solidFill>
          <a:schemeClr val="tx1"/>
        </a:solidFill>
        <a:latin typeface="Segoe Sans Display" pitchFamily="2" charset="0"/>
        <a:ea typeface="+mn-ea"/>
        <a:cs typeface="+mn-cs"/>
      </a:defRPr>
    </a:lvl2pPr>
    <a:lvl3pPr marL="328071" indent="-115090" algn="l" defTabSz="914367" rtl="0" eaLnBrk="1" latinLnBrk="0" hangingPunct="1">
      <a:lnSpc>
        <a:spcPct val="90000"/>
      </a:lnSpc>
      <a:spcAft>
        <a:spcPts val="333"/>
      </a:spcAft>
      <a:buFont typeface="Arial" pitchFamily="34" charset="0"/>
      <a:buChar char="•"/>
      <a:defRPr sz="882" kern="1200">
        <a:solidFill>
          <a:schemeClr val="tx1"/>
        </a:solidFill>
        <a:latin typeface="Segoe Sans Display" pitchFamily="2" charset="0"/>
        <a:ea typeface="+mn-ea"/>
        <a:cs typeface="+mn-cs"/>
      </a:defRPr>
    </a:lvl3pPr>
    <a:lvl4pPr marL="482848" indent="-146838" algn="l" defTabSz="914367" rtl="0" eaLnBrk="1" latinLnBrk="0" hangingPunct="1">
      <a:lnSpc>
        <a:spcPct val="90000"/>
      </a:lnSpc>
      <a:spcAft>
        <a:spcPts val="333"/>
      </a:spcAft>
      <a:buFont typeface="Arial" pitchFamily="34" charset="0"/>
      <a:buChar char="•"/>
      <a:defRPr sz="882" kern="1200">
        <a:solidFill>
          <a:schemeClr val="tx1"/>
        </a:solidFill>
        <a:latin typeface="Segoe Sans Display" pitchFamily="2" charset="0"/>
        <a:ea typeface="+mn-ea"/>
        <a:cs typeface="+mn-cs"/>
      </a:defRPr>
    </a:lvl4pPr>
    <a:lvl5pPr marL="615134" indent="-115090" algn="l" defTabSz="914367" rtl="0" eaLnBrk="1" latinLnBrk="0" hangingPunct="1">
      <a:lnSpc>
        <a:spcPct val="90000"/>
      </a:lnSpc>
      <a:spcAft>
        <a:spcPts val="333"/>
      </a:spcAft>
      <a:buFont typeface="Arial" pitchFamily="34" charset="0"/>
      <a:buChar char="•"/>
      <a:defRPr sz="882" kern="1200">
        <a:solidFill>
          <a:schemeClr val="tx1"/>
        </a:solidFill>
        <a:latin typeface="Segoe Sans Display" pitchFamily="2" charset="0"/>
        <a:ea typeface="+mn-ea"/>
        <a:cs typeface="+mn-cs"/>
      </a:defRPr>
    </a:lvl5pPr>
    <a:lvl6pPr marL="2285918" algn="l" defTabSz="914367" rtl="0" eaLnBrk="1" latinLnBrk="0" hangingPunct="1">
      <a:defRPr sz="1176" kern="1200">
        <a:solidFill>
          <a:schemeClr val="tx1"/>
        </a:solidFill>
        <a:latin typeface="+mn-lt"/>
        <a:ea typeface="+mn-ea"/>
        <a:cs typeface="+mn-cs"/>
      </a:defRPr>
    </a:lvl6pPr>
    <a:lvl7pPr marL="2743101" algn="l" defTabSz="914367" rtl="0" eaLnBrk="1" latinLnBrk="0" hangingPunct="1">
      <a:defRPr sz="1176" kern="1200">
        <a:solidFill>
          <a:schemeClr val="tx1"/>
        </a:solidFill>
        <a:latin typeface="+mn-lt"/>
        <a:ea typeface="+mn-ea"/>
        <a:cs typeface="+mn-cs"/>
      </a:defRPr>
    </a:lvl7pPr>
    <a:lvl8pPr marL="3200284" algn="l" defTabSz="914367" rtl="0" eaLnBrk="1" latinLnBrk="0" hangingPunct="1">
      <a:defRPr sz="1176" kern="1200">
        <a:solidFill>
          <a:schemeClr val="tx1"/>
        </a:solidFill>
        <a:latin typeface="+mn-lt"/>
        <a:ea typeface="+mn-ea"/>
        <a:cs typeface="+mn-cs"/>
      </a:defRPr>
    </a:lvl8pPr>
    <a:lvl9pPr marL="3657469" algn="l" defTabSz="914367" rtl="0" eaLnBrk="1" latinLnBrk="0" hangingPunct="1">
      <a:defRPr sz="1176" kern="1200">
        <a:solidFill>
          <a:schemeClr val="tx1"/>
        </a:solidFill>
        <a:latin typeface="+mn-lt"/>
        <a:ea typeface="+mn-ea"/>
        <a:cs typeface="+mn-cs"/>
      </a:defRPr>
    </a:lvl9pPr>
  </p:notesStyle>
  <p:extLst>
    <p:ext uri="{620B2872-D7B9-4A21-9093-7833F8D536E1}">
      <p15:sldGuideLst xmlns:p15="http://schemas.microsoft.com/office/powerpoint/2012/main">
        <p15:guide id="1" orient="horz" pos="2880" userDrawn="1">
          <p15:clr>
            <a:srgbClr val="F26B43"/>
          </p15:clr>
        </p15:guide>
        <p15:guide id="2" pos="2160" userDrawn="1">
          <p15:clr>
            <a:srgbClr val="F26B43"/>
          </p15:clr>
        </p15:guide>
      </p15:sldGuideLst>
    </p:ext>
  </p:extLst>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9BE13A-D40A-AF99-84FC-3BFBA3F391A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8AB19F9-660B-FAA2-F02B-1C9BFE1AAA4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71EE4DC-F1BA-14D4-2FE7-73A9A2C7FB96}"/>
              </a:ext>
            </a:extLst>
          </p:cNvPr>
          <p:cNvSpPr>
            <a:spLocks noGrp="1"/>
          </p:cNvSpPr>
          <p:nvPr>
            <p:ph type="body" idx="1"/>
          </p:nvPr>
        </p:nvSpPr>
        <p:spPr/>
        <p:txBody>
          <a:bodyPr/>
          <a:lstStyle/>
          <a:p>
            <a:endParaRPr lang="en-US"/>
          </a:p>
        </p:txBody>
      </p:sp>
      <p:sp>
        <p:nvSpPr>
          <p:cNvPr id="4" name="Header Placeholder 3">
            <a:extLst>
              <a:ext uri="{FF2B5EF4-FFF2-40B4-BE49-F238E27FC236}">
                <a16:creationId xmlns:a16="http://schemas.microsoft.com/office/drawing/2014/main" id="{0C89003F-BB72-14B4-7DD9-EEFDC7D54FE0}"/>
              </a:ext>
            </a:extLst>
          </p:cNvPr>
          <p:cNvSpPr>
            <a:spLocks noGrp="1"/>
          </p:cNvSpPr>
          <p:nvPr>
            <p:ph type="hdr" sz="quarter" idx="10"/>
          </p:nvPr>
        </p:nvSpPr>
        <p:spPr/>
        <p:txBody>
          <a:bodyPr/>
          <a:lstStyle/>
          <a:p>
            <a:endParaRPr lang="en-US"/>
          </a:p>
        </p:txBody>
      </p:sp>
      <p:sp>
        <p:nvSpPr>
          <p:cNvPr id="5" name="Footer Placeholder 4">
            <a:extLst>
              <a:ext uri="{FF2B5EF4-FFF2-40B4-BE49-F238E27FC236}">
                <a16:creationId xmlns:a16="http://schemas.microsoft.com/office/drawing/2014/main" id="{B7EE3167-8048-1D86-E48D-3B9EA60DED4B}"/>
              </a:ext>
            </a:extLst>
          </p:cNvPr>
          <p:cNvSpPr>
            <a:spLocks noGrp="1"/>
          </p:cNvSpPr>
          <p:nvPr>
            <p:ph type="ftr" sz="quarter" idx="11"/>
          </p:nvPr>
        </p:nvSpPr>
        <p:spPr/>
        <p:txBody>
          <a:bodyPr/>
          <a:lstStyle/>
          <a:p>
            <a:pPr defTabSz="914099" eaLnBrk="0" hangingPunct="0"/>
            <a:r>
              <a:rPr lang="en-US" sz="400">
                <a:gradFill>
                  <a:gsLst>
                    <a:gs pos="0">
                      <a:prstClr val="black"/>
                    </a:gs>
                    <a:gs pos="100000">
                      <a:prstClr val="black"/>
                    </a:gs>
                  </a:gsLst>
                  <a:lin ang="5400000" scaled="0"/>
                </a:gradFill>
                <a:ea typeface="Segoe UI" pitchFamily="34" charset="0"/>
              </a:rPr>
              <a:t>© Microsoft Corporation. All rights reserved. MICROSOFT MAKES NO WARRANTIES, EXPRESS, IMPLIED OR STATUTORY, AS TO THE INFORMATION IN THIS PRESENTATION.</a:t>
            </a:r>
          </a:p>
        </p:txBody>
      </p:sp>
      <p:sp>
        <p:nvSpPr>
          <p:cNvPr id="6" name="Date Placeholder 5">
            <a:extLst>
              <a:ext uri="{FF2B5EF4-FFF2-40B4-BE49-F238E27FC236}">
                <a16:creationId xmlns:a16="http://schemas.microsoft.com/office/drawing/2014/main" id="{863DFA6C-E9D0-F6E7-989B-82DD5BAE8FD1}"/>
              </a:ext>
            </a:extLst>
          </p:cNvPr>
          <p:cNvSpPr>
            <a:spLocks noGrp="1"/>
          </p:cNvSpPr>
          <p:nvPr>
            <p:ph type="dt" idx="12"/>
          </p:nvPr>
        </p:nvSpPr>
        <p:spPr/>
        <p:txBody>
          <a:bodyPr/>
          <a:lstStyle/>
          <a:p>
            <a:fld id="{62072DC8-D49D-432C-9D46-A7718B5F5490}" type="datetime8">
              <a:rPr lang="en-US" smtClean="0"/>
              <a:t>12/15/2025 1:15 PM</a:t>
            </a:fld>
            <a:endParaRPr lang="en-US"/>
          </a:p>
        </p:txBody>
      </p:sp>
      <p:sp>
        <p:nvSpPr>
          <p:cNvPr id="7" name="Slide Number Placeholder 6">
            <a:extLst>
              <a:ext uri="{FF2B5EF4-FFF2-40B4-BE49-F238E27FC236}">
                <a16:creationId xmlns:a16="http://schemas.microsoft.com/office/drawing/2014/main" id="{42168912-61AA-B3C1-EACD-1BA2070FCB57}"/>
              </a:ext>
            </a:extLst>
          </p:cNvPr>
          <p:cNvSpPr>
            <a:spLocks noGrp="1"/>
          </p:cNvSpPr>
          <p:nvPr>
            <p:ph type="sldNum" sz="quarter" idx="13"/>
          </p:nvPr>
        </p:nvSpPr>
        <p:spPr/>
        <p:txBody>
          <a:bodyPr/>
          <a:lstStyle/>
          <a:p>
            <a:fld id="{B4008EB6-D09E-4580-8CD6-DDB14511944F}" type="slidenum">
              <a:rPr lang="en-US" smtClean="0"/>
              <a:pPr/>
              <a:t>1</a:t>
            </a:fld>
            <a:endParaRPr lang="en-US"/>
          </a:p>
        </p:txBody>
      </p:sp>
    </p:spTree>
    <p:extLst>
      <p:ext uri="{BB962C8B-B14F-4D97-AF65-F5344CB8AC3E}">
        <p14:creationId xmlns:p14="http://schemas.microsoft.com/office/powerpoint/2010/main" val="22267528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FDAC70-AB1B-B224-F3B9-61EC569D1EA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BA24E1D-2853-9BF0-A96C-E2FB8B7DCCF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4F20BC7-7E09-5FF0-D798-BD8C7558C4F5}"/>
              </a:ext>
            </a:extLst>
          </p:cNvPr>
          <p:cNvSpPr>
            <a:spLocks noGrp="1"/>
          </p:cNvSpPr>
          <p:nvPr>
            <p:ph type="body" idx="1"/>
          </p:nvPr>
        </p:nvSpPr>
        <p:spPr/>
        <p:txBody>
          <a:bodyPr/>
          <a:lstStyle/>
          <a:p>
            <a:endParaRPr lang="en-US" dirty="0"/>
          </a:p>
        </p:txBody>
      </p:sp>
      <p:sp>
        <p:nvSpPr>
          <p:cNvPr id="4" name="Header Placeholder 3">
            <a:extLst>
              <a:ext uri="{FF2B5EF4-FFF2-40B4-BE49-F238E27FC236}">
                <a16:creationId xmlns:a16="http://schemas.microsoft.com/office/drawing/2014/main" id="{D79F96C0-D075-E815-2F78-109DC1E28ADF}"/>
              </a:ext>
            </a:extLst>
          </p:cNvPr>
          <p:cNvSpPr>
            <a:spLocks noGrp="1"/>
          </p:cNvSpPr>
          <p:nvPr>
            <p:ph type="hdr" sz="quarter" idx="10"/>
          </p:nvPr>
        </p:nvSpPr>
        <p:spPr/>
        <p:txBody>
          <a:bodyPr/>
          <a:lstStyle/>
          <a:p>
            <a:endParaRPr lang="en-US"/>
          </a:p>
        </p:txBody>
      </p:sp>
      <p:sp>
        <p:nvSpPr>
          <p:cNvPr id="5" name="Footer Placeholder 4">
            <a:extLst>
              <a:ext uri="{FF2B5EF4-FFF2-40B4-BE49-F238E27FC236}">
                <a16:creationId xmlns:a16="http://schemas.microsoft.com/office/drawing/2014/main" id="{53B9A0BE-13C7-7FB1-2C4A-066DC5243CCB}"/>
              </a:ext>
            </a:extLst>
          </p:cNvPr>
          <p:cNvSpPr>
            <a:spLocks noGrp="1"/>
          </p:cNvSpPr>
          <p:nvPr>
            <p:ph type="ftr" sz="quarter" idx="11"/>
          </p:nvPr>
        </p:nvSpPr>
        <p:spPr/>
        <p:txBody>
          <a:bodyPr/>
          <a:lstStyle/>
          <a:p>
            <a:pPr defTabSz="914099" eaLnBrk="0" hangingPunct="0"/>
            <a:r>
              <a:rPr lang="en-US" sz="400">
                <a:gradFill>
                  <a:gsLst>
                    <a:gs pos="0">
                      <a:prstClr val="black"/>
                    </a:gs>
                    <a:gs pos="100000">
                      <a:prstClr val="black"/>
                    </a:gs>
                  </a:gsLst>
                  <a:lin ang="5400000" scaled="0"/>
                </a:gradFill>
                <a:ea typeface="Segoe UI" pitchFamily="34" charset="0"/>
              </a:rPr>
              <a:t>© Microsoft Corporation. All rights reserved. MICROSOFT MAKES NO WARRANTIES, EXPRESS, IMPLIED OR STATUTORY, AS TO THE INFORMATION IN THIS PRESENTATION.</a:t>
            </a:r>
          </a:p>
        </p:txBody>
      </p:sp>
      <p:sp>
        <p:nvSpPr>
          <p:cNvPr id="6" name="Date Placeholder 5">
            <a:extLst>
              <a:ext uri="{FF2B5EF4-FFF2-40B4-BE49-F238E27FC236}">
                <a16:creationId xmlns:a16="http://schemas.microsoft.com/office/drawing/2014/main" id="{7FD03DBB-2103-7081-17B6-4AB0F21A75EC}"/>
              </a:ext>
            </a:extLst>
          </p:cNvPr>
          <p:cNvSpPr>
            <a:spLocks noGrp="1"/>
          </p:cNvSpPr>
          <p:nvPr>
            <p:ph type="dt" idx="12"/>
          </p:nvPr>
        </p:nvSpPr>
        <p:spPr/>
        <p:txBody>
          <a:bodyPr/>
          <a:lstStyle/>
          <a:p>
            <a:fld id="{72E0C910-0166-48E0-B8EF-5071277A02A8}" type="datetime8">
              <a:rPr lang="en-US" smtClean="0"/>
              <a:t>12/15/2025 1:15 PM</a:t>
            </a:fld>
            <a:endParaRPr lang="en-US"/>
          </a:p>
        </p:txBody>
      </p:sp>
      <p:sp>
        <p:nvSpPr>
          <p:cNvPr id="7" name="Slide Number Placeholder 6">
            <a:extLst>
              <a:ext uri="{FF2B5EF4-FFF2-40B4-BE49-F238E27FC236}">
                <a16:creationId xmlns:a16="http://schemas.microsoft.com/office/drawing/2014/main" id="{09492FAA-2BE0-E3DC-897E-27BD42A8591B}"/>
              </a:ext>
            </a:extLst>
          </p:cNvPr>
          <p:cNvSpPr>
            <a:spLocks noGrp="1"/>
          </p:cNvSpPr>
          <p:nvPr>
            <p:ph type="sldNum" sz="quarter" idx="13"/>
          </p:nvPr>
        </p:nvSpPr>
        <p:spPr/>
        <p:txBody>
          <a:bodyPr/>
          <a:lstStyle/>
          <a:p>
            <a:fld id="{B4008EB6-D09E-4580-8CD6-DDB14511944F}" type="slidenum">
              <a:rPr lang="en-US" smtClean="0"/>
              <a:pPr/>
              <a:t>2</a:t>
            </a:fld>
            <a:endParaRPr lang="en-US"/>
          </a:p>
        </p:txBody>
      </p:sp>
    </p:spTree>
    <p:extLst>
      <p:ext uri="{BB962C8B-B14F-4D97-AF65-F5344CB8AC3E}">
        <p14:creationId xmlns:p14="http://schemas.microsoft.com/office/powerpoint/2010/main" val="148833158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8.pn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eg"/><Relationship Id="rId1" Type="http://schemas.openxmlformats.org/officeDocument/2006/relationships/slideMaster" Target="../slideMasters/slideMaster1.xml"/><Relationship Id="rId4" Type="http://schemas.openxmlformats.org/officeDocument/2006/relationships/image" Target="../media/image10.png"/></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Master" Target="../slideMasters/slideMaster1.xml"/><Relationship Id="rId6" Type="http://schemas.openxmlformats.org/officeDocument/2006/relationships/image" Target="../media/image15.png"/><Relationship Id="rId5" Type="http://schemas.openxmlformats.org/officeDocument/2006/relationships/image" Target="../media/image6.jpeg"/><Relationship Id="rId4" Type="http://schemas.microsoft.com/office/2007/relationships/hdphoto" Target="../media/hdphoto1.wdp"/></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6.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Master" Target="../slideMasters/slideMaster1.xml"/><Relationship Id="rId4" Type="http://schemas.openxmlformats.org/officeDocument/2006/relationships/image" Target="../media/image23.png"/></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Master" Target="../slideMasters/slideMaster1.xml"/><Relationship Id="rId5" Type="http://schemas.openxmlformats.org/officeDocument/2006/relationships/image" Target="../media/image27.jpeg"/><Relationship Id="rId4" Type="http://schemas.openxmlformats.org/officeDocument/2006/relationships/image" Target="../media/image26.png"/></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jpe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jpeg"/><Relationship Id="rId1" Type="http://schemas.openxmlformats.org/officeDocument/2006/relationships/slideMaster" Target="../slideMasters/slideMaster1.xml"/><Relationship Id="rId4" Type="http://schemas.openxmlformats.org/officeDocument/2006/relationships/image" Target="../media/image32.png"/></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jpeg"/><Relationship Id="rId1" Type="http://schemas.openxmlformats.org/officeDocument/2006/relationships/slideMaster" Target="../slideMasters/slideMaster1.xml"/><Relationship Id="rId5" Type="http://schemas.openxmlformats.org/officeDocument/2006/relationships/image" Target="../media/image36.jpeg"/><Relationship Id="rId4" Type="http://schemas.openxmlformats.org/officeDocument/2006/relationships/image" Target="../media/image35.png"/></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7.jpeg"/><Relationship Id="rId1" Type="http://schemas.openxmlformats.org/officeDocument/2006/relationships/slideMaster" Target="../slideMasters/slideMaster1.xml"/><Relationship Id="rId6" Type="http://schemas.openxmlformats.org/officeDocument/2006/relationships/image" Target="../media/image41.jpeg"/><Relationship Id="rId5" Type="http://schemas.openxmlformats.org/officeDocument/2006/relationships/image" Target="../media/image40.jpeg"/><Relationship Id="rId4" Type="http://schemas.openxmlformats.org/officeDocument/2006/relationships/image" Target="../media/image39.png"/></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42.jpeg"/><Relationship Id="rId1" Type="http://schemas.openxmlformats.org/officeDocument/2006/relationships/slideMaster" Target="../slideMasters/slideMaster1.xml"/><Relationship Id="rId4" Type="http://schemas.openxmlformats.org/officeDocument/2006/relationships/image" Target="../media/image44.png"/></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42.jpeg"/><Relationship Id="rId1" Type="http://schemas.openxmlformats.org/officeDocument/2006/relationships/slideMaster" Target="../slideMasters/slideMaster1.xml"/><Relationship Id="rId5" Type="http://schemas.openxmlformats.org/officeDocument/2006/relationships/image" Target="../media/image45.jpeg"/><Relationship Id="rId4" Type="http://schemas.openxmlformats.org/officeDocument/2006/relationships/image" Target="../media/image44.png"/></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image" Target="../media/image46.jpeg"/><Relationship Id="rId1" Type="http://schemas.openxmlformats.org/officeDocument/2006/relationships/slideMaster" Target="../slideMasters/slideMaster1.xml"/><Relationship Id="rId6" Type="http://schemas.openxmlformats.org/officeDocument/2006/relationships/image" Target="../media/image50.jpeg"/><Relationship Id="rId5" Type="http://schemas.openxmlformats.org/officeDocument/2006/relationships/image" Target="../media/image49.jpeg"/><Relationship Id="rId4" Type="http://schemas.openxmlformats.org/officeDocument/2006/relationships/image" Target="../media/image48.png"/></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image" Target="../media/image51.png"/><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image" Target="../media/image53.jpeg"/><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0.png"/><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Master" Target="../slideMasters/slideMaster1.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Master" Target="../slideMasters/slideMaster1.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Master" Target="../slideMasters/slideMaster1.xml"/></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64.png"/><Relationship Id="rId1" Type="http://schemas.openxmlformats.org/officeDocument/2006/relationships/slideMaster" Target="../slideMasters/slideMaster1.xml"/><Relationship Id="rId4" Type="http://schemas.microsoft.com/office/2007/relationships/hdphoto" Target="../media/hdphoto2.wdp"/></Relationships>
</file>

<file path=ppt/slideLayouts/_rels/slideLayout63.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66.png"/><Relationship Id="rId1" Type="http://schemas.openxmlformats.org/officeDocument/2006/relationships/slideMaster" Target="../slideMasters/slideMaster1.xml"/><Relationship Id="rId4" Type="http://schemas.openxmlformats.org/officeDocument/2006/relationships/image" Target="../media/image68.svg"/></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Master" Target="../slideMasters/slideMaster1.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Master" Target="../slideMasters/slideMaster1.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Master" Target="../slideMasters/slideMaster1.xml"/></Relationships>
</file>

<file path=ppt/slideLayouts/_rels/slideLayout6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0.png"/><Relationship Id="rId1" Type="http://schemas.openxmlformats.org/officeDocument/2006/relationships/slideMaster" Target="../slideMasters/slideMaster1.xml"/><Relationship Id="rId5" Type="http://schemas.openxmlformats.org/officeDocument/2006/relationships/image" Target="../media/image73.svg"/><Relationship Id="rId4" Type="http://schemas.openxmlformats.org/officeDocument/2006/relationships/image" Target="../media/image72.png"/></Relationships>
</file>

<file path=ppt/slideLayouts/_rels/slideLayout68.xml.rels><?xml version="1.0" encoding="UTF-8" standalone="yes"?>
<Relationships xmlns="http://schemas.openxmlformats.org/package/2006/relationships"><Relationship Id="rId3" Type="http://schemas.openxmlformats.org/officeDocument/2006/relationships/image" Target="../media/image75.svg"/><Relationship Id="rId2" Type="http://schemas.openxmlformats.org/officeDocument/2006/relationships/image" Target="../media/image74.png"/><Relationship Id="rId1" Type="http://schemas.openxmlformats.org/officeDocument/2006/relationships/slideMaster" Target="../slideMasters/slideMaster1.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76.jpeg"/><Relationship Id="rId1" Type="http://schemas.openxmlformats.org/officeDocument/2006/relationships/slideMaster" Target="../slideMasters/slideMaster1.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584200" y="2302670"/>
            <a:ext cx="9144000" cy="1231106"/>
          </a:xfrm>
          <a:noFill/>
        </p:spPr>
        <p:txBody>
          <a:bodyPr wrap="square" lIns="0" tIns="0" rIns="0" bIns="0" anchor="b" anchorCtr="0">
            <a:spAutoFit/>
          </a:bodyPr>
          <a:lstStyle>
            <a:lvl1pPr>
              <a:defRPr sz="4000" spc="-50" baseline="0">
                <a:solidFill>
                  <a:schemeClr val="tx1"/>
                </a:solidFill>
                <a:latin typeface="+mj-lt"/>
                <a:cs typeface="Segoe Sans Display" pitchFamily="2" charset="0"/>
              </a:defRPr>
            </a:lvl1pPr>
          </a:lstStyle>
          <a:p>
            <a:r>
              <a:rPr lang="en-US"/>
              <a:t>Event name or </a:t>
            </a:r>
            <a:br>
              <a:rPr lang="en-US"/>
            </a:br>
            <a:r>
              <a:rPr lang="en-US"/>
              <a:t>presentation title </a:t>
            </a:r>
          </a:p>
        </p:txBody>
      </p:sp>
      <p:sp>
        <p:nvSpPr>
          <p:cNvPr id="5" name="Text Placeholder 4"/>
          <p:cNvSpPr>
            <a:spLocks noGrp="1"/>
          </p:cNvSpPr>
          <p:nvPr>
            <p:ph type="body" sz="quarter" idx="12" hasCustomPrompt="1"/>
          </p:nvPr>
        </p:nvSpPr>
        <p:spPr>
          <a:xfrm>
            <a:off x="584200" y="3962400"/>
            <a:ext cx="9144000" cy="246221"/>
          </a:xfrm>
          <a:noFill/>
        </p:spPr>
        <p:txBody>
          <a:bodyPr wrap="square" lIns="0" tIns="0" rIns="0" bIns="0">
            <a:spAutoFit/>
          </a:bodyPr>
          <a:lstStyle>
            <a:lvl1pPr marL="0" indent="0">
              <a:spcBef>
                <a:spcPts val="0"/>
              </a:spcBef>
              <a:buNone/>
              <a:defRPr sz="1600" spc="0" baseline="0">
                <a:solidFill>
                  <a:schemeClr val="tx1"/>
                </a:solidFill>
                <a:latin typeface="+mn-lt"/>
                <a:cs typeface="Segoe Sans Display" pitchFamily="2" charset="0"/>
              </a:defRPr>
            </a:lvl1pPr>
          </a:lstStyle>
          <a:p>
            <a:pPr lvl="0"/>
            <a:r>
              <a:rPr lang="en-US"/>
              <a:t>Speaker name or subtitle text</a:t>
            </a:r>
          </a:p>
        </p:txBody>
      </p:sp>
      <p:pic>
        <p:nvPicPr>
          <p:cNvPr id="6" name="Picture 5" descr="A black background with white text&#10;&#10;AI-generated content may be incorrect.">
            <a:extLst>
              <a:ext uri="{FF2B5EF4-FFF2-40B4-BE49-F238E27FC236}">
                <a16:creationId xmlns:a16="http://schemas.microsoft.com/office/drawing/2014/main" id="{87EB78CB-2D42-05B4-A44B-341CA0A288ED}"/>
              </a:ext>
            </a:extLst>
          </p:cNvPr>
          <p:cNvPicPr>
            <a:picLocks noChangeAspect="1"/>
          </p:cNvPicPr>
          <p:nvPr userDrawn="1"/>
        </p:nvPicPr>
        <p:blipFill>
          <a:blip r:embed="rId3"/>
          <a:stretch>
            <a:fillRect/>
          </a:stretch>
        </p:blipFill>
        <p:spPr>
          <a:xfrm>
            <a:off x="571500" y="581978"/>
            <a:ext cx="1454782" cy="309085"/>
          </a:xfrm>
          <a:prstGeom prst="rect">
            <a:avLst/>
          </a:prstGeom>
        </p:spPr>
      </p:pic>
    </p:spTree>
    <p:extLst>
      <p:ext uri="{BB962C8B-B14F-4D97-AF65-F5344CB8AC3E}">
        <p14:creationId xmlns:p14="http://schemas.microsoft.com/office/powerpoint/2010/main" val="534397086"/>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228">
          <p15:clr>
            <a:srgbClr val="5ACBF0"/>
          </p15:clr>
        </p15:guide>
        <p15:guide id="2" orient="horz" pos="2496">
          <p15:clr>
            <a:srgbClr val="5ACBF0"/>
          </p15:clr>
        </p15:guide>
        <p15:guide id="3" pos="6132">
          <p15:clr>
            <a:srgbClr val="5ACBF0"/>
          </p15:clr>
        </p15:guide>
        <p15:guide id="4" orient="horz" pos="216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Slide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584200" y="2302670"/>
            <a:ext cx="4080397" cy="1231106"/>
          </a:xfrm>
          <a:noFill/>
        </p:spPr>
        <p:txBody>
          <a:bodyPr wrap="square" lIns="0" tIns="0" rIns="0" bIns="0" anchor="b" anchorCtr="0">
            <a:spAutoFit/>
          </a:bodyPr>
          <a:lstStyle>
            <a:lvl1pPr>
              <a:defRPr sz="4000" spc="-50" baseline="0">
                <a:solidFill>
                  <a:schemeClr val="tx1"/>
                </a:solidFill>
                <a:latin typeface="+mj-lt"/>
                <a:cs typeface="Segoe Sans Display" pitchFamily="2" charset="0"/>
              </a:defRPr>
            </a:lvl1pPr>
          </a:lstStyle>
          <a:p>
            <a:r>
              <a:rPr lang="en-US"/>
              <a:t>Event name or presentation title </a:t>
            </a:r>
          </a:p>
        </p:txBody>
      </p:sp>
      <p:sp>
        <p:nvSpPr>
          <p:cNvPr id="5" name="Text Placeholder 4"/>
          <p:cNvSpPr>
            <a:spLocks noGrp="1"/>
          </p:cNvSpPr>
          <p:nvPr>
            <p:ph type="body" sz="quarter" idx="12" hasCustomPrompt="1"/>
          </p:nvPr>
        </p:nvSpPr>
        <p:spPr>
          <a:xfrm>
            <a:off x="584200" y="3962400"/>
            <a:ext cx="4080397" cy="246221"/>
          </a:xfrm>
          <a:noFill/>
        </p:spPr>
        <p:txBody>
          <a:bodyPr wrap="square" lIns="0" tIns="0" rIns="0" bIns="0">
            <a:spAutoFit/>
          </a:bodyPr>
          <a:lstStyle>
            <a:lvl1pPr marL="0" indent="0">
              <a:spcBef>
                <a:spcPts val="0"/>
              </a:spcBef>
              <a:buNone/>
              <a:defRPr sz="1600" spc="0" baseline="0">
                <a:solidFill>
                  <a:schemeClr val="tx1"/>
                </a:solidFill>
                <a:latin typeface="+mn-lt"/>
                <a:cs typeface="Segoe Sans Display" pitchFamily="2" charset="0"/>
              </a:defRPr>
            </a:lvl1pPr>
          </a:lstStyle>
          <a:p>
            <a:pPr lvl="0"/>
            <a:r>
              <a:rPr lang="en-US"/>
              <a:t>Speaker name or subtitle text</a:t>
            </a:r>
          </a:p>
        </p:txBody>
      </p:sp>
      <p:pic>
        <p:nvPicPr>
          <p:cNvPr id="3" name="Picture 2" descr="A black background with white text&#10;&#10;AI-generated content may be incorrect.">
            <a:extLst>
              <a:ext uri="{FF2B5EF4-FFF2-40B4-BE49-F238E27FC236}">
                <a16:creationId xmlns:a16="http://schemas.microsoft.com/office/drawing/2014/main" id="{04E03F2E-1378-98F8-9B51-54C89B0A370F}"/>
              </a:ext>
            </a:extLst>
          </p:cNvPr>
          <p:cNvPicPr>
            <a:picLocks noChangeAspect="1"/>
          </p:cNvPicPr>
          <p:nvPr userDrawn="1"/>
        </p:nvPicPr>
        <p:blipFill>
          <a:blip r:embed="rId3"/>
          <a:stretch>
            <a:fillRect/>
          </a:stretch>
        </p:blipFill>
        <p:spPr>
          <a:xfrm>
            <a:off x="571500" y="581978"/>
            <a:ext cx="1454782" cy="309085"/>
          </a:xfrm>
          <a:prstGeom prst="rect">
            <a:avLst/>
          </a:prstGeom>
        </p:spPr>
      </p:pic>
    </p:spTree>
    <p:extLst>
      <p:ext uri="{BB962C8B-B14F-4D97-AF65-F5344CB8AC3E}">
        <p14:creationId xmlns:p14="http://schemas.microsoft.com/office/powerpoint/2010/main" val="535575749"/>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228">
          <p15:clr>
            <a:srgbClr val="5ACBF0"/>
          </p15:clr>
        </p15:guide>
        <p15:guide id="2" orient="horz" pos="2496">
          <p15:clr>
            <a:srgbClr val="5ACBF0"/>
          </p15:clr>
        </p15:guide>
        <p15:guide id="3" pos="6132">
          <p15:clr>
            <a:srgbClr val="5ACBF0"/>
          </p15:clr>
        </p15:guide>
        <p15:guide id="4" orient="horz" pos="216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Slide 3">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584200" y="2302670"/>
            <a:ext cx="5511800" cy="1231106"/>
          </a:xfrm>
          <a:noFill/>
        </p:spPr>
        <p:txBody>
          <a:bodyPr wrap="square" lIns="0" tIns="0" rIns="0" bIns="0" anchor="b" anchorCtr="0">
            <a:spAutoFit/>
          </a:bodyPr>
          <a:lstStyle>
            <a:lvl1pPr>
              <a:defRPr sz="4000" spc="-50" baseline="0">
                <a:solidFill>
                  <a:schemeClr val="tx1"/>
                </a:solidFill>
                <a:latin typeface="+mj-lt"/>
                <a:cs typeface="Segoe Sans Display" pitchFamily="2" charset="0"/>
              </a:defRPr>
            </a:lvl1pPr>
          </a:lstStyle>
          <a:p>
            <a:r>
              <a:rPr lang="en-US"/>
              <a:t>Event name or presentation title </a:t>
            </a:r>
          </a:p>
        </p:txBody>
      </p:sp>
      <p:sp>
        <p:nvSpPr>
          <p:cNvPr id="5" name="Text Placeholder 4"/>
          <p:cNvSpPr>
            <a:spLocks noGrp="1"/>
          </p:cNvSpPr>
          <p:nvPr>
            <p:ph type="body" sz="quarter" idx="12" hasCustomPrompt="1"/>
          </p:nvPr>
        </p:nvSpPr>
        <p:spPr>
          <a:xfrm>
            <a:off x="584200" y="3962400"/>
            <a:ext cx="5511800" cy="246221"/>
          </a:xfrm>
          <a:noFill/>
        </p:spPr>
        <p:txBody>
          <a:bodyPr wrap="square" lIns="0" tIns="0" rIns="0" bIns="0">
            <a:spAutoFit/>
          </a:bodyPr>
          <a:lstStyle>
            <a:lvl1pPr marL="0" indent="0">
              <a:spcBef>
                <a:spcPts val="0"/>
              </a:spcBef>
              <a:buNone/>
              <a:defRPr sz="1600" spc="0" baseline="0">
                <a:solidFill>
                  <a:schemeClr val="tx1"/>
                </a:solidFill>
                <a:latin typeface="+mn-lt"/>
                <a:cs typeface="Segoe Sans Display" pitchFamily="2" charset="0"/>
              </a:defRPr>
            </a:lvl1pPr>
          </a:lstStyle>
          <a:p>
            <a:pPr lvl="0"/>
            <a:r>
              <a:rPr lang="en-US"/>
              <a:t>Speaker name or subtitle text</a:t>
            </a:r>
          </a:p>
        </p:txBody>
      </p:sp>
      <p:pic>
        <p:nvPicPr>
          <p:cNvPr id="2" name="Picture 1" descr="A black background with white text&#10;&#10;AI-generated content may be incorrect.">
            <a:extLst>
              <a:ext uri="{FF2B5EF4-FFF2-40B4-BE49-F238E27FC236}">
                <a16:creationId xmlns:a16="http://schemas.microsoft.com/office/drawing/2014/main" id="{ED05F2F1-18E8-317B-CB51-3A1DCF90F183}"/>
              </a:ext>
            </a:extLst>
          </p:cNvPr>
          <p:cNvPicPr>
            <a:picLocks noChangeAspect="1"/>
          </p:cNvPicPr>
          <p:nvPr userDrawn="1"/>
        </p:nvPicPr>
        <p:blipFill>
          <a:blip r:embed="rId3"/>
          <a:stretch>
            <a:fillRect/>
          </a:stretch>
        </p:blipFill>
        <p:spPr>
          <a:xfrm>
            <a:off x="571500" y="581978"/>
            <a:ext cx="1454782" cy="309085"/>
          </a:xfrm>
          <a:prstGeom prst="rect">
            <a:avLst/>
          </a:prstGeom>
        </p:spPr>
      </p:pic>
    </p:spTree>
    <p:extLst>
      <p:ext uri="{BB962C8B-B14F-4D97-AF65-F5344CB8AC3E}">
        <p14:creationId xmlns:p14="http://schemas.microsoft.com/office/powerpoint/2010/main" val="3386449730"/>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228">
          <p15:clr>
            <a:srgbClr val="5ACBF0"/>
          </p15:clr>
        </p15:guide>
        <p15:guide id="2" orient="horz" pos="2496">
          <p15:clr>
            <a:srgbClr val="5ACBF0"/>
          </p15:clr>
        </p15:guide>
        <p15:guide id="3" pos="6132">
          <p15:clr>
            <a:srgbClr val="5ACBF0"/>
          </p15:clr>
        </p15:guide>
        <p15:guide id="4" orient="horz" pos="216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lide with replaceable imag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584200" y="2302670"/>
            <a:ext cx="4495800" cy="1231106"/>
          </a:xfrm>
          <a:noFill/>
        </p:spPr>
        <p:txBody>
          <a:bodyPr wrap="square" lIns="0" tIns="0" rIns="0" bIns="0" anchor="b" anchorCtr="0">
            <a:spAutoFit/>
          </a:bodyPr>
          <a:lstStyle>
            <a:lvl1pPr>
              <a:defRPr sz="4000" spc="-50" baseline="0">
                <a:solidFill>
                  <a:schemeClr val="tx1"/>
                </a:solidFill>
                <a:latin typeface="+mj-lt"/>
                <a:cs typeface="Segoe Sans Display" pitchFamily="2" charset="0"/>
              </a:defRPr>
            </a:lvl1pPr>
          </a:lstStyle>
          <a:p>
            <a:r>
              <a:rPr lang="en-US"/>
              <a:t>Event name or </a:t>
            </a:r>
            <a:br>
              <a:rPr lang="en-US"/>
            </a:br>
            <a:r>
              <a:rPr lang="en-US"/>
              <a:t>presentation title </a:t>
            </a:r>
          </a:p>
        </p:txBody>
      </p:sp>
      <p:sp>
        <p:nvSpPr>
          <p:cNvPr id="5" name="Text Placeholder 4"/>
          <p:cNvSpPr>
            <a:spLocks noGrp="1"/>
          </p:cNvSpPr>
          <p:nvPr>
            <p:ph type="body" sz="quarter" idx="12" hasCustomPrompt="1"/>
          </p:nvPr>
        </p:nvSpPr>
        <p:spPr>
          <a:xfrm>
            <a:off x="584200" y="3962400"/>
            <a:ext cx="4495800" cy="246221"/>
          </a:xfrm>
          <a:noFill/>
        </p:spPr>
        <p:txBody>
          <a:bodyPr wrap="square" lIns="0" tIns="0" rIns="0" bIns="0">
            <a:spAutoFit/>
          </a:bodyPr>
          <a:lstStyle>
            <a:lvl1pPr marL="0" indent="0">
              <a:spcBef>
                <a:spcPts val="0"/>
              </a:spcBef>
              <a:buNone/>
              <a:defRPr sz="1600" spc="0" baseline="0">
                <a:solidFill>
                  <a:schemeClr val="tx1"/>
                </a:solidFill>
                <a:latin typeface="+mn-lt"/>
                <a:cs typeface="Segoe Sans Display" pitchFamily="2" charset="0"/>
              </a:defRPr>
            </a:lvl1pPr>
          </a:lstStyle>
          <a:p>
            <a:pPr lvl="0"/>
            <a:r>
              <a:rPr lang="en-US"/>
              <a:t>Speaker name or subtitle text</a:t>
            </a:r>
          </a:p>
        </p:txBody>
      </p:sp>
      <p:sp>
        <p:nvSpPr>
          <p:cNvPr id="2" name="Picture Placeholder" descr="Picture placeholder">
            <a:extLst>
              <a:ext uri="{FF2B5EF4-FFF2-40B4-BE49-F238E27FC236}">
                <a16:creationId xmlns:a16="http://schemas.microsoft.com/office/drawing/2014/main" id="{9BD5030A-DADA-E973-A194-2BD6C3CE6D48}"/>
              </a:ext>
            </a:extLst>
          </p:cNvPr>
          <p:cNvSpPr>
            <a:spLocks noGrp="1"/>
          </p:cNvSpPr>
          <p:nvPr>
            <p:ph type="pic" sz="quarter" idx="11" hasCustomPrompt="1"/>
          </p:nvPr>
        </p:nvSpPr>
        <p:spPr bwMode="ltGray">
          <a:xfrm>
            <a:off x="5334000" y="0"/>
            <a:ext cx="6858000" cy="6858000"/>
          </a:xfrm>
          <a:blipFill>
            <a:blip r:embed="rId3" cstate="email">
              <a:extLst>
                <a:ext uri="{28A0092B-C50C-407E-A947-70E740481C1C}">
                  <a14:useLocalDpi xmlns:a14="http://schemas.microsoft.com/office/drawing/2010/main"/>
                </a:ext>
              </a:extLst>
            </a:blip>
            <a:stretch>
              <a:fillRect/>
            </a:stretch>
          </a:blipFill>
        </p:spPr>
        <p:txBody>
          <a:bodyPr lIns="0" tIns="2377440" rIns="0" anchor="t" anchorCtr="0">
            <a:noAutofit/>
          </a:bodyPr>
          <a:lstStyle>
            <a:lvl1pPr marL="0" indent="0" algn="ctr">
              <a:lnSpc>
                <a:spcPct val="100000"/>
              </a:lnSpc>
              <a:buNone/>
              <a:defRPr sz="1400" b="1">
                <a:solidFill>
                  <a:schemeClr val="tx2"/>
                </a:solidFill>
                <a:latin typeface="+mn-lt"/>
                <a:cs typeface="Segoe Sans Display" pitchFamily="2" charset="0"/>
              </a:defRPr>
            </a:lvl1pPr>
          </a:lstStyle>
          <a:p>
            <a:r>
              <a:rPr lang="en-US"/>
              <a:t>Drag &amp; drop your photo here </a:t>
            </a:r>
            <a:br>
              <a:rPr lang="en-US"/>
            </a:br>
            <a:r>
              <a:rPr lang="en-US"/>
              <a:t>or click or tap icon below </a:t>
            </a:r>
            <a:br>
              <a:rPr lang="en-US"/>
            </a:br>
            <a:r>
              <a:rPr lang="en-US"/>
              <a:t>to insert</a:t>
            </a:r>
          </a:p>
        </p:txBody>
      </p:sp>
      <p:pic>
        <p:nvPicPr>
          <p:cNvPr id="3" name="Picture 2" descr="A black background with white text&#10;&#10;AI-generated content may be incorrect.">
            <a:extLst>
              <a:ext uri="{FF2B5EF4-FFF2-40B4-BE49-F238E27FC236}">
                <a16:creationId xmlns:a16="http://schemas.microsoft.com/office/drawing/2014/main" id="{D60EDCE9-88F7-1F88-5B80-F58E959B7F68}"/>
              </a:ext>
            </a:extLst>
          </p:cNvPr>
          <p:cNvPicPr>
            <a:picLocks noChangeAspect="1"/>
          </p:cNvPicPr>
          <p:nvPr userDrawn="1"/>
        </p:nvPicPr>
        <p:blipFill>
          <a:blip r:embed="rId4"/>
          <a:stretch>
            <a:fillRect/>
          </a:stretch>
        </p:blipFill>
        <p:spPr>
          <a:xfrm>
            <a:off x="571500" y="581978"/>
            <a:ext cx="1454782" cy="309085"/>
          </a:xfrm>
          <a:prstGeom prst="rect">
            <a:avLst/>
          </a:prstGeom>
        </p:spPr>
      </p:pic>
    </p:spTree>
    <p:extLst>
      <p:ext uri="{BB962C8B-B14F-4D97-AF65-F5344CB8AC3E}">
        <p14:creationId xmlns:p14="http://schemas.microsoft.com/office/powerpoint/2010/main" val="278293024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228">
          <p15:clr>
            <a:srgbClr val="5ACBF0"/>
          </p15:clr>
        </p15:guide>
        <p15:guide id="2" orient="horz" pos="2496">
          <p15:clr>
            <a:srgbClr val="5ACBF0"/>
          </p15:clr>
        </p15:guide>
        <p15:guide id="3" pos="6132">
          <p15:clr>
            <a:srgbClr val="5ACBF0"/>
          </p15:clr>
        </p15:guide>
        <p15:guide id="4" orient="horz" pos="216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FCFEFD-88E5-4869-B5C3-1611B0B50E15}"/>
              </a:ext>
            </a:extLst>
          </p:cNvPr>
          <p:cNvSpPr>
            <a:spLocks noGrp="1"/>
          </p:cNvSpPr>
          <p:nvPr>
            <p:ph type="title"/>
          </p:nvPr>
        </p:nvSpPr>
        <p:spPr/>
        <p:txBody>
          <a:bodyPr/>
          <a:lstStyle>
            <a:lvl1pPr>
              <a:defRPr>
                <a:solidFill>
                  <a:schemeClr val="tx1"/>
                </a:solidFill>
              </a:defRPr>
            </a:lvl1pPr>
          </a:lstStyle>
          <a:p>
            <a:r>
              <a:rPr lang="en-US"/>
              <a:t>Click to edit Master title style</a:t>
            </a:r>
          </a:p>
        </p:txBody>
      </p:sp>
      <p:sp>
        <p:nvSpPr>
          <p:cNvPr id="4" name="Content Placeholder 3">
            <a:extLst>
              <a:ext uri="{FF2B5EF4-FFF2-40B4-BE49-F238E27FC236}">
                <a16:creationId xmlns:a16="http://schemas.microsoft.com/office/drawing/2014/main" id="{58A212C2-8B30-4835-8711-AA981B6CFBE1}"/>
              </a:ext>
            </a:extLst>
          </p:cNvPr>
          <p:cNvSpPr>
            <a:spLocks noGrp="1"/>
          </p:cNvSpPr>
          <p:nvPr>
            <p:ph sz="quarter" idx="10"/>
          </p:nvPr>
        </p:nvSpPr>
        <p:spPr>
          <a:xfrm>
            <a:off x="584200" y="1435100"/>
            <a:ext cx="11018838" cy="4833938"/>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Box 5">
            <a:extLst>
              <a:ext uri="{FF2B5EF4-FFF2-40B4-BE49-F238E27FC236}">
                <a16:creationId xmlns:a16="http://schemas.microsoft.com/office/drawing/2014/main" id="{4F9662A5-6E2F-47B0-9B6E-E87983D3753C}"/>
              </a:ext>
              <a:ext uri="{C183D7F6-B498-43B3-948B-1728B52AA6E4}">
                <adec:decorative xmlns:adec="http://schemas.microsoft.com/office/drawing/2017/decorative" val="1"/>
              </a:ext>
            </a:extLst>
          </p:cNvPr>
          <p:cNvSpPr txBox="1"/>
          <p:nvPr/>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
        <p:nvSpPr>
          <p:cNvPr id="5" name="Text Placeholder 4">
            <a:extLst>
              <a:ext uri="{FF2B5EF4-FFF2-40B4-BE49-F238E27FC236}">
                <a16:creationId xmlns:a16="http://schemas.microsoft.com/office/drawing/2014/main" id="{6E27CBDD-49E9-BBDF-550B-482E4E570E44}"/>
              </a:ext>
            </a:extLst>
          </p:cNvPr>
          <p:cNvSpPr>
            <a:spLocks noGrp="1"/>
          </p:cNvSpPr>
          <p:nvPr>
            <p:ph type="body" sz="quarter" idx="11" hasCustomPrompt="1"/>
          </p:nvPr>
        </p:nvSpPr>
        <p:spPr>
          <a:xfrm>
            <a:off x="584200" y="292100"/>
            <a:ext cx="11018520" cy="153888"/>
          </a:xfrm>
        </p:spPr>
        <p:txBody>
          <a:bodyPr/>
          <a:lstStyle>
            <a:lvl1pPr marL="0" indent="0">
              <a:buNone/>
              <a:defRPr sz="1000" cap="all" baseline="0"/>
            </a:lvl1pPr>
            <a:lvl2pPr marL="228600" indent="0">
              <a:buNone/>
              <a:defRPr/>
            </a:lvl2pPr>
            <a:lvl3pPr marL="457200" indent="0">
              <a:buNone/>
              <a:defRPr/>
            </a:lvl3pPr>
            <a:lvl4pPr marL="661988" indent="0">
              <a:buNone/>
              <a:defRPr/>
            </a:lvl4pPr>
            <a:lvl5pPr marL="855663" indent="0">
              <a:buNone/>
              <a:defRPr/>
            </a:lvl5pPr>
          </a:lstStyle>
          <a:p>
            <a:pPr lvl="0"/>
            <a:r>
              <a:rPr lang="en-US"/>
              <a:t>Click to edit eyebrow style</a:t>
            </a:r>
          </a:p>
        </p:txBody>
      </p:sp>
    </p:spTree>
    <p:extLst>
      <p:ext uri="{BB962C8B-B14F-4D97-AF65-F5344CB8AC3E}">
        <p14:creationId xmlns:p14="http://schemas.microsoft.com/office/powerpoint/2010/main" val="3224827369"/>
      </p:ext>
    </p:extLst>
  </p:cSld>
  <p:clrMapOvr>
    <a:masterClrMapping/>
  </p:clrMapOvr>
  <p:transition>
    <p:fade/>
  </p:transition>
  <p:extLst>
    <p:ext uri="{DCECCB84-F9BA-43D5-87BE-67443E8EF086}">
      <p15:sldGuideLst xmlns:p15="http://schemas.microsoft.com/office/powerpoint/2012/main">
        <p15:guide id="2" orient="horz" pos="1272">
          <p15:clr>
            <a:srgbClr val="5ACBF0"/>
          </p15:clr>
        </p15:guide>
        <p15:guide id="3" orient="horz" pos="288">
          <p15:clr>
            <a:srgbClr val="5ACBF0"/>
          </p15:clr>
        </p15:guide>
        <p15:guide id="5" orient="horz" pos="904">
          <p15:clr>
            <a:srgbClr val="5ACBF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amp; Non-bulleted text">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34B655BA-10A4-4A57-89DB-CFFBE1CA1E33}"/>
              </a:ext>
            </a:extLst>
          </p:cNvPr>
          <p:cNvSpPr>
            <a:spLocks noGrp="1"/>
          </p:cNvSpPr>
          <p:nvPr>
            <p:ph type="title"/>
          </p:nvPr>
        </p:nvSpPr>
        <p:spPr/>
        <p:txBody>
          <a:bodyPr/>
          <a:lstStyle/>
          <a:p>
            <a:r>
              <a:rPr lang="en-US"/>
              <a:t>Click to edit Master title style</a:t>
            </a:r>
          </a:p>
        </p:txBody>
      </p:sp>
      <p:sp>
        <p:nvSpPr>
          <p:cNvPr id="4" name="Text Placeholder 3"/>
          <p:cNvSpPr>
            <a:spLocks noGrp="1"/>
          </p:cNvSpPr>
          <p:nvPr>
            <p:ph type="body" sz="quarter" idx="10"/>
          </p:nvPr>
        </p:nvSpPr>
        <p:spPr>
          <a:xfrm>
            <a:off x="586390" y="1434370"/>
            <a:ext cx="11018520" cy="2308324"/>
          </a:xfrm>
        </p:spPr>
        <p:txBody>
          <a:bodyPr wrap="square">
            <a:spAutoFit/>
          </a:bodyPr>
          <a:lstStyle>
            <a:lvl1pPr marL="0" indent="0">
              <a:buNone/>
              <a:defRPr/>
            </a:lvl1pPr>
            <a:lvl2pPr marL="228600" indent="0">
              <a:buNone/>
              <a:defRPr/>
            </a:lvl2pPr>
            <a:lvl3pPr marL="457200" indent="0">
              <a:buNone/>
              <a:defRPr/>
            </a:lvl3pPr>
            <a:lvl4pPr marL="685800" indent="0">
              <a:buNone/>
              <a:defRPr/>
            </a:lvl4pPr>
            <a:lvl5pPr marL="914400" indent="0">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ext Placeholder 4">
            <a:extLst>
              <a:ext uri="{FF2B5EF4-FFF2-40B4-BE49-F238E27FC236}">
                <a16:creationId xmlns:a16="http://schemas.microsoft.com/office/drawing/2014/main" id="{A1363FF4-6EF0-D2BC-8DFE-19CC89CD9276}"/>
              </a:ext>
            </a:extLst>
          </p:cNvPr>
          <p:cNvSpPr>
            <a:spLocks noGrp="1"/>
          </p:cNvSpPr>
          <p:nvPr>
            <p:ph type="body" sz="quarter" idx="11" hasCustomPrompt="1"/>
          </p:nvPr>
        </p:nvSpPr>
        <p:spPr>
          <a:xfrm>
            <a:off x="584200" y="292100"/>
            <a:ext cx="11018520" cy="153888"/>
          </a:xfrm>
        </p:spPr>
        <p:txBody>
          <a:bodyPr/>
          <a:lstStyle>
            <a:lvl1pPr marL="0" indent="0">
              <a:buNone/>
              <a:defRPr sz="1000" cap="all" baseline="0"/>
            </a:lvl1pPr>
            <a:lvl2pPr marL="228600" indent="0">
              <a:buNone/>
              <a:defRPr/>
            </a:lvl2pPr>
            <a:lvl3pPr marL="457200" indent="0">
              <a:buNone/>
              <a:defRPr/>
            </a:lvl3pPr>
            <a:lvl4pPr marL="661988" indent="0">
              <a:buNone/>
              <a:defRPr/>
            </a:lvl4pPr>
            <a:lvl5pPr marL="855663" indent="0">
              <a:buNone/>
              <a:defRPr/>
            </a:lvl5pPr>
          </a:lstStyle>
          <a:p>
            <a:pPr lvl="0"/>
            <a:r>
              <a:rPr lang="en-US"/>
              <a:t>Click to edit eyebrow style</a:t>
            </a:r>
          </a:p>
        </p:txBody>
      </p:sp>
    </p:spTree>
    <p:extLst>
      <p:ext uri="{BB962C8B-B14F-4D97-AF65-F5344CB8AC3E}">
        <p14:creationId xmlns:p14="http://schemas.microsoft.com/office/powerpoint/2010/main" val="1796579812"/>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905">
          <p15:clr>
            <a:srgbClr val="5ACBF0"/>
          </p15:clr>
        </p15:guide>
        <p15:guide id="4" orient="horz" pos="1272">
          <p15:clr>
            <a:srgbClr val="5ACBF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wo Column Bullet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BE2550-DA43-453C-A328-33C740E65403}"/>
              </a:ext>
            </a:extLst>
          </p:cNvPr>
          <p:cNvSpPr>
            <a:spLocks noGrp="1"/>
          </p:cNvSpPr>
          <p:nvPr>
            <p:ph type="title"/>
          </p:nvPr>
        </p:nvSpPr>
        <p:spPr/>
        <p:txBody>
          <a:bodyPr/>
          <a:lstStyle/>
          <a:p>
            <a:r>
              <a:rPr lang="en-US"/>
              <a:t>Click to edit Master title style</a:t>
            </a:r>
          </a:p>
        </p:txBody>
      </p:sp>
      <p:sp>
        <p:nvSpPr>
          <p:cNvPr id="5" name="Content Placeholder 4">
            <a:extLst>
              <a:ext uri="{FF2B5EF4-FFF2-40B4-BE49-F238E27FC236}">
                <a16:creationId xmlns:a16="http://schemas.microsoft.com/office/drawing/2014/main" id="{14B7A288-CDAC-4184-9F73-137C95F5E643}"/>
              </a:ext>
            </a:extLst>
          </p:cNvPr>
          <p:cNvSpPr>
            <a:spLocks noGrp="1"/>
          </p:cNvSpPr>
          <p:nvPr>
            <p:ph sz="quarter" idx="12"/>
          </p:nvPr>
        </p:nvSpPr>
        <p:spPr>
          <a:xfrm>
            <a:off x="584200" y="1435100"/>
            <a:ext cx="5211763" cy="48339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8">
            <a:extLst>
              <a:ext uri="{FF2B5EF4-FFF2-40B4-BE49-F238E27FC236}">
                <a16:creationId xmlns:a16="http://schemas.microsoft.com/office/drawing/2014/main" id="{CEC22105-78D6-4753-94FA-3DA949361A95}"/>
              </a:ext>
            </a:extLst>
          </p:cNvPr>
          <p:cNvSpPr>
            <a:spLocks noGrp="1"/>
          </p:cNvSpPr>
          <p:nvPr>
            <p:ph sz="quarter" idx="13"/>
          </p:nvPr>
        </p:nvSpPr>
        <p:spPr>
          <a:xfrm>
            <a:off x="6389688" y="1435100"/>
            <a:ext cx="5219700" cy="48339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Box 5">
            <a:extLst>
              <a:ext uri="{FF2B5EF4-FFF2-40B4-BE49-F238E27FC236}">
                <a16:creationId xmlns:a16="http://schemas.microsoft.com/office/drawing/2014/main" id="{5F6A123D-3A27-499F-9210-3E0D7CED39C6}"/>
              </a:ext>
              <a:ext uri="{C183D7F6-B498-43B3-948B-1728B52AA6E4}">
                <adec:decorative xmlns:adec="http://schemas.microsoft.com/office/drawing/2017/decorative" val="1"/>
              </a:ext>
            </a:extLst>
          </p:cNvPr>
          <p:cNvSpPr txBox="1"/>
          <p:nvPr/>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
        <p:nvSpPr>
          <p:cNvPr id="3" name="Text Placeholder 4">
            <a:extLst>
              <a:ext uri="{FF2B5EF4-FFF2-40B4-BE49-F238E27FC236}">
                <a16:creationId xmlns:a16="http://schemas.microsoft.com/office/drawing/2014/main" id="{CDC3595B-25C2-CF43-259D-75A3671E7098}"/>
              </a:ext>
            </a:extLst>
          </p:cNvPr>
          <p:cNvSpPr>
            <a:spLocks noGrp="1"/>
          </p:cNvSpPr>
          <p:nvPr>
            <p:ph type="body" sz="quarter" idx="11" hasCustomPrompt="1"/>
          </p:nvPr>
        </p:nvSpPr>
        <p:spPr>
          <a:xfrm>
            <a:off x="584200" y="292100"/>
            <a:ext cx="11018520" cy="153888"/>
          </a:xfrm>
        </p:spPr>
        <p:txBody>
          <a:bodyPr/>
          <a:lstStyle>
            <a:lvl1pPr marL="0" indent="0">
              <a:buNone/>
              <a:defRPr sz="1000" cap="all" baseline="0"/>
            </a:lvl1pPr>
            <a:lvl2pPr marL="228600" indent="0">
              <a:buNone/>
              <a:defRPr/>
            </a:lvl2pPr>
            <a:lvl3pPr marL="457200" indent="0">
              <a:buNone/>
              <a:defRPr/>
            </a:lvl3pPr>
            <a:lvl4pPr marL="661988" indent="0">
              <a:buNone/>
              <a:defRPr/>
            </a:lvl4pPr>
            <a:lvl5pPr marL="855663" indent="0">
              <a:buNone/>
              <a:defRPr/>
            </a:lvl5pPr>
          </a:lstStyle>
          <a:p>
            <a:pPr lvl="0"/>
            <a:r>
              <a:rPr lang="en-US"/>
              <a:t>Click to edit eyebrow style</a:t>
            </a:r>
          </a:p>
        </p:txBody>
      </p:sp>
    </p:spTree>
    <p:extLst>
      <p:ext uri="{BB962C8B-B14F-4D97-AF65-F5344CB8AC3E}">
        <p14:creationId xmlns:p14="http://schemas.microsoft.com/office/powerpoint/2010/main" val="1630914654"/>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276">
          <p15:clr>
            <a:srgbClr val="5ACBF0"/>
          </p15:clr>
        </p15:guide>
        <p15:guide id="3" orient="horz" pos="904">
          <p15:clr>
            <a:srgbClr val="5ACBF0"/>
          </p15:clr>
        </p15:guide>
        <p15:guide id="4" pos="3660">
          <p15:clr>
            <a:srgbClr val="5ACBF0"/>
          </p15:clr>
        </p15:guide>
        <p15:guide id="5" pos="4024">
          <p15:clr>
            <a:srgbClr val="5ACBF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wo Column Non-bulleted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876633-3E8D-4CF4-A5D4-D4E9D88A6DE0}"/>
              </a:ext>
            </a:extLst>
          </p:cNvPr>
          <p:cNvSpPr>
            <a:spLocks noGrp="1"/>
          </p:cNvSpPr>
          <p:nvPr>
            <p:ph type="title"/>
          </p:nvPr>
        </p:nvSpPr>
        <p:spPr>
          <a:xfrm>
            <a:off x="588263" y="457200"/>
            <a:ext cx="11018520" cy="553998"/>
          </a:xfrm>
        </p:spPr>
        <p:txBody>
          <a:bodyPr/>
          <a:lstStyle/>
          <a:p>
            <a:r>
              <a:rPr lang="en-US"/>
              <a:t>Click to edit Master title style</a:t>
            </a:r>
          </a:p>
        </p:txBody>
      </p:sp>
      <p:sp>
        <p:nvSpPr>
          <p:cNvPr id="4" name="Text Placeholder 3"/>
          <p:cNvSpPr>
            <a:spLocks noGrp="1"/>
          </p:cNvSpPr>
          <p:nvPr>
            <p:ph type="body" sz="quarter" idx="10"/>
          </p:nvPr>
        </p:nvSpPr>
        <p:spPr>
          <a:xfrm>
            <a:off x="584200" y="1435100"/>
            <a:ext cx="5212080" cy="1649682"/>
          </a:xfrm>
        </p:spPr>
        <p:txBody>
          <a:bodyPr wrap="square">
            <a:spAutoFit/>
          </a:bodyPr>
          <a:lstStyle>
            <a:lvl1pPr marL="0" indent="0">
              <a:spcBef>
                <a:spcPts val="1224"/>
              </a:spcBef>
              <a:buClr>
                <a:schemeClr val="tx1"/>
              </a:buClr>
              <a:buFont typeface="Wingdings" panose="05000000000000000000" pitchFamily="2" charset="2"/>
              <a:buNone/>
              <a:defRPr sz="2800" b="0">
                <a:latin typeface="Segoe Sans Display" pitchFamily="2" charset="0"/>
                <a:cs typeface="Segoe Sans Display" pitchFamily="2" charset="0"/>
              </a:defRPr>
            </a:lvl1pPr>
            <a:lvl2pPr marL="255588" indent="0">
              <a:buFont typeface="Wingdings" panose="05000000000000000000" pitchFamily="2" charset="2"/>
              <a:buNone/>
              <a:defRPr sz="2000" b="0"/>
            </a:lvl2pPr>
            <a:lvl3pPr marL="450850" indent="0">
              <a:buFont typeface="Wingdings" panose="05000000000000000000" pitchFamily="2" charset="2"/>
              <a:buNone/>
              <a:tabLst/>
              <a:defRPr sz="1600" b="0"/>
            </a:lvl3pPr>
            <a:lvl4pPr marL="652462" indent="0">
              <a:buFont typeface="Wingdings" panose="05000000000000000000" pitchFamily="2" charset="2"/>
              <a:buNone/>
              <a:defRPr sz="1400" b="0"/>
            </a:lvl4pPr>
            <a:lvl5pPr marL="854075" indent="0">
              <a:buFont typeface="Wingdings" panose="05000000000000000000" pitchFamily="2" charset="2"/>
              <a:buNone/>
              <a:tabLst/>
              <a:defRPr sz="1400" b="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 Placeholder 3">
            <a:extLst>
              <a:ext uri="{FF2B5EF4-FFF2-40B4-BE49-F238E27FC236}">
                <a16:creationId xmlns:a16="http://schemas.microsoft.com/office/drawing/2014/main" id="{8E9CDCB4-03E1-4763-B83E-A1334BCDB0C0}"/>
              </a:ext>
            </a:extLst>
          </p:cNvPr>
          <p:cNvSpPr>
            <a:spLocks noGrp="1"/>
          </p:cNvSpPr>
          <p:nvPr>
            <p:ph type="body" sz="quarter" idx="12"/>
          </p:nvPr>
        </p:nvSpPr>
        <p:spPr>
          <a:xfrm>
            <a:off x="6397171" y="1435100"/>
            <a:ext cx="5212080" cy="1649682"/>
          </a:xfrm>
        </p:spPr>
        <p:txBody>
          <a:bodyPr wrap="square">
            <a:spAutoFit/>
          </a:bodyPr>
          <a:lstStyle>
            <a:lvl1pPr marL="0" indent="0">
              <a:spcBef>
                <a:spcPts val="1224"/>
              </a:spcBef>
              <a:buClr>
                <a:schemeClr val="tx1"/>
              </a:buClr>
              <a:buFont typeface="Wingdings" panose="05000000000000000000" pitchFamily="2" charset="2"/>
              <a:buNone/>
              <a:defRPr sz="2800" b="0">
                <a:latin typeface="Segoe Sans Display" pitchFamily="2" charset="0"/>
                <a:cs typeface="Segoe Sans Display" pitchFamily="2" charset="0"/>
              </a:defRPr>
            </a:lvl1pPr>
            <a:lvl2pPr marL="255588" indent="0">
              <a:buFont typeface="Wingdings" panose="05000000000000000000" pitchFamily="2" charset="2"/>
              <a:buNone/>
              <a:defRPr sz="2000" b="0"/>
            </a:lvl2pPr>
            <a:lvl3pPr marL="450850" indent="0">
              <a:buFont typeface="Wingdings" panose="05000000000000000000" pitchFamily="2" charset="2"/>
              <a:buNone/>
              <a:tabLst/>
              <a:defRPr sz="1600" b="0"/>
            </a:lvl3pPr>
            <a:lvl4pPr marL="652462" indent="0">
              <a:buFont typeface="Wingdings" panose="05000000000000000000" pitchFamily="2" charset="2"/>
              <a:buNone/>
              <a:defRPr sz="1400" b="0"/>
            </a:lvl4pPr>
            <a:lvl5pPr marL="854075" indent="0">
              <a:buFont typeface="Wingdings" panose="05000000000000000000" pitchFamily="2" charset="2"/>
              <a:buNone/>
              <a:tabLst/>
              <a:defRPr sz="1400" b="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Text Placeholder 4">
            <a:extLst>
              <a:ext uri="{FF2B5EF4-FFF2-40B4-BE49-F238E27FC236}">
                <a16:creationId xmlns:a16="http://schemas.microsoft.com/office/drawing/2014/main" id="{3A3D27F9-7D19-8ECF-C50E-71D515E54BB8}"/>
              </a:ext>
            </a:extLst>
          </p:cNvPr>
          <p:cNvSpPr>
            <a:spLocks noGrp="1"/>
          </p:cNvSpPr>
          <p:nvPr>
            <p:ph type="body" sz="quarter" idx="11" hasCustomPrompt="1"/>
          </p:nvPr>
        </p:nvSpPr>
        <p:spPr>
          <a:xfrm>
            <a:off x="584200" y="292100"/>
            <a:ext cx="11018520" cy="153888"/>
          </a:xfrm>
        </p:spPr>
        <p:txBody>
          <a:bodyPr/>
          <a:lstStyle>
            <a:lvl1pPr marL="0" indent="0">
              <a:buNone/>
              <a:defRPr sz="1000" cap="all" baseline="0"/>
            </a:lvl1pPr>
            <a:lvl2pPr marL="228600" indent="0">
              <a:buNone/>
              <a:defRPr/>
            </a:lvl2pPr>
            <a:lvl3pPr marL="457200" indent="0">
              <a:buNone/>
              <a:defRPr/>
            </a:lvl3pPr>
            <a:lvl4pPr marL="661988" indent="0">
              <a:buNone/>
              <a:defRPr/>
            </a:lvl4pPr>
            <a:lvl5pPr marL="855663" indent="0">
              <a:buNone/>
              <a:defRPr/>
            </a:lvl5pPr>
          </a:lstStyle>
          <a:p>
            <a:pPr lvl="0"/>
            <a:r>
              <a:rPr lang="en-US"/>
              <a:t>Click to edit eyebrow style</a:t>
            </a:r>
          </a:p>
        </p:txBody>
      </p:sp>
    </p:spTree>
    <p:extLst>
      <p:ext uri="{BB962C8B-B14F-4D97-AF65-F5344CB8AC3E}">
        <p14:creationId xmlns:p14="http://schemas.microsoft.com/office/powerpoint/2010/main" val="3676242141"/>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272">
          <p15:clr>
            <a:srgbClr val="5ACBF0"/>
          </p15:clr>
        </p15:guide>
        <p15:guide id="3" orient="horz" pos="904">
          <p15:clr>
            <a:srgbClr val="5ACBF0"/>
          </p15:clr>
        </p15:guide>
        <p15:guide id="4" pos="3656">
          <p15:clr>
            <a:srgbClr val="5ACBF0"/>
          </p15:clr>
        </p15:guide>
        <p15:guide id="5" pos="4024">
          <p15:clr>
            <a:srgbClr val="5ACBF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wo Column Bullet with Subhead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876633-3E8D-4CF4-A5D4-D4E9D88A6DE0}"/>
              </a:ext>
            </a:extLst>
          </p:cNvPr>
          <p:cNvSpPr>
            <a:spLocks noGrp="1"/>
          </p:cNvSpPr>
          <p:nvPr>
            <p:ph type="title"/>
          </p:nvPr>
        </p:nvSpPr>
        <p:spPr>
          <a:xfrm>
            <a:off x="588263" y="457200"/>
            <a:ext cx="11018520" cy="553998"/>
          </a:xfrm>
        </p:spPr>
        <p:txBody>
          <a:bodyPr>
            <a:spAutoFit/>
          </a:bodyPr>
          <a:lstStyle>
            <a:lvl1pPr>
              <a:defRPr/>
            </a:lvl1pPr>
          </a:lstStyle>
          <a:p>
            <a:r>
              <a:rPr lang="en-US"/>
              <a:t>Click to edit Master title style</a:t>
            </a:r>
          </a:p>
        </p:txBody>
      </p:sp>
      <p:sp>
        <p:nvSpPr>
          <p:cNvPr id="12" name="Text Placeholder 11">
            <a:extLst>
              <a:ext uri="{FF2B5EF4-FFF2-40B4-BE49-F238E27FC236}">
                <a16:creationId xmlns:a16="http://schemas.microsoft.com/office/drawing/2014/main" id="{DD525736-DEE8-4391-8135-23DE0640053A}"/>
              </a:ext>
            </a:extLst>
          </p:cNvPr>
          <p:cNvSpPr>
            <a:spLocks noGrp="1"/>
          </p:cNvSpPr>
          <p:nvPr>
            <p:ph type="body" sz="quarter" idx="16"/>
          </p:nvPr>
        </p:nvSpPr>
        <p:spPr>
          <a:xfrm>
            <a:off x="584200" y="1436688"/>
            <a:ext cx="5219700" cy="430887"/>
          </a:xfrm>
        </p:spPr>
        <p:txBody>
          <a:bodyPr anchor="t"/>
          <a:lstStyle>
            <a:lvl1pPr marL="0" indent="0">
              <a:spcBef>
                <a:spcPts val="0"/>
              </a:spcBef>
              <a:buNone/>
              <a:defRPr sz="2800">
                <a:solidFill>
                  <a:schemeClr val="tx1"/>
                </a:solidFill>
                <a:latin typeface="+mj-lt"/>
              </a:defRPr>
            </a:lvl1pPr>
          </a:lstStyle>
          <a:p>
            <a:pPr lvl="0"/>
            <a:r>
              <a:rPr lang="en-US"/>
              <a:t>Click to edit Master text styles</a:t>
            </a:r>
          </a:p>
        </p:txBody>
      </p:sp>
      <p:sp>
        <p:nvSpPr>
          <p:cNvPr id="8" name="Text Placeholder 7">
            <a:extLst>
              <a:ext uri="{FF2B5EF4-FFF2-40B4-BE49-F238E27FC236}">
                <a16:creationId xmlns:a16="http://schemas.microsoft.com/office/drawing/2014/main" id="{98E90344-0294-48E2-AAF0-601BB99500E7}"/>
              </a:ext>
            </a:extLst>
          </p:cNvPr>
          <p:cNvSpPr>
            <a:spLocks noGrp="1"/>
          </p:cNvSpPr>
          <p:nvPr>
            <p:ph type="body" sz="quarter" idx="14"/>
          </p:nvPr>
        </p:nvSpPr>
        <p:spPr>
          <a:xfrm>
            <a:off x="584200" y="2084388"/>
            <a:ext cx="5219700" cy="1612749"/>
          </a:xfrm>
        </p:spPr>
        <p:txBody>
          <a:bodyPr>
            <a:spAutoFit/>
          </a:bodyPr>
          <a:lstStyle>
            <a:lvl1pPr marL="171450" indent="-171450">
              <a:defRPr lang="en-US" sz="2400" dirty="0"/>
            </a:lvl1pPr>
            <a:lvl2pPr marL="342900" indent="-171450">
              <a:defRPr lang="en-US" dirty="0"/>
            </a:lvl2pPr>
            <a:lvl3pPr marL="514350" indent="-171450">
              <a:defRPr lang="en-US" dirty="0"/>
            </a:lvl3pPr>
            <a:lvl4pPr marL="666750" indent="-152400">
              <a:defRPr lang="en-US" dirty="0"/>
            </a:lvl4pPr>
            <a:lvl5pPr marL="793750" indent="-120650">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Text Placeholder 11">
            <a:extLst>
              <a:ext uri="{FF2B5EF4-FFF2-40B4-BE49-F238E27FC236}">
                <a16:creationId xmlns:a16="http://schemas.microsoft.com/office/drawing/2014/main" id="{B4F729D4-B1F1-45F2-A06A-40234B19C883}"/>
              </a:ext>
            </a:extLst>
          </p:cNvPr>
          <p:cNvSpPr>
            <a:spLocks noGrp="1"/>
          </p:cNvSpPr>
          <p:nvPr>
            <p:ph type="body" sz="quarter" idx="17"/>
          </p:nvPr>
        </p:nvSpPr>
        <p:spPr>
          <a:xfrm>
            <a:off x="6397625" y="1436688"/>
            <a:ext cx="5219700" cy="430887"/>
          </a:xfrm>
        </p:spPr>
        <p:txBody>
          <a:bodyPr anchor="t"/>
          <a:lstStyle>
            <a:lvl1pPr marL="0" indent="0">
              <a:spcBef>
                <a:spcPts val="0"/>
              </a:spcBef>
              <a:buNone/>
              <a:defRPr sz="2800">
                <a:solidFill>
                  <a:schemeClr val="tx1"/>
                </a:solidFill>
                <a:latin typeface="+mj-lt"/>
              </a:defRPr>
            </a:lvl1pPr>
          </a:lstStyle>
          <a:p>
            <a:pPr lvl="0"/>
            <a:r>
              <a:rPr lang="en-US"/>
              <a:t>Click to edit Master text styles</a:t>
            </a:r>
          </a:p>
        </p:txBody>
      </p:sp>
      <p:sp>
        <p:nvSpPr>
          <p:cNvPr id="10" name="Text Placeholder 9">
            <a:extLst>
              <a:ext uri="{FF2B5EF4-FFF2-40B4-BE49-F238E27FC236}">
                <a16:creationId xmlns:a16="http://schemas.microsoft.com/office/drawing/2014/main" id="{D1F896FB-325C-4849-B372-8DF0D6C0562C}"/>
              </a:ext>
            </a:extLst>
          </p:cNvPr>
          <p:cNvSpPr>
            <a:spLocks noGrp="1"/>
          </p:cNvSpPr>
          <p:nvPr>
            <p:ph type="body" sz="quarter" idx="15"/>
          </p:nvPr>
        </p:nvSpPr>
        <p:spPr>
          <a:xfrm>
            <a:off x="6397625" y="2084388"/>
            <a:ext cx="5219700" cy="1612749"/>
          </a:xfrm>
        </p:spPr>
        <p:txBody>
          <a:bodyPr>
            <a:spAutoFit/>
          </a:bodyPr>
          <a:lstStyle>
            <a:lvl1pPr marL="171450" indent="-171450">
              <a:defRPr lang="en-US" sz="2400" dirty="0"/>
            </a:lvl1pPr>
            <a:lvl2pPr marL="342900" indent="-171450">
              <a:defRPr lang="en-US" dirty="0"/>
            </a:lvl2pPr>
            <a:lvl3pPr marL="514350" indent="-171450">
              <a:defRPr lang="en-US" dirty="0"/>
            </a:lvl3pPr>
            <a:lvl4pPr marL="685800" indent="-136525">
              <a:defRPr lang="en-US" dirty="0"/>
            </a:lvl4pPr>
            <a:lvl5pPr marL="793750" indent="-120650">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Text Placeholder 4">
            <a:extLst>
              <a:ext uri="{FF2B5EF4-FFF2-40B4-BE49-F238E27FC236}">
                <a16:creationId xmlns:a16="http://schemas.microsoft.com/office/drawing/2014/main" id="{C112CDB0-015D-94C2-ECEE-970711F59EB7}"/>
              </a:ext>
            </a:extLst>
          </p:cNvPr>
          <p:cNvSpPr>
            <a:spLocks noGrp="1"/>
          </p:cNvSpPr>
          <p:nvPr>
            <p:ph type="body" sz="quarter" idx="11" hasCustomPrompt="1"/>
          </p:nvPr>
        </p:nvSpPr>
        <p:spPr>
          <a:xfrm>
            <a:off x="584200" y="292100"/>
            <a:ext cx="11018520" cy="153888"/>
          </a:xfrm>
        </p:spPr>
        <p:txBody>
          <a:bodyPr/>
          <a:lstStyle>
            <a:lvl1pPr marL="0" indent="0">
              <a:buNone/>
              <a:defRPr sz="1000" cap="all" baseline="0"/>
            </a:lvl1pPr>
            <a:lvl2pPr marL="228600" indent="0">
              <a:buNone/>
              <a:defRPr/>
            </a:lvl2pPr>
            <a:lvl3pPr marL="457200" indent="0">
              <a:buNone/>
              <a:defRPr/>
            </a:lvl3pPr>
            <a:lvl4pPr marL="661988" indent="0">
              <a:buNone/>
              <a:defRPr/>
            </a:lvl4pPr>
            <a:lvl5pPr marL="855663" indent="0">
              <a:buNone/>
              <a:defRPr/>
            </a:lvl5pPr>
          </a:lstStyle>
          <a:p>
            <a:pPr lvl="0"/>
            <a:r>
              <a:rPr lang="en-US"/>
              <a:t>Click to edit eyebrow style</a:t>
            </a:r>
          </a:p>
        </p:txBody>
      </p:sp>
    </p:spTree>
    <p:extLst>
      <p:ext uri="{BB962C8B-B14F-4D97-AF65-F5344CB8AC3E}">
        <p14:creationId xmlns:p14="http://schemas.microsoft.com/office/powerpoint/2010/main" val="3886131084"/>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311">
          <p15:clr>
            <a:srgbClr val="5ACBF0"/>
          </p15:clr>
        </p15:guide>
        <p15:guide id="4" pos="3656">
          <p15:clr>
            <a:srgbClr val="5ACBF0"/>
          </p15:clr>
        </p15:guide>
        <p15:guide id="5" pos="4024">
          <p15:clr>
            <a:srgbClr val="5ACBF0"/>
          </p15:clr>
        </p15:guide>
        <p15:guide id="7" orient="horz" pos="905">
          <p15:clr>
            <a:srgbClr val="5ACBF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wo Column Content with Subhead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876633-3E8D-4CF4-A5D4-D4E9D88A6DE0}"/>
              </a:ext>
            </a:extLst>
          </p:cNvPr>
          <p:cNvSpPr>
            <a:spLocks noGrp="1"/>
          </p:cNvSpPr>
          <p:nvPr>
            <p:ph type="title"/>
          </p:nvPr>
        </p:nvSpPr>
        <p:spPr>
          <a:xfrm>
            <a:off x="588263" y="457200"/>
            <a:ext cx="11018520" cy="553998"/>
          </a:xfrm>
        </p:spPr>
        <p:txBody>
          <a:bodyPr>
            <a:spAutoFit/>
          </a:bodyPr>
          <a:lstStyle>
            <a:lvl1pPr>
              <a:defRPr/>
            </a:lvl1pPr>
          </a:lstStyle>
          <a:p>
            <a:r>
              <a:rPr lang="en-US"/>
              <a:t>Click to edit Master title style</a:t>
            </a:r>
          </a:p>
        </p:txBody>
      </p:sp>
      <p:sp>
        <p:nvSpPr>
          <p:cNvPr id="18" name="Text Placeholder 11">
            <a:extLst>
              <a:ext uri="{FF2B5EF4-FFF2-40B4-BE49-F238E27FC236}">
                <a16:creationId xmlns:a16="http://schemas.microsoft.com/office/drawing/2014/main" id="{C2759870-0BEA-44DC-A414-1C70D04E35CC}"/>
              </a:ext>
            </a:extLst>
          </p:cNvPr>
          <p:cNvSpPr>
            <a:spLocks noGrp="1"/>
          </p:cNvSpPr>
          <p:nvPr>
            <p:ph type="body" sz="quarter" idx="16"/>
          </p:nvPr>
        </p:nvSpPr>
        <p:spPr>
          <a:xfrm>
            <a:off x="584200" y="1436688"/>
            <a:ext cx="5219700" cy="430887"/>
          </a:xfrm>
        </p:spPr>
        <p:txBody>
          <a:bodyPr anchor="t"/>
          <a:lstStyle>
            <a:lvl1pPr marL="0" indent="0">
              <a:spcBef>
                <a:spcPts val="0"/>
              </a:spcBef>
              <a:buNone/>
              <a:defRPr sz="2800">
                <a:solidFill>
                  <a:schemeClr val="tx1"/>
                </a:solidFill>
                <a:latin typeface="+mj-lt"/>
              </a:defRPr>
            </a:lvl1pPr>
          </a:lstStyle>
          <a:p>
            <a:pPr lvl="0"/>
            <a:r>
              <a:rPr lang="en-US"/>
              <a:t>Click to edit Master text styles</a:t>
            </a:r>
          </a:p>
        </p:txBody>
      </p:sp>
      <p:sp>
        <p:nvSpPr>
          <p:cNvPr id="15" name="Content Placeholder 14">
            <a:extLst>
              <a:ext uri="{FF2B5EF4-FFF2-40B4-BE49-F238E27FC236}">
                <a16:creationId xmlns:a16="http://schemas.microsoft.com/office/drawing/2014/main" id="{BFEF95FA-F121-4653-B60A-0D068C345462}"/>
              </a:ext>
            </a:extLst>
          </p:cNvPr>
          <p:cNvSpPr>
            <a:spLocks noGrp="1"/>
          </p:cNvSpPr>
          <p:nvPr>
            <p:ph sz="quarter" idx="11"/>
          </p:nvPr>
        </p:nvSpPr>
        <p:spPr>
          <a:xfrm>
            <a:off x="588963" y="2081212"/>
            <a:ext cx="5214937" cy="4187825"/>
          </a:xfrm>
        </p:spPr>
        <p:txBody>
          <a:bodyPr/>
          <a:lstStyle>
            <a:lvl1pPr>
              <a:defRPr sz="24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9" name="Text Placeholder 11">
            <a:extLst>
              <a:ext uri="{FF2B5EF4-FFF2-40B4-BE49-F238E27FC236}">
                <a16:creationId xmlns:a16="http://schemas.microsoft.com/office/drawing/2014/main" id="{C327262A-D327-4189-AD22-BAD67CF4AB79}"/>
              </a:ext>
            </a:extLst>
          </p:cNvPr>
          <p:cNvSpPr>
            <a:spLocks noGrp="1"/>
          </p:cNvSpPr>
          <p:nvPr>
            <p:ph type="body" sz="quarter" idx="17"/>
          </p:nvPr>
        </p:nvSpPr>
        <p:spPr>
          <a:xfrm>
            <a:off x="6397625" y="1436688"/>
            <a:ext cx="5219700" cy="430887"/>
          </a:xfrm>
        </p:spPr>
        <p:txBody>
          <a:bodyPr anchor="t"/>
          <a:lstStyle>
            <a:lvl1pPr marL="0" indent="0">
              <a:spcBef>
                <a:spcPts val="0"/>
              </a:spcBef>
              <a:buNone/>
              <a:defRPr sz="2800">
                <a:solidFill>
                  <a:schemeClr val="tx1"/>
                </a:solidFill>
                <a:latin typeface="+mj-lt"/>
              </a:defRPr>
            </a:lvl1pPr>
          </a:lstStyle>
          <a:p>
            <a:pPr lvl="0"/>
            <a:r>
              <a:rPr lang="en-US"/>
              <a:t>Click to edit Master text styles</a:t>
            </a:r>
          </a:p>
        </p:txBody>
      </p:sp>
      <p:sp>
        <p:nvSpPr>
          <p:cNvPr id="17" name="Content Placeholder 14">
            <a:extLst>
              <a:ext uri="{FF2B5EF4-FFF2-40B4-BE49-F238E27FC236}">
                <a16:creationId xmlns:a16="http://schemas.microsoft.com/office/drawing/2014/main" id="{47F8EAA9-0E64-4589-A234-BC31685BE7D3}"/>
              </a:ext>
            </a:extLst>
          </p:cNvPr>
          <p:cNvSpPr>
            <a:spLocks noGrp="1"/>
          </p:cNvSpPr>
          <p:nvPr>
            <p:ph sz="quarter" idx="13"/>
          </p:nvPr>
        </p:nvSpPr>
        <p:spPr>
          <a:xfrm>
            <a:off x="6394451" y="2081212"/>
            <a:ext cx="5214937" cy="4187825"/>
          </a:xfrm>
        </p:spPr>
        <p:txBody>
          <a:bodyPr/>
          <a:lstStyle>
            <a:lvl1pPr>
              <a:defRPr sz="24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TextBox 2">
            <a:extLst>
              <a:ext uri="{FF2B5EF4-FFF2-40B4-BE49-F238E27FC236}">
                <a16:creationId xmlns:a16="http://schemas.microsoft.com/office/drawing/2014/main" id="{CFADFBB8-E1C1-D5AB-8154-CBA2D9EFB6B9}"/>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
        <p:nvSpPr>
          <p:cNvPr id="4" name="Text Placeholder 4">
            <a:extLst>
              <a:ext uri="{FF2B5EF4-FFF2-40B4-BE49-F238E27FC236}">
                <a16:creationId xmlns:a16="http://schemas.microsoft.com/office/drawing/2014/main" id="{A51E17F0-59B9-3EAE-0FC7-A1EBDE8F7BB3}"/>
              </a:ext>
            </a:extLst>
          </p:cNvPr>
          <p:cNvSpPr>
            <a:spLocks noGrp="1"/>
          </p:cNvSpPr>
          <p:nvPr>
            <p:ph type="body" sz="quarter" idx="18" hasCustomPrompt="1"/>
          </p:nvPr>
        </p:nvSpPr>
        <p:spPr>
          <a:xfrm>
            <a:off x="584200" y="292100"/>
            <a:ext cx="11018520" cy="153888"/>
          </a:xfrm>
        </p:spPr>
        <p:txBody>
          <a:bodyPr/>
          <a:lstStyle>
            <a:lvl1pPr marL="0" indent="0">
              <a:buNone/>
              <a:defRPr sz="1000" cap="all" baseline="0"/>
            </a:lvl1pPr>
            <a:lvl2pPr marL="228600" indent="0">
              <a:buNone/>
              <a:defRPr/>
            </a:lvl2pPr>
            <a:lvl3pPr marL="457200" indent="0">
              <a:buNone/>
              <a:defRPr/>
            </a:lvl3pPr>
            <a:lvl4pPr marL="661988" indent="0">
              <a:buNone/>
              <a:defRPr/>
            </a:lvl4pPr>
            <a:lvl5pPr marL="855663" indent="0">
              <a:buNone/>
              <a:defRPr/>
            </a:lvl5pPr>
          </a:lstStyle>
          <a:p>
            <a:pPr lvl="0"/>
            <a:r>
              <a:rPr lang="en-US"/>
              <a:t>Click to edit eyebrow style</a:t>
            </a:r>
          </a:p>
        </p:txBody>
      </p:sp>
    </p:spTree>
    <p:extLst>
      <p:ext uri="{BB962C8B-B14F-4D97-AF65-F5344CB8AC3E}">
        <p14:creationId xmlns:p14="http://schemas.microsoft.com/office/powerpoint/2010/main" val="1656897228"/>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311">
          <p15:clr>
            <a:srgbClr val="5ACBF0"/>
          </p15:clr>
        </p15:guide>
        <p15:guide id="4" pos="3656">
          <p15:clr>
            <a:srgbClr val="5ACBF0"/>
          </p15:clr>
        </p15:guide>
        <p15:guide id="5" pos="4024">
          <p15:clr>
            <a:srgbClr val="5ACBF0"/>
          </p15:clr>
        </p15:guide>
        <p15:guide id="7" orient="horz" pos="905">
          <p15:clr>
            <a:srgbClr val="5ACBF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hree Column Bullet with Subtitles">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260F77E-464D-46F7-A8F8-6F281DAB0C7A}"/>
              </a:ext>
            </a:extLst>
          </p:cNvPr>
          <p:cNvSpPr>
            <a:spLocks noGrp="1"/>
          </p:cNvSpPr>
          <p:nvPr>
            <p:ph type="title"/>
          </p:nvPr>
        </p:nvSpPr>
        <p:spPr>
          <a:xfrm>
            <a:off x="588263" y="457200"/>
            <a:ext cx="11018520" cy="553998"/>
          </a:xfrm>
        </p:spPr>
        <p:txBody>
          <a:bodyPr>
            <a:spAutoFit/>
          </a:bodyPr>
          <a:lstStyle/>
          <a:p>
            <a:r>
              <a:rPr lang="en-US"/>
              <a:t>Click to edit Master title style</a:t>
            </a:r>
          </a:p>
        </p:txBody>
      </p:sp>
      <p:sp>
        <p:nvSpPr>
          <p:cNvPr id="19" name="Text Placeholder 11">
            <a:extLst>
              <a:ext uri="{FF2B5EF4-FFF2-40B4-BE49-F238E27FC236}">
                <a16:creationId xmlns:a16="http://schemas.microsoft.com/office/drawing/2014/main" id="{CB20F198-3776-433D-85A8-C2B6AC6235FF}"/>
              </a:ext>
            </a:extLst>
          </p:cNvPr>
          <p:cNvSpPr>
            <a:spLocks noGrp="1"/>
          </p:cNvSpPr>
          <p:nvPr>
            <p:ph type="body" sz="quarter" idx="16"/>
          </p:nvPr>
        </p:nvSpPr>
        <p:spPr>
          <a:xfrm>
            <a:off x="585217" y="1438275"/>
            <a:ext cx="3264408" cy="677108"/>
          </a:xfrm>
        </p:spPr>
        <p:txBody>
          <a:bodyPr anchor="t"/>
          <a:lstStyle>
            <a:lvl1pPr marL="0" indent="0">
              <a:spcBef>
                <a:spcPts val="0"/>
              </a:spcBef>
              <a:buNone/>
              <a:defRPr sz="2200">
                <a:solidFill>
                  <a:schemeClr val="tx1"/>
                </a:solidFill>
                <a:latin typeface="+mj-lt"/>
              </a:defRPr>
            </a:lvl1pPr>
          </a:lstStyle>
          <a:p>
            <a:pPr lvl="0"/>
            <a:r>
              <a:rPr lang="en-US"/>
              <a:t>Click to edit Master text styles</a:t>
            </a:r>
          </a:p>
        </p:txBody>
      </p:sp>
      <p:sp>
        <p:nvSpPr>
          <p:cNvPr id="20" name="Text Placeholder 7">
            <a:extLst>
              <a:ext uri="{FF2B5EF4-FFF2-40B4-BE49-F238E27FC236}">
                <a16:creationId xmlns:a16="http://schemas.microsoft.com/office/drawing/2014/main" id="{97BC59AA-6CF8-4091-8008-21AA9AD8E8B5}"/>
              </a:ext>
            </a:extLst>
          </p:cNvPr>
          <p:cNvSpPr>
            <a:spLocks noGrp="1"/>
          </p:cNvSpPr>
          <p:nvPr>
            <p:ph type="body" sz="quarter" idx="14"/>
          </p:nvPr>
        </p:nvSpPr>
        <p:spPr>
          <a:xfrm>
            <a:off x="585217" y="2390775"/>
            <a:ext cx="3264408" cy="1760482"/>
          </a:xfrm>
        </p:spPr>
        <p:txBody>
          <a:bodyPr wrap="square">
            <a:spAutoFit/>
          </a:bodyPr>
          <a:lstStyle>
            <a:lvl1pPr marL="176213" indent="-176213">
              <a:defRPr lang="en-US" sz="2000" dirty="0"/>
            </a:lvl1pPr>
            <a:lvl2pPr marL="322263" indent="-150813">
              <a:defRPr lang="en-US" sz="1800" dirty="0"/>
            </a:lvl2pPr>
            <a:lvl3pPr marL="466725" indent="-138113">
              <a:defRPr lang="en-US" dirty="0"/>
            </a:lvl3pPr>
            <a:lvl4pPr marL="595313" indent="-128588">
              <a:defRPr lang="en-US" dirty="0"/>
            </a:lvl4pPr>
            <a:lvl5pPr marL="731838" indent="-1222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1" name="Text Placeholder 11">
            <a:extLst>
              <a:ext uri="{FF2B5EF4-FFF2-40B4-BE49-F238E27FC236}">
                <a16:creationId xmlns:a16="http://schemas.microsoft.com/office/drawing/2014/main" id="{BECED387-BA3E-49B2-8F1E-0E371E09E0A4}"/>
              </a:ext>
            </a:extLst>
          </p:cNvPr>
          <p:cNvSpPr>
            <a:spLocks noGrp="1"/>
          </p:cNvSpPr>
          <p:nvPr>
            <p:ph type="body" sz="quarter" idx="17"/>
          </p:nvPr>
        </p:nvSpPr>
        <p:spPr>
          <a:xfrm>
            <a:off x="4463796" y="1438275"/>
            <a:ext cx="3264408" cy="677108"/>
          </a:xfrm>
        </p:spPr>
        <p:txBody>
          <a:bodyPr anchor="t"/>
          <a:lstStyle>
            <a:lvl1pPr marL="0" indent="0">
              <a:spcBef>
                <a:spcPts val="0"/>
              </a:spcBef>
              <a:buNone/>
              <a:defRPr sz="2200">
                <a:solidFill>
                  <a:schemeClr val="tx1"/>
                </a:solidFill>
                <a:latin typeface="+mj-lt"/>
              </a:defRPr>
            </a:lvl1pPr>
          </a:lstStyle>
          <a:p>
            <a:pPr lvl="0"/>
            <a:r>
              <a:rPr lang="en-US"/>
              <a:t>Click to edit Master text styles</a:t>
            </a:r>
          </a:p>
        </p:txBody>
      </p:sp>
      <p:sp>
        <p:nvSpPr>
          <p:cNvPr id="22" name="Text Placeholder 9">
            <a:extLst>
              <a:ext uri="{FF2B5EF4-FFF2-40B4-BE49-F238E27FC236}">
                <a16:creationId xmlns:a16="http://schemas.microsoft.com/office/drawing/2014/main" id="{6B26A1CD-81F9-4C2F-896F-E69757C6658C}"/>
              </a:ext>
            </a:extLst>
          </p:cNvPr>
          <p:cNvSpPr>
            <a:spLocks noGrp="1"/>
          </p:cNvSpPr>
          <p:nvPr>
            <p:ph type="body" sz="quarter" idx="15"/>
          </p:nvPr>
        </p:nvSpPr>
        <p:spPr>
          <a:xfrm>
            <a:off x="4463796" y="2384135"/>
            <a:ext cx="3264408" cy="1760482"/>
          </a:xfrm>
        </p:spPr>
        <p:txBody>
          <a:bodyPr wrap="square">
            <a:spAutoFit/>
          </a:bodyPr>
          <a:lstStyle>
            <a:lvl1pPr marL="176213" indent="-176213">
              <a:defRPr lang="en-US" sz="2000" dirty="0"/>
            </a:lvl1pPr>
            <a:lvl2pPr marL="398463" indent="-169863">
              <a:defRPr lang="en-US" sz="1800" dirty="0"/>
            </a:lvl2pPr>
            <a:lvl3pPr marL="555625" indent="-157163">
              <a:defRPr lang="en-US" dirty="0"/>
            </a:lvl3pPr>
            <a:lvl4pPr marL="685800" indent="-136525">
              <a:defRPr lang="en-US" dirty="0"/>
            </a:lvl4pPr>
            <a:lvl5pPr marL="800100" indent="-111125">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3" name="Text Placeholder 11">
            <a:extLst>
              <a:ext uri="{FF2B5EF4-FFF2-40B4-BE49-F238E27FC236}">
                <a16:creationId xmlns:a16="http://schemas.microsoft.com/office/drawing/2014/main" id="{79263A4B-A9A8-4CE5-96A8-6F6EC365E512}"/>
              </a:ext>
            </a:extLst>
          </p:cNvPr>
          <p:cNvSpPr>
            <a:spLocks noGrp="1"/>
          </p:cNvSpPr>
          <p:nvPr>
            <p:ph type="body" sz="quarter" idx="18"/>
          </p:nvPr>
        </p:nvSpPr>
        <p:spPr>
          <a:xfrm>
            <a:off x="8342375" y="1438275"/>
            <a:ext cx="3264408" cy="677108"/>
          </a:xfrm>
        </p:spPr>
        <p:txBody>
          <a:bodyPr anchor="t"/>
          <a:lstStyle>
            <a:lvl1pPr marL="0" indent="0">
              <a:spcBef>
                <a:spcPts val="0"/>
              </a:spcBef>
              <a:buNone/>
              <a:defRPr sz="2200">
                <a:solidFill>
                  <a:schemeClr val="tx1"/>
                </a:solidFill>
                <a:latin typeface="+mj-lt"/>
              </a:defRPr>
            </a:lvl1pPr>
          </a:lstStyle>
          <a:p>
            <a:pPr lvl="0"/>
            <a:r>
              <a:rPr lang="en-US"/>
              <a:t>Click to edit Master text styles</a:t>
            </a:r>
          </a:p>
        </p:txBody>
      </p:sp>
      <p:sp>
        <p:nvSpPr>
          <p:cNvPr id="24" name="Text Placeholder 7">
            <a:extLst>
              <a:ext uri="{FF2B5EF4-FFF2-40B4-BE49-F238E27FC236}">
                <a16:creationId xmlns:a16="http://schemas.microsoft.com/office/drawing/2014/main" id="{2205743D-F71A-4647-9BE4-2900BDA2582B}"/>
              </a:ext>
            </a:extLst>
          </p:cNvPr>
          <p:cNvSpPr>
            <a:spLocks noGrp="1"/>
          </p:cNvSpPr>
          <p:nvPr>
            <p:ph type="body" sz="quarter" idx="19"/>
          </p:nvPr>
        </p:nvSpPr>
        <p:spPr>
          <a:xfrm>
            <a:off x="8342375" y="2390775"/>
            <a:ext cx="3264408" cy="1760482"/>
          </a:xfrm>
        </p:spPr>
        <p:txBody>
          <a:bodyPr wrap="square">
            <a:spAutoFit/>
          </a:bodyPr>
          <a:lstStyle>
            <a:lvl1pPr marL="176213" indent="-176213">
              <a:defRPr lang="en-US" sz="2000" dirty="0"/>
            </a:lvl1pPr>
            <a:lvl2pPr marL="398463" indent="-169863">
              <a:defRPr lang="en-US" sz="1800" dirty="0"/>
            </a:lvl2pPr>
            <a:lvl3pPr marL="555625" indent="-157163">
              <a:defRPr lang="en-US" dirty="0"/>
            </a:lvl3pPr>
            <a:lvl4pPr marL="685800" indent="-136525">
              <a:defRPr lang="en-US" dirty="0"/>
            </a:lvl4pPr>
            <a:lvl5pPr marL="800100" indent="-111125">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ext Placeholder 4">
            <a:extLst>
              <a:ext uri="{FF2B5EF4-FFF2-40B4-BE49-F238E27FC236}">
                <a16:creationId xmlns:a16="http://schemas.microsoft.com/office/drawing/2014/main" id="{496CCFA2-2D28-1617-4A3E-368924E94312}"/>
              </a:ext>
            </a:extLst>
          </p:cNvPr>
          <p:cNvSpPr>
            <a:spLocks noGrp="1"/>
          </p:cNvSpPr>
          <p:nvPr>
            <p:ph type="body" sz="quarter" idx="11" hasCustomPrompt="1"/>
          </p:nvPr>
        </p:nvSpPr>
        <p:spPr>
          <a:xfrm>
            <a:off x="584200" y="292100"/>
            <a:ext cx="11018520" cy="153888"/>
          </a:xfrm>
        </p:spPr>
        <p:txBody>
          <a:bodyPr/>
          <a:lstStyle>
            <a:lvl1pPr marL="0" indent="0">
              <a:buNone/>
              <a:defRPr sz="1000" cap="all" baseline="0"/>
            </a:lvl1pPr>
            <a:lvl2pPr marL="228600" indent="0">
              <a:buNone/>
              <a:defRPr/>
            </a:lvl2pPr>
            <a:lvl3pPr marL="457200" indent="0">
              <a:buNone/>
              <a:defRPr/>
            </a:lvl3pPr>
            <a:lvl4pPr marL="661988" indent="0">
              <a:buNone/>
              <a:defRPr/>
            </a:lvl4pPr>
            <a:lvl5pPr marL="855663" indent="0">
              <a:buNone/>
              <a:defRPr/>
            </a:lvl5pPr>
          </a:lstStyle>
          <a:p>
            <a:pPr lvl="0"/>
            <a:r>
              <a:rPr lang="en-US"/>
              <a:t>Click to edit eyebrow style</a:t>
            </a:r>
          </a:p>
        </p:txBody>
      </p:sp>
    </p:spTree>
    <p:extLst>
      <p:ext uri="{BB962C8B-B14F-4D97-AF65-F5344CB8AC3E}">
        <p14:creationId xmlns:p14="http://schemas.microsoft.com/office/powerpoint/2010/main" val="3077113435"/>
      </p:ext>
    </p:extLst>
  </p:cSld>
  <p:clrMapOvr>
    <a:masterClrMapping/>
  </p:clrMapOvr>
  <p:transition>
    <p:fade/>
  </p:transition>
  <p:extLst>
    <p:ext uri="{DCECCB84-F9BA-43D5-87BE-67443E8EF086}">
      <p15:sldGuideLst xmlns:p15="http://schemas.microsoft.com/office/powerpoint/2012/main">
        <p15:guide id="3" orient="horz" pos="1506">
          <p15:clr>
            <a:srgbClr val="5ACBF0"/>
          </p15:clr>
        </p15:guide>
        <p15:guide id="4" orient="horz" pos="906">
          <p15:clr>
            <a:srgbClr val="5ACBF0"/>
          </p15:clr>
        </p15:guide>
        <p15:guide id="5" orient="horz" pos="288">
          <p15:clr>
            <a:srgbClr val="5ACBF0"/>
          </p15:clr>
        </p15:guide>
        <p15:guide id="6" pos="2430">
          <p15:clr>
            <a:srgbClr val="5ACBF0"/>
          </p15:clr>
        </p15:guide>
        <p15:guide id="7" pos="2811">
          <p15:clr>
            <a:srgbClr val="5ACBF0"/>
          </p15:clr>
        </p15:guide>
        <p15:guide id="8" pos="4871">
          <p15:clr>
            <a:srgbClr val="5ACBF0"/>
          </p15:clr>
        </p15:guide>
        <p15:guide id="9" pos="5251">
          <p15:clr>
            <a:srgbClr val="5ACBF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Four Column Bullet with Subtitles">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7A434B7-D4B9-4D45-A31C-F0CC4D227945}"/>
              </a:ext>
            </a:extLst>
          </p:cNvPr>
          <p:cNvSpPr>
            <a:spLocks noGrp="1"/>
          </p:cNvSpPr>
          <p:nvPr>
            <p:ph type="title"/>
          </p:nvPr>
        </p:nvSpPr>
        <p:spPr>
          <a:xfrm>
            <a:off x="588263" y="457200"/>
            <a:ext cx="11018520" cy="553998"/>
          </a:xfrm>
        </p:spPr>
        <p:txBody>
          <a:bodyPr>
            <a:spAutoFit/>
          </a:bodyPr>
          <a:lstStyle/>
          <a:p>
            <a:r>
              <a:rPr lang="en-US"/>
              <a:t>Click to edit Master title style</a:t>
            </a:r>
          </a:p>
        </p:txBody>
      </p:sp>
      <p:sp>
        <p:nvSpPr>
          <p:cNvPr id="22" name="Text Placeholder 11">
            <a:extLst>
              <a:ext uri="{FF2B5EF4-FFF2-40B4-BE49-F238E27FC236}">
                <a16:creationId xmlns:a16="http://schemas.microsoft.com/office/drawing/2014/main" id="{92783506-927E-48F7-8EFC-36257F3E2812}"/>
              </a:ext>
            </a:extLst>
          </p:cNvPr>
          <p:cNvSpPr>
            <a:spLocks noGrp="1"/>
          </p:cNvSpPr>
          <p:nvPr>
            <p:ph type="body" sz="quarter" idx="16"/>
          </p:nvPr>
        </p:nvSpPr>
        <p:spPr>
          <a:xfrm>
            <a:off x="584200" y="1438275"/>
            <a:ext cx="2532063" cy="615553"/>
          </a:xfrm>
        </p:spPr>
        <p:txBody>
          <a:bodyPr anchor="t"/>
          <a:lstStyle>
            <a:lvl1pPr marL="0" indent="0">
              <a:spcBef>
                <a:spcPts val="0"/>
              </a:spcBef>
              <a:buNone/>
              <a:defRPr sz="2000">
                <a:solidFill>
                  <a:schemeClr val="tx1"/>
                </a:solidFill>
                <a:latin typeface="+mj-lt"/>
              </a:defRPr>
            </a:lvl1pPr>
          </a:lstStyle>
          <a:p>
            <a:pPr lvl="0"/>
            <a:r>
              <a:rPr lang="en-US"/>
              <a:t>Click to edit Master text styles</a:t>
            </a:r>
          </a:p>
        </p:txBody>
      </p:sp>
      <p:sp>
        <p:nvSpPr>
          <p:cNvPr id="23" name="Text Placeholder 7">
            <a:extLst>
              <a:ext uri="{FF2B5EF4-FFF2-40B4-BE49-F238E27FC236}">
                <a16:creationId xmlns:a16="http://schemas.microsoft.com/office/drawing/2014/main" id="{FB6093D3-3EDF-4A80-8450-C5EBB1990775}"/>
              </a:ext>
            </a:extLst>
          </p:cNvPr>
          <p:cNvSpPr>
            <a:spLocks noGrp="1"/>
          </p:cNvSpPr>
          <p:nvPr>
            <p:ph type="body" sz="quarter" idx="14"/>
          </p:nvPr>
        </p:nvSpPr>
        <p:spPr>
          <a:xfrm>
            <a:off x="584200" y="2283115"/>
            <a:ext cx="2532063" cy="1698927"/>
          </a:xfrm>
        </p:spPr>
        <p:txBody>
          <a:bodyPr wrap="square">
            <a:spAutoFit/>
          </a:bodyPr>
          <a:lstStyle>
            <a:lvl1pPr marL="141288" indent="-141288">
              <a:defRPr lang="en-US" sz="1800" dirty="0"/>
            </a:lvl1pPr>
            <a:lvl2pPr marL="285750" indent="-125413">
              <a:defRPr lang="en-US" sz="1600" dirty="0"/>
            </a:lvl2pPr>
            <a:lvl3pPr marL="438150" indent="-133350">
              <a:defRPr lang="en-US" dirty="0"/>
            </a:lvl3pPr>
            <a:lvl4pPr marL="566738" indent="-114300">
              <a:defRPr lang="en-US" dirty="0"/>
            </a:lvl4pPr>
            <a:lvl5pPr marL="685800" indent="-1095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4" name="Text Placeholder 11">
            <a:extLst>
              <a:ext uri="{FF2B5EF4-FFF2-40B4-BE49-F238E27FC236}">
                <a16:creationId xmlns:a16="http://schemas.microsoft.com/office/drawing/2014/main" id="{438D2C80-6884-451D-8D7D-B69022CCC5C4}"/>
              </a:ext>
            </a:extLst>
          </p:cNvPr>
          <p:cNvSpPr>
            <a:spLocks noGrp="1"/>
          </p:cNvSpPr>
          <p:nvPr>
            <p:ph type="body" sz="quarter" idx="17"/>
          </p:nvPr>
        </p:nvSpPr>
        <p:spPr>
          <a:xfrm>
            <a:off x="3413125" y="1438275"/>
            <a:ext cx="2533650" cy="615553"/>
          </a:xfrm>
        </p:spPr>
        <p:txBody>
          <a:bodyPr anchor="t"/>
          <a:lstStyle>
            <a:lvl1pPr marL="0" indent="0">
              <a:spcBef>
                <a:spcPts val="0"/>
              </a:spcBef>
              <a:buNone/>
              <a:defRPr sz="2000">
                <a:solidFill>
                  <a:schemeClr val="tx1"/>
                </a:solidFill>
                <a:latin typeface="+mj-lt"/>
              </a:defRPr>
            </a:lvl1pPr>
          </a:lstStyle>
          <a:p>
            <a:pPr lvl="0"/>
            <a:r>
              <a:rPr lang="en-US"/>
              <a:t>Click to edit Master text styles</a:t>
            </a:r>
          </a:p>
        </p:txBody>
      </p:sp>
      <p:sp>
        <p:nvSpPr>
          <p:cNvPr id="25" name="Text Placeholder 9">
            <a:extLst>
              <a:ext uri="{FF2B5EF4-FFF2-40B4-BE49-F238E27FC236}">
                <a16:creationId xmlns:a16="http://schemas.microsoft.com/office/drawing/2014/main" id="{7614A884-0AD6-4A85-A432-2B13E7464DA9}"/>
              </a:ext>
            </a:extLst>
          </p:cNvPr>
          <p:cNvSpPr>
            <a:spLocks noGrp="1"/>
          </p:cNvSpPr>
          <p:nvPr>
            <p:ph type="body" sz="quarter" idx="15"/>
          </p:nvPr>
        </p:nvSpPr>
        <p:spPr>
          <a:xfrm>
            <a:off x="3413125" y="2276475"/>
            <a:ext cx="2532063" cy="1698927"/>
          </a:xfrm>
        </p:spPr>
        <p:txBody>
          <a:bodyPr wrap="square">
            <a:spAutoFit/>
          </a:bodyPr>
          <a:lstStyle>
            <a:lvl1pPr marL="141288" indent="-141288">
              <a:defRPr lang="en-US" sz="1800" dirty="0"/>
            </a:lvl1pPr>
            <a:lvl2pPr marL="285750" indent="-125413">
              <a:defRPr lang="en-US" sz="1600" dirty="0"/>
            </a:lvl2pPr>
            <a:lvl3pPr marL="438150" indent="-133350">
              <a:defRPr lang="en-US" dirty="0"/>
            </a:lvl3pPr>
            <a:lvl4pPr marL="566738" indent="-114300">
              <a:defRPr lang="en-US" dirty="0"/>
            </a:lvl4pPr>
            <a:lvl5pPr marL="685800" indent="-1095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6" name="Text Placeholder 11">
            <a:extLst>
              <a:ext uri="{FF2B5EF4-FFF2-40B4-BE49-F238E27FC236}">
                <a16:creationId xmlns:a16="http://schemas.microsoft.com/office/drawing/2014/main" id="{7D8FFDED-9FE5-4D94-8EB0-7D645C10FBFF}"/>
              </a:ext>
            </a:extLst>
          </p:cNvPr>
          <p:cNvSpPr>
            <a:spLocks noGrp="1"/>
          </p:cNvSpPr>
          <p:nvPr>
            <p:ph type="body" sz="quarter" idx="18"/>
          </p:nvPr>
        </p:nvSpPr>
        <p:spPr>
          <a:xfrm>
            <a:off x="6244208" y="1438275"/>
            <a:ext cx="2532063" cy="615553"/>
          </a:xfrm>
        </p:spPr>
        <p:txBody>
          <a:bodyPr anchor="t"/>
          <a:lstStyle>
            <a:lvl1pPr marL="0" indent="0">
              <a:spcBef>
                <a:spcPts val="0"/>
              </a:spcBef>
              <a:buNone/>
              <a:defRPr sz="2000">
                <a:solidFill>
                  <a:schemeClr val="tx1"/>
                </a:solidFill>
                <a:latin typeface="+mj-lt"/>
              </a:defRPr>
            </a:lvl1pPr>
          </a:lstStyle>
          <a:p>
            <a:pPr lvl="0"/>
            <a:r>
              <a:rPr lang="en-US"/>
              <a:t>Click to edit Master text styles</a:t>
            </a:r>
          </a:p>
        </p:txBody>
      </p:sp>
      <p:sp>
        <p:nvSpPr>
          <p:cNvPr id="27" name="Text Placeholder 7">
            <a:extLst>
              <a:ext uri="{FF2B5EF4-FFF2-40B4-BE49-F238E27FC236}">
                <a16:creationId xmlns:a16="http://schemas.microsoft.com/office/drawing/2014/main" id="{D429D954-9297-44FA-B7BD-56586012419C}"/>
              </a:ext>
            </a:extLst>
          </p:cNvPr>
          <p:cNvSpPr>
            <a:spLocks noGrp="1"/>
          </p:cNvSpPr>
          <p:nvPr>
            <p:ph type="body" sz="quarter" idx="19"/>
          </p:nvPr>
        </p:nvSpPr>
        <p:spPr>
          <a:xfrm>
            <a:off x="6244208" y="2283115"/>
            <a:ext cx="2532063" cy="1698927"/>
          </a:xfrm>
        </p:spPr>
        <p:txBody>
          <a:bodyPr wrap="square">
            <a:spAutoFit/>
          </a:bodyPr>
          <a:lstStyle>
            <a:lvl1pPr marL="141288" indent="-141288">
              <a:defRPr lang="en-US" sz="1800" dirty="0"/>
            </a:lvl1pPr>
            <a:lvl2pPr marL="285750" indent="-125413">
              <a:defRPr lang="en-US" sz="1600" dirty="0"/>
            </a:lvl2pPr>
            <a:lvl3pPr marL="438150" indent="-133350">
              <a:defRPr lang="en-US" dirty="0"/>
            </a:lvl3pPr>
            <a:lvl4pPr marL="566738" indent="-114300">
              <a:defRPr lang="en-US" dirty="0"/>
            </a:lvl4pPr>
            <a:lvl5pPr marL="685800" indent="-1095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8" name="Text Placeholder 11">
            <a:extLst>
              <a:ext uri="{FF2B5EF4-FFF2-40B4-BE49-F238E27FC236}">
                <a16:creationId xmlns:a16="http://schemas.microsoft.com/office/drawing/2014/main" id="{04D43B0D-50F8-4F63-AFA3-34A46F42E816}"/>
              </a:ext>
            </a:extLst>
          </p:cNvPr>
          <p:cNvSpPr>
            <a:spLocks noGrp="1"/>
          </p:cNvSpPr>
          <p:nvPr>
            <p:ph type="body" sz="quarter" idx="20"/>
          </p:nvPr>
        </p:nvSpPr>
        <p:spPr>
          <a:xfrm>
            <a:off x="9073133" y="1438275"/>
            <a:ext cx="2533650" cy="615553"/>
          </a:xfrm>
        </p:spPr>
        <p:txBody>
          <a:bodyPr anchor="t"/>
          <a:lstStyle>
            <a:lvl1pPr marL="0" indent="0">
              <a:spcBef>
                <a:spcPts val="0"/>
              </a:spcBef>
              <a:buNone/>
              <a:defRPr sz="2000">
                <a:solidFill>
                  <a:schemeClr val="tx1"/>
                </a:solidFill>
                <a:latin typeface="+mj-lt"/>
              </a:defRPr>
            </a:lvl1pPr>
          </a:lstStyle>
          <a:p>
            <a:pPr lvl="0"/>
            <a:r>
              <a:rPr lang="en-US"/>
              <a:t>Click to edit Master text styles</a:t>
            </a:r>
          </a:p>
        </p:txBody>
      </p:sp>
      <p:sp>
        <p:nvSpPr>
          <p:cNvPr id="29" name="Text Placeholder 9">
            <a:extLst>
              <a:ext uri="{FF2B5EF4-FFF2-40B4-BE49-F238E27FC236}">
                <a16:creationId xmlns:a16="http://schemas.microsoft.com/office/drawing/2014/main" id="{804CEFDA-6A6F-42D3-B65C-4BE1054C905E}"/>
              </a:ext>
            </a:extLst>
          </p:cNvPr>
          <p:cNvSpPr>
            <a:spLocks noGrp="1"/>
          </p:cNvSpPr>
          <p:nvPr>
            <p:ph type="body" sz="quarter" idx="21"/>
          </p:nvPr>
        </p:nvSpPr>
        <p:spPr>
          <a:xfrm>
            <a:off x="9073133" y="2276475"/>
            <a:ext cx="2532063" cy="1698927"/>
          </a:xfrm>
        </p:spPr>
        <p:txBody>
          <a:bodyPr wrap="square">
            <a:spAutoFit/>
          </a:bodyPr>
          <a:lstStyle>
            <a:lvl1pPr marL="141288" indent="-141288">
              <a:defRPr lang="en-US" sz="1800" dirty="0"/>
            </a:lvl1pPr>
            <a:lvl2pPr marL="285750" indent="-125413">
              <a:defRPr lang="en-US" sz="1600" dirty="0"/>
            </a:lvl2pPr>
            <a:lvl3pPr marL="438150" indent="-133350">
              <a:defRPr lang="en-US" dirty="0"/>
            </a:lvl3pPr>
            <a:lvl4pPr marL="566738" indent="-114300">
              <a:defRPr lang="en-US" dirty="0"/>
            </a:lvl4pPr>
            <a:lvl5pPr marL="685800" indent="-1095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ext Placeholder 4">
            <a:extLst>
              <a:ext uri="{FF2B5EF4-FFF2-40B4-BE49-F238E27FC236}">
                <a16:creationId xmlns:a16="http://schemas.microsoft.com/office/drawing/2014/main" id="{8AB70484-C812-6F3C-92DD-F6B2E1A813CF}"/>
              </a:ext>
            </a:extLst>
          </p:cNvPr>
          <p:cNvSpPr>
            <a:spLocks noGrp="1"/>
          </p:cNvSpPr>
          <p:nvPr>
            <p:ph type="body" sz="quarter" idx="11" hasCustomPrompt="1"/>
          </p:nvPr>
        </p:nvSpPr>
        <p:spPr>
          <a:xfrm>
            <a:off x="584200" y="292100"/>
            <a:ext cx="11018520" cy="153888"/>
          </a:xfrm>
        </p:spPr>
        <p:txBody>
          <a:bodyPr/>
          <a:lstStyle>
            <a:lvl1pPr marL="0" indent="0">
              <a:buNone/>
              <a:defRPr sz="1000" cap="all" baseline="0"/>
            </a:lvl1pPr>
            <a:lvl2pPr marL="228600" indent="0">
              <a:buNone/>
              <a:defRPr/>
            </a:lvl2pPr>
            <a:lvl3pPr marL="457200" indent="0">
              <a:buNone/>
              <a:defRPr/>
            </a:lvl3pPr>
            <a:lvl4pPr marL="661988" indent="0">
              <a:buNone/>
              <a:defRPr/>
            </a:lvl4pPr>
            <a:lvl5pPr marL="855663" indent="0">
              <a:buNone/>
              <a:defRPr/>
            </a:lvl5pPr>
          </a:lstStyle>
          <a:p>
            <a:pPr lvl="0"/>
            <a:r>
              <a:rPr lang="en-US"/>
              <a:t>Click to edit eyebrow style</a:t>
            </a:r>
          </a:p>
        </p:txBody>
      </p:sp>
    </p:spTree>
    <p:extLst>
      <p:ext uri="{BB962C8B-B14F-4D97-AF65-F5344CB8AC3E}">
        <p14:creationId xmlns:p14="http://schemas.microsoft.com/office/powerpoint/2010/main" val="1045265676"/>
      </p:ext>
    </p:extLst>
  </p:cSld>
  <p:clrMapOvr>
    <a:masterClrMapping/>
  </p:clrMapOvr>
  <p:transition>
    <p:fade/>
  </p:transition>
  <p:extLst>
    <p:ext uri="{DCECCB84-F9BA-43D5-87BE-67443E8EF086}">
      <p15:sldGuideLst xmlns:p15="http://schemas.microsoft.com/office/powerpoint/2012/main">
        <p15:guide id="4" orient="horz" pos="906">
          <p15:clr>
            <a:srgbClr val="5ACBF0"/>
          </p15:clr>
        </p15:guide>
        <p15:guide id="5" orient="horz" pos="288">
          <p15:clr>
            <a:srgbClr val="5ACBF0"/>
          </p15:clr>
        </p15:guide>
        <p15:guide id="6" pos="1963">
          <p15:clr>
            <a:srgbClr val="5ACBF0"/>
          </p15:clr>
        </p15:guide>
        <p15:guide id="7" pos="2150">
          <p15:clr>
            <a:srgbClr val="5ACBF0"/>
          </p15:clr>
        </p15:guide>
        <p15:guide id="8" pos="3746">
          <p15:clr>
            <a:srgbClr val="5ACBF0"/>
          </p15:clr>
        </p15:guide>
        <p15:guide id="9" pos="3934">
          <p15:clr>
            <a:srgbClr val="5ACBF0"/>
          </p15:clr>
        </p15:guide>
        <p15:guide id="10" pos="5530">
          <p15:clr>
            <a:srgbClr val="5ACBF0"/>
          </p15:clr>
        </p15:guide>
        <p15:guide id="11" pos="5716">
          <p15:clr>
            <a:srgbClr val="5ACBF0"/>
          </p15:clr>
        </p15:guide>
        <p15:guide id="12" orient="horz" pos="1436">
          <p15:clr>
            <a:srgbClr val="5ACBF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Five Column Bullet with Subtitles">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7A434B7-D4B9-4D45-A31C-F0CC4D227945}"/>
              </a:ext>
            </a:extLst>
          </p:cNvPr>
          <p:cNvSpPr>
            <a:spLocks noGrp="1"/>
          </p:cNvSpPr>
          <p:nvPr>
            <p:ph type="title"/>
          </p:nvPr>
        </p:nvSpPr>
        <p:spPr>
          <a:xfrm>
            <a:off x="588263" y="457200"/>
            <a:ext cx="11018520" cy="553998"/>
          </a:xfrm>
        </p:spPr>
        <p:txBody>
          <a:bodyPr>
            <a:spAutoFit/>
          </a:bodyPr>
          <a:lstStyle/>
          <a:p>
            <a:r>
              <a:rPr lang="en-US"/>
              <a:t>Click to edit Master title style</a:t>
            </a:r>
          </a:p>
        </p:txBody>
      </p:sp>
      <p:sp>
        <p:nvSpPr>
          <p:cNvPr id="22" name="Text Placeholder 11">
            <a:extLst>
              <a:ext uri="{FF2B5EF4-FFF2-40B4-BE49-F238E27FC236}">
                <a16:creationId xmlns:a16="http://schemas.microsoft.com/office/drawing/2014/main" id="{92783506-927E-48F7-8EFC-36257F3E2812}"/>
              </a:ext>
            </a:extLst>
          </p:cNvPr>
          <p:cNvSpPr>
            <a:spLocks noGrp="1"/>
          </p:cNvSpPr>
          <p:nvPr>
            <p:ph type="body" sz="quarter" idx="16" hasCustomPrompt="1"/>
          </p:nvPr>
        </p:nvSpPr>
        <p:spPr>
          <a:xfrm>
            <a:off x="584200" y="1438275"/>
            <a:ext cx="1965960" cy="492443"/>
          </a:xfrm>
        </p:spPr>
        <p:txBody>
          <a:bodyPr anchor="t"/>
          <a:lstStyle>
            <a:lvl1pPr marL="0" indent="0">
              <a:spcBef>
                <a:spcPts val="0"/>
              </a:spcBef>
              <a:buNone/>
              <a:defRPr sz="1600">
                <a:solidFill>
                  <a:schemeClr val="tx1"/>
                </a:solidFill>
                <a:latin typeface="+mj-lt"/>
              </a:defRPr>
            </a:lvl1pPr>
          </a:lstStyle>
          <a:p>
            <a:pPr lvl="0"/>
            <a:r>
              <a:rPr lang="en-US"/>
              <a:t>Click to edit text styles</a:t>
            </a:r>
          </a:p>
        </p:txBody>
      </p:sp>
      <p:sp>
        <p:nvSpPr>
          <p:cNvPr id="23" name="Text Placeholder 7">
            <a:extLst>
              <a:ext uri="{FF2B5EF4-FFF2-40B4-BE49-F238E27FC236}">
                <a16:creationId xmlns:a16="http://schemas.microsoft.com/office/drawing/2014/main" id="{FB6093D3-3EDF-4A80-8450-C5EBB1990775}"/>
              </a:ext>
            </a:extLst>
          </p:cNvPr>
          <p:cNvSpPr>
            <a:spLocks noGrp="1"/>
          </p:cNvSpPr>
          <p:nvPr>
            <p:ph type="body" sz="quarter" idx="14"/>
          </p:nvPr>
        </p:nvSpPr>
        <p:spPr>
          <a:xfrm>
            <a:off x="584200" y="2283115"/>
            <a:ext cx="1965960" cy="1452705"/>
          </a:xfrm>
        </p:spPr>
        <p:txBody>
          <a:bodyPr wrap="square">
            <a:spAutoFit/>
          </a:bodyPr>
          <a:lstStyle>
            <a:lvl1pPr marL="141288" indent="-141288">
              <a:defRPr lang="en-US" sz="1500" dirty="0"/>
            </a:lvl1pPr>
            <a:lvl2pPr marL="285750" indent="-125413">
              <a:defRPr lang="en-US" sz="1400" dirty="0"/>
            </a:lvl2pPr>
            <a:lvl3pPr marL="438150" indent="-133350">
              <a:defRPr lang="en-US" sz="1400" dirty="0"/>
            </a:lvl3pPr>
            <a:lvl4pPr marL="566738" indent="-114300">
              <a:defRPr lang="en-US" sz="1200" dirty="0"/>
            </a:lvl4pPr>
            <a:lvl5pPr marL="685800" indent="-109538">
              <a:defRPr lang="en-US" sz="120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4" name="Text Placeholder 11">
            <a:extLst>
              <a:ext uri="{FF2B5EF4-FFF2-40B4-BE49-F238E27FC236}">
                <a16:creationId xmlns:a16="http://schemas.microsoft.com/office/drawing/2014/main" id="{438D2C80-6884-451D-8D7D-B69022CCC5C4}"/>
              </a:ext>
            </a:extLst>
          </p:cNvPr>
          <p:cNvSpPr>
            <a:spLocks noGrp="1"/>
          </p:cNvSpPr>
          <p:nvPr>
            <p:ph type="body" sz="quarter" idx="17" hasCustomPrompt="1"/>
          </p:nvPr>
        </p:nvSpPr>
        <p:spPr>
          <a:xfrm>
            <a:off x="2849007" y="1438275"/>
            <a:ext cx="1965960" cy="492443"/>
          </a:xfrm>
        </p:spPr>
        <p:txBody>
          <a:bodyPr anchor="t"/>
          <a:lstStyle>
            <a:lvl1pPr marL="0" indent="0">
              <a:spcBef>
                <a:spcPts val="0"/>
              </a:spcBef>
              <a:buNone/>
              <a:defRPr sz="1600">
                <a:solidFill>
                  <a:schemeClr val="tx1"/>
                </a:solidFill>
                <a:latin typeface="+mj-lt"/>
              </a:defRPr>
            </a:lvl1pPr>
          </a:lstStyle>
          <a:p>
            <a:pPr lvl="0"/>
            <a:r>
              <a:rPr lang="en-US"/>
              <a:t>Click to edit text styles</a:t>
            </a:r>
          </a:p>
        </p:txBody>
      </p:sp>
      <p:sp>
        <p:nvSpPr>
          <p:cNvPr id="25" name="Text Placeholder 9">
            <a:extLst>
              <a:ext uri="{FF2B5EF4-FFF2-40B4-BE49-F238E27FC236}">
                <a16:creationId xmlns:a16="http://schemas.microsoft.com/office/drawing/2014/main" id="{7614A884-0AD6-4A85-A432-2B13E7464DA9}"/>
              </a:ext>
            </a:extLst>
          </p:cNvPr>
          <p:cNvSpPr>
            <a:spLocks noGrp="1"/>
          </p:cNvSpPr>
          <p:nvPr>
            <p:ph type="body" sz="quarter" idx="15"/>
          </p:nvPr>
        </p:nvSpPr>
        <p:spPr>
          <a:xfrm>
            <a:off x="2849007" y="2276475"/>
            <a:ext cx="1965960" cy="1452705"/>
          </a:xfrm>
        </p:spPr>
        <p:txBody>
          <a:bodyPr wrap="square">
            <a:spAutoFit/>
          </a:bodyPr>
          <a:lstStyle>
            <a:lvl1pPr marL="141288" indent="-141288">
              <a:defRPr lang="en-US" sz="1500" dirty="0"/>
            </a:lvl1pPr>
            <a:lvl2pPr marL="285750" indent="-125413">
              <a:defRPr lang="en-US" sz="1400" dirty="0"/>
            </a:lvl2pPr>
            <a:lvl3pPr marL="438150" indent="-133350">
              <a:defRPr lang="en-US" sz="1400" dirty="0"/>
            </a:lvl3pPr>
            <a:lvl4pPr marL="566738" indent="-114300">
              <a:defRPr lang="en-US" sz="1200" dirty="0"/>
            </a:lvl4pPr>
            <a:lvl5pPr marL="685800" indent="-109538">
              <a:defRPr lang="en-US" sz="120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6" name="Text Placeholder 11">
            <a:extLst>
              <a:ext uri="{FF2B5EF4-FFF2-40B4-BE49-F238E27FC236}">
                <a16:creationId xmlns:a16="http://schemas.microsoft.com/office/drawing/2014/main" id="{7D8FFDED-9FE5-4D94-8EB0-7D645C10FBFF}"/>
              </a:ext>
            </a:extLst>
          </p:cNvPr>
          <p:cNvSpPr>
            <a:spLocks noGrp="1"/>
          </p:cNvSpPr>
          <p:nvPr>
            <p:ph type="body" sz="quarter" idx="18" hasCustomPrompt="1"/>
          </p:nvPr>
        </p:nvSpPr>
        <p:spPr>
          <a:xfrm>
            <a:off x="5113814" y="1438275"/>
            <a:ext cx="1965960" cy="492443"/>
          </a:xfrm>
        </p:spPr>
        <p:txBody>
          <a:bodyPr anchor="t"/>
          <a:lstStyle>
            <a:lvl1pPr marL="0" indent="0">
              <a:spcBef>
                <a:spcPts val="0"/>
              </a:spcBef>
              <a:buNone/>
              <a:defRPr sz="1600">
                <a:solidFill>
                  <a:schemeClr val="tx1"/>
                </a:solidFill>
                <a:latin typeface="+mj-lt"/>
              </a:defRPr>
            </a:lvl1pPr>
          </a:lstStyle>
          <a:p>
            <a:pPr lvl="0"/>
            <a:r>
              <a:rPr lang="en-US"/>
              <a:t>Click to edit text styles</a:t>
            </a:r>
          </a:p>
        </p:txBody>
      </p:sp>
      <p:sp>
        <p:nvSpPr>
          <p:cNvPr id="27" name="Text Placeholder 7">
            <a:extLst>
              <a:ext uri="{FF2B5EF4-FFF2-40B4-BE49-F238E27FC236}">
                <a16:creationId xmlns:a16="http://schemas.microsoft.com/office/drawing/2014/main" id="{D429D954-9297-44FA-B7BD-56586012419C}"/>
              </a:ext>
            </a:extLst>
          </p:cNvPr>
          <p:cNvSpPr>
            <a:spLocks noGrp="1"/>
          </p:cNvSpPr>
          <p:nvPr>
            <p:ph type="body" sz="quarter" idx="19"/>
          </p:nvPr>
        </p:nvSpPr>
        <p:spPr>
          <a:xfrm>
            <a:off x="5113814" y="2283115"/>
            <a:ext cx="1965960" cy="1452705"/>
          </a:xfrm>
        </p:spPr>
        <p:txBody>
          <a:bodyPr wrap="square">
            <a:spAutoFit/>
          </a:bodyPr>
          <a:lstStyle>
            <a:lvl1pPr marL="141288" indent="-141288">
              <a:defRPr lang="en-US" sz="1500" dirty="0"/>
            </a:lvl1pPr>
            <a:lvl2pPr marL="285750" indent="-125413">
              <a:defRPr lang="en-US" sz="1400" dirty="0"/>
            </a:lvl2pPr>
            <a:lvl3pPr marL="438150" indent="-133350">
              <a:defRPr lang="en-US" sz="1400" dirty="0"/>
            </a:lvl3pPr>
            <a:lvl4pPr marL="566738" indent="-114300">
              <a:defRPr lang="en-US" sz="1200" dirty="0"/>
            </a:lvl4pPr>
            <a:lvl5pPr marL="685800" indent="-109538">
              <a:defRPr lang="en-US" sz="120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8" name="Text Placeholder 11">
            <a:extLst>
              <a:ext uri="{FF2B5EF4-FFF2-40B4-BE49-F238E27FC236}">
                <a16:creationId xmlns:a16="http://schemas.microsoft.com/office/drawing/2014/main" id="{04D43B0D-50F8-4F63-AFA3-34A46F42E816}"/>
              </a:ext>
            </a:extLst>
          </p:cNvPr>
          <p:cNvSpPr>
            <a:spLocks noGrp="1"/>
          </p:cNvSpPr>
          <p:nvPr>
            <p:ph type="body" sz="quarter" idx="20" hasCustomPrompt="1"/>
          </p:nvPr>
        </p:nvSpPr>
        <p:spPr>
          <a:xfrm>
            <a:off x="7378621" y="1438275"/>
            <a:ext cx="1965960" cy="492443"/>
          </a:xfrm>
        </p:spPr>
        <p:txBody>
          <a:bodyPr anchor="t"/>
          <a:lstStyle>
            <a:lvl1pPr marL="0" indent="0">
              <a:spcBef>
                <a:spcPts val="0"/>
              </a:spcBef>
              <a:buNone/>
              <a:defRPr sz="1600">
                <a:solidFill>
                  <a:schemeClr val="tx1"/>
                </a:solidFill>
                <a:latin typeface="+mj-lt"/>
              </a:defRPr>
            </a:lvl1pPr>
          </a:lstStyle>
          <a:p>
            <a:pPr lvl="0"/>
            <a:r>
              <a:rPr lang="en-US"/>
              <a:t>Click to edit text styles</a:t>
            </a:r>
          </a:p>
        </p:txBody>
      </p:sp>
      <p:sp>
        <p:nvSpPr>
          <p:cNvPr id="29" name="Text Placeholder 9">
            <a:extLst>
              <a:ext uri="{FF2B5EF4-FFF2-40B4-BE49-F238E27FC236}">
                <a16:creationId xmlns:a16="http://schemas.microsoft.com/office/drawing/2014/main" id="{804CEFDA-6A6F-42D3-B65C-4BE1054C905E}"/>
              </a:ext>
            </a:extLst>
          </p:cNvPr>
          <p:cNvSpPr>
            <a:spLocks noGrp="1"/>
          </p:cNvSpPr>
          <p:nvPr>
            <p:ph type="body" sz="quarter" idx="21"/>
          </p:nvPr>
        </p:nvSpPr>
        <p:spPr>
          <a:xfrm>
            <a:off x="7378621" y="2276475"/>
            <a:ext cx="1965960" cy="1452705"/>
          </a:xfrm>
        </p:spPr>
        <p:txBody>
          <a:bodyPr wrap="square">
            <a:spAutoFit/>
          </a:bodyPr>
          <a:lstStyle>
            <a:lvl1pPr marL="141288" indent="-141288">
              <a:defRPr lang="en-US" sz="1500" dirty="0"/>
            </a:lvl1pPr>
            <a:lvl2pPr marL="285750" indent="-125413">
              <a:defRPr lang="en-US" sz="1400" dirty="0"/>
            </a:lvl2pPr>
            <a:lvl3pPr marL="438150" indent="-133350">
              <a:defRPr lang="en-US" sz="1400" dirty="0"/>
            </a:lvl3pPr>
            <a:lvl4pPr marL="566738" indent="-114300">
              <a:defRPr lang="en-US" sz="1200" dirty="0"/>
            </a:lvl4pPr>
            <a:lvl5pPr marL="685800" indent="-109538">
              <a:defRPr lang="en-US" sz="120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Text Placeholder 11">
            <a:extLst>
              <a:ext uri="{FF2B5EF4-FFF2-40B4-BE49-F238E27FC236}">
                <a16:creationId xmlns:a16="http://schemas.microsoft.com/office/drawing/2014/main" id="{540485AC-5036-400C-92C3-D3E9EC0252BC}"/>
              </a:ext>
            </a:extLst>
          </p:cNvPr>
          <p:cNvSpPr>
            <a:spLocks noGrp="1"/>
          </p:cNvSpPr>
          <p:nvPr>
            <p:ph type="body" sz="quarter" idx="22" hasCustomPrompt="1"/>
          </p:nvPr>
        </p:nvSpPr>
        <p:spPr>
          <a:xfrm>
            <a:off x="9643428" y="1438275"/>
            <a:ext cx="1965960" cy="492443"/>
          </a:xfrm>
        </p:spPr>
        <p:txBody>
          <a:bodyPr anchor="t"/>
          <a:lstStyle>
            <a:lvl1pPr marL="0" indent="0">
              <a:spcBef>
                <a:spcPts val="0"/>
              </a:spcBef>
              <a:buNone/>
              <a:defRPr sz="1600">
                <a:solidFill>
                  <a:schemeClr val="tx1"/>
                </a:solidFill>
                <a:latin typeface="+mj-lt"/>
              </a:defRPr>
            </a:lvl1pPr>
          </a:lstStyle>
          <a:p>
            <a:pPr lvl="0"/>
            <a:r>
              <a:rPr lang="en-US"/>
              <a:t>Click to edit text styles</a:t>
            </a:r>
          </a:p>
        </p:txBody>
      </p:sp>
      <p:sp>
        <p:nvSpPr>
          <p:cNvPr id="12" name="Text Placeholder 9">
            <a:extLst>
              <a:ext uri="{FF2B5EF4-FFF2-40B4-BE49-F238E27FC236}">
                <a16:creationId xmlns:a16="http://schemas.microsoft.com/office/drawing/2014/main" id="{F90290A2-7689-4DF5-971A-36C2D9173411}"/>
              </a:ext>
            </a:extLst>
          </p:cNvPr>
          <p:cNvSpPr>
            <a:spLocks noGrp="1"/>
          </p:cNvSpPr>
          <p:nvPr>
            <p:ph type="body" sz="quarter" idx="23"/>
          </p:nvPr>
        </p:nvSpPr>
        <p:spPr>
          <a:xfrm>
            <a:off x="9643428" y="2276475"/>
            <a:ext cx="1965960" cy="1452705"/>
          </a:xfrm>
        </p:spPr>
        <p:txBody>
          <a:bodyPr wrap="square">
            <a:spAutoFit/>
          </a:bodyPr>
          <a:lstStyle>
            <a:lvl1pPr marL="141288" indent="-141288">
              <a:defRPr lang="en-US" sz="1500" dirty="0"/>
            </a:lvl1pPr>
            <a:lvl2pPr marL="285750" indent="-125413">
              <a:defRPr lang="en-US" sz="1400" dirty="0"/>
            </a:lvl2pPr>
            <a:lvl3pPr marL="438150" indent="-133350">
              <a:defRPr lang="en-US" sz="1400" dirty="0"/>
            </a:lvl3pPr>
            <a:lvl4pPr marL="566738" indent="-114300">
              <a:defRPr lang="en-US" sz="1200" dirty="0"/>
            </a:lvl4pPr>
            <a:lvl5pPr marL="685800" indent="-109538">
              <a:defRPr lang="en-US" sz="120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ext Placeholder 4">
            <a:extLst>
              <a:ext uri="{FF2B5EF4-FFF2-40B4-BE49-F238E27FC236}">
                <a16:creationId xmlns:a16="http://schemas.microsoft.com/office/drawing/2014/main" id="{AA97F131-E501-E84F-7717-E61457B6D3AC}"/>
              </a:ext>
            </a:extLst>
          </p:cNvPr>
          <p:cNvSpPr>
            <a:spLocks noGrp="1"/>
          </p:cNvSpPr>
          <p:nvPr>
            <p:ph type="body" sz="quarter" idx="11" hasCustomPrompt="1"/>
          </p:nvPr>
        </p:nvSpPr>
        <p:spPr>
          <a:xfrm>
            <a:off x="584200" y="292100"/>
            <a:ext cx="11018520" cy="153888"/>
          </a:xfrm>
        </p:spPr>
        <p:txBody>
          <a:bodyPr/>
          <a:lstStyle>
            <a:lvl1pPr marL="0" indent="0">
              <a:buNone/>
              <a:defRPr sz="1000" cap="all" baseline="0"/>
            </a:lvl1pPr>
            <a:lvl2pPr marL="228600" indent="0">
              <a:buNone/>
              <a:defRPr/>
            </a:lvl2pPr>
            <a:lvl3pPr marL="457200" indent="0">
              <a:buNone/>
              <a:defRPr/>
            </a:lvl3pPr>
            <a:lvl4pPr marL="661988" indent="0">
              <a:buNone/>
              <a:defRPr/>
            </a:lvl4pPr>
            <a:lvl5pPr marL="855663" indent="0">
              <a:buNone/>
              <a:defRPr/>
            </a:lvl5pPr>
          </a:lstStyle>
          <a:p>
            <a:pPr lvl="0"/>
            <a:r>
              <a:rPr lang="en-US"/>
              <a:t>Click to edit eyebrow style</a:t>
            </a:r>
          </a:p>
        </p:txBody>
      </p:sp>
    </p:spTree>
    <p:extLst>
      <p:ext uri="{BB962C8B-B14F-4D97-AF65-F5344CB8AC3E}">
        <p14:creationId xmlns:p14="http://schemas.microsoft.com/office/powerpoint/2010/main" val="580324421"/>
      </p:ext>
    </p:extLst>
  </p:cSld>
  <p:clrMapOvr>
    <a:masterClrMapping/>
  </p:clrMapOvr>
  <p:transition>
    <p:fade/>
  </p:transition>
  <p:extLst>
    <p:ext uri="{DCECCB84-F9BA-43D5-87BE-67443E8EF086}">
      <p15:sldGuideLst xmlns:p15="http://schemas.microsoft.com/office/powerpoint/2012/main">
        <p15:guide id="4" orient="horz" pos="906">
          <p15:clr>
            <a:srgbClr val="5ACBF0"/>
          </p15:clr>
        </p15:guide>
        <p15:guide id="5" orient="horz" pos="288">
          <p15:clr>
            <a:srgbClr val="5ACBF0"/>
          </p15:clr>
        </p15:guide>
        <p15:guide id="6" pos="1610">
          <p15:clr>
            <a:srgbClr val="5ACBF0"/>
          </p15:clr>
        </p15:guide>
        <p15:guide id="7" pos="1795">
          <p15:clr>
            <a:srgbClr val="5ACBF0"/>
          </p15:clr>
        </p15:guide>
        <p15:guide id="8" pos="3035">
          <p15:clr>
            <a:srgbClr val="5ACBF0"/>
          </p15:clr>
        </p15:guide>
        <p15:guide id="9" pos="3221">
          <p15:clr>
            <a:srgbClr val="5ACBF0"/>
          </p15:clr>
        </p15:guide>
        <p15:guide id="10" pos="4461">
          <p15:clr>
            <a:srgbClr val="5ACBF0"/>
          </p15:clr>
        </p15:guide>
        <p15:guide id="11" pos="5890">
          <p15:clr>
            <a:srgbClr val="5ACBF0"/>
          </p15:clr>
        </p15:guide>
        <p15:guide id="12" orient="horz" pos="1436">
          <p15:clr>
            <a:srgbClr val="5ACBF0"/>
          </p15:clr>
        </p15:guide>
        <p15:guide id="13" pos="4646">
          <p15:clr>
            <a:srgbClr val="5ACBF0"/>
          </p15:clr>
        </p15:guide>
        <p15:guide id="14" pos="6072">
          <p15:clr>
            <a:srgbClr val="5ACBF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p:txBody>
          <a:bodyPr/>
          <a:lstStyle/>
          <a:p>
            <a:r>
              <a:rPr lang="en-US"/>
              <a:t>Click to edit Master title style</a:t>
            </a:r>
          </a:p>
        </p:txBody>
      </p:sp>
      <p:sp>
        <p:nvSpPr>
          <p:cNvPr id="3" name="Text Placeholder 4">
            <a:extLst>
              <a:ext uri="{FF2B5EF4-FFF2-40B4-BE49-F238E27FC236}">
                <a16:creationId xmlns:a16="http://schemas.microsoft.com/office/drawing/2014/main" id="{3134AA3C-2F0D-D667-86A9-3A48F0A2264F}"/>
              </a:ext>
            </a:extLst>
          </p:cNvPr>
          <p:cNvSpPr>
            <a:spLocks noGrp="1"/>
          </p:cNvSpPr>
          <p:nvPr>
            <p:ph type="body" sz="quarter" idx="11" hasCustomPrompt="1"/>
          </p:nvPr>
        </p:nvSpPr>
        <p:spPr>
          <a:xfrm>
            <a:off x="584200" y="292100"/>
            <a:ext cx="11018520" cy="153888"/>
          </a:xfrm>
        </p:spPr>
        <p:txBody>
          <a:bodyPr/>
          <a:lstStyle>
            <a:lvl1pPr marL="0" indent="0">
              <a:buNone/>
              <a:defRPr sz="1000" cap="all" baseline="0"/>
            </a:lvl1pPr>
            <a:lvl2pPr marL="228600" indent="0">
              <a:buNone/>
              <a:defRPr/>
            </a:lvl2pPr>
            <a:lvl3pPr marL="457200" indent="0">
              <a:buNone/>
              <a:defRPr/>
            </a:lvl3pPr>
            <a:lvl4pPr marL="661988" indent="0">
              <a:buNone/>
              <a:defRPr/>
            </a:lvl4pPr>
            <a:lvl5pPr marL="855663" indent="0">
              <a:buNone/>
              <a:defRPr/>
            </a:lvl5pPr>
          </a:lstStyle>
          <a:p>
            <a:pPr lvl="0"/>
            <a:r>
              <a:rPr lang="en-US"/>
              <a:t>Click to edit eyebrow style</a:t>
            </a:r>
          </a:p>
        </p:txBody>
      </p:sp>
    </p:spTree>
    <p:extLst>
      <p:ext uri="{BB962C8B-B14F-4D97-AF65-F5344CB8AC3E}">
        <p14:creationId xmlns:p14="http://schemas.microsoft.com/office/powerpoint/2010/main" val="2103172527"/>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itle Only - left side ">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a:xfrm>
            <a:off x="588264" y="2875002"/>
            <a:ext cx="4127692" cy="1107996"/>
          </a:xfrm>
        </p:spPr>
        <p:txBody>
          <a:bodyPr wrap="square" anchor="ctr">
            <a:spAutoFit/>
          </a:bodyPr>
          <a:lstStyle/>
          <a:p>
            <a:r>
              <a:rPr lang="en-US"/>
              <a:t>Click to edit Master title style</a:t>
            </a:r>
          </a:p>
        </p:txBody>
      </p:sp>
    </p:spTree>
    <p:extLst>
      <p:ext uri="{BB962C8B-B14F-4D97-AF65-F5344CB8AC3E}">
        <p14:creationId xmlns:p14="http://schemas.microsoft.com/office/powerpoint/2010/main" val="4281626746"/>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30" orient="horz" pos="288">
          <p15:clr>
            <a:srgbClr val="5ACBF0"/>
          </p15:clr>
        </p15:guide>
        <p15:guide id="32" orient="horz" pos="2160">
          <p15:clr>
            <a:srgbClr val="5ACBF0"/>
          </p15:clr>
        </p15:guide>
        <p15:guide id="33" pos="2976">
          <p15:clr>
            <a:srgbClr val="5ACBF0"/>
          </p15:clr>
        </p15:guide>
        <p15:guide id="34" pos="3336">
          <p15:clr>
            <a:srgbClr val="5ACBF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Small title - half page">
    <p:spTree>
      <p:nvGrpSpPr>
        <p:cNvPr id="1" name=""/>
        <p:cNvGrpSpPr/>
        <p:nvPr/>
      </p:nvGrpSpPr>
      <p:grpSpPr>
        <a:xfrm>
          <a:off x="0" y="0"/>
          <a:ext cx="0" cy="0"/>
          <a:chOff x="0" y="0"/>
          <a:chExt cx="0" cy="0"/>
        </a:xfrm>
      </p:grpSpPr>
      <p:sp>
        <p:nvSpPr>
          <p:cNvPr id="2" name="Title 2">
            <a:extLst>
              <a:ext uri="{FF2B5EF4-FFF2-40B4-BE49-F238E27FC236}">
                <a16:creationId xmlns:a16="http://schemas.microsoft.com/office/drawing/2014/main" id="{4B2500C4-B436-4E3A-8A91-A02448A774DB}"/>
              </a:ext>
            </a:extLst>
          </p:cNvPr>
          <p:cNvSpPr>
            <a:spLocks noGrp="1"/>
          </p:cNvSpPr>
          <p:nvPr>
            <p:ph type="title"/>
          </p:nvPr>
        </p:nvSpPr>
        <p:spPr>
          <a:xfrm>
            <a:off x="584200" y="457200"/>
            <a:ext cx="5508419" cy="372410"/>
          </a:xfrm>
        </p:spPr>
        <p:txBody>
          <a:bodyPr tIns="64008"/>
          <a:lstStyle>
            <a:lvl1pPr>
              <a:defRPr sz="2000" spc="0">
                <a:latin typeface="+mj-lt"/>
                <a:cs typeface="Segoe Sans Display" pitchFamily="2" charset="0"/>
              </a:defRPr>
            </a:lvl1pPr>
          </a:lstStyle>
          <a:p>
            <a:r>
              <a:rPr lang="en-US"/>
              <a:t>Click to edit Master title style</a:t>
            </a:r>
          </a:p>
        </p:txBody>
      </p:sp>
    </p:spTree>
    <p:extLst>
      <p:ext uri="{BB962C8B-B14F-4D97-AF65-F5344CB8AC3E}">
        <p14:creationId xmlns:p14="http://schemas.microsoft.com/office/powerpoint/2010/main" val="3330333449"/>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52">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guide id="31" pos="3840">
          <p15:clr>
            <a:srgbClr val="5ACBF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Devic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FCFEFD-88E5-4869-B5C3-1611B0B50E15}"/>
              </a:ext>
            </a:extLst>
          </p:cNvPr>
          <p:cNvSpPr>
            <a:spLocks noGrp="1"/>
          </p:cNvSpPr>
          <p:nvPr>
            <p:ph type="title"/>
          </p:nvPr>
        </p:nvSpPr>
        <p:spPr>
          <a:xfrm>
            <a:off x="588263" y="457200"/>
            <a:ext cx="6583680" cy="553998"/>
          </a:xfrm>
        </p:spPr>
        <p:txBody>
          <a:bodyPr/>
          <a:lstStyle>
            <a:lvl1pPr>
              <a:defRPr>
                <a:solidFill>
                  <a:schemeClr val="tx1"/>
                </a:solidFill>
              </a:defRPr>
            </a:lvl1pPr>
          </a:lstStyle>
          <a:p>
            <a:r>
              <a:rPr lang="en-US"/>
              <a:t>Click to edit Master title style</a:t>
            </a:r>
          </a:p>
        </p:txBody>
      </p:sp>
      <p:sp>
        <p:nvSpPr>
          <p:cNvPr id="4" name="Content Placeholder 3">
            <a:extLst>
              <a:ext uri="{FF2B5EF4-FFF2-40B4-BE49-F238E27FC236}">
                <a16:creationId xmlns:a16="http://schemas.microsoft.com/office/drawing/2014/main" id="{58A212C2-8B30-4835-8711-AA981B6CFBE1}"/>
              </a:ext>
            </a:extLst>
          </p:cNvPr>
          <p:cNvSpPr>
            <a:spLocks noGrp="1"/>
          </p:cNvSpPr>
          <p:nvPr>
            <p:ph sz="quarter" idx="10"/>
          </p:nvPr>
        </p:nvSpPr>
        <p:spPr>
          <a:xfrm>
            <a:off x="584200" y="1435100"/>
            <a:ext cx="5394960" cy="4833938"/>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Box 5">
            <a:extLst>
              <a:ext uri="{FF2B5EF4-FFF2-40B4-BE49-F238E27FC236}">
                <a16:creationId xmlns:a16="http://schemas.microsoft.com/office/drawing/2014/main" id="{4F9662A5-6E2F-47B0-9B6E-E87983D3753C}"/>
              </a:ext>
              <a:ext uri="{C183D7F6-B498-43B3-948B-1728B52AA6E4}">
                <adec:decorative xmlns:adec="http://schemas.microsoft.com/office/drawing/2017/decorative" val="1"/>
              </a:ext>
            </a:extLst>
          </p:cNvPr>
          <p:cNvSpPr txBox="1"/>
          <p:nvPr/>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
        <p:nvSpPr>
          <p:cNvPr id="5" name="Text Placeholder 4">
            <a:extLst>
              <a:ext uri="{FF2B5EF4-FFF2-40B4-BE49-F238E27FC236}">
                <a16:creationId xmlns:a16="http://schemas.microsoft.com/office/drawing/2014/main" id="{6E27CBDD-49E9-BBDF-550B-482E4E570E44}"/>
              </a:ext>
            </a:extLst>
          </p:cNvPr>
          <p:cNvSpPr>
            <a:spLocks noGrp="1"/>
          </p:cNvSpPr>
          <p:nvPr>
            <p:ph type="body" sz="quarter" idx="11" hasCustomPrompt="1"/>
          </p:nvPr>
        </p:nvSpPr>
        <p:spPr>
          <a:xfrm>
            <a:off x="584200" y="292100"/>
            <a:ext cx="6583680" cy="153888"/>
          </a:xfrm>
        </p:spPr>
        <p:txBody>
          <a:bodyPr/>
          <a:lstStyle>
            <a:lvl1pPr marL="0" indent="0">
              <a:buNone/>
              <a:defRPr sz="1000" cap="all" baseline="0"/>
            </a:lvl1pPr>
            <a:lvl2pPr marL="228600" indent="0">
              <a:buNone/>
              <a:defRPr/>
            </a:lvl2pPr>
            <a:lvl3pPr marL="457200" indent="0">
              <a:buNone/>
              <a:defRPr/>
            </a:lvl3pPr>
            <a:lvl4pPr marL="661988" indent="0">
              <a:buNone/>
              <a:defRPr/>
            </a:lvl4pPr>
            <a:lvl5pPr marL="855663" indent="0">
              <a:buNone/>
              <a:defRPr/>
            </a:lvl5pPr>
          </a:lstStyle>
          <a:p>
            <a:pPr lvl="0"/>
            <a:r>
              <a:rPr lang="en-US"/>
              <a:t>Click to edit eyebrow style</a:t>
            </a:r>
          </a:p>
        </p:txBody>
      </p:sp>
      <p:pic>
        <p:nvPicPr>
          <p:cNvPr id="3" name="Picture 2" descr="A colorful gradient going from darker blue on the left side to light blue to magenta to orange on the right side">
            <a:extLst>
              <a:ext uri="{FF2B5EF4-FFF2-40B4-BE49-F238E27FC236}">
                <a16:creationId xmlns:a16="http://schemas.microsoft.com/office/drawing/2014/main" id="{B2CFD743-438B-21E8-B2BA-FF8644B73E5E}"/>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rot="16200000">
            <a:off x="8402320" y="3068320"/>
            <a:ext cx="6858000" cy="721360"/>
          </a:xfrm>
          <a:prstGeom prst="roundRect">
            <a:avLst>
              <a:gd name="adj" fmla="val 0"/>
            </a:avLst>
          </a:prstGeom>
        </p:spPr>
      </p:pic>
      <p:sp>
        <p:nvSpPr>
          <p:cNvPr id="7" name="Picture Placeholder 15">
            <a:extLst>
              <a:ext uri="{FF2B5EF4-FFF2-40B4-BE49-F238E27FC236}">
                <a16:creationId xmlns:a16="http://schemas.microsoft.com/office/drawing/2014/main" id="{D4F7535E-BABE-1B76-52D3-D100205F62BD}"/>
              </a:ext>
            </a:extLst>
          </p:cNvPr>
          <p:cNvSpPr>
            <a:spLocks noGrp="1"/>
          </p:cNvSpPr>
          <p:nvPr>
            <p:ph type="pic" sz="quarter" idx="12" hasCustomPrompt="1"/>
          </p:nvPr>
        </p:nvSpPr>
        <p:spPr>
          <a:xfrm>
            <a:off x="6343080" y="1866864"/>
            <a:ext cx="5544120" cy="3124272"/>
          </a:xfrm>
          <a:blipFill>
            <a:blip r:embed="rId3" cstate="email">
              <a:extLst>
                <a:ext uri="{28A0092B-C50C-407E-A947-70E740481C1C}">
                  <a14:useLocalDpi xmlns:a14="http://schemas.microsoft.com/office/drawing/2010/main"/>
                </a:ext>
              </a:extLst>
            </a:blip>
            <a:stretch>
              <a:fillRect/>
            </a:stretch>
          </a:blipFill>
          <a:effectLst>
            <a:outerShdw blurRad="241300" dist="304800" dir="2700000" sx="101000" sy="101000" algn="ctr" rotWithShape="0">
              <a:srgbClr val="000000">
                <a:alpha val="17000"/>
              </a:srgbClr>
            </a:outerShdw>
          </a:effectLst>
        </p:spPr>
        <p:txBody>
          <a:bodyPr lIns="731520" rIns="731520" bIns="1097280" anchor="ctr" anchorCtr="0">
            <a:normAutofit/>
          </a:bodyPr>
          <a:lstStyle>
            <a:lvl1pPr marL="0" indent="0" algn="ctr">
              <a:buFont typeface="Arial" panose="020B0604020202020204" pitchFamily="34" charset="0"/>
              <a:buNone/>
              <a:defRPr sz="2000" b="1">
                <a:solidFill>
                  <a:schemeClr val="tx1"/>
                </a:solidFill>
              </a:defRPr>
            </a:lvl1pPr>
          </a:lstStyle>
          <a:p>
            <a:r>
              <a:rPr lang="en-US"/>
              <a:t>Drag &amp; drop your photo here or click or tap icon below to insert</a:t>
            </a:r>
          </a:p>
        </p:txBody>
      </p:sp>
    </p:spTree>
    <p:extLst>
      <p:ext uri="{BB962C8B-B14F-4D97-AF65-F5344CB8AC3E}">
        <p14:creationId xmlns:p14="http://schemas.microsoft.com/office/powerpoint/2010/main" val="702530714"/>
      </p:ext>
    </p:extLst>
  </p:cSld>
  <p:clrMapOvr>
    <a:masterClrMapping/>
  </p:clrMapOvr>
  <p:transition>
    <p:fade/>
  </p:transition>
  <p:extLst>
    <p:ext uri="{DCECCB84-F9BA-43D5-87BE-67443E8EF086}">
      <p15:sldGuideLst xmlns:p15="http://schemas.microsoft.com/office/powerpoint/2012/main">
        <p15:guide id="2" orient="horz" pos="1272">
          <p15:clr>
            <a:srgbClr val="5ACBF0"/>
          </p15:clr>
        </p15:guide>
        <p15:guide id="3" orient="horz" pos="288">
          <p15:clr>
            <a:srgbClr val="5ACBF0"/>
          </p15:clr>
        </p15:guide>
        <p15:guide id="5" orient="horz" pos="888" userDrawn="1">
          <p15:clr>
            <a:srgbClr val="5ACBF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Device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FCFEFD-88E5-4869-B5C3-1611B0B50E15}"/>
              </a:ext>
            </a:extLst>
          </p:cNvPr>
          <p:cNvSpPr>
            <a:spLocks noGrp="1"/>
          </p:cNvSpPr>
          <p:nvPr>
            <p:ph type="title"/>
          </p:nvPr>
        </p:nvSpPr>
        <p:spPr>
          <a:xfrm>
            <a:off x="588263" y="2875002"/>
            <a:ext cx="3840862" cy="1107996"/>
          </a:xfrm>
        </p:spPr>
        <p:txBody>
          <a:bodyPr anchor="ctr" anchorCtr="0"/>
          <a:lstStyle>
            <a:lvl1pPr>
              <a:defRPr>
                <a:solidFill>
                  <a:schemeClr val="tx1"/>
                </a:solidFill>
              </a:defRPr>
            </a:lvl1pPr>
          </a:lstStyle>
          <a:p>
            <a:r>
              <a:rPr lang="en-US"/>
              <a:t>Click to edit Master title style</a:t>
            </a:r>
          </a:p>
        </p:txBody>
      </p:sp>
      <p:sp>
        <p:nvSpPr>
          <p:cNvPr id="6" name="TextBox 5">
            <a:extLst>
              <a:ext uri="{FF2B5EF4-FFF2-40B4-BE49-F238E27FC236}">
                <a16:creationId xmlns:a16="http://schemas.microsoft.com/office/drawing/2014/main" id="{4F9662A5-6E2F-47B0-9B6E-E87983D3753C}"/>
              </a:ext>
              <a:ext uri="{C183D7F6-B498-43B3-948B-1728B52AA6E4}">
                <adec:decorative xmlns:adec="http://schemas.microsoft.com/office/drawing/2017/decorative" val="1"/>
              </a:ext>
            </a:extLst>
          </p:cNvPr>
          <p:cNvSpPr txBox="1"/>
          <p:nvPr/>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pic>
        <p:nvPicPr>
          <p:cNvPr id="3" name="Picture 2" descr="A colorful gradient going from darker blue on the left side to light blue to magenta to orange on the right side">
            <a:extLst>
              <a:ext uri="{FF2B5EF4-FFF2-40B4-BE49-F238E27FC236}">
                <a16:creationId xmlns:a16="http://schemas.microsoft.com/office/drawing/2014/main" id="{453295D4-3AEF-C922-4A3C-5C3DBD4757AD}"/>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rot="16200000">
            <a:off x="8402320" y="3068320"/>
            <a:ext cx="6858000" cy="721360"/>
          </a:xfrm>
          <a:prstGeom prst="roundRect">
            <a:avLst>
              <a:gd name="adj" fmla="val 0"/>
            </a:avLst>
          </a:prstGeom>
        </p:spPr>
      </p:pic>
      <p:sp>
        <p:nvSpPr>
          <p:cNvPr id="7" name="Picture Placeholder 15">
            <a:extLst>
              <a:ext uri="{FF2B5EF4-FFF2-40B4-BE49-F238E27FC236}">
                <a16:creationId xmlns:a16="http://schemas.microsoft.com/office/drawing/2014/main" id="{D4F7535E-BABE-1B76-52D3-D100205F62BD}"/>
              </a:ext>
            </a:extLst>
          </p:cNvPr>
          <p:cNvSpPr>
            <a:spLocks noGrp="1"/>
          </p:cNvSpPr>
          <p:nvPr>
            <p:ph type="pic" sz="quarter" idx="12" hasCustomPrompt="1"/>
          </p:nvPr>
        </p:nvSpPr>
        <p:spPr>
          <a:xfrm>
            <a:off x="5191125" y="1542284"/>
            <a:ext cx="6696075" cy="3773432"/>
          </a:xfrm>
          <a:blipFill>
            <a:blip r:embed="rId4" cstate="email">
              <a:extLst>
                <a:ext uri="{28A0092B-C50C-407E-A947-70E740481C1C}">
                  <a14:useLocalDpi xmlns:a14="http://schemas.microsoft.com/office/drawing/2010/main"/>
                </a:ext>
              </a:extLst>
            </a:blip>
            <a:stretch>
              <a:fillRect/>
            </a:stretch>
          </a:blipFill>
          <a:effectLst>
            <a:outerShdw blurRad="241300" dist="304800" dir="2700000" sx="101000" sy="101000" algn="ctr" rotWithShape="0">
              <a:srgbClr val="000000">
                <a:alpha val="17000"/>
              </a:srgbClr>
            </a:outerShdw>
          </a:effectLst>
        </p:spPr>
        <p:txBody>
          <a:bodyPr lIns="731520" rIns="731520" bIns="1097280" anchor="ctr" anchorCtr="0">
            <a:normAutofit/>
          </a:bodyPr>
          <a:lstStyle>
            <a:lvl1pPr marL="0" indent="0" algn="ctr">
              <a:buFont typeface="Arial" panose="020B0604020202020204" pitchFamily="34" charset="0"/>
              <a:buNone/>
              <a:defRPr sz="2000" b="1">
                <a:solidFill>
                  <a:schemeClr val="tx1"/>
                </a:solidFill>
              </a:defRPr>
            </a:lvl1pPr>
          </a:lstStyle>
          <a:p>
            <a:r>
              <a:rPr lang="en-US"/>
              <a:t>Drag &amp; drop your photo here or click or tap icon below to insert</a:t>
            </a:r>
          </a:p>
        </p:txBody>
      </p:sp>
    </p:spTree>
    <p:extLst>
      <p:ext uri="{BB962C8B-B14F-4D97-AF65-F5344CB8AC3E}">
        <p14:creationId xmlns:p14="http://schemas.microsoft.com/office/powerpoint/2010/main" val="1533898844"/>
      </p:ext>
    </p:extLst>
  </p:cSld>
  <p:clrMapOvr>
    <a:masterClrMapping/>
  </p:clrMapOvr>
  <p:transition>
    <p:fade/>
  </p:transition>
  <p:extLst>
    <p:ext uri="{DCECCB84-F9BA-43D5-87BE-67443E8EF086}">
      <p15:sldGuideLst xmlns:p15="http://schemas.microsoft.com/office/powerpoint/2012/main">
        <p15:guide id="2" orient="horz" pos="1272">
          <p15:clr>
            <a:srgbClr val="5ACBF0"/>
          </p15:clr>
        </p15:guide>
        <p15:guide id="3" orient="horz" pos="288">
          <p15:clr>
            <a:srgbClr val="5ACBF0"/>
          </p15:clr>
        </p15:guide>
        <p15:guide id="5" orient="horz" pos="904">
          <p15:clr>
            <a:srgbClr val="5ACBF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Square Photo Graphic">
    <p:bg>
      <p:bgPr>
        <a:solidFill>
          <a:srgbClr val="FFF8F3"/>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6834586-5E35-30D9-D8B4-75A164A4F9C0}"/>
              </a:ext>
            </a:extLst>
          </p:cNvPr>
          <p:cNvSpPr/>
          <p:nvPr userDrawn="1"/>
        </p:nvSpPr>
        <p:spPr bwMode="auto">
          <a:xfrm>
            <a:off x="0" y="2438400"/>
            <a:ext cx="12192000" cy="4419600"/>
          </a:xfrm>
          <a:prstGeom prst="rect">
            <a:avLst/>
          </a:prstGeom>
          <a:solidFill>
            <a:srgbClr val="E1D3C7"/>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lvl="0" defTabSz="932472" fontAlgn="base">
              <a:spcBef>
                <a:spcPct val="0"/>
              </a:spcBef>
              <a:spcAft>
                <a:spcPct val="0"/>
              </a:spcAft>
            </a:pPr>
            <a:endParaRPr lang="en-US" sz="2000" err="1">
              <a:solidFill>
                <a:schemeClr val="tx1"/>
              </a:solidFill>
              <a:ea typeface="Segoe UI" pitchFamily="34" charset="0"/>
              <a:cs typeface="Segoe UI" pitchFamily="34" charset="0"/>
            </a:endParaRPr>
          </a:p>
        </p:txBody>
      </p:sp>
      <p:sp>
        <p:nvSpPr>
          <p:cNvPr id="3" name="Title 2">
            <a:extLst>
              <a:ext uri="{FF2B5EF4-FFF2-40B4-BE49-F238E27FC236}">
                <a16:creationId xmlns:a16="http://schemas.microsoft.com/office/drawing/2014/main" id="{935C9167-B5C7-4834-AC78-240C8C3EF11E}"/>
              </a:ext>
            </a:extLst>
          </p:cNvPr>
          <p:cNvSpPr>
            <a:spLocks noGrp="1"/>
          </p:cNvSpPr>
          <p:nvPr>
            <p:ph type="title" hasCustomPrompt="1"/>
          </p:nvPr>
        </p:nvSpPr>
        <p:spPr>
          <a:xfrm>
            <a:off x="588263" y="588963"/>
            <a:ext cx="4745164" cy="1514157"/>
          </a:xfrm>
        </p:spPr>
        <p:txBody>
          <a:bodyPr anchor="b"/>
          <a:lstStyle>
            <a:lvl1pPr>
              <a:defRPr/>
            </a:lvl1pPr>
          </a:lstStyle>
          <a:p>
            <a:r>
              <a:rPr lang="en-US"/>
              <a:t>Title square photo layout </a:t>
            </a:r>
          </a:p>
        </p:txBody>
      </p:sp>
      <p:sp>
        <p:nvSpPr>
          <p:cNvPr id="4" name="Text Placeholder 3">
            <a:extLst>
              <a:ext uri="{FF2B5EF4-FFF2-40B4-BE49-F238E27FC236}">
                <a16:creationId xmlns:a16="http://schemas.microsoft.com/office/drawing/2014/main" id="{0E780C89-4FC1-4FE7-AFCA-1C41A1B0944C}"/>
              </a:ext>
            </a:extLst>
          </p:cNvPr>
          <p:cNvSpPr>
            <a:spLocks noGrp="1"/>
          </p:cNvSpPr>
          <p:nvPr>
            <p:ph type="body" sz="quarter" idx="10"/>
          </p:nvPr>
        </p:nvSpPr>
        <p:spPr>
          <a:xfrm>
            <a:off x="584200" y="2743200"/>
            <a:ext cx="4749800" cy="3525837"/>
          </a:xfrm>
        </p:spPr>
        <p:txBody>
          <a:bodyPr/>
          <a:lstStyle>
            <a:lvl1pPr marL="0" indent="0">
              <a:buNone/>
              <a:defRPr sz="2200">
                <a:latin typeface="+mn-lt"/>
              </a:defRPr>
            </a:lvl1pPr>
            <a:lvl2pPr marL="228600" indent="0">
              <a:buNone/>
              <a:defRPr/>
            </a:lvl2pPr>
            <a:lvl3pPr marL="457200" indent="0">
              <a:buNone/>
              <a:defRPr/>
            </a:lvl3pPr>
            <a:lvl4pPr marL="661988" indent="0">
              <a:buNone/>
              <a:defRPr/>
            </a:lvl4pPr>
            <a:lvl5pPr marL="855663" indent="0">
              <a:buNone/>
              <a:defRPr/>
            </a:lvl5pPr>
          </a:lstStyle>
          <a:p>
            <a:pPr lvl="0"/>
            <a:r>
              <a:rPr lang="en-US"/>
              <a:t>Click to edit Master text styles</a:t>
            </a:r>
          </a:p>
        </p:txBody>
      </p:sp>
      <p:sp>
        <p:nvSpPr>
          <p:cNvPr id="6" name="TextBox 5">
            <a:extLst>
              <a:ext uri="{FF2B5EF4-FFF2-40B4-BE49-F238E27FC236}">
                <a16:creationId xmlns:a16="http://schemas.microsoft.com/office/drawing/2014/main" id="{16BDF4B0-32EF-4DA8-9A83-B73DD831057C}"/>
              </a:ext>
              <a:ext uri="{C183D7F6-B498-43B3-948B-1728B52AA6E4}">
                <adec:decorative xmlns:adec="http://schemas.microsoft.com/office/drawing/2017/decorative" val="1"/>
              </a:ext>
            </a:extLst>
          </p:cNvPr>
          <p:cNvSpPr txBox="1"/>
          <p:nvPr/>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
        <p:nvSpPr>
          <p:cNvPr id="5" name="Picture Placeholder" descr="This photo is a 'placeholder' only. Drag or drop your photo here, or click and tap the center to insert a photo.">
            <a:extLst>
              <a:ext uri="{FF2B5EF4-FFF2-40B4-BE49-F238E27FC236}">
                <a16:creationId xmlns:a16="http://schemas.microsoft.com/office/drawing/2014/main" id="{2E18FD0C-FA99-4937-92CD-5CF7F279CD8E}"/>
              </a:ext>
            </a:extLst>
          </p:cNvPr>
          <p:cNvSpPr>
            <a:spLocks noGrp="1"/>
          </p:cNvSpPr>
          <p:nvPr>
            <p:ph type="pic" sz="quarter" idx="11" hasCustomPrompt="1"/>
          </p:nvPr>
        </p:nvSpPr>
        <p:spPr bwMode="ltGray">
          <a:xfrm>
            <a:off x="5918200" y="1155700"/>
            <a:ext cx="5702300" cy="5465928"/>
          </a:xfrm>
          <a:prstGeom prst="round2SameRect">
            <a:avLst>
              <a:gd name="adj1" fmla="val 2235"/>
              <a:gd name="adj2" fmla="val 0"/>
            </a:avLst>
          </a:prstGeom>
          <a:blipFill>
            <a:blip r:embed="rId2" cstate="email">
              <a:extLst>
                <a:ext uri="{28A0092B-C50C-407E-A947-70E740481C1C}">
                  <a14:useLocalDpi xmlns:a14="http://schemas.microsoft.com/office/drawing/2010/main"/>
                </a:ext>
              </a:extLst>
            </a:blip>
            <a:stretch>
              <a:fillRect b="-4324"/>
            </a:stretch>
          </a:blipFill>
        </p:spPr>
        <p:txBody>
          <a:bodyPr lIns="0" tIns="914400" rIns="0" anchor="t" anchorCtr="0">
            <a:noAutofit/>
          </a:bodyPr>
          <a:lstStyle>
            <a:lvl1pPr marL="0" indent="0" algn="ctr">
              <a:lnSpc>
                <a:spcPct val="100000"/>
              </a:lnSpc>
              <a:buNone/>
              <a:defRPr sz="1100" b="1">
                <a:solidFill>
                  <a:schemeClr val="tx1"/>
                </a:solidFill>
                <a:latin typeface="+mn-lt"/>
                <a:cs typeface="Segoe Sans Display" pitchFamily="2" charset="0"/>
              </a:defRPr>
            </a:lvl1pPr>
          </a:lstStyle>
          <a:p>
            <a:r>
              <a:rPr lang="en-US"/>
              <a:t>Drag &amp; drop your photo here </a:t>
            </a:r>
            <a:br>
              <a:rPr lang="en-US"/>
            </a:br>
            <a:r>
              <a:rPr lang="en-US"/>
              <a:t>or click or tap icon below </a:t>
            </a:r>
            <a:br>
              <a:rPr lang="en-US"/>
            </a:br>
            <a:r>
              <a:rPr lang="en-US"/>
              <a:t>to insert</a:t>
            </a:r>
          </a:p>
        </p:txBody>
      </p:sp>
      <p:pic>
        <p:nvPicPr>
          <p:cNvPr id="8" name="Picture 7">
            <a:extLst>
              <a:ext uri="{FF2B5EF4-FFF2-40B4-BE49-F238E27FC236}">
                <a16:creationId xmlns:a16="http://schemas.microsoft.com/office/drawing/2014/main" id="{E25C000A-8BFF-12E7-7DFB-FF34728592C6}"/>
              </a:ext>
            </a:extLst>
          </p:cNvPr>
          <p:cNvPicPr>
            <a:picLocks noChangeAspect="1"/>
          </p:cNvPicPr>
          <p:nvPr userDrawn="1"/>
        </p:nvPicPr>
        <p:blipFill>
          <a:blip r:embed="rId3" cstate="email">
            <a:extLst>
              <a:ext uri="{28A0092B-C50C-407E-A947-70E740481C1C}">
                <a14:useLocalDpi xmlns:a14="http://schemas.microsoft.com/office/drawing/2010/main"/>
              </a:ext>
            </a:extLst>
          </a:blip>
          <a:srcRect b="93678"/>
          <a:stretch/>
        </p:blipFill>
        <p:spPr>
          <a:xfrm flipV="1">
            <a:off x="5918200" y="6621628"/>
            <a:ext cx="5702300" cy="236372"/>
          </a:xfrm>
          <a:prstGeom prst="round2SameRect">
            <a:avLst>
              <a:gd name="adj1" fmla="val 0"/>
              <a:gd name="adj2" fmla="val 0"/>
            </a:avLst>
          </a:prstGeom>
        </p:spPr>
      </p:pic>
    </p:spTree>
    <p:extLst>
      <p:ext uri="{BB962C8B-B14F-4D97-AF65-F5344CB8AC3E}">
        <p14:creationId xmlns:p14="http://schemas.microsoft.com/office/powerpoint/2010/main" val="4225153931"/>
      </p:ext>
    </p:extLst>
  </p:cSld>
  <p:clrMapOvr>
    <a:masterClrMapping/>
  </p:clrMapOvr>
  <p:transition>
    <p:fade/>
  </p:transition>
  <p:extLst>
    <p:ext uri="{DCECCB84-F9BA-43D5-87BE-67443E8EF086}">
      <p15:sldGuideLst xmlns:p15="http://schemas.microsoft.com/office/powerpoint/2012/main">
        <p15:guide id="2" pos="3360">
          <p15:clr>
            <a:srgbClr val="5ACBF0"/>
          </p15:clr>
        </p15:guide>
        <p15:guide id="7" orient="horz" pos="1968">
          <p15:clr>
            <a:srgbClr val="5ACBF0"/>
          </p15:clr>
        </p15:guide>
        <p15:guide id="8" orient="horz" pos="2232">
          <p15:clr>
            <a:srgbClr val="5ACBF0"/>
          </p15:clr>
        </p15:guide>
        <p15:guide id="10" pos="3729">
          <p15:clr>
            <a:srgbClr val="C35EA4"/>
          </p15:clr>
        </p15:guide>
        <p15:guide id="11" pos="2993">
          <p15:clr>
            <a:srgbClr val="5ACBF0"/>
          </p15:clr>
        </p15:guide>
        <p15:guide id="12" pos="3543">
          <p15:clr>
            <a:srgbClr val="A4A3A4"/>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Square Photo Graphic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35C9167-B5C7-4834-AC78-240C8C3EF11E}"/>
              </a:ext>
            </a:extLst>
          </p:cNvPr>
          <p:cNvSpPr>
            <a:spLocks noGrp="1"/>
          </p:cNvSpPr>
          <p:nvPr>
            <p:ph type="title" hasCustomPrompt="1"/>
          </p:nvPr>
        </p:nvSpPr>
        <p:spPr>
          <a:xfrm>
            <a:off x="588263" y="588963"/>
            <a:ext cx="4158362" cy="2535236"/>
          </a:xfrm>
        </p:spPr>
        <p:txBody>
          <a:bodyPr anchor="b"/>
          <a:lstStyle>
            <a:lvl1pPr>
              <a:defRPr/>
            </a:lvl1pPr>
          </a:lstStyle>
          <a:p>
            <a:r>
              <a:rPr lang="en-US"/>
              <a:t>Title square photo layout </a:t>
            </a:r>
          </a:p>
        </p:txBody>
      </p:sp>
      <p:sp>
        <p:nvSpPr>
          <p:cNvPr id="4" name="Text Placeholder 3">
            <a:extLst>
              <a:ext uri="{FF2B5EF4-FFF2-40B4-BE49-F238E27FC236}">
                <a16:creationId xmlns:a16="http://schemas.microsoft.com/office/drawing/2014/main" id="{0E780C89-4FC1-4FE7-AFCA-1C41A1B0944C}"/>
              </a:ext>
            </a:extLst>
          </p:cNvPr>
          <p:cNvSpPr>
            <a:spLocks noGrp="1"/>
          </p:cNvSpPr>
          <p:nvPr>
            <p:ph type="body" sz="quarter" idx="10"/>
          </p:nvPr>
        </p:nvSpPr>
        <p:spPr>
          <a:xfrm>
            <a:off x="584200" y="3535540"/>
            <a:ext cx="4162425" cy="2733497"/>
          </a:xfrm>
        </p:spPr>
        <p:txBody>
          <a:bodyPr/>
          <a:lstStyle>
            <a:lvl1pPr marL="0" indent="0">
              <a:buNone/>
              <a:defRPr sz="2200">
                <a:latin typeface="+mn-lt"/>
              </a:defRPr>
            </a:lvl1pPr>
            <a:lvl2pPr marL="228600" indent="0">
              <a:buNone/>
              <a:defRPr/>
            </a:lvl2pPr>
            <a:lvl3pPr marL="457200" indent="0">
              <a:buNone/>
              <a:defRPr/>
            </a:lvl3pPr>
            <a:lvl4pPr marL="661988" indent="0">
              <a:buNone/>
              <a:defRPr/>
            </a:lvl4pPr>
            <a:lvl5pPr marL="855663" indent="0">
              <a:buNone/>
              <a:defRPr/>
            </a:lvl5pPr>
          </a:lstStyle>
          <a:p>
            <a:pPr lvl="0"/>
            <a:r>
              <a:rPr lang="en-US"/>
              <a:t>Click to edit Master text styles</a:t>
            </a:r>
          </a:p>
        </p:txBody>
      </p:sp>
      <p:sp>
        <p:nvSpPr>
          <p:cNvPr id="6" name="TextBox 5">
            <a:extLst>
              <a:ext uri="{FF2B5EF4-FFF2-40B4-BE49-F238E27FC236}">
                <a16:creationId xmlns:a16="http://schemas.microsoft.com/office/drawing/2014/main" id="{16BDF4B0-32EF-4DA8-9A83-B73DD831057C}"/>
              </a:ext>
              <a:ext uri="{C183D7F6-B498-43B3-948B-1728B52AA6E4}">
                <adec:decorative xmlns:adec="http://schemas.microsoft.com/office/drawing/2017/decorative" val="1"/>
              </a:ext>
            </a:extLst>
          </p:cNvPr>
          <p:cNvSpPr txBox="1"/>
          <p:nvPr/>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
        <p:nvSpPr>
          <p:cNvPr id="5" name="Picture Placeholder" descr="This photo is a 'placeholder' only. Drag or drop your photo here, or click and tap the center to insert a photo.">
            <a:extLst>
              <a:ext uri="{FF2B5EF4-FFF2-40B4-BE49-F238E27FC236}">
                <a16:creationId xmlns:a16="http://schemas.microsoft.com/office/drawing/2014/main" id="{2E18FD0C-FA99-4937-92CD-5CF7F279CD8E}"/>
              </a:ext>
            </a:extLst>
          </p:cNvPr>
          <p:cNvSpPr>
            <a:spLocks noGrp="1"/>
          </p:cNvSpPr>
          <p:nvPr>
            <p:ph type="pic" sz="quarter" idx="11" hasCustomPrompt="1"/>
          </p:nvPr>
        </p:nvSpPr>
        <p:spPr bwMode="ltGray">
          <a:xfrm>
            <a:off x="5624513" y="585788"/>
            <a:ext cx="5683249" cy="5683249"/>
          </a:xfrm>
          <a:prstGeom prst="roundRect">
            <a:avLst>
              <a:gd name="adj" fmla="val 3259"/>
            </a:avLst>
          </a:prstGeom>
          <a:blipFill>
            <a:blip r:embed="rId3" cstate="email">
              <a:extLst>
                <a:ext uri="{28A0092B-C50C-407E-A947-70E740481C1C}">
                  <a14:useLocalDpi xmlns:a14="http://schemas.microsoft.com/office/drawing/2010/main"/>
                </a:ext>
              </a:extLst>
            </a:blip>
            <a:stretch>
              <a:fillRect/>
            </a:stretch>
          </a:blipFill>
        </p:spPr>
        <p:txBody>
          <a:bodyPr lIns="0" tIns="914400" rIns="0" anchor="t" anchorCtr="0">
            <a:noAutofit/>
          </a:bodyPr>
          <a:lstStyle>
            <a:lvl1pPr marL="0" indent="0" algn="ctr">
              <a:lnSpc>
                <a:spcPct val="100000"/>
              </a:lnSpc>
              <a:buNone/>
              <a:defRPr sz="1200" b="1">
                <a:solidFill>
                  <a:schemeClr val="tx1"/>
                </a:solidFill>
                <a:latin typeface="+mn-lt"/>
                <a:cs typeface="Segoe Sans Display" pitchFamily="2" charset="0"/>
              </a:defRPr>
            </a:lvl1pPr>
          </a:lstStyle>
          <a:p>
            <a:r>
              <a:rPr lang="en-US"/>
              <a:t>Drag &amp; drop your photo here </a:t>
            </a:r>
            <a:br>
              <a:rPr lang="en-US"/>
            </a:br>
            <a:r>
              <a:rPr lang="en-US"/>
              <a:t>or click or tap icon below </a:t>
            </a:r>
            <a:br>
              <a:rPr lang="en-US"/>
            </a:br>
            <a:r>
              <a:rPr lang="en-US"/>
              <a:t>to insert</a:t>
            </a:r>
          </a:p>
        </p:txBody>
      </p:sp>
      <p:pic>
        <p:nvPicPr>
          <p:cNvPr id="2" name="Picture 1" hidden="1">
            <a:extLst>
              <a:ext uri="{FF2B5EF4-FFF2-40B4-BE49-F238E27FC236}">
                <a16:creationId xmlns:a16="http://schemas.microsoft.com/office/drawing/2014/main" id="{4E2E619B-2D74-9B55-98E1-9E6126DE0DB1}"/>
              </a:ext>
            </a:extLst>
          </p:cNvPr>
          <p:cNvPicPr>
            <a:picLocks noChangeAspect="1"/>
          </p:cNvPicPr>
          <p:nvPr userDrawn="1"/>
        </p:nvPicPr>
        <p:blipFill>
          <a:blip r:embed="rId4" cstate="email">
            <a:extLst>
              <a:ext uri="{28A0092B-C50C-407E-A947-70E740481C1C}">
                <a14:useLocalDpi xmlns:a14="http://schemas.microsoft.com/office/drawing/2010/main"/>
              </a:ext>
            </a:extLst>
          </a:blip>
          <a:srcRect b="93678"/>
          <a:stretch/>
        </p:blipFill>
        <p:spPr>
          <a:xfrm flipV="1">
            <a:off x="5614987" y="6032665"/>
            <a:ext cx="5702300" cy="236372"/>
          </a:xfrm>
          <a:prstGeom prst="round2SameRect">
            <a:avLst>
              <a:gd name="adj1" fmla="val 50000"/>
              <a:gd name="adj2" fmla="val 0"/>
            </a:avLst>
          </a:prstGeom>
        </p:spPr>
      </p:pic>
    </p:spTree>
    <p:extLst>
      <p:ext uri="{BB962C8B-B14F-4D97-AF65-F5344CB8AC3E}">
        <p14:creationId xmlns:p14="http://schemas.microsoft.com/office/powerpoint/2010/main" val="4090369602"/>
      </p:ext>
    </p:extLst>
  </p:cSld>
  <p:clrMapOvr>
    <a:masterClrMapping/>
  </p:clrMapOvr>
  <p:transition>
    <p:fade/>
  </p:transition>
  <p:extLst>
    <p:ext uri="{DCECCB84-F9BA-43D5-87BE-67443E8EF086}">
      <p15:sldGuideLst xmlns:p15="http://schemas.microsoft.com/office/powerpoint/2012/main">
        <p15:guide id="2" pos="3360">
          <p15:clr>
            <a:srgbClr val="5ACBF0"/>
          </p15:clr>
        </p15:guide>
        <p15:guide id="7" orient="horz" pos="1968">
          <p15:clr>
            <a:srgbClr val="5ACBF0"/>
          </p15:clr>
        </p15:guide>
        <p15:guide id="8" orient="horz" pos="2232">
          <p15:clr>
            <a:srgbClr val="5ACBF0"/>
          </p15:clr>
        </p15:guide>
        <p15:guide id="10" pos="3729">
          <p15:clr>
            <a:srgbClr val="C35EA4"/>
          </p15:clr>
        </p15:guide>
        <p15:guide id="11" pos="2993">
          <p15:clr>
            <a:srgbClr val="5ACBF0"/>
          </p15:clr>
        </p15:guide>
        <p15:guide id="12" pos="3543">
          <p15:clr>
            <a:srgbClr val="A4A3A4"/>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Square Photo Graphic 3">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35C9167-B5C7-4834-AC78-240C8C3EF11E}"/>
              </a:ext>
            </a:extLst>
          </p:cNvPr>
          <p:cNvSpPr>
            <a:spLocks noGrp="1"/>
          </p:cNvSpPr>
          <p:nvPr>
            <p:ph type="title" hasCustomPrompt="1"/>
          </p:nvPr>
        </p:nvSpPr>
        <p:spPr>
          <a:xfrm>
            <a:off x="588263" y="588963"/>
            <a:ext cx="4158362" cy="2535236"/>
          </a:xfrm>
        </p:spPr>
        <p:txBody>
          <a:bodyPr anchor="b"/>
          <a:lstStyle>
            <a:lvl1pPr>
              <a:defRPr/>
            </a:lvl1pPr>
          </a:lstStyle>
          <a:p>
            <a:r>
              <a:rPr lang="en-US"/>
              <a:t>Title square photo layout </a:t>
            </a:r>
          </a:p>
        </p:txBody>
      </p:sp>
      <p:sp>
        <p:nvSpPr>
          <p:cNvPr id="4" name="Text Placeholder 3">
            <a:extLst>
              <a:ext uri="{FF2B5EF4-FFF2-40B4-BE49-F238E27FC236}">
                <a16:creationId xmlns:a16="http://schemas.microsoft.com/office/drawing/2014/main" id="{0E780C89-4FC1-4FE7-AFCA-1C41A1B0944C}"/>
              </a:ext>
            </a:extLst>
          </p:cNvPr>
          <p:cNvSpPr>
            <a:spLocks noGrp="1"/>
          </p:cNvSpPr>
          <p:nvPr>
            <p:ph type="body" sz="quarter" idx="10"/>
          </p:nvPr>
        </p:nvSpPr>
        <p:spPr>
          <a:xfrm>
            <a:off x="584200" y="3535540"/>
            <a:ext cx="4162425" cy="2733497"/>
          </a:xfrm>
        </p:spPr>
        <p:txBody>
          <a:bodyPr/>
          <a:lstStyle>
            <a:lvl1pPr marL="0" indent="0">
              <a:buNone/>
              <a:defRPr sz="2200">
                <a:latin typeface="+mn-lt"/>
              </a:defRPr>
            </a:lvl1pPr>
            <a:lvl2pPr marL="228600" indent="0">
              <a:buNone/>
              <a:defRPr/>
            </a:lvl2pPr>
            <a:lvl3pPr marL="457200" indent="0">
              <a:buNone/>
              <a:defRPr/>
            </a:lvl3pPr>
            <a:lvl4pPr marL="661988" indent="0">
              <a:buNone/>
              <a:defRPr/>
            </a:lvl4pPr>
            <a:lvl5pPr marL="855663" indent="0">
              <a:buNone/>
              <a:defRPr/>
            </a:lvl5pPr>
          </a:lstStyle>
          <a:p>
            <a:pPr lvl="0"/>
            <a:r>
              <a:rPr lang="en-US"/>
              <a:t>Click to edit Master text styles</a:t>
            </a:r>
          </a:p>
        </p:txBody>
      </p:sp>
      <p:pic>
        <p:nvPicPr>
          <p:cNvPr id="10" name="Picture 9" descr="A close-up of a colorful object&#10;&#10;Description automatically generated">
            <a:extLst>
              <a:ext uri="{FF2B5EF4-FFF2-40B4-BE49-F238E27FC236}">
                <a16:creationId xmlns:a16="http://schemas.microsoft.com/office/drawing/2014/main" id="{89A104E1-D13F-B13B-BB5D-930C8205C897}"/>
              </a:ext>
            </a:extLst>
          </p:cNvPr>
          <p:cNvPicPr>
            <a:picLocks noChangeAspect="1"/>
          </p:cNvPicPr>
          <p:nvPr userDrawn="1"/>
        </p:nvPicPr>
        <p:blipFill>
          <a:blip r:embed="rId3" cstate="email">
            <a:extLst>
              <a:ext uri="{BEBA8EAE-BF5A-486C-A8C5-ECC9F3942E4B}">
                <a14:imgProps xmlns:a14="http://schemas.microsoft.com/office/drawing/2010/main">
                  <a14:imgLayer r:embed="rId4">
                    <a14:imgEffect>
                      <a14:sharpenSoften amount="-65000"/>
                    </a14:imgEffect>
                  </a14:imgLayer>
                </a14:imgProps>
              </a:ext>
              <a:ext uri="{28A0092B-C50C-407E-A947-70E740481C1C}">
                <a14:useLocalDpi xmlns:a14="http://schemas.microsoft.com/office/drawing/2010/main"/>
              </a:ext>
            </a:extLst>
          </a:blip>
          <a:srcRect/>
          <a:stretch/>
        </p:blipFill>
        <p:spPr>
          <a:xfrm>
            <a:off x="5333999" y="0"/>
            <a:ext cx="6858001" cy="6858000"/>
          </a:xfrm>
          <a:prstGeom prst="rect">
            <a:avLst/>
          </a:prstGeom>
          <a:solidFill>
            <a:schemeClr val="bg1"/>
          </a:solidFill>
        </p:spPr>
      </p:pic>
      <p:pic>
        <p:nvPicPr>
          <p:cNvPr id="8" name="Picture 7" descr="A colorful gradient going from darker blue on the left side to light blue to magenta to orange on the right side">
            <a:extLst>
              <a:ext uri="{FF2B5EF4-FFF2-40B4-BE49-F238E27FC236}">
                <a16:creationId xmlns:a16="http://schemas.microsoft.com/office/drawing/2014/main" id="{69B64261-FB99-ADE9-26E4-3ECE1E68CF38}"/>
              </a:ext>
            </a:extLst>
          </p:cNvPr>
          <p:cNvPicPr>
            <a:picLocks noChangeAspect="1"/>
          </p:cNvPicPr>
          <p:nvPr userDrawn="1"/>
        </p:nvPicPr>
        <p:blipFill rotWithShape="1">
          <a:blip r:embed="rId5" cstate="email">
            <a:alphaModFix amt="50000"/>
            <a:extLst>
              <a:ext uri="{28A0092B-C50C-407E-A947-70E740481C1C}">
                <a14:useLocalDpi xmlns:a14="http://schemas.microsoft.com/office/drawing/2010/main"/>
              </a:ext>
            </a:extLst>
          </a:blip>
          <a:srcRect t="160" b="160"/>
          <a:stretch/>
        </p:blipFill>
        <p:spPr>
          <a:xfrm rot="16200000">
            <a:off x="6205856" y="868680"/>
            <a:ext cx="5120640" cy="5120640"/>
          </a:xfrm>
          <a:prstGeom prst="roundRect">
            <a:avLst>
              <a:gd name="adj" fmla="val 2716"/>
            </a:avLst>
          </a:prstGeom>
        </p:spPr>
      </p:pic>
      <p:sp>
        <p:nvSpPr>
          <p:cNvPr id="5" name="Picture Placeholder" descr="This photo is a 'placeholder' only. Drag or drop your photo here, or click and tap the center to insert a photo.">
            <a:extLst>
              <a:ext uri="{FF2B5EF4-FFF2-40B4-BE49-F238E27FC236}">
                <a16:creationId xmlns:a16="http://schemas.microsoft.com/office/drawing/2014/main" id="{2E18FD0C-FA99-4937-92CD-5CF7F279CD8E}"/>
              </a:ext>
            </a:extLst>
          </p:cNvPr>
          <p:cNvSpPr>
            <a:spLocks noGrp="1"/>
          </p:cNvSpPr>
          <p:nvPr>
            <p:ph type="pic" sz="quarter" idx="11" hasCustomPrompt="1"/>
          </p:nvPr>
        </p:nvSpPr>
        <p:spPr bwMode="ltGray">
          <a:xfrm>
            <a:off x="6705600" y="1371600"/>
            <a:ext cx="4114800" cy="4114800"/>
          </a:xfrm>
          <a:prstGeom prst="roundRect">
            <a:avLst>
              <a:gd name="adj" fmla="val 2346"/>
            </a:avLst>
          </a:prstGeom>
          <a:blipFill>
            <a:blip r:embed="rId6" cstate="email">
              <a:extLst>
                <a:ext uri="{28A0092B-C50C-407E-A947-70E740481C1C}">
                  <a14:useLocalDpi xmlns:a14="http://schemas.microsoft.com/office/drawing/2010/main"/>
                </a:ext>
              </a:extLst>
            </a:blip>
            <a:stretch>
              <a:fillRect/>
            </a:stretch>
          </a:blipFill>
        </p:spPr>
        <p:txBody>
          <a:bodyPr lIns="0" tIns="1188720" rIns="0" anchor="t" anchorCtr="0">
            <a:noAutofit/>
          </a:bodyPr>
          <a:lstStyle>
            <a:lvl1pPr marL="0" indent="0" algn="ctr">
              <a:lnSpc>
                <a:spcPct val="100000"/>
              </a:lnSpc>
              <a:buNone/>
              <a:defRPr sz="1200" b="1">
                <a:solidFill>
                  <a:schemeClr val="tx1"/>
                </a:solidFill>
                <a:latin typeface="+mn-lt"/>
                <a:cs typeface="Segoe Sans Display" pitchFamily="2" charset="0"/>
              </a:defRPr>
            </a:lvl1pPr>
          </a:lstStyle>
          <a:p>
            <a:r>
              <a:rPr lang="en-US"/>
              <a:t>Drag &amp; drop your photo here </a:t>
            </a:r>
            <a:br>
              <a:rPr lang="en-US"/>
            </a:br>
            <a:r>
              <a:rPr lang="en-US"/>
              <a:t>or click or tap icon below </a:t>
            </a:r>
            <a:br>
              <a:rPr lang="en-US"/>
            </a:br>
            <a:r>
              <a:rPr lang="en-US"/>
              <a:t>to insert</a:t>
            </a:r>
          </a:p>
        </p:txBody>
      </p:sp>
      <p:sp>
        <p:nvSpPr>
          <p:cNvPr id="6" name="TextBox 5">
            <a:extLst>
              <a:ext uri="{FF2B5EF4-FFF2-40B4-BE49-F238E27FC236}">
                <a16:creationId xmlns:a16="http://schemas.microsoft.com/office/drawing/2014/main" id="{16BDF4B0-32EF-4DA8-9A83-B73DD831057C}"/>
              </a:ext>
              <a:ext uri="{C183D7F6-B498-43B3-948B-1728B52AA6E4}">
                <adec:decorative xmlns:adec="http://schemas.microsoft.com/office/drawing/2017/decorative" val="1"/>
              </a:ext>
            </a:extLst>
          </p:cNvPr>
          <p:cNvSpPr txBox="1"/>
          <p:nvPr/>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3721589298"/>
      </p:ext>
    </p:extLst>
  </p:cSld>
  <p:clrMapOvr>
    <a:masterClrMapping/>
  </p:clrMapOvr>
  <p:transition>
    <p:fade/>
  </p:transition>
  <p:extLst>
    <p:ext uri="{DCECCB84-F9BA-43D5-87BE-67443E8EF086}">
      <p15:sldGuideLst xmlns:p15="http://schemas.microsoft.com/office/powerpoint/2012/main">
        <p15:guide id="2" pos="3360">
          <p15:clr>
            <a:srgbClr val="5ACBF0"/>
          </p15:clr>
        </p15:guide>
        <p15:guide id="7" orient="horz" pos="1968">
          <p15:clr>
            <a:srgbClr val="5ACBF0"/>
          </p15:clr>
        </p15:guide>
        <p15:guide id="8" orient="horz" pos="2232" userDrawn="1">
          <p15:clr>
            <a:srgbClr val="5ACBF0"/>
          </p15:clr>
        </p15:guide>
        <p15:guide id="10" pos="3729">
          <p15:clr>
            <a:srgbClr val="C35EA4"/>
          </p15:clr>
        </p15:guide>
        <p15:guide id="11" pos="2993">
          <p15:clr>
            <a:srgbClr val="5ACBF0"/>
          </p15:clr>
        </p15:guide>
        <p15:guide id="12" pos="3543">
          <p15:clr>
            <a:srgbClr val="A4A3A4"/>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Square Photo Graphic 4">
    <p:bg>
      <p:bgPr>
        <a:solidFill>
          <a:srgbClr val="FFF8F3"/>
        </a:solid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B58AEFBE-EE1F-0FBF-5C84-1DF6EC17775A}"/>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5334000" y="0"/>
            <a:ext cx="6858000" cy="6858000"/>
          </a:xfrm>
          <a:prstGeom prst="rect">
            <a:avLst/>
          </a:prstGeom>
        </p:spPr>
      </p:pic>
      <p:sp>
        <p:nvSpPr>
          <p:cNvPr id="3" name="Title 2">
            <a:extLst>
              <a:ext uri="{FF2B5EF4-FFF2-40B4-BE49-F238E27FC236}">
                <a16:creationId xmlns:a16="http://schemas.microsoft.com/office/drawing/2014/main" id="{935C9167-B5C7-4834-AC78-240C8C3EF11E}"/>
              </a:ext>
            </a:extLst>
          </p:cNvPr>
          <p:cNvSpPr>
            <a:spLocks noGrp="1"/>
          </p:cNvSpPr>
          <p:nvPr>
            <p:ph type="title" hasCustomPrompt="1"/>
          </p:nvPr>
        </p:nvSpPr>
        <p:spPr>
          <a:xfrm>
            <a:off x="588263" y="588963"/>
            <a:ext cx="4158362" cy="2535236"/>
          </a:xfrm>
        </p:spPr>
        <p:txBody>
          <a:bodyPr anchor="b"/>
          <a:lstStyle>
            <a:lvl1pPr>
              <a:defRPr/>
            </a:lvl1pPr>
          </a:lstStyle>
          <a:p>
            <a:r>
              <a:rPr lang="en-US"/>
              <a:t>Title square photo layout </a:t>
            </a:r>
          </a:p>
        </p:txBody>
      </p:sp>
      <p:sp>
        <p:nvSpPr>
          <p:cNvPr id="4" name="Text Placeholder 3">
            <a:extLst>
              <a:ext uri="{FF2B5EF4-FFF2-40B4-BE49-F238E27FC236}">
                <a16:creationId xmlns:a16="http://schemas.microsoft.com/office/drawing/2014/main" id="{0E780C89-4FC1-4FE7-AFCA-1C41A1B0944C}"/>
              </a:ext>
            </a:extLst>
          </p:cNvPr>
          <p:cNvSpPr>
            <a:spLocks noGrp="1"/>
          </p:cNvSpPr>
          <p:nvPr>
            <p:ph type="body" sz="quarter" idx="10"/>
          </p:nvPr>
        </p:nvSpPr>
        <p:spPr>
          <a:xfrm>
            <a:off x="584200" y="3535540"/>
            <a:ext cx="4162425" cy="2733497"/>
          </a:xfrm>
        </p:spPr>
        <p:txBody>
          <a:bodyPr/>
          <a:lstStyle>
            <a:lvl1pPr marL="0" indent="0">
              <a:buNone/>
              <a:defRPr sz="2200">
                <a:latin typeface="+mn-lt"/>
              </a:defRPr>
            </a:lvl1pPr>
            <a:lvl2pPr marL="228600" indent="0">
              <a:buNone/>
              <a:defRPr/>
            </a:lvl2pPr>
            <a:lvl3pPr marL="457200" indent="0">
              <a:buNone/>
              <a:defRPr/>
            </a:lvl3pPr>
            <a:lvl4pPr marL="661988" indent="0">
              <a:buNone/>
              <a:defRPr/>
            </a:lvl4pPr>
            <a:lvl5pPr marL="855663" indent="0">
              <a:buNone/>
              <a:defRPr/>
            </a:lvl5pPr>
          </a:lstStyle>
          <a:p>
            <a:pPr lvl="0"/>
            <a:r>
              <a:rPr lang="en-US"/>
              <a:t>Click to edit Master text styles</a:t>
            </a:r>
          </a:p>
        </p:txBody>
      </p:sp>
      <p:sp>
        <p:nvSpPr>
          <p:cNvPr id="5" name="Picture Placeholder" descr="This photo is a 'placeholder' only. Drag or drop your photo here, or click and tap the center to insert a photo.">
            <a:extLst>
              <a:ext uri="{FF2B5EF4-FFF2-40B4-BE49-F238E27FC236}">
                <a16:creationId xmlns:a16="http://schemas.microsoft.com/office/drawing/2014/main" id="{2E18FD0C-FA99-4937-92CD-5CF7F279CD8E}"/>
              </a:ext>
            </a:extLst>
          </p:cNvPr>
          <p:cNvSpPr>
            <a:spLocks noGrp="1"/>
          </p:cNvSpPr>
          <p:nvPr>
            <p:ph type="pic" sz="quarter" idx="11" hasCustomPrompt="1"/>
          </p:nvPr>
        </p:nvSpPr>
        <p:spPr bwMode="ltGray">
          <a:xfrm>
            <a:off x="6705600" y="1371600"/>
            <a:ext cx="4114800" cy="4114800"/>
          </a:xfrm>
          <a:prstGeom prst="roundRect">
            <a:avLst>
              <a:gd name="adj" fmla="val 2602"/>
            </a:avLst>
          </a:prstGeom>
          <a:blipFill>
            <a:blip r:embed="rId3" cstate="email">
              <a:extLst>
                <a:ext uri="{28A0092B-C50C-407E-A947-70E740481C1C}">
                  <a14:useLocalDpi xmlns:a14="http://schemas.microsoft.com/office/drawing/2010/main"/>
                </a:ext>
              </a:extLst>
            </a:blip>
            <a:stretch>
              <a:fillRect/>
            </a:stretch>
          </a:blipFill>
        </p:spPr>
        <p:txBody>
          <a:bodyPr lIns="0" tIns="1188720" rIns="0" anchor="t" anchorCtr="0">
            <a:noAutofit/>
          </a:bodyPr>
          <a:lstStyle>
            <a:lvl1pPr marL="0" indent="0" algn="ctr">
              <a:lnSpc>
                <a:spcPct val="100000"/>
              </a:lnSpc>
              <a:buNone/>
              <a:defRPr sz="1200" b="1">
                <a:solidFill>
                  <a:schemeClr val="tx1"/>
                </a:solidFill>
                <a:latin typeface="+mn-lt"/>
                <a:cs typeface="Segoe Sans Display" pitchFamily="2" charset="0"/>
              </a:defRPr>
            </a:lvl1pPr>
          </a:lstStyle>
          <a:p>
            <a:r>
              <a:rPr lang="en-US"/>
              <a:t>Drag &amp; drop your photo here </a:t>
            </a:r>
            <a:br>
              <a:rPr lang="en-US"/>
            </a:br>
            <a:r>
              <a:rPr lang="en-US"/>
              <a:t>or click or tap icon below </a:t>
            </a:r>
            <a:br>
              <a:rPr lang="en-US"/>
            </a:br>
            <a:r>
              <a:rPr lang="en-US"/>
              <a:t>to insert</a:t>
            </a:r>
          </a:p>
        </p:txBody>
      </p:sp>
      <p:sp>
        <p:nvSpPr>
          <p:cNvPr id="6" name="TextBox 5">
            <a:extLst>
              <a:ext uri="{FF2B5EF4-FFF2-40B4-BE49-F238E27FC236}">
                <a16:creationId xmlns:a16="http://schemas.microsoft.com/office/drawing/2014/main" id="{16BDF4B0-32EF-4DA8-9A83-B73DD831057C}"/>
              </a:ext>
              <a:ext uri="{C183D7F6-B498-43B3-948B-1728B52AA6E4}">
                <adec:decorative xmlns:adec="http://schemas.microsoft.com/office/drawing/2017/decorative" val="1"/>
              </a:ext>
            </a:extLst>
          </p:cNvPr>
          <p:cNvSpPr txBox="1"/>
          <p:nvPr/>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1658563649"/>
      </p:ext>
    </p:extLst>
  </p:cSld>
  <p:clrMapOvr>
    <a:masterClrMapping/>
  </p:clrMapOvr>
  <p:transition>
    <p:fade/>
  </p:transition>
  <p:extLst>
    <p:ext uri="{DCECCB84-F9BA-43D5-87BE-67443E8EF086}">
      <p15:sldGuideLst xmlns:p15="http://schemas.microsoft.com/office/powerpoint/2012/main">
        <p15:guide id="2" pos="3360">
          <p15:clr>
            <a:srgbClr val="5ACBF0"/>
          </p15:clr>
        </p15:guide>
        <p15:guide id="7" orient="horz" pos="1968">
          <p15:clr>
            <a:srgbClr val="5ACBF0"/>
          </p15:clr>
        </p15:guide>
        <p15:guide id="8" orient="horz" pos="2232" userDrawn="1">
          <p15:clr>
            <a:srgbClr val="5ACBF0"/>
          </p15:clr>
        </p15:guide>
        <p15:guide id="10" pos="3729">
          <p15:clr>
            <a:srgbClr val="C35EA4"/>
          </p15:clr>
        </p15:guide>
        <p15:guide id="11" pos="2993">
          <p15:clr>
            <a:srgbClr val="5ACBF0"/>
          </p15:clr>
        </p15:guide>
        <p15:guide id="12" pos="3543">
          <p15:clr>
            <a:srgbClr val="A4A3A4"/>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Title - Square Photo ">
    <p:spTree>
      <p:nvGrpSpPr>
        <p:cNvPr id="1" name=""/>
        <p:cNvGrpSpPr/>
        <p:nvPr/>
      </p:nvGrpSpPr>
      <p:grpSpPr>
        <a:xfrm>
          <a:off x="0" y="0"/>
          <a:ext cx="0" cy="0"/>
          <a:chOff x="0" y="0"/>
          <a:chExt cx="0" cy="0"/>
        </a:xfrm>
      </p:grpSpPr>
      <p:sp>
        <p:nvSpPr>
          <p:cNvPr id="5" name="Picture Placeholder" descr="This photo is a 'placeholder' only. Drag or drop your photo here, or click and tap the center to insert a photo.">
            <a:extLst>
              <a:ext uri="{FF2B5EF4-FFF2-40B4-BE49-F238E27FC236}">
                <a16:creationId xmlns:a16="http://schemas.microsoft.com/office/drawing/2014/main" id="{2E18FD0C-FA99-4937-92CD-5CF7F279CD8E}"/>
              </a:ext>
            </a:extLst>
          </p:cNvPr>
          <p:cNvSpPr>
            <a:spLocks noGrp="1"/>
          </p:cNvSpPr>
          <p:nvPr>
            <p:ph type="pic" sz="quarter" idx="11" hasCustomPrompt="1"/>
          </p:nvPr>
        </p:nvSpPr>
        <p:spPr bwMode="ltGray">
          <a:xfrm>
            <a:off x="5334000" y="0"/>
            <a:ext cx="6858000" cy="6858000"/>
          </a:xfrm>
          <a:blipFill dpi="0" rotWithShape="1">
            <a:blip r:embed="rId2" cstate="email">
              <a:extLst>
                <a:ext uri="{28A0092B-C50C-407E-A947-70E740481C1C}">
                  <a14:useLocalDpi xmlns:a14="http://schemas.microsoft.com/office/drawing/2010/main"/>
                </a:ext>
              </a:extLst>
            </a:blip>
            <a:srcRect/>
            <a:stretch>
              <a:fillRect/>
            </a:stretch>
          </a:blipFill>
        </p:spPr>
        <p:txBody>
          <a:bodyPr lIns="0" tIns="2377440" rIns="0" anchor="t" anchorCtr="0">
            <a:noAutofit/>
          </a:bodyPr>
          <a:lstStyle>
            <a:lvl1pPr marL="0" indent="0" algn="ctr">
              <a:lnSpc>
                <a:spcPct val="100000"/>
              </a:lnSpc>
              <a:buNone/>
              <a:defRPr sz="1400" b="1">
                <a:solidFill>
                  <a:schemeClr val="tx1"/>
                </a:solidFill>
                <a:latin typeface="+mn-lt"/>
                <a:cs typeface="Segoe Sans Display" pitchFamily="2" charset="0"/>
              </a:defRPr>
            </a:lvl1pPr>
          </a:lstStyle>
          <a:p>
            <a:r>
              <a:rPr lang="en-US"/>
              <a:t>Drag &amp; drop your photo here </a:t>
            </a:r>
            <a:br>
              <a:rPr lang="en-US"/>
            </a:br>
            <a:r>
              <a:rPr lang="en-US"/>
              <a:t>or click or tap icon below </a:t>
            </a:r>
            <a:br>
              <a:rPr lang="en-US"/>
            </a:br>
            <a:r>
              <a:rPr lang="en-US"/>
              <a:t>to insert</a:t>
            </a:r>
          </a:p>
        </p:txBody>
      </p:sp>
      <p:sp>
        <p:nvSpPr>
          <p:cNvPr id="3" name="Title 2">
            <a:extLst>
              <a:ext uri="{FF2B5EF4-FFF2-40B4-BE49-F238E27FC236}">
                <a16:creationId xmlns:a16="http://schemas.microsoft.com/office/drawing/2014/main" id="{935C9167-B5C7-4834-AC78-240C8C3EF11E}"/>
              </a:ext>
            </a:extLst>
          </p:cNvPr>
          <p:cNvSpPr>
            <a:spLocks noGrp="1"/>
          </p:cNvSpPr>
          <p:nvPr>
            <p:ph type="title" hasCustomPrompt="1"/>
          </p:nvPr>
        </p:nvSpPr>
        <p:spPr>
          <a:xfrm>
            <a:off x="588263" y="588963"/>
            <a:ext cx="4158362" cy="2535236"/>
          </a:xfrm>
        </p:spPr>
        <p:txBody>
          <a:bodyPr anchor="b"/>
          <a:lstStyle>
            <a:lvl1pPr>
              <a:defRPr/>
            </a:lvl1pPr>
          </a:lstStyle>
          <a:p>
            <a:r>
              <a:rPr lang="en-US"/>
              <a:t>Title square photo layout </a:t>
            </a:r>
          </a:p>
        </p:txBody>
      </p:sp>
      <p:sp>
        <p:nvSpPr>
          <p:cNvPr id="4" name="Text Placeholder 3">
            <a:extLst>
              <a:ext uri="{FF2B5EF4-FFF2-40B4-BE49-F238E27FC236}">
                <a16:creationId xmlns:a16="http://schemas.microsoft.com/office/drawing/2014/main" id="{0E780C89-4FC1-4FE7-AFCA-1C41A1B0944C}"/>
              </a:ext>
            </a:extLst>
          </p:cNvPr>
          <p:cNvSpPr>
            <a:spLocks noGrp="1"/>
          </p:cNvSpPr>
          <p:nvPr>
            <p:ph type="body" sz="quarter" idx="10"/>
          </p:nvPr>
        </p:nvSpPr>
        <p:spPr>
          <a:xfrm>
            <a:off x="584200" y="3535540"/>
            <a:ext cx="4162425" cy="2733497"/>
          </a:xfrm>
        </p:spPr>
        <p:txBody>
          <a:bodyPr/>
          <a:lstStyle>
            <a:lvl1pPr marL="0" indent="0">
              <a:buNone/>
              <a:defRPr sz="2200">
                <a:latin typeface="+mn-lt"/>
              </a:defRPr>
            </a:lvl1pPr>
            <a:lvl2pPr marL="228600" indent="0">
              <a:buNone/>
              <a:defRPr/>
            </a:lvl2pPr>
            <a:lvl3pPr marL="457200" indent="0">
              <a:buNone/>
              <a:defRPr/>
            </a:lvl3pPr>
            <a:lvl4pPr marL="661988" indent="0">
              <a:buNone/>
              <a:defRPr/>
            </a:lvl4pPr>
            <a:lvl5pPr marL="855663" indent="0">
              <a:buNone/>
              <a:defRPr/>
            </a:lvl5pPr>
          </a:lstStyle>
          <a:p>
            <a:pPr lvl="0"/>
            <a:r>
              <a:rPr lang="en-US"/>
              <a:t>Click to edit Master text styles</a:t>
            </a:r>
          </a:p>
        </p:txBody>
      </p:sp>
      <p:sp>
        <p:nvSpPr>
          <p:cNvPr id="6" name="TextBox 5">
            <a:extLst>
              <a:ext uri="{FF2B5EF4-FFF2-40B4-BE49-F238E27FC236}">
                <a16:creationId xmlns:a16="http://schemas.microsoft.com/office/drawing/2014/main" id="{16BDF4B0-32EF-4DA8-9A83-B73DD831057C}"/>
              </a:ext>
              <a:ext uri="{C183D7F6-B498-43B3-948B-1728B52AA6E4}">
                <adec:decorative xmlns:adec="http://schemas.microsoft.com/office/drawing/2017/decorative" val="1"/>
              </a:ext>
            </a:extLst>
          </p:cNvPr>
          <p:cNvSpPr txBox="1"/>
          <p:nvPr/>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2327447213"/>
      </p:ext>
    </p:extLst>
  </p:cSld>
  <p:clrMapOvr>
    <a:masterClrMapping/>
  </p:clrMapOvr>
  <p:transition>
    <p:fade/>
  </p:transition>
  <p:extLst>
    <p:ext uri="{DCECCB84-F9BA-43D5-87BE-67443E8EF086}">
      <p15:sldGuideLst xmlns:p15="http://schemas.microsoft.com/office/powerpoint/2012/main">
        <p15:guide id="2" pos="3360">
          <p15:clr>
            <a:srgbClr val="5ACBF0"/>
          </p15:clr>
        </p15:guide>
        <p15:guide id="7" orient="horz" pos="1968">
          <p15:clr>
            <a:srgbClr val="5ACBF0"/>
          </p15:clr>
        </p15:guide>
        <p15:guide id="8" orient="horz" pos="2226">
          <p15:clr>
            <a:srgbClr val="5ACBF0"/>
          </p15:clr>
        </p15:guide>
        <p15:guide id="10" pos="3729">
          <p15:clr>
            <a:srgbClr val="C35EA4"/>
          </p15:clr>
        </p15:guide>
        <p15:guide id="11" pos="2993">
          <p15:clr>
            <a:srgbClr val="5ACBF0"/>
          </p15:clr>
        </p15:guide>
        <p15:guide id="12" pos="3543">
          <p15:clr>
            <a:srgbClr val="A4A3A4"/>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Square Photo ">
    <p:bg>
      <p:bgPr>
        <a:solidFill>
          <a:srgbClr val="E8E6DF"/>
        </a:solidFill>
        <a:effectLst/>
      </p:bgPr>
    </p:bg>
    <p:spTree>
      <p:nvGrpSpPr>
        <p:cNvPr id="1" name=""/>
        <p:cNvGrpSpPr/>
        <p:nvPr/>
      </p:nvGrpSpPr>
      <p:grpSpPr>
        <a:xfrm>
          <a:off x="0" y="0"/>
          <a:ext cx="0" cy="0"/>
          <a:chOff x="0" y="0"/>
          <a:chExt cx="0" cy="0"/>
        </a:xfrm>
      </p:grpSpPr>
      <p:sp>
        <p:nvSpPr>
          <p:cNvPr id="2" name="Picture Placeholder" descr="This photo is a 'placeholder' only. Drag or drop your photo here, or click and tap the center to insert a photo.">
            <a:extLst>
              <a:ext uri="{FF2B5EF4-FFF2-40B4-BE49-F238E27FC236}">
                <a16:creationId xmlns:a16="http://schemas.microsoft.com/office/drawing/2014/main" id="{F7F87341-ECEA-3B94-51B2-A9E24914685F}"/>
              </a:ext>
            </a:extLst>
          </p:cNvPr>
          <p:cNvSpPr>
            <a:spLocks noGrp="1"/>
          </p:cNvSpPr>
          <p:nvPr>
            <p:ph type="pic" sz="quarter" idx="11" hasCustomPrompt="1"/>
          </p:nvPr>
        </p:nvSpPr>
        <p:spPr bwMode="ltGray">
          <a:xfrm>
            <a:off x="5334000" y="0"/>
            <a:ext cx="6858000" cy="6858000"/>
          </a:xfrm>
          <a:blipFill dpi="0" rotWithShape="1">
            <a:blip r:embed="rId2"/>
            <a:srcRect/>
            <a:stretch>
              <a:fillRect/>
            </a:stretch>
          </a:blipFill>
        </p:spPr>
        <p:txBody>
          <a:bodyPr lIns="0" tIns="2377440" rIns="0" anchor="t" anchorCtr="0">
            <a:noAutofit/>
          </a:bodyPr>
          <a:lstStyle>
            <a:lvl1pPr marL="0" indent="0" algn="ctr">
              <a:lnSpc>
                <a:spcPct val="100000"/>
              </a:lnSpc>
              <a:buNone/>
              <a:defRPr sz="1400" b="1">
                <a:solidFill>
                  <a:schemeClr val="tx1"/>
                </a:solidFill>
                <a:latin typeface="+mn-lt"/>
                <a:cs typeface="Segoe Sans Display" pitchFamily="2" charset="0"/>
              </a:defRPr>
            </a:lvl1pPr>
          </a:lstStyle>
          <a:p>
            <a:r>
              <a:rPr lang="en-US"/>
              <a:t>Drag &amp; drop your photo here </a:t>
            </a:r>
            <a:br>
              <a:rPr lang="en-US"/>
            </a:br>
            <a:r>
              <a:rPr lang="en-US"/>
              <a:t>or click or tap icon below </a:t>
            </a:r>
            <a:br>
              <a:rPr lang="en-US"/>
            </a:br>
            <a:r>
              <a:rPr lang="en-US"/>
              <a:t>to insert</a:t>
            </a:r>
          </a:p>
        </p:txBody>
      </p:sp>
      <p:sp>
        <p:nvSpPr>
          <p:cNvPr id="6" name="Rectangle 5">
            <a:extLst>
              <a:ext uri="{FF2B5EF4-FFF2-40B4-BE49-F238E27FC236}">
                <a16:creationId xmlns:a16="http://schemas.microsoft.com/office/drawing/2014/main" id="{3DED39DE-8DED-DC59-2BDA-C621877CF646}"/>
              </a:ext>
            </a:extLst>
          </p:cNvPr>
          <p:cNvSpPr/>
          <p:nvPr userDrawn="1"/>
        </p:nvSpPr>
        <p:spPr bwMode="auto">
          <a:xfrm>
            <a:off x="0" y="-1"/>
            <a:ext cx="5334000" cy="6857999"/>
          </a:xfrm>
          <a:prstGeom prst="rect">
            <a:avLst/>
          </a:prstGeom>
          <a:gradFill flip="none" rotWithShape="1">
            <a:gsLst>
              <a:gs pos="100000">
                <a:schemeClr val="bg1">
                  <a:alpha val="0"/>
                </a:schemeClr>
              </a:gs>
              <a:gs pos="0">
                <a:schemeClr val="bg1">
                  <a:shade val="100000"/>
                  <a:satMod val="115000"/>
                  <a:alpha val="22143"/>
                </a:schemeClr>
              </a:gs>
            </a:gsLst>
            <a:lin ang="2700000" scaled="1"/>
            <a:tileRect/>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solidFill>
                <a:schemeClr val="tx1"/>
              </a:solidFill>
              <a:ea typeface="Segoe UI" pitchFamily="34" charset="0"/>
              <a:cs typeface="Segoe UI" pitchFamily="34" charset="0"/>
            </a:endParaRPr>
          </a:p>
        </p:txBody>
      </p:sp>
      <p:sp>
        <p:nvSpPr>
          <p:cNvPr id="3" name="Title 2">
            <a:extLst>
              <a:ext uri="{FF2B5EF4-FFF2-40B4-BE49-F238E27FC236}">
                <a16:creationId xmlns:a16="http://schemas.microsoft.com/office/drawing/2014/main" id="{9B92DE97-5F35-4963-AC7A-96FEB98062FF}"/>
              </a:ext>
            </a:extLst>
          </p:cNvPr>
          <p:cNvSpPr>
            <a:spLocks noGrp="1"/>
          </p:cNvSpPr>
          <p:nvPr>
            <p:ph type="title"/>
          </p:nvPr>
        </p:nvSpPr>
        <p:spPr>
          <a:xfrm>
            <a:off x="588263" y="585788"/>
            <a:ext cx="4159950" cy="5683249"/>
          </a:xfrm>
        </p:spPr>
        <p:txBody>
          <a:bodyPr anchor="ctr"/>
          <a:lstStyle/>
          <a:p>
            <a:r>
              <a:rPr lang="en-US"/>
              <a:t>Click to edit Master title style</a:t>
            </a:r>
          </a:p>
        </p:txBody>
      </p:sp>
      <p:sp>
        <p:nvSpPr>
          <p:cNvPr id="5" name="TextBox 4">
            <a:extLst>
              <a:ext uri="{FF2B5EF4-FFF2-40B4-BE49-F238E27FC236}">
                <a16:creationId xmlns:a16="http://schemas.microsoft.com/office/drawing/2014/main" id="{8A09A47B-FEF5-47F3-B2DD-A73E7C3234AF}"/>
              </a:ext>
              <a:ext uri="{C183D7F6-B498-43B3-948B-1728B52AA6E4}">
                <adec:decorative xmlns:adec="http://schemas.microsoft.com/office/drawing/2017/decorative" val="1"/>
              </a:ext>
            </a:extLst>
          </p:cNvPr>
          <p:cNvSpPr txBox="1"/>
          <p:nvPr/>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2925968167"/>
      </p:ext>
    </p:extLst>
  </p:cSld>
  <p:clrMapOvr>
    <a:masterClrMapping/>
  </p:clrMapOvr>
  <p:transition>
    <p:fade/>
  </p:transition>
  <p:extLst>
    <p:ext uri="{DCECCB84-F9BA-43D5-87BE-67443E8EF086}">
      <p15:sldGuideLst xmlns:p15="http://schemas.microsoft.com/office/powerpoint/2012/main">
        <p15:guide id="2" pos="3360">
          <p15:clr>
            <a:srgbClr val="5ACBF0"/>
          </p15:clr>
        </p15:guide>
        <p15:guide id="5" orient="horz" pos="2160">
          <p15:clr>
            <a:srgbClr val="5ACBF0"/>
          </p15:clr>
        </p15:guide>
        <p15:guide id="6" pos="2991">
          <p15:clr>
            <a:srgbClr val="5ACBF0"/>
          </p15:clr>
        </p15:guide>
        <p15:guide id="7" pos="3728">
          <p15:clr>
            <a:srgbClr val="C35EA4"/>
          </p15:clr>
        </p15:guide>
        <p15:guide id="8" pos="3544">
          <p15:clr>
            <a:srgbClr val="A4A3A4"/>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Square Photo 2">
    <p:spTree>
      <p:nvGrpSpPr>
        <p:cNvPr id="1" name=""/>
        <p:cNvGrpSpPr/>
        <p:nvPr/>
      </p:nvGrpSpPr>
      <p:grpSpPr>
        <a:xfrm>
          <a:off x="0" y="0"/>
          <a:ext cx="0" cy="0"/>
          <a:chOff x="0" y="0"/>
          <a:chExt cx="0" cy="0"/>
        </a:xfrm>
      </p:grpSpPr>
      <p:sp>
        <p:nvSpPr>
          <p:cNvPr id="2" name="Picture Placeholder" descr="This photo is a 'placeholder' only. Drag or drop your photo here, or click and tap the center to insert a photo.">
            <a:extLst>
              <a:ext uri="{FF2B5EF4-FFF2-40B4-BE49-F238E27FC236}">
                <a16:creationId xmlns:a16="http://schemas.microsoft.com/office/drawing/2014/main" id="{3D4BC3CE-C968-246E-EAC3-B829FDF59F19}"/>
              </a:ext>
            </a:extLst>
          </p:cNvPr>
          <p:cNvSpPr>
            <a:spLocks noGrp="1"/>
          </p:cNvSpPr>
          <p:nvPr>
            <p:ph type="pic" sz="quarter" idx="11" hasCustomPrompt="1"/>
          </p:nvPr>
        </p:nvSpPr>
        <p:spPr bwMode="ltGray">
          <a:xfrm>
            <a:off x="5334000" y="0"/>
            <a:ext cx="6858000" cy="6858000"/>
          </a:xfrm>
          <a:blipFill dpi="0" rotWithShape="1">
            <a:blip r:embed="rId2" cstate="email">
              <a:extLst>
                <a:ext uri="{28A0092B-C50C-407E-A947-70E740481C1C}">
                  <a14:useLocalDpi xmlns:a14="http://schemas.microsoft.com/office/drawing/2010/main"/>
                </a:ext>
              </a:extLst>
            </a:blip>
            <a:srcRect/>
            <a:stretch>
              <a:fillRect/>
            </a:stretch>
          </a:blipFill>
        </p:spPr>
        <p:txBody>
          <a:bodyPr lIns="0" tIns="2377440" rIns="0" anchor="t" anchorCtr="0">
            <a:noAutofit/>
          </a:bodyPr>
          <a:lstStyle>
            <a:lvl1pPr marL="0" indent="0" algn="ctr">
              <a:lnSpc>
                <a:spcPct val="100000"/>
              </a:lnSpc>
              <a:buNone/>
              <a:defRPr sz="1400" b="1">
                <a:solidFill>
                  <a:schemeClr val="tx1"/>
                </a:solidFill>
                <a:latin typeface="+mn-lt"/>
                <a:cs typeface="Segoe Sans Display" pitchFamily="2" charset="0"/>
              </a:defRPr>
            </a:lvl1pPr>
          </a:lstStyle>
          <a:p>
            <a:r>
              <a:rPr lang="en-US"/>
              <a:t>Drag &amp; drop your photo here </a:t>
            </a:r>
            <a:br>
              <a:rPr lang="en-US"/>
            </a:br>
            <a:r>
              <a:rPr lang="en-US"/>
              <a:t>or click or tap icon below </a:t>
            </a:r>
            <a:br>
              <a:rPr lang="en-US"/>
            </a:br>
            <a:r>
              <a:rPr lang="en-US"/>
              <a:t>to insert</a:t>
            </a:r>
          </a:p>
        </p:txBody>
      </p:sp>
      <p:sp>
        <p:nvSpPr>
          <p:cNvPr id="3" name="Title 2">
            <a:extLst>
              <a:ext uri="{FF2B5EF4-FFF2-40B4-BE49-F238E27FC236}">
                <a16:creationId xmlns:a16="http://schemas.microsoft.com/office/drawing/2014/main" id="{84E2C6C6-B442-4DE7-9C6C-405B9005314D}"/>
              </a:ext>
            </a:extLst>
          </p:cNvPr>
          <p:cNvSpPr>
            <a:spLocks noGrp="1"/>
          </p:cNvSpPr>
          <p:nvPr>
            <p:ph type="title" hasCustomPrompt="1"/>
          </p:nvPr>
        </p:nvSpPr>
        <p:spPr>
          <a:xfrm>
            <a:off x="588263" y="2979738"/>
            <a:ext cx="4163125" cy="3289300"/>
          </a:xfrm>
        </p:spPr>
        <p:txBody>
          <a:bodyPr anchor="t"/>
          <a:lstStyle>
            <a:lvl1pPr>
              <a:defRPr sz="2800"/>
            </a:lvl1pPr>
          </a:lstStyle>
          <a:p>
            <a:r>
              <a:rPr lang="en-US"/>
              <a:t>Square photo layout with smaller text</a:t>
            </a:r>
          </a:p>
        </p:txBody>
      </p:sp>
      <p:sp>
        <p:nvSpPr>
          <p:cNvPr id="5" name="TextBox 4">
            <a:extLst>
              <a:ext uri="{FF2B5EF4-FFF2-40B4-BE49-F238E27FC236}">
                <a16:creationId xmlns:a16="http://schemas.microsoft.com/office/drawing/2014/main" id="{6C2F1290-9237-4BEE-AAAC-6708F286265B}"/>
              </a:ext>
              <a:ext uri="{C183D7F6-B498-43B3-948B-1728B52AA6E4}">
                <adec:decorative xmlns:adec="http://schemas.microsoft.com/office/drawing/2017/decorative" val="1"/>
              </a:ext>
            </a:extLst>
          </p:cNvPr>
          <p:cNvSpPr txBox="1"/>
          <p:nvPr/>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2363888581"/>
      </p:ext>
    </p:extLst>
  </p:cSld>
  <p:clrMapOvr>
    <a:masterClrMapping/>
  </p:clrMapOvr>
  <p:transition>
    <p:fade/>
  </p:transition>
  <p:extLst>
    <p:ext uri="{DCECCB84-F9BA-43D5-87BE-67443E8EF086}">
      <p15:sldGuideLst xmlns:p15="http://schemas.microsoft.com/office/powerpoint/2012/main">
        <p15:guide id="2" pos="3360">
          <p15:clr>
            <a:srgbClr val="5ACBF0"/>
          </p15:clr>
        </p15:guide>
        <p15:guide id="3" orient="horz" pos="1877">
          <p15:clr>
            <a:srgbClr val="5ACBF0"/>
          </p15:clr>
        </p15:guide>
        <p15:guide id="4" pos="3731">
          <p15:clr>
            <a:srgbClr val="C35EA4"/>
          </p15:clr>
        </p15:guide>
        <p15:guide id="5" pos="2993">
          <p15:clr>
            <a:srgbClr val="5ACBF0"/>
          </p15:clr>
        </p15:guide>
        <p15:guide id="6" pos="3547">
          <p15:clr>
            <a:srgbClr val="A4A3A4"/>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Top horizontal photo and title">
    <p:spTree>
      <p:nvGrpSpPr>
        <p:cNvPr id="1" name=""/>
        <p:cNvGrpSpPr/>
        <p:nvPr/>
      </p:nvGrpSpPr>
      <p:grpSpPr>
        <a:xfrm>
          <a:off x="0" y="0"/>
          <a:ext cx="0" cy="0"/>
          <a:chOff x="0" y="0"/>
          <a:chExt cx="0" cy="0"/>
        </a:xfrm>
      </p:grpSpPr>
      <p:sp>
        <p:nvSpPr>
          <p:cNvPr id="4" name="Picture Placeholder" descr="This photo is a 'placeholder' only. Drag or drop your photo here, or click and tap the center to insert a photo.">
            <a:extLst>
              <a:ext uri="{FF2B5EF4-FFF2-40B4-BE49-F238E27FC236}">
                <a16:creationId xmlns:a16="http://schemas.microsoft.com/office/drawing/2014/main" id="{FEB5B31F-7AD9-4BC6-8D61-62AD8011666E}"/>
              </a:ext>
            </a:extLst>
          </p:cNvPr>
          <p:cNvSpPr>
            <a:spLocks noGrp="1"/>
          </p:cNvSpPr>
          <p:nvPr>
            <p:ph type="pic" sz="quarter" idx="11" hasCustomPrompt="1"/>
          </p:nvPr>
        </p:nvSpPr>
        <p:spPr bwMode="ltGray">
          <a:xfrm>
            <a:off x="0" y="0"/>
            <a:ext cx="12192000" cy="4572000"/>
          </a:xfrm>
          <a:blipFill dpi="0" rotWithShape="1">
            <a:blip r:embed="rId2" cstate="email">
              <a:extLst>
                <a:ext uri="{28A0092B-C50C-407E-A947-70E740481C1C}">
                  <a14:useLocalDpi xmlns:a14="http://schemas.microsoft.com/office/drawing/2010/main"/>
                </a:ext>
              </a:extLst>
            </a:blip>
            <a:srcRect/>
            <a:stretch>
              <a:fillRect/>
            </a:stretch>
          </a:blipFill>
        </p:spPr>
        <p:txBody>
          <a:bodyPr vert="horz" wrap="square" lIns="0" tIns="1280160" rIns="0" bIns="0" rtlCol="0" anchor="t" anchorCtr="0">
            <a:noAutofit/>
          </a:bodyPr>
          <a:lstStyle>
            <a:lvl1pPr marL="0" indent="0" algn="ctr">
              <a:buNone/>
              <a:defRPr lang="en-US" sz="1400" b="1" dirty="0">
                <a:solidFill>
                  <a:schemeClr val="tx1"/>
                </a:solidFill>
              </a:defRPr>
            </a:lvl1pPr>
          </a:lstStyle>
          <a:p>
            <a:pPr marL="228600" lvl="0" indent="-228600" algn="ctr"/>
            <a:r>
              <a:rPr lang="en-US"/>
              <a:t>Drag &amp; drop your photo here </a:t>
            </a:r>
            <a:br>
              <a:rPr lang="en-US"/>
            </a:br>
            <a:r>
              <a:rPr lang="en-US"/>
              <a:t>or click or tap icon below </a:t>
            </a:r>
            <a:br>
              <a:rPr lang="en-US"/>
            </a:br>
            <a:r>
              <a:rPr lang="en-US"/>
              <a:t>to insert</a:t>
            </a:r>
          </a:p>
        </p:txBody>
      </p:sp>
      <p:sp>
        <p:nvSpPr>
          <p:cNvPr id="2" name="Title 1">
            <a:extLst>
              <a:ext uri="{FF2B5EF4-FFF2-40B4-BE49-F238E27FC236}">
                <a16:creationId xmlns:a16="http://schemas.microsoft.com/office/drawing/2014/main" id="{38E01E45-D858-46CB-8C37-2ADA7A8B4F38}"/>
              </a:ext>
            </a:extLst>
          </p:cNvPr>
          <p:cNvSpPr>
            <a:spLocks noGrp="1"/>
          </p:cNvSpPr>
          <p:nvPr>
            <p:ph type="title"/>
          </p:nvPr>
        </p:nvSpPr>
        <p:spPr>
          <a:xfrm>
            <a:off x="588263" y="5157216"/>
            <a:ext cx="11018520" cy="1111822"/>
          </a:xfrm>
        </p:spPr>
        <p:txBody>
          <a:bodyPr anchor="ctr"/>
          <a:lstStyle>
            <a:lvl1pPr algn="ctr">
              <a:defRPr/>
            </a:lvl1pPr>
          </a:lstStyle>
          <a:p>
            <a:r>
              <a:rPr lang="en-US"/>
              <a:t>Click to edit Master title style</a:t>
            </a:r>
          </a:p>
        </p:txBody>
      </p:sp>
      <p:sp>
        <p:nvSpPr>
          <p:cNvPr id="5" name="TextBox 4">
            <a:extLst>
              <a:ext uri="{FF2B5EF4-FFF2-40B4-BE49-F238E27FC236}">
                <a16:creationId xmlns:a16="http://schemas.microsoft.com/office/drawing/2014/main" id="{3A996C37-D0C9-4349-A860-B639C4EB9D5D}"/>
              </a:ext>
              <a:ext uri="{C183D7F6-B498-43B3-948B-1728B52AA6E4}">
                <adec:decorative xmlns:adec="http://schemas.microsoft.com/office/drawing/2017/decorative" val="1"/>
              </a:ext>
            </a:extLst>
          </p:cNvPr>
          <p:cNvSpPr txBox="1"/>
          <p:nvPr/>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3654328601"/>
      </p:ext>
    </p:extLst>
  </p:cSld>
  <p:clrMapOvr>
    <a:masterClrMapping/>
  </p:clrMapOvr>
  <p:transition>
    <p:fade/>
  </p:transition>
  <p:extLst>
    <p:ext uri="{DCECCB84-F9BA-43D5-87BE-67443E8EF086}">
      <p15:sldGuideLst xmlns:p15="http://schemas.microsoft.com/office/powerpoint/2012/main">
        <p15:guide id="5" orient="horz" pos="2880">
          <p15:clr>
            <a:srgbClr val="5ACBF0"/>
          </p15:clr>
        </p15:guide>
        <p15:guide id="6" orient="horz" pos="3600">
          <p15:clr>
            <a:srgbClr val="5ACBF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Bottom horizontal photo and title">
    <p:spTree>
      <p:nvGrpSpPr>
        <p:cNvPr id="1" name=""/>
        <p:cNvGrpSpPr/>
        <p:nvPr/>
      </p:nvGrpSpPr>
      <p:grpSpPr>
        <a:xfrm>
          <a:off x="0" y="0"/>
          <a:ext cx="0" cy="0"/>
          <a:chOff x="0" y="0"/>
          <a:chExt cx="0" cy="0"/>
        </a:xfrm>
      </p:grpSpPr>
      <p:sp>
        <p:nvSpPr>
          <p:cNvPr id="3" name="Picture Placeholder" descr="This photo is a 'placeholder' only. Drag or drop your photo here, or click and tap the center to insert a photo.">
            <a:extLst>
              <a:ext uri="{FF2B5EF4-FFF2-40B4-BE49-F238E27FC236}">
                <a16:creationId xmlns:a16="http://schemas.microsoft.com/office/drawing/2014/main" id="{84EB85E8-62D6-9C5F-D48A-055FCADA251A}"/>
              </a:ext>
            </a:extLst>
          </p:cNvPr>
          <p:cNvSpPr>
            <a:spLocks noGrp="1"/>
          </p:cNvSpPr>
          <p:nvPr>
            <p:ph type="pic" sz="quarter" idx="11" hasCustomPrompt="1"/>
          </p:nvPr>
        </p:nvSpPr>
        <p:spPr bwMode="ltGray">
          <a:xfrm>
            <a:off x="0" y="2286000"/>
            <a:ext cx="12192000" cy="4572000"/>
          </a:xfrm>
          <a:blipFill dpi="0" rotWithShape="1">
            <a:blip r:embed="rId2" cstate="email">
              <a:extLst>
                <a:ext uri="{28A0092B-C50C-407E-A947-70E740481C1C}">
                  <a14:useLocalDpi xmlns:a14="http://schemas.microsoft.com/office/drawing/2010/main"/>
                </a:ext>
              </a:extLst>
            </a:blip>
            <a:srcRect/>
            <a:stretch>
              <a:fillRect/>
            </a:stretch>
          </a:blipFill>
        </p:spPr>
        <p:txBody>
          <a:bodyPr vert="horz" wrap="square" lIns="0" tIns="1280160" rIns="0" bIns="0" rtlCol="0" anchor="t" anchorCtr="0">
            <a:noAutofit/>
          </a:bodyPr>
          <a:lstStyle>
            <a:lvl1pPr marL="0" indent="0" algn="ctr">
              <a:buNone/>
              <a:defRPr lang="en-US" sz="1400" b="1" dirty="0">
                <a:solidFill>
                  <a:schemeClr val="tx1"/>
                </a:solidFill>
              </a:defRPr>
            </a:lvl1pPr>
          </a:lstStyle>
          <a:p>
            <a:pPr marL="228600" lvl="0" indent="-228600" algn="ctr"/>
            <a:r>
              <a:rPr lang="en-US"/>
              <a:t>Drag &amp; drop your photo here </a:t>
            </a:r>
            <a:br>
              <a:rPr lang="en-US"/>
            </a:br>
            <a:r>
              <a:rPr lang="en-US"/>
              <a:t>or click or tap icon below </a:t>
            </a:r>
            <a:br>
              <a:rPr lang="en-US"/>
            </a:br>
            <a:r>
              <a:rPr lang="en-US"/>
              <a:t>to insert</a:t>
            </a:r>
          </a:p>
        </p:txBody>
      </p:sp>
      <p:sp>
        <p:nvSpPr>
          <p:cNvPr id="2" name="Title 1">
            <a:extLst>
              <a:ext uri="{FF2B5EF4-FFF2-40B4-BE49-F238E27FC236}">
                <a16:creationId xmlns:a16="http://schemas.microsoft.com/office/drawing/2014/main" id="{045563AC-3A0B-4839-A9DC-F00E8E5411A6}"/>
              </a:ext>
            </a:extLst>
          </p:cNvPr>
          <p:cNvSpPr>
            <a:spLocks noGrp="1"/>
          </p:cNvSpPr>
          <p:nvPr>
            <p:ph type="title"/>
          </p:nvPr>
        </p:nvSpPr>
        <p:spPr>
          <a:xfrm>
            <a:off x="588263" y="585788"/>
            <a:ext cx="11018520" cy="1114996"/>
          </a:xfrm>
        </p:spPr>
        <p:txBody>
          <a:bodyPr anchor="ctr"/>
          <a:lstStyle>
            <a:lvl1pPr algn="ctr">
              <a:defRPr/>
            </a:lvl1pPr>
          </a:lstStyle>
          <a:p>
            <a:r>
              <a:rPr lang="en-US"/>
              <a:t>Click to edit Master title style</a:t>
            </a:r>
          </a:p>
        </p:txBody>
      </p:sp>
      <p:sp>
        <p:nvSpPr>
          <p:cNvPr id="5" name="TextBox 4">
            <a:extLst>
              <a:ext uri="{FF2B5EF4-FFF2-40B4-BE49-F238E27FC236}">
                <a16:creationId xmlns:a16="http://schemas.microsoft.com/office/drawing/2014/main" id="{3D6FDE6F-0F4B-446A-A51F-494FB0996655}"/>
              </a:ext>
              <a:ext uri="{C183D7F6-B498-43B3-948B-1728B52AA6E4}">
                <adec:decorative xmlns:adec="http://schemas.microsoft.com/office/drawing/2017/decorative" val="1"/>
              </a:ext>
            </a:extLst>
          </p:cNvPr>
          <p:cNvSpPr txBox="1"/>
          <p:nvPr/>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3122900082"/>
      </p:ext>
    </p:extLst>
  </p:cSld>
  <p:clrMapOvr>
    <a:masterClrMapping/>
  </p:clrMapOvr>
  <p:transition>
    <p:fade/>
  </p:transition>
  <p:extLst>
    <p:ext uri="{DCECCB84-F9BA-43D5-87BE-67443E8EF086}">
      <p15:sldGuideLst xmlns:p15="http://schemas.microsoft.com/office/powerpoint/2012/main">
        <p15:guide id="5" orient="horz" pos="1440">
          <p15:clr>
            <a:srgbClr val="5ACBF0"/>
          </p15:clr>
        </p15:guide>
        <p15:guide id="6" orient="horz" pos="720">
          <p15:clr>
            <a:srgbClr val="5ACBF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Two picture content">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27DCA08-1117-4B11-AEFD-AAB2B33543F9}"/>
              </a:ext>
            </a:extLst>
          </p:cNvPr>
          <p:cNvSpPr>
            <a:spLocks noGrp="1"/>
          </p:cNvSpPr>
          <p:nvPr>
            <p:ph type="title"/>
          </p:nvPr>
        </p:nvSpPr>
        <p:spPr>
          <a:xfrm>
            <a:off x="588263" y="457200"/>
            <a:ext cx="11018520" cy="983234"/>
          </a:xfrm>
        </p:spPr>
        <p:txBody>
          <a:bodyPr/>
          <a:lstStyle/>
          <a:p>
            <a:r>
              <a:rPr lang="en-US"/>
              <a:t>Click to edit Master title style</a:t>
            </a:r>
          </a:p>
        </p:txBody>
      </p:sp>
      <p:sp>
        <p:nvSpPr>
          <p:cNvPr id="4" name="Text Placeholder 3">
            <a:extLst>
              <a:ext uri="{FF2B5EF4-FFF2-40B4-BE49-F238E27FC236}">
                <a16:creationId xmlns:a16="http://schemas.microsoft.com/office/drawing/2014/main" id="{AE833B58-0629-4A46-8711-902C16A99314}"/>
              </a:ext>
            </a:extLst>
          </p:cNvPr>
          <p:cNvSpPr>
            <a:spLocks noGrp="1"/>
          </p:cNvSpPr>
          <p:nvPr>
            <p:ph type="body" sz="quarter" idx="16"/>
          </p:nvPr>
        </p:nvSpPr>
        <p:spPr>
          <a:xfrm>
            <a:off x="584199" y="5689600"/>
            <a:ext cx="5367528" cy="579438"/>
          </a:xfrm>
        </p:spPr>
        <p:txBody>
          <a:bodyPr/>
          <a:lstStyle>
            <a:lvl1pPr marL="0" indent="0" algn="l">
              <a:spcBef>
                <a:spcPts val="0"/>
              </a:spcBef>
              <a:buNone/>
              <a:defRPr sz="1800">
                <a:latin typeface="+mj-lt"/>
              </a:defRPr>
            </a:lvl1pPr>
          </a:lstStyle>
          <a:p>
            <a:pPr lvl="0"/>
            <a:r>
              <a:rPr lang="en-US"/>
              <a:t>Click to edit Master text styles</a:t>
            </a:r>
          </a:p>
        </p:txBody>
      </p:sp>
      <p:sp>
        <p:nvSpPr>
          <p:cNvPr id="9" name="Picture Placeholder" descr="This photo is a 'placeholder' only. Drag or drop your photo here, or click and tap the center to insert a photo.">
            <a:extLst>
              <a:ext uri="{FF2B5EF4-FFF2-40B4-BE49-F238E27FC236}">
                <a16:creationId xmlns:a16="http://schemas.microsoft.com/office/drawing/2014/main" id="{1231301F-62BD-4CF6-8990-CDF00AFC8CCF}"/>
              </a:ext>
            </a:extLst>
          </p:cNvPr>
          <p:cNvSpPr>
            <a:spLocks noGrp="1"/>
          </p:cNvSpPr>
          <p:nvPr>
            <p:ph type="pic" sz="quarter" idx="13" hasCustomPrompt="1"/>
          </p:nvPr>
        </p:nvSpPr>
        <p:spPr bwMode="ltGray">
          <a:xfrm>
            <a:off x="582612" y="2025650"/>
            <a:ext cx="5367528" cy="3474720"/>
          </a:xfrm>
          <a:blipFill>
            <a:blip r:embed="rId2" cstate="email">
              <a:extLst>
                <a:ext uri="{28A0092B-C50C-407E-A947-70E740481C1C}">
                  <a14:useLocalDpi xmlns:a14="http://schemas.microsoft.com/office/drawing/2010/main"/>
                </a:ext>
              </a:extLst>
            </a:blip>
            <a:stretch>
              <a:fillRect/>
            </a:stretch>
          </a:blipFill>
        </p:spPr>
        <p:txBody>
          <a:bodyPr vert="horz" wrap="square" lIns="0" tIns="0" rIns="0" bIns="1005840" rtlCol="0" anchor="ctr" anchorCtr="0">
            <a:noAutofit/>
          </a:bodyPr>
          <a:lstStyle>
            <a:lvl1pPr marL="0" indent="0" algn="ctr">
              <a:buNone/>
              <a:defRPr lang="en-US" sz="1000" b="1" dirty="0">
                <a:solidFill>
                  <a:schemeClr val="tx1"/>
                </a:solidFill>
              </a:defRPr>
            </a:lvl1pPr>
          </a:lstStyle>
          <a:p>
            <a:pPr marL="228600" lvl="0" indent="-228600" algn="ctr"/>
            <a:r>
              <a:rPr lang="en-US"/>
              <a:t>Drag &amp; drop your photo here </a:t>
            </a:r>
            <a:br>
              <a:rPr lang="en-US"/>
            </a:br>
            <a:r>
              <a:rPr lang="en-US"/>
              <a:t>or click or tap icon below </a:t>
            </a:r>
            <a:br>
              <a:rPr lang="en-US"/>
            </a:br>
            <a:r>
              <a:rPr lang="en-US"/>
              <a:t>to insert</a:t>
            </a:r>
          </a:p>
        </p:txBody>
      </p:sp>
      <p:sp>
        <p:nvSpPr>
          <p:cNvPr id="13" name="Text Placeholder 3">
            <a:extLst>
              <a:ext uri="{FF2B5EF4-FFF2-40B4-BE49-F238E27FC236}">
                <a16:creationId xmlns:a16="http://schemas.microsoft.com/office/drawing/2014/main" id="{05B401B2-8D93-427E-90A4-52337B3965E8}"/>
              </a:ext>
            </a:extLst>
          </p:cNvPr>
          <p:cNvSpPr>
            <a:spLocks noGrp="1"/>
          </p:cNvSpPr>
          <p:nvPr>
            <p:ph type="body" sz="quarter" idx="18"/>
          </p:nvPr>
        </p:nvSpPr>
        <p:spPr>
          <a:xfrm>
            <a:off x="6241860" y="5689600"/>
            <a:ext cx="5367528" cy="579438"/>
          </a:xfrm>
        </p:spPr>
        <p:txBody>
          <a:bodyPr/>
          <a:lstStyle>
            <a:lvl1pPr marL="0" indent="0" algn="l">
              <a:spcBef>
                <a:spcPts val="0"/>
              </a:spcBef>
              <a:buNone/>
              <a:defRPr sz="1800">
                <a:latin typeface="+mj-lt"/>
              </a:defRPr>
            </a:lvl1pPr>
          </a:lstStyle>
          <a:p>
            <a:pPr lvl="0"/>
            <a:r>
              <a:rPr lang="en-US"/>
              <a:t>Click to edit Master text styles</a:t>
            </a:r>
          </a:p>
        </p:txBody>
      </p:sp>
      <p:sp>
        <p:nvSpPr>
          <p:cNvPr id="11" name="Picture Placeholder" descr="This photo is a 'placeholder' only. Drag or drop your photo here, or click and tap the center to insert a photo.">
            <a:extLst>
              <a:ext uri="{FF2B5EF4-FFF2-40B4-BE49-F238E27FC236}">
                <a16:creationId xmlns:a16="http://schemas.microsoft.com/office/drawing/2014/main" id="{7223C820-5673-4288-A9D6-185A95066B1E}"/>
              </a:ext>
            </a:extLst>
          </p:cNvPr>
          <p:cNvSpPr>
            <a:spLocks noGrp="1"/>
          </p:cNvSpPr>
          <p:nvPr>
            <p:ph type="pic" sz="quarter" idx="15" hasCustomPrompt="1"/>
          </p:nvPr>
        </p:nvSpPr>
        <p:spPr bwMode="ltGray">
          <a:xfrm>
            <a:off x="6239255" y="2025650"/>
            <a:ext cx="5367528" cy="3474720"/>
          </a:xfrm>
          <a:blipFill>
            <a:blip r:embed="rId3" cstate="email">
              <a:extLst>
                <a:ext uri="{28A0092B-C50C-407E-A947-70E740481C1C}">
                  <a14:useLocalDpi xmlns:a14="http://schemas.microsoft.com/office/drawing/2010/main"/>
                </a:ext>
              </a:extLst>
            </a:blip>
            <a:stretch>
              <a:fillRect/>
            </a:stretch>
          </a:blipFill>
        </p:spPr>
        <p:txBody>
          <a:bodyPr vert="horz" wrap="square" lIns="0" tIns="0" rIns="0" bIns="1005840" rtlCol="0" anchor="ctr" anchorCtr="0">
            <a:noAutofit/>
          </a:bodyPr>
          <a:lstStyle>
            <a:lvl1pPr marL="0" indent="0" algn="ctr">
              <a:buNone/>
              <a:defRPr lang="en-US" sz="1000" b="1" dirty="0">
                <a:solidFill>
                  <a:schemeClr val="bg1"/>
                </a:solidFill>
              </a:defRPr>
            </a:lvl1pPr>
          </a:lstStyle>
          <a:p>
            <a:pPr marL="228600" lvl="0" indent="-228600" algn="ctr"/>
            <a:r>
              <a:rPr lang="en-US"/>
              <a:t>Drag &amp; drop your photo here </a:t>
            </a:r>
            <a:br>
              <a:rPr lang="en-US"/>
            </a:br>
            <a:r>
              <a:rPr lang="en-US"/>
              <a:t>or click or tap icon below </a:t>
            </a:r>
            <a:br>
              <a:rPr lang="en-US"/>
            </a:br>
            <a:r>
              <a:rPr lang="en-US"/>
              <a:t>to insert</a:t>
            </a:r>
          </a:p>
        </p:txBody>
      </p:sp>
      <p:sp>
        <p:nvSpPr>
          <p:cNvPr id="10" name="TextBox 9">
            <a:extLst>
              <a:ext uri="{FF2B5EF4-FFF2-40B4-BE49-F238E27FC236}">
                <a16:creationId xmlns:a16="http://schemas.microsoft.com/office/drawing/2014/main" id="{CAF59E09-7602-42B9-AB0C-9D1365A9EBB2}"/>
              </a:ext>
              <a:ext uri="{C183D7F6-B498-43B3-948B-1728B52AA6E4}">
                <adec:decorative xmlns:adec="http://schemas.microsoft.com/office/drawing/2017/decorative" val="1"/>
              </a:ext>
            </a:extLst>
          </p:cNvPr>
          <p:cNvSpPr txBox="1"/>
          <p:nvPr/>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856823867"/>
      </p:ext>
    </p:extLst>
  </p:cSld>
  <p:clrMapOvr>
    <a:masterClrMapping/>
  </p:clrMapOvr>
  <p:transition>
    <p:fade/>
  </p:transition>
  <p:extLst>
    <p:ext uri="{DCECCB84-F9BA-43D5-87BE-67443E8EF086}">
      <p15:sldGuideLst xmlns:p15="http://schemas.microsoft.com/office/powerpoint/2012/main">
        <p15:guide id="3" orient="horz" pos="3584">
          <p15:clr>
            <a:srgbClr val="5ACBF0"/>
          </p15:clr>
        </p15:guide>
        <p15:guide id="4" orient="horz" pos="1276">
          <p15:clr>
            <a:srgbClr val="5ACBF0"/>
          </p15:clr>
        </p15:guide>
        <p15:guide id="5" orient="horz" pos="288">
          <p15:clr>
            <a:srgbClr val="5ACBF0"/>
          </p15:clr>
        </p15:guide>
        <p15:guide id="6" pos="3749">
          <p15:clr>
            <a:srgbClr val="5ACBF0"/>
          </p15:clr>
        </p15:guide>
        <p15:guide id="7" pos="3931">
          <p15:clr>
            <a:srgbClr val="5ACBF0"/>
          </p15:clr>
        </p15:guide>
        <p15:guide id="8" orient="horz" pos="3464">
          <p15:clr>
            <a:srgbClr val="5ACBF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Three picture content">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260F77E-464D-46F7-A8F8-6F281DAB0C7A}"/>
              </a:ext>
            </a:extLst>
          </p:cNvPr>
          <p:cNvSpPr>
            <a:spLocks noGrp="1"/>
          </p:cNvSpPr>
          <p:nvPr>
            <p:ph type="title"/>
          </p:nvPr>
        </p:nvSpPr>
        <p:spPr>
          <a:xfrm>
            <a:off x="588263" y="457200"/>
            <a:ext cx="11018520" cy="983234"/>
          </a:xfrm>
        </p:spPr>
        <p:txBody>
          <a:bodyPr/>
          <a:lstStyle/>
          <a:p>
            <a:r>
              <a:rPr lang="en-US"/>
              <a:t>Click to edit Master title style</a:t>
            </a:r>
          </a:p>
        </p:txBody>
      </p:sp>
      <p:sp>
        <p:nvSpPr>
          <p:cNvPr id="4" name="Text Placeholder 3">
            <a:extLst>
              <a:ext uri="{FF2B5EF4-FFF2-40B4-BE49-F238E27FC236}">
                <a16:creationId xmlns:a16="http://schemas.microsoft.com/office/drawing/2014/main" id="{AE833B58-0629-4A46-8711-902C16A99314}"/>
              </a:ext>
            </a:extLst>
          </p:cNvPr>
          <p:cNvSpPr>
            <a:spLocks noGrp="1"/>
          </p:cNvSpPr>
          <p:nvPr>
            <p:ph type="body" sz="quarter" idx="16"/>
          </p:nvPr>
        </p:nvSpPr>
        <p:spPr>
          <a:xfrm>
            <a:off x="582613" y="5689600"/>
            <a:ext cx="3475037" cy="579438"/>
          </a:xfrm>
        </p:spPr>
        <p:txBody>
          <a:bodyPr/>
          <a:lstStyle>
            <a:lvl1pPr marL="0" indent="0" algn="l">
              <a:spcBef>
                <a:spcPts val="0"/>
              </a:spcBef>
              <a:buNone/>
              <a:defRPr sz="1800">
                <a:latin typeface="+mj-lt"/>
              </a:defRPr>
            </a:lvl1pPr>
          </a:lstStyle>
          <a:p>
            <a:pPr lvl="0"/>
            <a:r>
              <a:rPr lang="en-US"/>
              <a:t>Click to edit Master text styles</a:t>
            </a:r>
          </a:p>
        </p:txBody>
      </p:sp>
      <p:sp>
        <p:nvSpPr>
          <p:cNvPr id="9" name="Picture Placeholder" descr="This photo is a 'placeholder' only. Drag or drop your photo here, or click and tap the center to insert a photo.">
            <a:extLst>
              <a:ext uri="{FF2B5EF4-FFF2-40B4-BE49-F238E27FC236}">
                <a16:creationId xmlns:a16="http://schemas.microsoft.com/office/drawing/2014/main" id="{1231301F-62BD-4CF6-8990-CDF00AFC8CCF}"/>
              </a:ext>
            </a:extLst>
          </p:cNvPr>
          <p:cNvSpPr>
            <a:spLocks noGrp="1"/>
          </p:cNvSpPr>
          <p:nvPr>
            <p:ph type="pic" sz="quarter" idx="13" hasCustomPrompt="1"/>
          </p:nvPr>
        </p:nvSpPr>
        <p:spPr bwMode="ltGray">
          <a:xfrm>
            <a:off x="582612" y="2025650"/>
            <a:ext cx="3474720" cy="3474720"/>
          </a:xfrm>
          <a:blipFill>
            <a:blip r:embed="rId2" cstate="email">
              <a:extLst>
                <a:ext uri="{28A0092B-C50C-407E-A947-70E740481C1C}">
                  <a14:useLocalDpi xmlns:a14="http://schemas.microsoft.com/office/drawing/2010/main"/>
                </a:ext>
              </a:extLst>
            </a:blip>
            <a:stretch>
              <a:fillRect/>
            </a:stretch>
          </a:blipFill>
        </p:spPr>
        <p:txBody>
          <a:bodyPr lIns="0" tIns="0" rIns="0" bIns="1005840" anchor="ctr" anchorCtr="0">
            <a:noAutofit/>
          </a:bodyPr>
          <a:lstStyle>
            <a:lvl1pPr marL="0" indent="0" algn="ctr">
              <a:lnSpc>
                <a:spcPct val="100000"/>
              </a:lnSpc>
              <a:buNone/>
              <a:defRPr sz="800" b="1">
                <a:solidFill>
                  <a:schemeClr val="tx1"/>
                </a:solidFill>
                <a:latin typeface="+mn-lt"/>
                <a:cs typeface="Segoe Sans Display" pitchFamily="2" charset="0"/>
              </a:defRPr>
            </a:lvl1pPr>
          </a:lstStyle>
          <a:p>
            <a:r>
              <a:rPr lang="en-US"/>
              <a:t>Drag &amp; drop your photo here </a:t>
            </a:r>
            <a:br>
              <a:rPr lang="en-US"/>
            </a:br>
            <a:r>
              <a:rPr lang="en-US"/>
              <a:t>or click or tap icon below </a:t>
            </a:r>
            <a:br>
              <a:rPr lang="en-US"/>
            </a:br>
            <a:r>
              <a:rPr lang="en-US"/>
              <a:t>to insert</a:t>
            </a:r>
          </a:p>
        </p:txBody>
      </p:sp>
      <p:sp>
        <p:nvSpPr>
          <p:cNvPr id="12" name="Text Placeholder 3">
            <a:extLst>
              <a:ext uri="{FF2B5EF4-FFF2-40B4-BE49-F238E27FC236}">
                <a16:creationId xmlns:a16="http://schemas.microsoft.com/office/drawing/2014/main" id="{7E8A9C08-F392-459F-B90B-EDBF4A830C55}"/>
              </a:ext>
            </a:extLst>
          </p:cNvPr>
          <p:cNvSpPr>
            <a:spLocks noGrp="1"/>
          </p:cNvSpPr>
          <p:nvPr>
            <p:ph type="body" sz="quarter" idx="17"/>
          </p:nvPr>
        </p:nvSpPr>
        <p:spPr>
          <a:xfrm>
            <a:off x="4358640" y="5689600"/>
            <a:ext cx="3475037" cy="579438"/>
          </a:xfrm>
        </p:spPr>
        <p:txBody>
          <a:bodyPr/>
          <a:lstStyle>
            <a:lvl1pPr marL="0" indent="0" algn="l">
              <a:spcBef>
                <a:spcPts val="0"/>
              </a:spcBef>
              <a:buNone/>
              <a:defRPr sz="1800">
                <a:latin typeface="+mj-lt"/>
              </a:defRPr>
            </a:lvl1pPr>
          </a:lstStyle>
          <a:p>
            <a:pPr lvl="0"/>
            <a:r>
              <a:rPr lang="en-US"/>
              <a:t>Click to edit Master text styles</a:t>
            </a:r>
          </a:p>
        </p:txBody>
      </p:sp>
      <p:sp>
        <p:nvSpPr>
          <p:cNvPr id="10" name="Picture Placeholder" descr="This photo is a 'placeholder' only. Drag or drop your photo here, or click and tap the center to insert a photo.">
            <a:extLst>
              <a:ext uri="{FF2B5EF4-FFF2-40B4-BE49-F238E27FC236}">
                <a16:creationId xmlns:a16="http://schemas.microsoft.com/office/drawing/2014/main" id="{7E401A97-B3D4-43E4-9B09-8AD4B6B26068}"/>
              </a:ext>
            </a:extLst>
          </p:cNvPr>
          <p:cNvSpPr>
            <a:spLocks noGrp="1"/>
          </p:cNvSpPr>
          <p:nvPr>
            <p:ph type="pic" sz="quarter" idx="14" hasCustomPrompt="1"/>
          </p:nvPr>
        </p:nvSpPr>
        <p:spPr bwMode="ltGray">
          <a:xfrm>
            <a:off x="4358640" y="2025650"/>
            <a:ext cx="3474720" cy="3474720"/>
          </a:xfrm>
          <a:blipFill>
            <a:blip r:embed="rId3" cstate="email">
              <a:extLst>
                <a:ext uri="{28A0092B-C50C-407E-A947-70E740481C1C}">
                  <a14:useLocalDpi xmlns:a14="http://schemas.microsoft.com/office/drawing/2010/main"/>
                </a:ext>
              </a:extLst>
            </a:blip>
            <a:stretch>
              <a:fillRect/>
            </a:stretch>
          </a:blipFill>
        </p:spPr>
        <p:txBody>
          <a:bodyPr lIns="0" tIns="0" rIns="0" bIns="1005840" anchor="ctr" anchorCtr="0">
            <a:noAutofit/>
          </a:bodyPr>
          <a:lstStyle>
            <a:lvl1pPr marL="0" indent="0" algn="ctr">
              <a:lnSpc>
                <a:spcPct val="100000"/>
              </a:lnSpc>
              <a:buNone/>
              <a:defRPr sz="800" b="1">
                <a:solidFill>
                  <a:schemeClr val="bg1"/>
                </a:solidFill>
                <a:latin typeface="+mn-lt"/>
                <a:cs typeface="Segoe Sans Display" pitchFamily="2" charset="0"/>
              </a:defRPr>
            </a:lvl1pPr>
          </a:lstStyle>
          <a:p>
            <a:r>
              <a:rPr lang="en-US"/>
              <a:t>Drag &amp; drop your photo here </a:t>
            </a:r>
            <a:br>
              <a:rPr lang="en-US"/>
            </a:br>
            <a:r>
              <a:rPr lang="en-US"/>
              <a:t>or click or tap icon below </a:t>
            </a:r>
            <a:br>
              <a:rPr lang="en-US"/>
            </a:br>
            <a:r>
              <a:rPr lang="en-US"/>
              <a:t>to insert</a:t>
            </a:r>
          </a:p>
        </p:txBody>
      </p:sp>
      <p:sp>
        <p:nvSpPr>
          <p:cNvPr id="13" name="Text Placeholder 3">
            <a:extLst>
              <a:ext uri="{FF2B5EF4-FFF2-40B4-BE49-F238E27FC236}">
                <a16:creationId xmlns:a16="http://schemas.microsoft.com/office/drawing/2014/main" id="{05B401B2-8D93-427E-90A4-52337B3965E8}"/>
              </a:ext>
            </a:extLst>
          </p:cNvPr>
          <p:cNvSpPr>
            <a:spLocks noGrp="1"/>
          </p:cNvSpPr>
          <p:nvPr>
            <p:ph type="body" sz="quarter" idx="18"/>
          </p:nvPr>
        </p:nvSpPr>
        <p:spPr>
          <a:xfrm>
            <a:off x="8134351" y="5689600"/>
            <a:ext cx="3475037" cy="579438"/>
          </a:xfrm>
        </p:spPr>
        <p:txBody>
          <a:bodyPr/>
          <a:lstStyle>
            <a:lvl1pPr marL="0" indent="0" algn="l">
              <a:spcBef>
                <a:spcPts val="0"/>
              </a:spcBef>
              <a:buNone/>
              <a:defRPr sz="1800">
                <a:latin typeface="+mj-lt"/>
              </a:defRPr>
            </a:lvl1pPr>
          </a:lstStyle>
          <a:p>
            <a:pPr lvl="0"/>
            <a:r>
              <a:rPr lang="en-US"/>
              <a:t>Click to edit Master text styles</a:t>
            </a:r>
          </a:p>
        </p:txBody>
      </p:sp>
      <p:sp>
        <p:nvSpPr>
          <p:cNvPr id="11" name="Picture Placeholder" descr="This photo is a 'placeholder' only. Drag or drop your photo here, or click and tap the center to insert a photo.">
            <a:extLst>
              <a:ext uri="{FF2B5EF4-FFF2-40B4-BE49-F238E27FC236}">
                <a16:creationId xmlns:a16="http://schemas.microsoft.com/office/drawing/2014/main" id="{7223C820-5673-4288-A9D6-185A95066B1E}"/>
              </a:ext>
            </a:extLst>
          </p:cNvPr>
          <p:cNvSpPr>
            <a:spLocks noGrp="1"/>
          </p:cNvSpPr>
          <p:nvPr>
            <p:ph type="pic" sz="quarter" idx="15" hasCustomPrompt="1"/>
          </p:nvPr>
        </p:nvSpPr>
        <p:spPr bwMode="ltGray">
          <a:xfrm>
            <a:off x="8132063" y="2025650"/>
            <a:ext cx="3474720" cy="3474720"/>
          </a:xfrm>
          <a:blipFill>
            <a:blip r:embed="rId4" cstate="email">
              <a:extLst>
                <a:ext uri="{28A0092B-C50C-407E-A947-70E740481C1C}">
                  <a14:useLocalDpi xmlns:a14="http://schemas.microsoft.com/office/drawing/2010/main"/>
                </a:ext>
              </a:extLst>
            </a:blip>
            <a:stretch>
              <a:fillRect/>
            </a:stretch>
          </a:blipFill>
        </p:spPr>
        <p:txBody>
          <a:bodyPr lIns="0" tIns="0" rIns="0" bIns="1005840" anchor="ctr" anchorCtr="0">
            <a:noAutofit/>
          </a:bodyPr>
          <a:lstStyle>
            <a:lvl1pPr marL="0" indent="0" algn="ctr">
              <a:lnSpc>
                <a:spcPct val="100000"/>
              </a:lnSpc>
              <a:buNone/>
              <a:defRPr sz="800" b="1">
                <a:solidFill>
                  <a:schemeClr val="bg1"/>
                </a:solidFill>
                <a:latin typeface="+mn-lt"/>
                <a:cs typeface="Segoe Sans Display" pitchFamily="2" charset="0"/>
              </a:defRPr>
            </a:lvl1pPr>
          </a:lstStyle>
          <a:p>
            <a:r>
              <a:rPr lang="en-US"/>
              <a:t>Drag &amp; drop your photo here </a:t>
            </a:r>
            <a:br>
              <a:rPr lang="en-US"/>
            </a:br>
            <a:r>
              <a:rPr lang="en-US"/>
              <a:t>or click or tap icon below </a:t>
            </a:r>
            <a:br>
              <a:rPr lang="en-US"/>
            </a:br>
            <a:r>
              <a:rPr lang="en-US"/>
              <a:t>to insert</a:t>
            </a:r>
          </a:p>
        </p:txBody>
      </p:sp>
      <p:sp>
        <p:nvSpPr>
          <p:cNvPr id="14" name="TextBox 13">
            <a:extLst>
              <a:ext uri="{FF2B5EF4-FFF2-40B4-BE49-F238E27FC236}">
                <a16:creationId xmlns:a16="http://schemas.microsoft.com/office/drawing/2014/main" id="{52B36921-D927-4BA6-8891-8AEE9784923C}"/>
              </a:ext>
              <a:ext uri="{C183D7F6-B498-43B3-948B-1728B52AA6E4}">
                <adec:decorative xmlns:adec="http://schemas.microsoft.com/office/drawing/2017/decorative" val="1"/>
              </a:ext>
            </a:extLst>
          </p:cNvPr>
          <p:cNvSpPr txBox="1"/>
          <p:nvPr/>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231357119"/>
      </p:ext>
    </p:extLst>
  </p:cSld>
  <p:clrMapOvr>
    <a:masterClrMapping/>
  </p:clrMapOvr>
  <p:transition>
    <p:fade/>
  </p:transition>
  <p:extLst>
    <p:ext uri="{DCECCB84-F9BA-43D5-87BE-67443E8EF086}">
      <p15:sldGuideLst xmlns:p15="http://schemas.microsoft.com/office/powerpoint/2012/main">
        <p15:guide id="3" orient="horz" pos="3584">
          <p15:clr>
            <a:srgbClr val="5ACBF0"/>
          </p15:clr>
        </p15:guide>
        <p15:guide id="4" orient="horz" pos="1276">
          <p15:clr>
            <a:srgbClr val="5ACBF0"/>
          </p15:clr>
        </p15:guide>
        <p15:guide id="5" orient="horz" pos="288">
          <p15:clr>
            <a:srgbClr val="5ACBF0"/>
          </p15:clr>
        </p15:guide>
        <p15:guide id="6" pos="2557">
          <p15:clr>
            <a:srgbClr val="5ACBF0"/>
          </p15:clr>
        </p15:guide>
        <p15:guide id="7" pos="2744">
          <p15:clr>
            <a:srgbClr val="5ACBF0"/>
          </p15:clr>
        </p15:guide>
        <p15:guide id="8" pos="4936">
          <p15:clr>
            <a:srgbClr val="5ACBF0"/>
          </p15:clr>
        </p15:guide>
        <p15:guide id="9" pos="5123">
          <p15:clr>
            <a:srgbClr val="5ACBF0"/>
          </p15:clr>
        </p15:guide>
        <p15:guide id="10" orient="horz" pos="3465">
          <p15:clr>
            <a:srgbClr val="5ACBF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Four picture content">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7A434B7-D4B9-4D45-A31C-F0CC4D227945}"/>
              </a:ext>
            </a:extLst>
          </p:cNvPr>
          <p:cNvSpPr>
            <a:spLocks noGrp="1"/>
          </p:cNvSpPr>
          <p:nvPr>
            <p:ph type="title"/>
          </p:nvPr>
        </p:nvSpPr>
        <p:spPr>
          <a:xfrm>
            <a:off x="588263" y="457200"/>
            <a:ext cx="11018520" cy="983234"/>
          </a:xfrm>
        </p:spPr>
        <p:txBody>
          <a:bodyPr/>
          <a:lstStyle/>
          <a:p>
            <a:r>
              <a:rPr lang="en-US"/>
              <a:t>Click to edit Master title style</a:t>
            </a:r>
          </a:p>
        </p:txBody>
      </p:sp>
      <p:sp>
        <p:nvSpPr>
          <p:cNvPr id="4" name="Text Placeholder 3">
            <a:extLst>
              <a:ext uri="{FF2B5EF4-FFF2-40B4-BE49-F238E27FC236}">
                <a16:creationId xmlns:a16="http://schemas.microsoft.com/office/drawing/2014/main" id="{AE833B58-0629-4A46-8711-902C16A99314}"/>
              </a:ext>
            </a:extLst>
          </p:cNvPr>
          <p:cNvSpPr>
            <a:spLocks noGrp="1"/>
          </p:cNvSpPr>
          <p:nvPr>
            <p:ph type="body" sz="quarter" idx="16"/>
          </p:nvPr>
        </p:nvSpPr>
        <p:spPr>
          <a:xfrm>
            <a:off x="582613" y="4753938"/>
            <a:ext cx="2532888" cy="1515100"/>
          </a:xfrm>
        </p:spPr>
        <p:txBody>
          <a:bodyPr/>
          <a:lstStyle>
            <a:lvl1pPr marL="0" indent="0" algn="l">
              <a:spcBef>
                <a:spcPts val="0"/>
              </a:spcBef>
              <a:buNone/>
              <a:defRPr sz="1800">
                <a:latin typeface="+mj-lt"/>
              </a:defRPr>
            </a:lvl1pPr>
          </a:lstStyle>
          <a:p>
            <a:pPr lvl="0"/>
            <a:r>
              <a:rPr lang="en-US"/>
              <a:t>Click to edit Master text styles</a:t>
            </a:r>
          </a:p>
        </p:txBody>
      </p:sp>
      <p:sp>
        <p:nvSpPr>
          <p:cNvPr id="9" name="Picture Placeholder" descr="This photo is a 'placeholder' only. Drag or drop your photo here, or click and tap the center to insert a photo.">
            <a:extLst>
              <a:ext uri="{FF2B5EF4-FFF2-40B4-BE49-F238E27FC236}">
                <a16:creationId xmlns:a16="http://schemas.microsoft.com/office/drawing/2014/main" id="{1231301F-62BD-4CF6-8990-CDF00AFC8CCF}"/>
              </a:ext>
            </a:extLst>
          </p:cNvPr>
          <p:cNvSpPr>
            <a:spLocks noGrp="1"/>
          </p:cNvSpPr>
          <p:nvPr>
            <p:ph type="pic" sz="quarter" idx="13" hasCustomPrompt="1"/>
          </p:nvPr>
        </p:nvSpPr>
        <p:spPr bwMode="ltGray">
          <a:xfrm>
            <a:off x="582612" y="2025650"/>
            <a:ext cx="2532888" cy="2532888"/>
          </a:xfrm>
          <a:blipFill>
            <a:blip r:embed="rId2" cstate="email">
              <a:extLst>
                <a:ext uri="{28A0092B-C50C-407E-A947-70E740481C1C}">
                  <a14:useLocalDpi xmlns:a14="http://schemas.microsoft.com/office/drawing/2010/main"/>
                </a:ext>
              </a:extLst>
            </a:blip>
            <a:stretch>
              <a:fillRect/>
            </a:stretch>
          </a:blipFill>
        </p:spPr>
        <p:txBody>
          <a:bodyPr vert="horz" wrap="square" lIns="0" tIns="0" rIns="0" bIns="594360" rtlCol="0" anchor="ctr" anchorCtr="0">
            <a:noAutofit/>
          </a:bodyPr>
          <a:lstStyle>
            <a:lvl1pPr>
              <a:defRPr lang="en-US" sz="600" b="1" dirty="0">
                <a:solidFill>
                  <a:schemeClr val="tx1"/>
                </a:solidFill>
              </a:defRPr>
            </a:lvl1pPr>
          </a:lstStyle>
          <a:p>
            <a:pPr marL="0" lvl="0" indent="0" algn="ctr">
              <a:buNone/>
            </a:pPr>
            <a:r>
              <a:rPr lang="en-US"/>
              <a:t>Drag &amp; drop your photo here </a:t>
            </a:r>
            <a:br>
              <a:rPr lang="en-US"/>
            </a:br>
            <a:r>
              <a:rPr lang="en-US"/>
              <a:t>or click or tap icon below </a:t>
            </a:r>
            <a:br>
              <a:rPr lang="en-US"/>
            </a:br>
            <a:r>
              <a:rPr lang="en-US"/>
              <a:t>to insert</a:t>
            </a:r>
          </a:p>
        </p:txBody>
      </p:sp>
      <p:sp>
        <p:nvSpPr>
          <p:cNvPr id="12" name="Text Placeholder 3">
            <a:extLst>
              <a:ext uri="{FF2B5EF4-FFF2-40B4-BE49-F238E27FC236}">
                <a16:creationId xmlns:a16="http://schemas.microsoft.com/office/drawing/2014/main" id="{7E8A9C08-F392-459F-B90B-EDBF4A830C55}"/>
              </a:ext>
            </a:extLst>
          </p:cNvPr>
          <p:cNvSpPr>
            <a:spLocks noGrp="1"/>
          </p:cNvSpPr>
          <p:nvPr>
            <p:ph type="body" sz="quarter" idx="17"/>
          </p:nvPr>
        </p:nvSpPr>
        <p:spPr>
          <a:xfrm>
            <a:off x="3413908" y="4753938"/>
            <a:ext cx="2532888" cy="1515100"/>
          </a:xfrm>
        </p:spPr>
        <p:txBody>
          <a:bodyPr/>
          <a:lstStyle>
            <a:lvl1pPr marL="0" indent="0" algn="l">
              <a:spcBef>
                <a:spcPts val="0"/>
              </a:spcBef>
              <a:buNone/>
              <a:defRPr sz="1800">
                <a:latin typeface="+mj-lt"/>
              </a:defRPr>
            </a:lvl1pPr>
          </a:lstStyle>
          <a:p>
            <a:pPr lvl="0"/>
            <a:r>
              <a:rPr lang="en-US"/>
              <a:t>Click to edit Master text styles</a:t>
            </a:r>
          </a:p>
        </p:txBody>
      </p:sp>
      <p:sp>
        <p:nvSpPr>
          <p:cNvPr id="10" name="Picture Placeholder" descr="This photo is a 'placeholder' only. Drag or drop your photo here, or click and tap the center to insert a photo.">
            <a:extLst>
              <a:ext uri="{FF2B5EF4-FFF2-40B4-BE49-F238E27FC236}">
                <a16:creationId xmlns:a16="http://schemas.microsoft.com/office/drawing/2014/main" id="{7E401A97-B3D4-43E4-9B09-8AD4B6B26068}"/>
              </a:ext>
            </a:extLst>
          </p:cNvPr>
          <p:cNvSpPr>
            <a:spLocks noGrp="1"/>
          </p:cNvSpPr>
          <p:nvPr>
            <p:ph type="pic" sz="quarter" idx="14" hasCustomPrompt="1"/>
          </p:nvPr>
        </p:nvSpPr>
        <p:spPr bwMode="ltGray">
          <a:xfrm>
            <a:off x="3413908" y="2025650"/>
            <a:ext cx="2532888" cy="2532888"/>
          </a:xfrm>
          <a:blipFill>
            <a:blip r:embed="rId3" cstate="email">
              <a:extLst>
                <a:ext uri="{28A0092B-C50C-407E-A947-70E740481C1C}">
                  <a14:useLocalDpi xmlns:a14="http://schemas.microsoft.com/office/drawing/2010/main"/>
                </a:ext>
              </a:extLst>
            </a:blip>
            <a:stretch>
              <a:fillRect/>
            </a:stretch>
          </a:blipFill>
        </p:spPr>
        <p:txBody>
          <a:bodyPr vert="horz" wrap="square" lIns="0" tIns="0" rIns="0" bIns="594360" rtlCol="0" anchor="ctr" anchorCtr="0">
            <a:noAutofit/>
          </a:bodyPr>
          <a:lstStyle>
            <a:lvl1pPr>
              <a:defRPr lang="en-US" sz="600" b="1" dirty="0">
                <a:solidFill>
                  <a:schemeClr val="bg1"/>
                </a:solidFill>
              </a:defRPr>
            </a:lvl1pPr>
          </a:lstStyle>
          <a:p>
            <a:pPr marL="0" lvl="0" indent="0" algn="ctr">
              <a:buNone/>
            </a:pPr>
            <a:r>
              <a:rPr lang="en-US"/>
              <a:t>Drag &amp; drop your photo here </a:t>
            </a:r>
            <a:br>
              <a:rPr lang="en-US"/>
            </a:br>
            <a:r>
              <a:rPr lang="en-US"/>
              <a:t>or click or tap icon below </a:t>
            </a:r>
            <a:br>
              <a:rPr lang="en-US"/>
            </a:br>
            <a:r>
              <a:rPr lang="en-US"/>
              <a:t>to insert</a:t>
            </a:r>
          </a:p>
        </p:txBody>
      </p:sp>
      <p:sp>
        <p:nvSpPr>
          <p:cNvPr id="13" name="Text Placeholder 3">
            <a:extLst>
              <a:ext uri="{FF2B5EF4-FFF2-40B4-BE49-F238E27FC236}">
                <a16:creationId xmlns:a16="http://schemas.microsoft.com/office/drawing/2014/main" id="{05B401B2-8D93-427E-90A4-52337B3965E8}"/>
              </a:ext>
            </a:extLst>
          </p:cNvPr>
          <p:cNvSpPr>
            <a:spLocks noGrp="1"/>
          </p:cNvSpPr>
          <p:nvPr>
            <p:ph type="body" sz="quarter" idx="18"/>
          </p:nvPr>
        </p:nvSpPr>
        <p:spPr>
          <a:xfrm>
            <a:off x="6245204" y="4753938"/>
            <a:ext cx="2532888" cy="1515100"/>
          </a:xfrm>
        </p:spPr>
        <p:txBody>
          <a:bodyPr/>
          <a:lstStyle>
            <a:lvl1pPr marL="0" indent="0" algn="l">
              <a:spcBef>
                <a:spcPts val="0"/>
              </a:spcBef>
              <a:buNone/>
              <a:defRPr sz="1800">
                <a:latin typeface="+mj-lt"/>
              </a:defRPr>
            </a:lvl1pPr>
          </a:lstStyle>
          <a:p>
            <a:pPr lvl="0"/>
            <a:r>
              <a:rPr lang="en-US"/>
              <a:t>Click to edit Master text styles</a:t>
            </a:r>
          </a:p>
        </p:txBody>
      </p:sp>
      <p:sp>
        <p:nvSpPr>
          <p:cNvPr id="11" name="Picture Placeholder" descr="This photo is a 'placeholder' only. Drag or drop your photo here, or click and tap the center to insert a photo.">
            <a:extLst>
              <a:ext uri="{FF2B5EF4-FFF2-40B4-BE49-F238E27FC236}">
                <a16:creationId xmlns:a16="http://schemas.microsoft.com/office/drawing/2014/main" id="{7223C820-5673-4288-A9D6-185A95066B1E}"/>
              </a:ext>
            </a:extLst>
          </p:cNvPr>
          <p:cNvSpPr>
            <a:spLocks noGrp="1"/>
          </p:cNvSpPr>
          <p:nvPr>
            <p:ph type="pic" sz="quarter" idx="15" hasCustomPrompt="1"/>
          </p:nvPr>
        </p:nvSpPr>
        <p:spPr bwMode="ltGray">
          <a:xfrm>
            <a:off x="6245204" y="2025650"/>
            <a:ext cx="2532888" cy="2532888"/>
          </a:xfrm>
          <a:blipFill>
            <a:blip r:embed="rId4" cstate="email">
              <a:extLst>
                <a:ext uri="{28A0092B-C50C-407E-A947-70E740481C1C}">
                  <a14:useLocalDpi xmlns:a14="http://schemas.microsoft.com/office/drawing/2010/main"/>
                </a:ext>
              </a:extLst>
            </a:blip>
            <a:stretch>
              <a:fillRect/>
            </a:stretch>
          </a:blipFill>
        </p:spPr>
        <p:txBody>
          <a:bodyPr vert="horz" wrap="square" lIns="0" tIns="0" rIns="0" bIns="594360" rtlCol="0" anchor="ctr" anchorCtr="0">
            <a:noAutofit/>
          </a:bodyPr>
          <a:lstStyle>
            <a:lvl1pPr>
              <a:defRPr lang="en-US" sz="600" b="1" dirty="0">
                <a:solidFill>
                  <a:schemeClr val="bg1"/>
                </a:solidFill>
              </a:defRPr>
            </a:lvl1pPr>
          </a:lstStyle>
          <a:p>
            <a:pPr marL="0" lvl="0" indent="0" algn="ctr">
              <a:buNone/>
            </a:pPr>
            <a:r>
              <a:rPr lang="en-US"/>
              <a:t>Drag &amp; drop your photo here </a:t>
            </a:r>
            <a:br>
              <a:rPr lang="en-US"/>
            </a:br>
            <a:r>
              <a:rPr lang="en-US"/>
              <a:t>or click or tap icon below </a:t>
            </a:r>
            <a:br>
              <a:rPr lang="en-US"/>
            </a:br>
            <a:r>
              <a:rPr lang="en-US"/>
              <a:t>to insert</a:t>
            </a:r>
          </a:p>
        </p:txBody>
      </p:sp>
      <p:sp>
        <p:nvSpPr>
          <p:cNvPr id="15" name="Text Placeholder 3">
            <a:extLst>
              <a:ext uri="{FF2B5EF4-FFF2-40B4-BE49-F238E27FC236}">
                <a16:creationId xmlns:a16="http://schemas.microsoft.com/office/drawing/2014/main" id="{38E883C1-8203-4549-AF30-B96AEC45AC68}"/>
              </a:ext>
            </a:extLst>
          </p:cNvPr>
          <p:cNvSpPr>
            <a:spLocks noGrp="1"/>
          </p:cNvSpPr>
          <p:nvPr>
            <p:ph type="body" sz="quarter" idx="20"/>
          </p:nvPr>
        </p:nvSpPr>
        <p:spPr>
          <a:xfrm>
            <a:off x="9076500" y="4753938"/>
            <a:ext cx="2532888" cy="1515100"/>
          </a:xfrm>
        </p:spPr>
        <p:txBody>
          <a:bodyPr/>
          <a:lstStyle>
            <a:lvl1pPr marL="0" indent="0" algn="l">
              <a:spcBef>
                <a:spcPts val="0"/>
              </a:spcBef>
              <a:buNone/>
              <a:defRPr sz="1800">
                <a:latin typeface="+mj-lt"/>
              </a:defRPr>
            </a:lvl1pPr>
          </a:lstStyle>
          <a:p>
            <a:pPr lvl="0"/>
            <a:r>
              <a:rPr lang="en-US"/>
              <a:t>Click to edit Master text styles</a:t>
            </a:r>
          </a:p>
        </p:txBody>
      </p:sp>
      <p:sp>
        <p:nvSpPr>
          <p:cNvPr id="14" name="Picture Placeholder" descr="This photo is a 'placeholder' only. Drag or drop your photo here, or click and tap the center to insert a photo.">
            <a:extLst>
              <a:ext uri="{FF2B5EF4-FFF2-40B4-BE49-F238E27FC236}">
                <a16:creationId xmlns:a16="http://schemas.microsoft.com/office/drawing/2014/main" id="{BBD58C33-921C-42F1-9803-1C798DB548C2}"/>
              </a:ext>
            </a:extLst>
          </p:cNvPr>
          <p:cNvSpPr>
            <a:spLocks noGrp="1"/>
          </p:cNvSpPr>
          <p:nvPr>
            <p:ph type="pic" sz="quarter" idx="19" hasCustomPrompt="1"/>
          </p:nvPr>
        </p:nvSpPr>
        <p:spPr bwMode="ltGray">
          <a:xfrm>
            <a:off x="9073895" y="2025650"/>
            <a:ext cx="2532888" cy="2532888"/>
          </a:xfrm>
          <a:blipFill>
            <a:blip r:embed="rId5" cstate="email">
              <a:extLst>
                <a:ext uri="{28A0092B-C50C-407E-A947-70E740481C1C}">
                  <a14:useLocalDpi xmlns:a14="http://schemas.microsoft.com/office/drawing/2010/main"/>
                </a:ext>
              </a:extLst>
            </a:blip>
            <a:stretch>
              <a:fillRect/>
            </a:stretch>
          </a:blipFill>
        </p:spPr>
        <p:txBody>
          <a:bodyPr vert="horz" wrap="square" lIns="0" tIns="0" rIns="0" bIns="594360" rtlCol="0" anchor="ctr" anchorCtr="0">
            <a:noAutofit/>
          </a:bodyPr>
          <a:lstStyle>
            <a:lvl1pPr>
              <a:defRPr lang="en-US" sz="600" b="1" dirty="0">
                <a:solidFill>
                  <a:schemeClr val="tx1"/>
                </a:solidFill>
              </a:defRPr>
            </a:lvl1pPr>
          </a:lstStyle>
          <a:p>
            <a:pPr marL="0" lvl="0" indent="0" algn="ctr">
              <a:buNone/>
            </a:pPr>
            <a:r>
              <a:rPr lang="en-US"/>
              <a:t>Dag &amp; drop your photo here </a:t>
            </a:r>
            <a:br>
              <a:rPr lang="en-US"/>
            </a:br>
            <a:r>
              <a:rPr lang="en-US"/>
              <a:t>or click or tap icon below </a:t>
            </a:r>
            <a:br>
              <a:rPr lang="en-US"/>
            </a:br>
            <a:r>
              <a:rPr lang="en-US"/>
              <a:t>to insert</a:t>
            </a:r>
          </a:p>
        </p:txBody>
      </p:sp>
      <p:sp>
        <p:nvSpPr>
          <p:cNvPr id="16" name="TextBox 15">
            <a:extLst>
              <a:ext uri="{FF2B5EF4-FFF2-40B4-BE49-F238E27FC236}">
                <a16:creationId xmlns:a16="http://schemas.microsoft.com/office/drawing/2014/main" id="{5CF56B00-AAD4-4F4F-8228-B6CF8367DE0D}"/>
              </a:ext>
              <a:ext uri="{C183D7F6-B498-43B3-948B-1728B52AA6E4}">
                <adec:decorative xmlns:adec="http://schemas.microsoft.com/office/drawing/2017/decorative" val="1"/>
              </a:ext>
            </a:extLst>
          </p:cNvPr>
          <p:cNvSpPr txBox="1"/>
          <p:nvPr/>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1991869532"/>
      </p:ext>
    </p:extLst>
  </p:cSld>
  <p:clrMapOvr>
    <a:masterClrMapping/>
  </p:clrMapOvr>
  <p:transition>
    <p:fade/>
  </p:transition>
  <p:extLst>
    <p:ext uri="{DCECCB84-F9BA-43D5-87BE-67443E8EF086}">
      <p15:sldGuideLst xmlns:p15="http://schemas.microsoft.com/office/powerpoint/2012/main">
        <p15:guide id="3" orient="horz" pos="2993">
          <p15:clr>
            <a:srgbClr val="5ACBF0"/>
          </p15:clr>
        </p15:guide>
        <p15:guide id="4" orient="horz" pos="1276">
          <p15:clr>
            <a:srgbClr val="5ACBF0"/>
          </p15:clr>
        </p15:guide>
        <p15:guide id="5" orient="horz" pos="288">
          <p15:clr>
            <a:srgbClr val="5ACBF0"/>
          </p15:clr>
        </p15:guide>
        <p15:guide id="6" pos="1963">
          <p15:clr>
            <a:srgbClr val="5ACBF0"/>
          </p15:clr>
        </p15:guide>
        <p15:guide id="7" pos="2150">
          <p15:clr>
            <a:srgbClr val="5ACBF0"/>
          </p15:clr>
        </p15:guide>
        <p15:guide id="8" pos="3746">
          <p15:clr>
            <a:srgbClr val="5ACBF0"/>
          </p15:clr>
        </p15:guide>
        <p15:guide id="9" pos="3934">
          <p15:clr>
            <a:srgbClr val="5ACBF0"/>
          </p15:clr>
        </p15:guide>
        <p15:guide id="10" pos="5530">
          <p15:clr>
            <a:srgbClr val="5ACBF0"/>
          </p15:clr>
        </p15:guide>
        <p15:guide id="11" pos="5716">
          <p15:clr>
            <a:srgbClr val="5ACBF0"/>
          </p15:clr>
        </p15:guide>
        <p15:guide id="12" orient="horz" pos="2870">
          <p15:clr>
            <a:srgbClr val="5ACBF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Two filmstrip photo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C46CB2-4FDC-43D5-B122-6F27B3C827ED}"/>
              </a:ext>
            </a:extLst>
          </p:cNvPr>
          <p:cNvSpPr>
            <a:spLocks noGrp="1"/>
          </p:cNvSpPr>
          <p:nvPr>
            <p:ph type="title"/>
          </p:nvPr>
        </p:nvSpPr>
        <p:spPr>
          <a:xfrm>
            <a:off x="588263" y="585788"/>
            <a:ext cx="11018520" cy="1115568"/>
          </a:xfrm>
        </p:spPr>
        <p:txBody>
          <a:bodyPr anchor="ctr"/>
          <a:lstStyle>
            <a:lvl1pPr algn="ctr">
              <a:defRPr/>
            </a:lvl1pPr>
          </a:lstStyle>
          <a:p>
            <a:r>
              <a:rPr lang="en-US"/>
              <a:t>Click to edit Master title style</a:t>
            </a:r>
          </a:p>
        </p:txBody>
      </p:sp>
      <p:sp>
        <p:nvSpPr>
          <p:cNvPr id="12" name="Text Placeholder 3">
            <a:extLst>
              <a:ext uri="{FF2B5EF4-FFF2-40B4-BE49-F238E27FC236}">
                <a16:creationId xmlns:a16="http://schemas.microsoft.com/office/drawing/2014/main" id="{9244E618-D996-41A6-8C9D-0C3519EA7A6F}"/>
              </a:ext>
            </a:extLst>
          </p:cNvPr>
          <p:cNvSpPr>
            <a:spLocks noGrp="1"/>
          </p:cNvSpPr>
          <p:nvPr>
            <p:ph type="body" sz="quarter" idx="16"/>
          </p:nvPr>
        </p:nvSpPr>
        <p:spPr>
          <a:xfrm>
            <a:off x="585216" y="5334000"/>
            <a:ext cx="4892040" cy="935037"/>
          </a:xfrm>
        </p:spPr>
        <p:txBody>
          <a:bodyPr/>
          <a:lstStyle>
            <a:lvl1pPr marL="0" indent="0" algn="ctr">
              <a:spcBef>
                <a:spcPts val="0"/>
              </a:spcBef>
              <a:buNone/>
              <a:defRPr sz="1800">
                <a:latin typeface="+mj-lt"/>
              </a:defRPr>
            </a:lvl1pPr>
          </a:lstStyle>
          <a:p>
            <a:pPr lvl="0"/>
            <a:r>
              <a:rPr lang="en-US"/>
              <a:t>Click to edit Master text styles</a:t>
            </a:r>
          </a:p>
        </p:txBody>
      </p:sp>
      <p:sp>
        <p:nvSpPr>
          <p:cNvPr id="13" name="Picture Placeholder" descr="This photo is a 'placeholder' only. Drag or drop your photo here, or click and tap the center to insert a photo.">
            <a:extLst>
              <a:ext uri="{FF2B5EF4-FFF2-40B4-BE49-F238E27FC236}">
                <a16:creationId xmlns:a16="http://schemas.microsoft.com/office/drawing/2014/main" id="{8B32544F-F93C-4713-86AD-641424F4A7B9}"/>
              </a:ext>
            </a:extLst>
          </p:cNvPr>
          <p:cNvSpPr>
            <a:spLocks noGrp="1"/>
          </p:cNvSpPr>
          <p:nvPr>
            <p:ph type="pic" sz="quarter" idx="13" hasCustomPrompt="1"/>
          </p:nvPr>
        </p:nvSpPr>
        <p:spPr bwMode="ltGray">
          <a:xfrm>
            <a:off x="0" y="2286000"/>
            <a:ext cx="6062472" cy="2807208"/>
          </a:xfrm>
          <a:blipFill>
            <a:blip r:embed="rId2" cstate="email">
              <a:extLst>
                <a:ext uri="{28A0092B-C50C-407E-A947-70E740481C1C}">
                  <a14:useLocalDpi xmlns:a14="http://schemas.microsoft.com/office/drawing/2010/main"/>
                </a:ext>
              </a:extLst>
            </a:blip>
            <a:stretch>
              <a:fillRect/>
            </a:stretch>
          </a:blipFill>
        </p:spPr>
        <p:txBody>
          <a:bodyPr vert="horz" wrap="square" lIns="0" tIns="0" rIns="0" bIns="594360" rtlCol="0" anchor="ctr" anchorCtr="0">
            <a:noAutofit/>
          </a:bodyPr>
          <a:lstStyle>
            <a:lvl1pPr>
              <a:defRPr lang="en-US" sz="1000" b="1" dirty="0">
                <a:solidFill>
                  <a:schemeClr val="tx1"/>
                </a:solidFill>
              </a:defRPr>
            </a:lvl1pPr>
          </a:lstStyle>
          <a:p>
            <a:pPr marL="0" lvl="0" indent="0" algn="ctr">
              <a:buNone/>
            </a:pPr>
            <a:r>
              <a:rPr lang="en-US"/>
              <a:t>Drag &amp; drop your photo here </a:t>
            </a:r>
            <a:br>
              <a:rPr lang="en-US"/>
            </a:br>
            <a:r>
              <a:rPr lang="en-US"/>
              <a:t>or click or tap icon below </a:t>
            </a:r>
            <a:br>
              <a:rPr lang="en-US"/>
            </a:br>
            <a:r>
              <a:rPr lang="en-US"/>
              <a:t>to insert</a:t>
            </a:r>
          </a:p>
        </p:txBody>
      </p:sp>
      <p:sp>
        <p:nvSpPr>
          <p:cNvPr id="14" name="Text Placeholder 3">
            <a:extLst>
              <a:ext uri="{FF2B5EF4-FFF2-40B4-BE49-F238E27FC236}">
                <a16:creationId xmlns:a16="http://schemas.microsoft.com/office/drawing/2014/main" id="{9E4C32BD-CEF7-42AC-94D8-052EF30E2361}"/>
              </a:ext>
            </a:extLst>
          </p:cNvPr>
          <p:cNvSpPr>
            <a:spLocks noGrp="1"/>
          </p:cNvSpPr>
          <p:nvPr>
            <p:ph type="body" sz="quarter" idx="17"/>
          </p:nvPr>
        </p:nvSpPr>
        <p:spPr>
          <a:xfrm>
            <a:off x="6714744" y="5334000"/>
            <a:ext cx="4892040" cy="938212"/>
          </a:xfrm>
        </p:spPr>
        <p:txBody>
          <a:bodyPr/>
          <a:lstStyle>
            <a:lvl1pPr marL="0" indent="0" algn="ctr">
              <a:spcBef>
                <a:spcPts val="0"/>
              </a:spcBef>
              <a:buNone/>
              <a:defRPr sz="1800">
                <a:latin typeface="+mj-lt"/>
              </a:defRPr>
            </a:lvl1pPr>
          </a:lstStyle>
          <a:p>
            <a:pPr lvl="0"/>
            <a:r>
              <a:rPr lang="en-US"/>
              <a:t>Click to edit Master text styles</a:t>
            </a:r>
          </a:p>
        </p:txBody>
      </p:sp>
      <p:sp>
        <p:nvSpPr>
          <p:cNvPr id="15" name="Picture Placeholder" descr="This photo is a 'placeholder' only. Drag or drop your photo here, or click and tap the center to insert a photo.">
            <a:extLst>
              <a:ext uri="{FF2B5EF4-FFF2-40B4-BE49-F238E27FC236}">
                <a16:creationId xmlns:a16="http://schemas.microsoft.com/office/drawing/2014/main" id="{E25EC377-3BC6-40D8-AECB-4FEB302014CD}"/>
              </a:ext>
            </a:extLst>
          </p:cNvPr>
          <p:cNvSpPr>
            <a:spLocks noGrp="1"/>
          </p:cNvSpPr>
          <p:nvPr>
            <p:ph type="pic" sz="quarter" idx="14" hasCustomPrompt="1"/>
          </p:nvPr>
        </p:nvSpPr>
        <p:spPr bwMode="ltGray">
          <a:xfrm>
            <a:off x="6129528" y="2286000"/>
            <a:ext cx="6062472" cy="2807208"/>
          </a:xfrm>
          <a:blipFill>
            <a:blip r:embed="rId3" cstate="email">
              <a:extLst>
                <a:ext uri="{28A0092B-C50C-407E-A947-70E740481C1C}">
                  <a14:useLocalDpi xmlns:a14="http://schemas.microsoft.com/office/drawing/2010/main"/>
                </a:ext>
              </a:extLst>
            </a:blip>
            <a:stretch>
              <a:fillRect/>
            </a:stretch>
          </a:blipFill>
        </p:spPr>
        <p:txBody>
          <a:bodyPr vert="horz" wrap="square" lIns="0" tIns="0" rIns="0" bIns="594360" rtlCol="0" anchor="ctr" anchorCtr="0">
            <a:noAutofit/>
          </a:bodyPr>
          <a:lstStyle>
            <a:lvl1pPr>
              <a:defRPr lang="en-US" sz="1000" b="1" dirty="0">
                <a:solidFill>
                  <a:schemeClr val="bg1"/>
                </a:solidFill>
              </a:defRPr>
            </a:lvl1pPr>
          </a:lstStyle>
          <a:p>
            <a:pPr marL="0" lvl="0" indent="0" algn="ctr">
              <a:buNone/>
            </a:pPr>
            <a:r>
              <a:rPr lang="en-US"/>
              <a:t>Drag &amp; drop your photo here </a:t>
            </a:r>
            <a:br>
              <a:rPr lang="en-US"/>
            </a:br>
            <a:r>
              <a:rPr lang="en-US"/>
              <a:t>or click or tap icon below </a:t>
            </a:r>
            <a:br>
              <a:rPr lang="en-US"/>
            </a:br>
            <a:r>
              <a:rPr lang="en-US"/>
              <a:t>to insert</a:t>
            </a:r>
          </a:p>
        </p:txBody>
      </p:sp>
      <p:sp>
        <p:nvSpPr>
          <p:cNvPr id="4" name="TextBox 3">
            <a:extLst>
              <a:ext uri="{FF2B5EF4-FFF2-40B4-BE49-F238E27FC236}">
                <a16:creationId xmlns:a16="http://schemas.microsoft.com/office/drawing/2014/main" id="{6AAE597A-BE1E-6B1F-960D-A90DC95443AC}"/>
              </a:ext>
              <a:ext uri="{C183D7F6-B498-43B3-948B-1728B52AA6E4}">
                <adec:decorative xmlns:adec="http://schemas.microsoft.com/office/drawing/2017/decorative" val="1"/>
              </a:ext>
            </a:extLst>
          </p:cNvPr>
          <p:cNvSpPr txBox="1"/>
          <p:nvPr/>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4166138305"/>
      </p:ext>
    </p:extLst>
  </p:cSld>
  <p:clrMapOvr>
    <a:masterClrMapping/>
  </p:clrMapOvr>
  <p:transition>
    <p:fade/>
  </p:transition>
  <p:extLst>
    <p:ext uri="{DCECCB84-F9BA-43D5-87BE-67443E8EF086}">
      <p15:sldGuideLst xmlns:p15="http://schemas.microsoft.com/office/powerpoint/2012/main">
        <p15:guide id="1" orient="horz" pos="720">
          <p15:clr>
            <a:srgbClr val="5ACBF0"/>
          </p15:clr>
        </p15:guide>
        <p15:guide id="2" orient="horz" pos="1440">
          <p15:clr>
            <a:srgbClr val="5ACBF0"/>
          </p15:clr>
        </p15:guide>
        <p15:guide id="4" orient="horz" pos="3209">
          <p15:clr>
            <a:srgbClr val="5ACBF0"/>
          </p15:clr>
        </p15:guide>
        <p15:guide id="5" pos="3826">
          <p15:clr>
            <a:srgbClr val="5ACBF0"/>
          </p15:clr>
        </p15:guide>
        <p15:guide id="6" pos="3859">
          <p15:clr>
            <a:srgbClr val="5ACBF0"/>
          </p15:clr>
        </p15:guide>
        <p15:guide id="11" pos="1910">
          <p15:clr>
            <a:srgbClr val="5ACBF0"/>
          </p15:clr>
        </p15:guide>
        <p15:guide id="12" pos="5770">
          <p15:clr>
            <a:srgbClr val="5ACBF0"/>
          </p15:clr>
        </p15:guide>
        <p15:guide id="13" orient="horz" pos="3360">
          <p15:clr>
            <a:srgbClr val="5ACBF0"/>
          </p15:clr>
        </p15:guide>
        <p15:guide id="14" orient="horz">
          <p15:clr>
            <a:srgbClr val="5ACBF0"/>
          </p15:clr>
        </p15:guide>
        <p15:guide id="15" pos="3451">
          <p15:clr>
            <a:srgbClr val="5ACBF0"/>
          </p15:clr>
        </p15:guide>
        <p15:guide id="16" pos="4229">
          <p15:clr>
            <a:srgbClr val="5ACBF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Three filmstrip photo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C46CB2-4FDC-43D5-B122-6F27B3C827ED}"/>
              </a:ext>
            </a:extLst>
          </p:cNvPr>
          <p:cNvSpPr>
            <a:spLocks noGrp="1"/>
          </p:cNvSpPr>
          <p:nvPr>
            <p:ph type="title"/>
          </p:nvPr>
        </p:nvSpPr>
        <p:spPr>
          <a:xfrm>
            <a:off x="588263" y="585787"/>
            <a:ext cx="11018520" cy="1115568"/>
          </a:xfrm>
        </p:spPr>
        <p:txBody>
          <a:bodyPr anchor="ctr"/>
          <a:lstStyle>
            <a:lvl1pPr algn="ctr">
              <a:defRPr/>
            </a:lvl1pPr>
          </a:lstStyle>
          <a:p>
            <a:r>
              <a:rPr lang="en-US"/>
              <a:t>Click to edit Master title style</a:t>
            </a:r>
          </a:p>
        </p:txBody>
      </p:sp>
      <p:sp>
        <p:nvSpPr>
          <p:cNvPr id="12" name="Text Placeholder 3">
            <a:extLst>
              <a:ext uri="{FF2B5EF4-FFF2-40B4-BE49-F238E27FC236}">
                <a16:creationId xmlns:a16="http://schemas.microsoft.com/office/drawing/2014/main" id="{9244E618-D996-41A6-8C9D-0C3519EA7A6F}"/>
              </a:ext>
            </a:extLst>
          </p:cNvPr>
          <p:cNvSpPr>
            <a:spLocks noGrp="1"/>
          </p:cNvSpPr>
          <p:nvPr>
            <p:ph type="body" sz="quarter" idx="16"/>
          </p:nvPr>
        </p:nvSpPr>
        <p:spPr>
          <a:xfrm>
            <a:off x="585216" y="4800600"/>
            <a:ext cx="2852928" cy="1468437"/>
          </a:xfrm>
        </p:spPr>
        <p:txBody>
          <a:bodyPr/>
          <a:lstStyle>
            <a:lvl1pPr marL="0" indent="0" algn="ctr">
              <a:spcBef>
                <a:spcPts val="0"/>
              </a:spcBef>
              <a:buNone/>
              <a:defRPr sz="1800">
                <a:latin typeface="+mj-lt"/>
              </a:defRPr>
            </a:lvl1pPr>
          </a:lstStyle>
          <a:p>
            <a:pPr lvl="0"/>
            <a:r>
              <a:rPr lang="en-US"/>
              <a:t>Click to edit Master text styles</a:t>
            </a:r>
          </a:p>
        </p:txBody>
      </p:sp>
      <p:sp>
        <p:nvSpPr>
          <p:cNvPr id="13" name="Picture Placeholder" descr="This photo is a 'placeholder' only. Drag or drop your photo here, or click and tap the center to insert a photo.">
            <a:extLst>
              <a:ext uri="{FF2B5EF4-FFF2-40B4-BE49-F238E27FC236}">
                <a16:creationId xmlns:a16="http://schemas.microsoft.com/office/drawing/2014/main" id="{8B32544F-F93C-4713-86AD-641424F4A7B9}"/>
              </a:ext>
            </a:extLst>
          </p:cNvPr>
          <p:cNvSpPr>
            <a:spLocks noGrp="1"/>
          </p:cNvSpPr>
          <p:nvPr>
            <p:ph type="pic" sz="quarter" idx="13" hasCustomPrompt="1"/>
          </p:nvPr>
        </p:nvSpPr>
        <p:spPr bwMode="ltGray">
          <a:xfrm>
            <a:off x="0" y="2286000"/>
            <a:ext cx="4023360" cy="2286000"/>
          </a:xfrm>
          <a:blipFill>
            <a:blip r:embed="rId2" cstate="email">
              <a:extLst>
                <a:ext uri="{28A0092B-C50C-407E-A947-70E740481C1C}">
                  <a14:useLocalDpi xmlns:a14="http://schemas.microsoft.com/office/drawing/2010/main"/>
                </a:ext>
              </a:extLst>
            </a:blip>
            <a:stretch>
              <a:fillRect/>
            </a:stretch>
          </a:blipFill>
        </p:spPr>
        <p:txBody>
          <a:bodyPr vert="horz" wrap="square" lIns="0" tIns="0" rIns="0" bIns="594360" rtlCol="0" anchor="ctr" anchorCtr="0">
            <a:noAutofit/>
          </a:bodyPr>
          <a:lstStyle>
            <a:lvl1pPr>
              <a:defRPr lang="en-US" sz="1000" b="1" dirty="0">
                <a:solidFill>
                  <a:schemeClr val="tx1"/>
                </a:solidFill>
              </a:defRPr>
            </a:lvl1pPr>
          </a:lstStyle>
          <a:p>
            <a:pPr marL="0" lvl="0" indent="0" algn="ctr">
              <a:buNone/>
            </a:pPr>
            <a:r>
              <a:rPr lang="en-US"/>
              <a:t>Drag &amp; drop your photo here </a:t>
            </a:r>
            <a:br>
              <a:rPr lang="en-US"/>
            </a:br>
            <a:r>
              <a:rPr lang="en-US"/>
              <a:t>or click or tap icon below </a:t>
            </a:r>
            <a:br>
              <a:rPr lang="en-US"/>
            </a:br>
            <a:r>
              <a:rPr lang="en-US"/>
              <a:t>to insert</a:t>
            </a:r>
          </a:p>
        </p:txBody>
      </p:sp>
      <p:sp>
        <p:nvSpPr>
          <p:cNvPr id="14" name="Text Placeholder 3">
            <a:extLst>
              <a:ext uri="{FF2B5EF4-FFF2-40B4-BE49-F238E27FC236}">
                <a16:creationId xmlns:a16="http://schemas.microsoft.com/office/drawing/2014/main" id="{9E4C32BD-CEF7-42AC-94D8-052EF30E2361}"/>
              </a:ext>
            </a:extLst>
          </p:cNvPr>
          <p:cNvSpPr>
            <a:spLocks noGrp="1"/>
          </p:cNvSpPr>
          <p:nvPr>
            <p:ph type="body" sz="quarter" idx="17"/>
          </p:nvPr>
        </p:nvSpPr>
        <p:spPr>
          <a:xfrm>
            <a:off x="4669536" y="4799409"/>
            <a:ext cx="2852928" cy="1472803"/>
          </a:xfrm>
        </p:spPr>
        <p:txBody>
          <a:bodyPr/>
          <a:lstStyle>
            <a:lvl1pPr marL="0" indent="0" algn="ctr">
              <a:spcBef>
                <a:spcPts val="0"/>
              </a:spcBef>
              <a:buNone/>
              <a:defRPr sz="1800">
                <a:latin typeface="+mj-lt"/>
              </a:defRPr>
            </a:lvl1pPr>
          </a:lstStyle>
          <a:p>
            <a:pPr lvl="0"/>
            <a:r>
              <a:rPr lang="en-US"/>
              <a:t>Click to edit Master text styles</a:t>
            </a:r>
          </a:p>
        </p:txBody>
      </p:sp>
      <p:sp>
        <p:nvSpPr>
          <p:cNvPr id="15" name="Picture Placeholder" descr="This photo is a 'placeholder' only. Drag or drop your photo here, or click and tap the center to insert a photo.">
            <a:extLst>
              <a:ext uri="{FF2B5EF4-FFF2-40B4-BE49-F238E27FC236}">
                <a16:creationId xmlns:a16="http://schemas.microsoft.com/office/drawing/2014/main" id="{E25EC377-3BC6-40D8-AECB-4FEB302014CD}"/>
              </a:ext>
            </a:extLst>
          </p:cNvPr>
          <p:cNvSpPr>
            <a:spLocks noGrp="1"/>
          </p:cNvSpPr>
          <p:nvPr>
            <p:ph type="pic" sz="quarter" idx="14" hasCustomPrompt="1"/>
          </p:nvPr>
        </p:nvSpPr>
        <p:spPr bwMode="ltGray">
          <a:xfrm>
            <a:off x="4084320" y="2286000"/>
            <a:ext cx="4023360" cy="2286000"/>
          </a:xfrm>
          <a:blipFill>
            <a:blip r:embed="rId3" cstate="email">
              <a:extLst>
                <a:ext uri="{28A0092B-C50C-407E-A947-70E740481C1C}">
                  <a14:useLocalDpi xmlns:a14="http://schemas.microsoft.com/office/drawing/2010/main"/>
                </a:ext>
              </a:extLst>
            </a:blip>
            <a:stretch>
              <a:fillRect/>
            </a:stretch>
          </a:blipFill>
        </p:spPr>
        <p:txBody>
          <a:bodyPr vert="horz" wrap="square" lIns="0" tIns="0" rIns="0" bIns="594360" rtlCol="0" anchor="ctr" anchorCtr="0">
            <a:noAutofit/>
          </a:bodyPr>
          <a:lstStyle>
            <a:lvl1pPr>
              <a:defRPr lang="en-US" sz="1000" b="1" dirty="0">
                <a:solidFill>
                  <a:schemeClr val="bg1"/>
                </a:solidFill>
              </a:defRPr>
            </a:lvl1pPr>
          </a:lstStyle>
          <a:p>
            <a:pPr marL="0" lvl="0" indent="0" algn="ctr">
              <a:buNone/>
            </a:pPr>
            <a:r>
              <a:rPr lang="en-US"/>
              <a:t>Drag &amp; drop your photo here </a:t>
            </a:r>
            <a:br>
              <a:rPr lang="en-US"/>
            </a:br>
            <a:r>
              <a:rPr lang="en-US"/>
              <a:t>or click or tap icon below </a:t>
            </a:r>
            <a:br>
              <a:rPr lang="en-US"/>
            </a:br>
            <a:r>
              <a:rPr lang="en-US"/>
              <a:t>to insert</a:t>
            </a:r>
          </a:p>
        </p:txBody>
      </p:sp>
      <p:sp>
        <p:nvSpPr>
          <p:cNvPr id="16" name="Text Placeholder 3">
            <a:extLst>
              <a:ext uri="{FF2B5EF4-FFF2-40B4-BE49-F238E27FC236}">
                <a16:creationId xmlns:a16="http://schemas.microsoft.com/office/drawing/2014/main" id="{D682B8EC-8F33-4730-BBE6-E8B7234C9C62}"/>
              </a:ext>
            </a:extLst>
          </p:cNvPr>
          <p:cNvSpPr>
            <a:spLocks noGrp="1"/>
          </p:cNvSpPr>
          <p:nvPr>
            <p:ph type="body" sz="quarter" idx="18"/>
          </p:nvPr>
        </p:nvSpPr>
        <p:spPr>
          <a:xfrm>
            <a:off x="8753856" y="4799410"/>
            <a:ext cx="2852928" cy="1469628"/>
          </a:xfrm>
        </p:spPr>
        <p:txBody>
          <a:bodyPr/>
          <a:lstStyle>
            <a:lvl1pPr marL="0" indent="0" algn="ctr">
              <a:spcBef>
                <a:spcPts val="0"/>
              </a:spcBef>
              <a:buNone/>
              <a:defRPr sz="1800">
                <a:latin typeface="+mj-lt"/>
              </a:defRPr>
            </a:lvl1pPr>
          </a:lstStyle>
          <a:p>
            <a:pPr lvl="0"/>
            <a:r>
              <a:rPr lang="en-US"/>
              <a:t>Click to edit Master text styles</a:t>
            </a:r>
          </a:p>
        </p:txBody>
      </p:sp>
      <p:sp>
        <p:nvSpPr>
          <p:cNvPr id="17" name="Picture Placeholder" descr="This photo is a 'placeholder' only. Drag or drop your photo here, or click and tap the center to insert a photo.">
            <a:extLst>
              <a:ext uri="{FF2B5EF4-FFF2-40B4-BE49-F238E27FC236}">
                <a16:creationId xmlns:a16="http://schemas.microsoft.com/office/drawing/2014/main" id="{7DB5F15A-5980-40FF-9D54-3FDE41D604AE}"/>
              </a:ext>
            </a:extLst>
          </p:cNvPr>
          <p:cNvSpPr>
            <a:spLocks noGrp="1"/>
          </p:cNvSpPr>
          <p:nvPr>
            <p:ph type="pic" sz="quarter" idx="15" hasCustomPrompt="1"/>
          </p:nvPr>
        </p:nvSpPr>
        <p:spPr bwMode="ltGray">
          <a:xfrm>
            <a:off x="8168640" y="2286000"/>
            <a:ext cx="4023360" cy="2286000"/>
          </a:xfrm>
          <a:blipFill>
            <a:blip r:embed="rId4" cstate="email">
              <a:extLst>
                <a:ext uri="{28A0092B-C50C-407E-A947-70E740481C1C}">
                  <a14:useLocalDpi xmlns:a14="http://schemas.microsoft.com/office/drawing/2010/main"/>
                </a:ext>
              </a:extLst>
            </a:blip>
            <a:stretch>
              <a:fillRect/>
            </a:stretch>
          </a:blipFill>
        </p:spPr>
        <p:txBody>
          <a:bodyPr vert="horz" wrap="square" lIns="0" tIns="0" rIns="0" bIns="594360" rtlCol="0" anchor="ctr" anchorCtr="0">
            <a:noAutofit/>
          </a:bodyPr>
          <a:lstStyle>
            <a:lvl1pPr>
              <a:defRPr lang="en-US" sz="1000" b="1" dirty="0">
                <a:solidFill>
                  <a:schemeClr val="bg1"/>
                </a:solidFill>
              </a:defRPr>
            </a:lvl1pPr>
          </a:lstStyle>
          <a:p>
            <a:pPr marL="0" lvl="0" indent="0" algn="ctr">
              <a:buNone/>
            </a:pPr>
            <a:r>
              <a:rPr lang="en-US"/>
              <a:t>Drag &amp; drop your photo here </a:t>
            </a:r>
            <a:br>
              <a:rPr lang="en-US"/>
            </a:br>
            <a:r>
              <a:rPr lang="en-US"/>
              <a:t>or click or tap icon below </a:t>
            </a:r>
            <a:br>
              <a:rPr lang="en-US"/>
            </a:br>
            <a:r>
              <a:rPr lang="en-US"/>
              <a:t>to insert</a:t>
            </a:r>
          </a:p>
        </p:txBody>
      </p:sp>
      <p:sp>
        <p:nvSpPr>
          <p:cNvPr id="3" name="TextBox 2">
            <a:extLst>
              <a:ext uri="{FF2B5EF4-FFF2-40B4-BE49-F238E27FC236}">
                <a16:creationId xmlns:a16="http://schemas.microsoft.com/office/drawing/2014/main" id="{42B999C7-F5A8-46A6-92C5-AA3BE4E2693D}"/>
              </a:ext>
              <a:ext uri="{C183D7F6-B498-43B3-948B-1728B52AA6E4}">
                <adec:decorative xmlns:adec="http://schemas.microsoft.com/office/drawing/2017/decorative" val="1"/>
              </a:ext>
            </a:extLst>
          </p:cNvPr>
          <p:cNvSpPr txBox="1"/>
          <p:nvPr/>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2736824570"/>
      </p:ext>
    </p:extLst>
  </p:cSld>
  <p:clrMapOvr>
    <a:masterClrMapping/>
  </p:clrMapOvr>
  <p:transition>
    <p:fade/>
  </p:transition>
  <p:extLst>
    <p:ext uri="{DCECCB84-F9BA-43D5-87BE-67443E8EF086}">
      <p15:sldGuideLst xmlns:p15="http://schemas.microsoft.com/office/powerpoint/2012/main">
        <p15:guide id="1" orient="horz" pos="720">
          <p15:clr>
            <a:srgbClr val="5ACBF0"/>
          </p15:clr>
        </p15:guide>
        <p15:guide id="2" orient="horz" pos="1440">
          <p15:clr>
            <a:srgbClr val="5ACBF0"/>
          </p15:clr>
        </p15:guide>
        <p15:guide id="3" orient="horz" pos="2880">
          <p15:clr>
            <a:srgbClr val="5ACBF0"/>
          </p15:clr>
        </p15:guide>
        <p15:guide id="4" orient="horz" pos="3024">
          <p15:clr>
            <a:srgbClr val="5ACBF0"/>
          </p15:clr>
        </p15:guide>
        <p15:guide id="5" pos="2534">
          <p15:clr>
            <a:srgbClr val="5ACBF0"/>
          </p15:clr>
        </p15:guide>
        <p15:guide id="6" pos="2573">
          <p15:clr>
            <a:srgbClr val="5ACBF0"/>
          </p15:clr>
        </p15:guide>
        <p15:guide id="8" pos="5109">
          <p15:clr>
            <a:srgbClr val="5ACBF0"/>
          </p15:clr>
        </p15:guide>
        <p15:guide id="9" pos="5145">
          <p15:clr>
            <a:srgbClr val="5ACBF0"/>
          </p15:clr>
        </p15:guide>
        <p15:guide id="11" pos="1266">
          <p15:clr>
            <a:srgbClr val="5ACBF0"/>
          </p15:clr>
        </p15:guide>
        <p15:guide id="12" pos="3840">
          <p15:clr>
            <a:srgbClr val="5ACBF0"/>
          </p15:clr>
        </p15:guide>
        <p15:guide id="13" pos="6414">
          <p15:clr>
            <a:srgbClr val="5ACBF0"/>
          </p15:clr>
        </p15:guide>
        <p15:guide id="14" orient="horz" pos="1074">
          <p15:clr>
            <a:srgbClr val="5ACBF0"/>
          </p15:clr>
        </p15:guide>
        <p15:guide id="15" pos="2168">
          <p15:clr>
            <a:srgbClr val="5ACBF0"/>
          </p15:clr>
        </p15:guide>
        <p15:guide id="16" pos="2944">
          <p15:clr>
            <a:srgbClr val="5ACBF0"/>
          </p15:clr>
        </p15:guide>
        <p15:guide id="17" pos="4738">
          <p15:clr>
            <a:srgbClr val="5ACBF0"/>
          </p15:clr>
        </p15:guide>
        <p15:guide id="18" pos="5514">
          <p15:clr>
            <a:srgbClr val="5ACBF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Four filmstrip photo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C46CB2-4FDC-43D5-B122-6F27B3C827ED}"/>
              </a:ext>
            </a:extLst>
          </p:cNvPr>
          <p:cNvSpPr>
            <a:spLocks noGrp="1"/>
          </p:cNvSpPr>
          <p:nvPr>
            <p:ph type="title"/>
          </p:nvPr>
        </p:nvSpPr>
        <p:spPr>
          <a:xfrm>
            <a:off x="588263" y="585788"/>
            <a:ext cx="11018520" cy="1115568"/>
          </a:xfrm>
        </p:spPr>
        <p:txBody>
          <a:bodyPr anchor="ctr"/>
          <a:lstStyle>
            <a:lvl1pPr algn="ctr">
              <a:defRPr/>
            </a:lvl1pPr>
          </a:lstStyle>
          <a:p>
            <a:r>
              <a:rPr lang="en-US"/>
              <a:t>Click to edit Master title style</a:t>
            </a:r>
          </a:p>
        </p:txBody>
      </p:sp>
      <p:sp>
        <p:nvSpPr>
          <p:cNvPr id="12" name="Text Placeholder 3">
            <a:extLst>
              <a:ext uri="{FF2B5EF4-FFF2-40B4-BE49-F238E27FC236}">
                <a16:creationId xmlns:a16="http://schemas.microsoft.com/office/drawing/2014/main" id="{9244E618-D996-41A6-8C9D-0C3519EA7A6F}"/>
              </a:ext>
            </a:extLst>
          </p:cNvPr>
          <p:cNvSpPr>
            <a:spLocks noGrp="1"/>
          </p:cNvSpPr>
          <p:nvPr>
            <p:ph type="body" sz="quarter" idx="16"/>
          </p:nvPr>
        </p:nvSpPr>
        <p:spPr>
          <a:xfrm>
            <a:off x="585216" y="4800600"/>
            <a:ext cx="1828800" cy="1468437"/>
          </a:xfrm>
        </p:spPr>
        <p:txBody>
          <a:bodyPr/>
          <a:lstStyle>
            <a:lvl1pPr marL="0" indent="0" algn="ctr">
              <a:spcBef>
                <a:spcPts val="0"/>
              </a:spcBef>
              <a:buNone/>
              <a:defRPr sz="1800">
                <a:latin typeface="+mj-lt"/>
              </a:defRPr>
            </a:lvl1pPr>
          </a:lstStyle>
          <a:p>
            <a:pPr lvl="0"/>
            <a:r>
              <a:rPr lang="en-US"/>
              <a:t>Click to edit Master text styles</a:t>
            </a:r>
          </a:p>
        </p:txBody>
      </p:sp>
      <p:sp>
        <p:nvSpPr>
          <p:cNvPr id="13" name="Picture Placeholder" descr="This photo is a 'placeholder' only. Drag or drop your photo here, or click and tap the center to insert a photo.">
            <a:extLst>
              <a:ext uri="{FF2B5EF4-FFF2-40B4-BE49-F238E27FC236}">
                <a16:creationId xmlns:a16="http://schemas.microsoft.com/office/drawing/2014/main" id="{8B32544F-F93C-4713-86AD-641424F4A7B9}"/>
              </a:ext>
            </a:extLst>
          </p:cNvPr>
          <p:cNvSpPr>
            <a:spLocks noGrp="1"/>
          </p:cNvSpPr>
          <p:nvPr>
            <p:ph type="pic" sz="quarter" idx="13" hasCustomPrompt="1"/>
          </p:nvPr>
        </p:nvSpPr>
        <p:spPr bwMode="ltGray">
          <a:xfrm>
            <a:off x="0" y="2286000"/>
            <a:ext cx="2999232" cy="2286000"/>
          </a:xfrm>
          <a:blipFill>
            <a:blip r:embed="rId2" cstate="email">
              <a:extLst>
                <a:ext uri="{28A0092B-C50C-407E-A947-70E740481C1C}">
                  <a14:useLocalDpi xmlns:a14="http://schemas.microsoft.com/office/drawing/2010/main"/>
                </a:ext>
              </a:extLst>
            </a:blip>
            <a:stretch>
              <a:fillRect/>
            </a:stretch>
          </a:blipFill>
        </p:spPr>
        <p:txBody>
          <a:bodyPr vert="horz" wrap="square" lIns="0" tIns="0" rIns="0" bIns="594360" rtlCol="0" anchor="ctr" anchorCtr="0">
            <a:noAutofit/>
          </a:bodyPr>
          <a:lstStyle>
            <a:lvl1pPr>
              <a:defRPr lang="en-US" sz="1000" b="1" dirty="0">
                <a:solidFill>
                  <a:schemeClr val="tx1"/>
                </a:solidFill>
              </a:defRPr>
            </a:lvl1pPr>
          </a:lstStyle>
          <a:p>
            <a:pPr marL="0" lvl="0" indent="0" algn="ctr">
              <a:buNone/>
            </a:pPr>
            <a:r>
              <a:rPr lang="en-US"/>
              <a:t>Drag &amp; drop your photo here </a:t>
            </a:r>
            <a:br>
              <a:rPr lang="en-US"/>
            </a:br>
            <a:r>
              <a:rPr lang="en-US"/>
              <a:t>or click or tap icon below </a:t>
            </a:r>
            <a:br>
              <a:rPr lang="en-US"/>
            </a:br>
            <a:r>
              <a:rPr lang="en-US"/>
              <a:t>to insert</a:t>
            </a:r>
          </a:p>
        </p:txBody>
      </p:sp>
      <p:sp>
        <p:nvSpPr>
          <p:cNvPr id="14" name="Text Placeholder 3">
            <a:extLst>
              <a:ext uri="{FF2B5EF4-FFF2-40B4-BE49-F238E27FC236}">
                <a16:creationId xmlns:a16="http://schemas.microsoft.com/office/drawing/2014/main" id="{9E4C32BD-CEF7-42AC-94D8-052EF30E2361}"/>
              </a:ext>
            </a:extLst>
          </p:cNvPr>
          <p:cNvSpPr>
            <a:spLocks noGrp="1"/>
          </p:cNvSpPr>
          <p:nvPr>
            <p:ph type="body" sz="quarter" idx="17"/>
          </p:nvPr>
        </p:nvSpPr>
        <p:spPr>
          <a:xfrm>
            <a:off x="3649472" y="4799409"/>
            <a:ext cx="1828800" cy="1472803"/>
          </a:xfrm>
        </p:spPr>
        <p:txBody>
          <a:bodyPr/>
          <a:lstStyle>
            <a:lvl1pPr marL="0" indent="0" algn="ctr">
              <a:spcBef>
                <a:spcPts val="0"/>
              </a:spcBef>
              <a:buNone/>
              <a:defRPr sz="1800">
                <a:latin typeface="+mj-lt"/>
              </a:defRPr>
            </a:lvl1pPr>
          </a:lstStyle>
          <a:p>
            <a:pPr lvl="0"/>
            <a:r>
              <a:rPr lang="en-US"/>
              <a:t>Click to edit Master text styles</a:t>
            </a:r>
          </a:p>
        </p:txBody>
      </p:sp>
      <p:sp>
        <p:nvSpPr>
          <p:cNvPr id="15" name="Picture Placeholder" descr="This photo is a 'placeholder' only. Drag or drop your photo here, or click and tap the center to insert a photo.">
            <a:extLst>
              <a:ext uri="{FF2B5EF4-FFF2-40B4-BE49-F238E27FC236}">
                <a16:creationId xmlns:a16="http://schemas.microsoft.com/office/drawing/2014/main" id="{E25EC377-3BC6-40D8-AECB-4FEB302014CD}"/>
              </a:ext>
            </a:extLst>
          </p:cNvPr>
          <p:cNvSpPr>
            <a:spLocks noGrp="1"/>
          </p:cNvSpPr>
          <p:nvPr>
            <p:ph type="pic" sz="quarter" idx="14" hasCustomPrompt="1"/>
          </p:nvPr>
        </p:nvSpPr>
        <p:spPr bwMode="ltGray">
          <a:xfrm>
            <a:off x="3064256" y="2286000"/>
            <a:ext cx="2999232" cy="2286000"/>
          </a:xfrm>
          <a:blipFill>
            <a:blip r:embed="rId3" cstate="email">
              <a:extLst>
                <a:ext uri="{28A0092B-C50C-407E-A947-70E740481C1C}">
                  <a14:useLocalDpi xmlns:a14="http://schemas.microsoft.com/office/drawing/2010/main"/>
                </a:ext>
              </a:extLst>
            </a:blip>
            <a:stretch>
              <a:fillRect/>
            </a:stretch>
          </a:blipFill>
        </p:spPr>
        <p:txBody>
          <a:bodyPr vert="horz" wrap="square" lIns="0" tIns="0" rIns="0" bIns="594360" rtlCol="0" anchor="ctr" anchorCtr="0">
            <a:noAutofit/>
          </a:bodyPr>
          <a:lstStyle>
            <a:lvl1pPr>
              <a:defRPr lang="en-US" sz="1000" b="1" dirty="0">
                <a:solidFill>
                  <a:schemeClr val="bg1"/>
                </a:solidFill>
              </a:defRPr>
            </a:lvl1pPr>
          </a:lstStyle>
          <a:p>
            <a:pPr marL="0" lvl="0" indent="0" algn="ctr">
              <a:buNone/>
            </a:pPr>
            <a:r>
              <a:rPr lang="en-US"/>
              <a:t>Drag &amp; drop your photo here </a:t>
            </a:r>
            <a:br>
              <a:rPr lang="en-US"/>
            </a:br>
            <a:r>
              <a:rPr lang="en-US"/>
              <a:t>or click or tap icon below </a:t>
            </a:r>
            <a:br>
              <a:rPr lang="en-US"/>
            </a:br>
            <a:r>
              <a:rPr lang="en-US"/>
              <a:t>to insert</a:t>
            </a:r>
          </a:p>
        </p:txBody>
      </p:sp>
      <p:sp>
        <p:nvSpPr>
          <p:cNvPr id="16" name="Text Placeholder 3">
            <a:extLst>
              <a:ext uri="{FF2B5EF4-FFF2-40B4-BE49-F238E27FC236}">
                <a16:creationId xmlns:a16="http://schemas.microsoft.com/office/drawing/2014/main" id="{D682B8EC-8F33-4730-BBE6-E8B7234C9C62}"/>
              </a:ext>
            </a:extLst>
          </p:cNvPr>
          <p:cNvSpPr>
            <a:spLocks noGrp="1"/>
          </p:cNvSpPr>
          <p:nvPr>
            <p:ph type="body" sz="quarter" idx="18"/>
          </p:nvPr>
        </p:nvSpPr>
        <p:spPr>
          <a:xfrm>
            <a:off x="6713728" y="4799410"/>
            <a:ext cx="1828800" cy="1469628"/>
          </a:xfrm>
        </p:spPr>
        <p:txBody>
          <a:bodyPr/>
          <a:lstStyle>
            <a:lvl1pPr marL="0" indent="0" algn="ctr">
              <a:spcBef>
                <a:spcPts val="0"/>
              </a:spcBef>
              <a:buNone/>
              <a:defRPr sz="1800">
                <a:latin typeface="+mj-lt"/>
              </a:defRPr>
            </a:lvl1pPr>
          </a:lstStyle>
          <a:p>
            <a:pPr lvl="0"/>
            <a:r>
              <a:rPr lang="en-US"/>
              <a:t>Click to edit Master text styles</a:t>
            </a:r>
          </a:p>
        </p:txBody>
      </p:sp>
      <p:sp>
        <p:nvSpPr>
          <p:cNvPr id="17" name="Picture Placeholder" descr="This photo is a 'placeholder' only. Drag or drop your photo here, or click and tap the center to insert a photo.">
            <a:extLst>
              <a:ext uri="{FF2B5EF4-FFF2-40B4-BE49-F238E27FC236}">
                <a16:creationId xmlns:a16="http://schemas.microsoft.com/office/drawing/2014/main" id="{7DB5F15A-5980-40FF-9D54-3FDE41D604AE}"/>
              </a:ext>
            </a:extLst>
          </p:cNvPr>
          <p:cNvSpPr>
            <a:spLocks noGrp="1"/>
          </p:cNvSpPr>
          <p:nvPr>
            <p:ph type="pic" sz="quarter" idx="15" hasCustomPrompt="1"/>
          </p:nvPr>
        </p:nvSpPr>
        <p:spPr bwMode="ltGray">
          <a:xfrm>
            <a:off x="6128512" y="2286000"/>
            <a:ext cx="2999232" cy="2286000"/>
          </a:xfrm>
          <a:blipFill>
            <a:blip r:embed="rId4" cstate="email">
              <a:extLst>
                <a:ext uri="{28A0092B-C50C-407E-A947-70E740481C1C}">
                  <a14:useLocalDpi xmlns:a14="http://schemas.microsoft.com/office/drawing/2010/main"/>
                </a:ext>
              </a:extLst>
            </a:blip>
            <a:stretch>
              <a:fillRect/>
            </a:stretch>
          </a:blipFill>
        </p:spPr>
        <p:txBody>
          <a:bodyPr vert="horz" wrap="square" lIns="0" tIns="0" rIns="0" bIns="594360" rtlCol="0" anchor="ctr" anchorCtr="0">
            <a:noAutofit/>
          </a:bodyPr>
          <a:lstStyle>
            <a:lvl1pPr>
              <a:defRPr lang="en-US" sz="1000" b="1" dirty="0">
                <a:solidFill>
                  <a:schemeClr val="bg1"/>
                </a:solidFill>
              </a:defRPr>
            </a:lvl1pPr>
          </a:lstStyle>
          <a:p>
            <a:pPr marL="0" lvl="0" indent="0" algn="ctr">
              <a:buNone/>
            </a:pPr>
            <a:r>
              <a:rPr lang="en-US"/>
              <a:t>Drag &amp; drop your photo here </a:t>
            </a:r>
            <a:br>
              <a:rPr lang="en-US"/>
            </a:br>
            <a:r>
              <a:rPr lang="en-US"/>
              <a:t>or click or tap icon below </a:t>
            </a:r>
            <a:br>
              <a:rPr lang="en-US"/>
            </a:br>
            <a:r>
              <a:rPr lang="en-US"/>
              <a:t>to insert</a:t>
            </a:r>
          </a:p>
        </p:txBody>
      </p:sp>
      <p:sp>
        <p:nvSpPr>
          <p:cNvPr id="18" name="Text Placeholder 3">
            <a:extLst>
              <a:ext uri="{FF2B5EF4-FFF2-40B4-BE49-F238E27FC236}">
                <a16:creationId xmlns:a16="http://schemas.microsoft.com/office/drawing/2014/main" id="{83564109-638C-44E2-AE84-46B44C29FD6C}"/>
              </a:ext>
            </a:extLst>
          </p:cNvPr>
          <p:cNvSpPr>
            <a:spLocks noGrp="1"/>
          </p:cNvSpPr>
          <p:nvPr>
            <p:ph type="body" sz="quarter" idx="20"/>
          </p:nvPr>
        </p:nvSpPr>
        <p:spPr>
          <a:xfrm>
            <a:off x="9777984" y="4799409"/>
            <a:ext cx="1828800" cy="1469629"/>
          </a:xfrm>
        </p:spPr>
        <p:txBody>
          <a:bodyPr/>
          <a:lstStyle>
            <a:lvl1pPr marL="0" indent="0" algn="ctr">
              <a:spcBef>
                <a:spcPts val="0"/>
              </a:spcBef>
              <a:buNone/>
              <a:defRPr sz="1800">
                <a:latin typeface="+mj-lt"/>
              </a:defRPr>
            </a:lvl1pPr>
          </a:lstStyle>
          <a:p>
            <a:pPr lvl="0"/>
            <a:r>
              <a:rPr lang="en-US"/>
              <a:t>Click to edit Master text styles</a:t>
            </a:r>
          </a:p>
        </p:txBody>
      </p:sp>
      <p:sp>
        <p:nvSpPr>
          <p:cNvPr id="19" name="Picture Placeholder" descr="This photo is a 'placeholder' only. Drag or drop your photo here, or click and tap the center to insert a photo.">
            <a:extLst>
              <a:ext uri="{FF2B5EF4-FFF2-40B4-BE49-F238E27FC236}">
                <a16:creationId xmlns:a16="http://schemas.microsoft.com/office/drawing/2014/main" id="{713AAE36-2045-4D14-87DC-59D4EFCC1500}"/>
              </a:ext>
            </a:extLst>
          </p:cNvPr>
          <p:cNvSpPr>
            <a:spLocks noGrp="1"/>
          </p:cNvSpPr>
          <p:nvPr>
            <p:ph type="pic" sz="quarter" idx="19" hasCustomPrompt="1"/>
          </p:nvPr>
        </p:nvSpPr>
        <p:spPr bwMode="ltGray">
          <a:xfrm>
            <a:off x="9192768" y="2286000"/>
            <a:ext cx="2999232" cy="2286000"/>
          </a:xfrm>
          <a:blipFill>
            <a:blip r:embed="rId5" cstate="email">
              <a:extLst>
                <a:ext uri="{28A0092B-C50C-407E-A947-70E740481C1C}">
                  <a14:useLocalDpi xmlns:a14="http://schemas.microsoft.com/office/drawing/2010/main"/>
                </a:ext>
              </a:extLst>
            </a:blip>
            <a:stretch>
              <a:fillRect/>
            </a:stretch>
          </a:blipFill>
        </p:spPr>
        <p:txBody>
          <a:bodyPr vert="horz" wrap="square" lIns="0" tIns="0" rIns="0" bIns="594360" rtlCol="0" anchor="ctr" anchorCtr="0">
            <a:noAutofit/>
          </a:bodyPr>
          <a:lstStyle>
            <a:lvl1pPr>
              <a:defRPr lang="en-US" sz="1000" b="1" dirty="0">
                <a:solidFill>
                  <a:schemeClr val="tx1"/>
                </a:solidFill>
              </a:defRPr>
            </a:lvl1pPr>
          </a:lstStyle>
          <a:p>
            <a:pPr marL="0" lvl="0" indent="0" algn="ctr">
              <a:buNone/>
            </a:pPr>
            <a:r>
              <a:rPr lang="en-US"/>
              <a:t>Dag &amp; drop your photo here </a:t>
            </a:r>
            <a:br>
              <a:rPr lang="en-US"/>
            </a:br>
            <a:r>
              <a:rPr lang="en-US"/>
              <a:t>or click or tap icon below </a:t>
            </a:r>
            <a:br>
              <a:rPr lang="en-US"/>
            </a:br>
            <a:r>
              <a:rPr lang="en-US"/>
              <a:t>to insert</a:t>
            </a:r>
          </a:p>
        </p:txBody>
      </p:sp>
      <p:sp>
        <p:nvSpPr>
          <p:cNvPr id="3" name="TextBox 2">
            <a:extLst>
              <a:ext uri="{FF2B5EF4-FFF2-40B4-BE49-F238E27FC236}">
                <a16:creationId xmlns:a16="http://schemas.microsoft.com/office/drawing/2014/main" id="{B2FE569B-F817-467C-8BAC-558CE9824DBA}"/>
              </a:ext>
              <a:ext uri="{C183D7F6-B498-43B3-948B-1728B52AA6E4}">
                <adec:decorative xmlns:adec="http://schemas.microsoft.com/office/drawing/2017/decorative" val="1"/>
              </a:ext>
            </a:extLst>
          </p:cNvPr>
          <p:cNvSpPr txBox="1"/>
          <p:nvPr/>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38010186"/>
      </p:ext>
    </p:extLst>
  </p:cSld>
  <p:clrMapOvr>
    <a:masterClrMapping/>
  </p:clrMapOvr>
  <p:transition>
    <p:fade/>
  </p:transition>
  <p:extLst>
    <p:ext uri="{DCECCB84-F9BA-43D5-87BE-67443E8EF086}">
      <p15:sldGuideLst xmlns:p15="http://schemas.microsoft.com/office/powerpoint/2012/main">
        <p15:guide id="1" orient="horz" pos="720">
          <p15:clr>
            <a:srgbClr val="5ACBF0"/>
          </p15:clr>
        </p15:guide>
        <p15:guide id="2" orient="horz" pos="1440">
          <p15:clr>
            <a:srgbClr val="5ACBF0"/>
          </p15:clr>
        </p15:guide>
        <p15:guide id="3" orient="horz" pos="2880">
          <p15:clr>
            <a:srgbClr val="5ACBF0"/>
          </p15:clr>
        </p15:guide>
        <p15:guide id="4" orient="horz" pos="3024">
          <p15:clr>
            <a:srgbClr val="5ACBF0"/>
          </p15:clr>
        </p15:guide>
        <p15:guide id="5" pos="1890">
          <p15:clr>
            <a:srgbClr val="5ACBF0"/>
          </p15:clr>
        </p15:guide>
        <p15:guide id="6" pos="1930">
          <p15:clr>
            <a:srgbClr val="5ACBF0"/>
          </p15:clr>
        </p15:guide>
        <p15:guide id="7" pos="5749">
          <p15:clr>
            <a:srgbClr val="5ACBF0"/>
          </p15:clr>
        </p15:guide>
        <p15:guide id="8" pos="3820">
          <p15:clr>
            <a:srgbClr val="5ACBF0"/>
          </p15:clr>
        </p15:guide>
        <p15:guide id="9" pos="3860">
          <p15:clr>
            <a:srgbClr val="5ACBF0"/>
          </p15:clr>
        </p15:guide>
        <p15:guide id="10" pos="5789">
          <p15:clr>
            <a:srgbClr val="5ACBF0"/>
          </p15:clr>
        </p15:guide>
        <p15:guide id="11" pos="944">
          <p15:clr>
            <a:srgbClr val="5ACBF0"/>
          </p15:clr>
        </p15:guide>
        <p15:guide id="12" pos="2876">
          <p15:clr>
            <a:srgbClr val="5ACBF0"/>
          </p15:clr>
        </p15:guide>
        <p15:guide id="13" pos="4807">
          <p15:clr>
            <a:srgbClr val="5ACBF0"/>
          </p15:clr>
        </p15:guide>
        <p15:guide id="14" pos="6736">
          <p15:clr>
            <a:srgbClr val="5ACBF0"/>
          </p15:clr>
        </p15:guide>
        <p15:guide id="15" orient="horz">
          <p15:clr>
            <a:srgbClr val="5ACBF0"/>
          </p15:clr>
        </p15:guide>
        <p15:guide id="16" pos="1524">
          <p15:clr>
            <a:srgbClr val="5ACBF0"/>
          </p15:clr>
        </p15:guide>
        <p15:guide id="17" pos="2298">
          <p15:clr>
            <a:srgbClr val="5ACBF0"/>
          </p15:clr>
        </p15:guide>
        <p15:guide id="18" pos="3450">
          <p15:clr>
            <a:srgbClr val="5ACBF0"/>
          </p15:clr>
        </p15:guide>
        <p15:guide id="19" pos="4230">
          <p15:clr>
            <a:srgbClr val="5ACBF0"/>
          </p15:clr>
        </p15:guide>
        <p15:guide id="20" pos="5380">
          <p15:clr>
            <a:srgbClr val="5ACBF0"/>
          </p15:clr>
        </p15:guide>
        <p15:guide id="21" pos="6156">
          <p15:clr>
            <a:srgbClr val="5ACBF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Five filmstrip photo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C46CB2-4FDC-43D5-B122-6F27B3C827ED}"/>
              </a:ext>
            </a:extLst>
          </p:cNvPr>
          <p:cNvSpPr>
            <a:spLocks noGrp="1"/>
          </p:cNvSpPr>
          <p:nvPr>
            <p:ph type="title"/>
          </p:nvPr>
        </p:nvSpPr>
        <p:spPr>
          <a:xfrm>
            <a:off x="588263" y="585788"/>
            <a:ext cx="11018520" cy="1115568"/>
          </a:xfrm>
        </p:spPr>
        <p:txBody>
          <a:bodyPr anchor="ctr"/>
          <a:lstStyle>
            <a:lvl1pPr algn="ctr">
              <a:defRPr/>
            </a:lvl1pPr>
          </a:lstStyle>
          <a:p>
            <a:r>
              <a:rPr lang="en-US"/>
              <a:t>Click to edit Master title style</a:t>
            </a:r>
          </a:p>
        </p:txBody>
      </p:sp>
      <p:sp>
        <p:nvSpPr>
          <p:cNvPr id="12" name="Text Placeholder 3">
            <a:extLst>
              <a:ext uri="{FF2B5EF4-FFF2-40B4-BE49-F238E27FC236}">
                <a16:creationId xmlns:a16="http://schemas.microsoft.com/office/drawing/2014/main" id="{9244E618-D996-41A6-8C9D-0C3519EA7A6F}"/>
              </a:ext>
            </a:extLst>
          </p:cNvPr>
          <p:cNvSpPr>
            <a:spLocks noGrp="1"/>
          </p:cNvSpPr>
          <p:nvPr>
            <p:ph type="body" sz="quarter" idx="16"/>
          </p:nvPr>
        </p:nvSpPr>
        <p:spPr>
          <a:xfrm>
            <a:off x="292608" y="4800600"/>
            <a:ext cx="1801368" cy="1468437"/>
          </a:xfrm>
        </p:spPr>
        <p:txBody>
          <a:bodyPr/>
          <a:lstStyle>
            <a:lvl1pPr marL="0" indent="0" algn="ctr">
              <a:spcBef>
                <a:spcPts val="0"/>
              </a:spcBef>
              <a:buNone/>
              <a:defRPr sz="1800">
                <a:latin typeface="+mj-lt"/>
              </a:defRPr>
            </a:lvl1pPr>
          </a:lstStyle>
          <a:p>
            <a:pPr lvl="0"/>
            <a:r>
              <a:rPr lang="en-US"/>
              <a:t>Click to edit Master text styles</a:t>
            </a:r>
          </a:p>
        </p:txBody>
      </p:sp>
      <p:sp>
        <p:nvSpPr>
          <p:cNvPr id="13" name="Picture Placeholder" descr="This photo is a 'placeholder' only. Drag or drop your photo here, or click and tap the center to insert a photo.">
            <a:extLst>
              <a:ext uri="{FF2B5EF4-FFF2-40B4-BE49-F238E27FC236}">
                <a16:creationId xmlns:a16="http://schemas.microsoft.com/office/drawing/2014/main" id="{8B32544F-F93C-4713-86AD-641424F4A7B9}"/>
              </a:ext>
            </a:extLst>
          </p:cNvPr>
          <p:cNvSpPr>
            <a:spLocks noGrp="1"/>
          </p:cNvSpPr>
          <p:nvPr>
            <p:ph type="pic" sz="quarter" idx="13" hasCustomPrompt="1"/>
          </p:nvPr>
        </p:nvSpPr>
        <p:spPr bwMode="ltGray">
          <a:xfrm>
            <a:off x="0" y="2286000"/>
            <a:ext cx="2386584" cy="2286000"/>
          </a:xfrm>
          <a:blipFill>
            <a:blip r:embed="rId2" cstate="email">
              <a:extLst>
                <a:ext uri="{28A0092B-C50C-407E-A947-70E740481C1C}">
                  <a14:useLocalDpi xmlns:a14="http://schemas.microsoft.com/office/drawing/2010/main"/>
                </a:ext>
              </a:extLst>
            </a:blip>
            <a:stretch>
              <a:fillRect/>
            </a:stretch>
          </a:blipFill>
        </p:spPr>
        <p:txBody>
          <a:bodyPr vert="horz" wrap="square" lIns="0" tIns="0" rIns="0" bIns="731520" rtlCol="0" anchor="ctr" anchorCtr="0">
            <a:noAutofit/>
          </a:bodyPr>
          <a:lstStyle>
            <a:lvl1pPr>
              <a:defRPr lang="en-US" sz="800" b="1" dirty="0">
                <a:solidFill>
                  <a:schemeClr val="tx1"/>
                </a:solidFill>
              </a:defRPr>
            </a:lvl1pPr>
          </a:lstStyle>
          <a:p>
            <a:pPr marL="0" lvl="0" indent="0" algn="ctr">
              <a:buNone/>
            </a:pPr>
            <a:r>
              <a:rPr lang="en-US"/>
              <a:t>Drag &amp; drop your photo here </a:t>
            </a:r>
            <a:br>
              <a:rPr lang="en-US"/>
            </a:br>
            <a:r>
              <a:rPr lang="en-US"/>
              <a:t>or click or tap icon below </a:t>
            </a:r>
            <a:br>
              <a:rPr lang="en-US"/>
            </a:br>
            <a:r>
              <a:rPr lang="en-US"/>
              <a:t>to insert</a:t>
            </a:r>
          </a:p>
        </p:txBody>
      </p:sp>
      <p:sp>
        <p:nvSpPr>
          <p:cNvPr id="14" name="Text Placeholder 3">
            <a:extLst>
              <a:ext uri="{FF2B5EF4-FFF2-40B4-BE49-F238E27FC236}">
                <a16:creationId xmlns:a16="http://schemas.microsoft.com/office/drawing/2014/main" id="{9E4C32BD-CEF7-42AC-94D8-052EF30E2361}"/>
              </a:ext>
            </a:extLst>
          </p:cNvPr>
          <p:cNvSpPr>
            <a:spLocks noGrp="1"/>
          </p:cNvSpPr>
          <p:nvPr>
            <p:ph type="body" sz="quarter" idx="17"/>
          </p:nvPr>
        </p:nvSpPr>
        <p:spPr>
          <a:xfrm>
            <a:off x="2743962" y="4799409"/>
            <a:ext cx="1801368" cy="1472803"/>
          </a:xfrm>
        </p:spPr>
        <p:txBody>
          <a:bodyPr/>
          <a:lstStyle>
            <a:lvl1pPr marL="0" indent="0" algn="ctr">
              <a:spcBef>
                <a:spcPts val="0"/>
              </a:spcBef>
              <a:buNone/>
              <a:defRPr sz="1800">
                <a:latin typeface="+mj-lt"/>
              </a:defRPr>
            </a:lvl1pPr>
          </a:lstStyle>
          <a:p>
            <a:pPr lvl="0"/>
            <a:r>
              <a:rPr lang="en-US"/>
              <a:t>Click to edit Master text styles</a:t>
            </a:r>
          </a:p>
        </p:txBody>
      </p:sp>
      <p:sp>
        <p:nvSpPr>
          <p:cNvPr id="15" name="Picture Placeholder" descr="This photo is a 'placeholder' only. Drag or drop your photo here, or click and tap the center to insert a photo.">
            <a:extLst>
              <a:ext uri="{FF2B5EF4-FFF2-40B4-BE49-F238E27FC236}">
                <a16:creationId xmlns:a16="http://schemas.microsoft.com/office/drawing/2014/main" id="{E25EC377-3BC6-40D8-AECB-4FEB302014CD}"/>
              </a:ext>
            </a:extLst>
          </p:cNvPr>
          <p:cNvSpPr>
            <a:spLocks noGrp="1"/>
          </p:cNvSpPr>
          <p:nvPr>
            <p:ph type="pic" sz="quarter" idx="14" hasCustomPrompt="1"/>
          </p:nvPr>
        </p:nvSpPr>
        <p:spPr bwMode="ltGray">
          <a:xfrm>
            <a:off x="2451354" y="2286000"/>
            <a:ext cx="2386584" cy="2286000"/>
          </a:xfrm>
          <a:blipFill>
            <a:blip r:embed="rId3" cstate="email">
              <a:extLst>
                <a:ext uri="{28A0092B-C50C-407E-A947-70E740481C1C}">
                  <a14:useLocalDpi xmlns:a14="http://schemas.microsoft.com/office/drawing/2010/main"/>
                </a:ext>
              </a:extLst>
            </a:blip>
            <a:stretch>
              <a:fillRect/>
            </a:stretch>
          </a:blipFill>
        </p:spPr>
        <p:txBody>
          <a:bodyPr vert="horz" wrap="square" lIns="0" tIns="0" rIns="0" bIns="731520" rtlCol="0" anchor="ctr" anchorCtr="0">
            <a:noAutofit/>
          </a:bodyPr>
          <a:lstStyle>
            <a:lvl1pPr>
              <a:defRPr lang="en-US" sz="800" b="1" dirty="0">
                <a:solidFill>
                  <a:schemeClr val="bg1"/>
                </a:solidFill>
              </a:defRPr>
            </a:lvl1pPr>
          </a:lstStyle>
          <a:p>
            <a:pPr marL="0" lvl="0" indent="0" algn="ctr">
              <a:buNone/>
            </a:pPr>
            <a:r>
              <a:rPr lang="en-US"/>
              <a:t>Drag &amp; drop your photo here </a:t>
            </a:r>
            <a:br>
              <a:rPr lang="en-US"/>
            </a:br>
            <a:r>
              <a:rPr lang="en-US"/>
              <a:t>or click or tap icon below </a:t>
            </a:r>
            <a:br>
              <a:rPr lang="en-US"/>
            </a:br>
            <a:r>
              <a:rPr lang="en-US"/>
              <a:t>to insert</a:t>
            </a:r>
          </a:p>
        </p:txBody>
      </p:sp>
      <p:sp>
        <p:nvSpPr>
          <p:cNvPr id="16" name="Text Placeholder 3">
            <a:extLst>
              <a:ext uri="{FF2B5EF4-FFF2-40B4-BE49-F238E27FC236}">
                <a16:creationId xmlns:a16="http://schemas.microsoft.com/office/drawing/2014/main" id="{D682B8EC-8F33-4730-BBE6-E8B7234C9C62}"/>
              </a:ext>
            </a:extLst>
          </p:cNvPr>
          <p:cNvSpPr>
            <a:spLocks noGrp="1"/>
          </p:cNvSpPr>
          <p:nvPr>
            <p:ph type="body" sz="quarter" idx="18"/>
          </p:nvPr>
        </p:nvSpPr>
        <p:spPr>
          <a:xfrm>
            <a:off x="5195316" y="4799410"/>
            <a:ext cx="1801368" cy="1469628"/>
          </a:xfrm>
        </p:spPr>
        <p:txBody>
          <a:bodyPr/>
          <a:lstStyle>
            <a:lvl1pPr marL="0" indent="0" algn="ctr">
              <a:spcBef>
                <a:spcPts val="0"/>
              </a:spcBef>
              <a:buNone/>
              <a:defRPr sz="1800">
                <a:latin typeface="+mj-lt"/>
              </a:defRPr>
            </a:lvl1pPr>
          </a:lstStyle>
          <a:p>
            <a:pPr lvl="0"/>
            <a:r>
              <a:rPr lang="en-US"/>
              <a:t>Click to edit Master text styles</a:t>
            </a:r>
          </a:p>
        </p:txBody>
      </p:sp>
      <p:sp>
        <p:nvSpPr>
          <p:cNvPr id="17" name="Picture Placeholder" descr="This photo is a 'placeholder' only. Drag or drop your photo here, or click and tap the center to insert a photo.">
            <a:extLst>
              <a:ext uri="{FF2B5EF4-FFF2-40B4-BE49-F238E27FC236}">
                <a16:creationId xmlns:a16="http://schemas.microsoft.com/office/drawing/2014/main" id="{7DB5F15A-5980-40FF-9D54-3FDE41D604AE}"/>
              </a:ext>
            </a:extLst>
          </p:cNvPr>
          <p:cNvSpPr>
            <a:spLocks noGrp="1"/>
          </p:cNvSpPr>
          <p:nvPr>
            <p:ph type="pic" sz="quarter" idx="15" hasCustomPrompt="1"/>
          </p:nvPr>
        </p:nvSpPr>
        <p:spPr bwMode="ltGray">
          <a:xfrm>
            <a:off x="4902708" y="2286000"/>
            <a:ext cx="2386584" cy="2286000"/>
          </a:xfrm>
          <a:blipFill>
            <a:blip r:embed="rId4" cstate="email">
              <a:extLst>
                <a:ext uri="{28A0092B-C50C-407E-A947-70E740481C1C}">
                  <a14:useLocalDpi xmlns:a14="http://schemas.microsoft.com/office/drawing/2010/main"/>
                </a:ext>
              </a:extLst>
            </a:blip>
            <a:stretch>
              <a:fillRect/>
            </a:stretch>
          </a:blipFill>
        </p:spPr>
        <p:txBody>
          <a:bodyPr vert="horz" wrap="square" lIns="0" tIns="0" rIns="0" bIns="731520" rtlCol="0" anchor="ctr" anchorCtr="0">
            <a:noAutofit/>
          </a:bodyPr>
          <a:lstStyle>
            <a:lvl1pPr>
              <a:defRPr lang="en-US" sz="800" b="1" dirty="0">
                <a:solidFill>
                  <a:schemeClr val="bg1"/>
                </a:solidFill>
              </a:defRPr>
            </a:lvl1pPr>
          </a:lstStyle>
          <a:p>
            <a:pPr marL="0" lvl="0" indent="0" algn="ctr">
              <a:buNone/>
            </a:pPr>
            <a:r>
              <a:rPr lang="en-US"/>
              <a:t>Drag &amp; drop your photo here </a:t>
            </a:r>
            <a:br>
              <a:rPr lang="en-US"/>
            </a:br>
            <a:r>
              <a:rPr lang="en-US"/>
              <a:t>or click or tap icon below </a:t>
            </a:r>
            <a:br>
              <a:rPr lang="en-US"/>
            </a:br>
            <a:r>
              <a:rPr lang="en-US"/>
              <a:t>to insert</a:t>
            </a:r>
          </a:p>
        </p:txBody>
      </p:sp>
      <p:sp>
        <p:nvSpPr>
          <p:cNvPr id="18" name="Text Placeholder 3">
            <a:extLst>
              <a:ext uri="{FF2B5EF4-FFF2-40B4-BE49-F238E27FC236}">
                <a16:creationId xmlns:a16="http://schemas.microsoft.com/office/drawing/2014/main" id="{83564109-638C-44E2-AE84-46B44C29FD6C}"/>
              </a:ext>
            </a:extLst>
          </p:cNvPr>
          <p:cNvSpPr>
            <a:spLocks noGrp="1"/>
          </p:cNvSpPr>
          <p:nvPr>
            <p:ph type="body" sz="quarter" idx="20"/>
          </p:nvPr>
        </p:nvSpPr>
        <p:spPr>
          <a:xfrm>
            <a:off x="7646670" y="4799409"/>
            <a:ext cx="1801368" cy="1469629"/>
          </a:xfrm>
        </p:spPr>
        <p:txBody>
          <a:bodyPr/>
          <a:lstStyle>
            <a:lvl1pPr marL="0" indent="0" algn="ctr">
              <a:spcBef>
                <a:spcPts val="0"/>
              </a:spcBef>
              <a:buNone/>
              <a:defRPr sz="1800">
                <a:latin typeface="+mj-lt"/>
              </a:defRPr>
            </a:lvl1pPr>
          </a:lstStyle>
          <a:p>
            <a:pPr lvl="0"/>
            <a:r>
              <a:rPr lang="en-US"/>
              <a:t>Click to edit Master text styles</a:t>
            </a:r>
          </a:p>
        </p:txBody>
      </p:sp>
      <p:sp>
        <p:nvSpPr>
          <p:cNvPr id="19" name="Picture Placeholder" descr="This photo is a 'placeholder' only. Drag or drop your photo here, or click and tap the center to insert a photo.">
            <a:extLst>
              <a:ext uri="{FF2B5EF4-FFF2-40B4-BE49-F238E27FC236}">
                <a16:creationId xmlns:a16="http://schemas.microsoft.com/office/drawing/2014/main" id="{713AAE36-2045-4D14-87DC-59D4EFCC1500}"/>
              </a:ext>
            </a:extLst>
          </p:cNvPr>
          <p:cNvSpPr>
            <a:spLocks noGrp="1"/>
          </p:cNvSpPr>
          <p:nvPr>
            <p:ph type="pic" sz="quarter" idx="19" hasCustomPrompt="1"/>
          </p:nvPr>
        </p:nvSpPr>
        <p:spPr bwMode="ltGray">
          <a:xfrm>
            <a:off x="7354062" y="2286000"/>
            <a:ext cx="2386584" cy="2286000"/>
          </a:xfrm>
          <a:blipFill>
            <a:blip r:embed="rId5" cstate="email">
              <a:extLst>
                <a:ext uri="{28A0092B-C50C-407E-A947-70E740481C1C}">
                  <a14:useLocalDpi xmlns:a14="http://schemas.microsoft.com/office/drawing/2010/main"/>
                </a:ext>
              </a:extLst>
            </a:blip>
            <a:stretch>
              <a:fillRect/>
            </a:stretch>
          </a:blipFill>
        </p:spPr>
        <p:txBody>
          <a:bodyPr vert="horz" wrap="square" lIns="0" tIns="0" rIns="0" bIns="731520" rtlCol="0" anchor="ctr" anchorCtr="0">
            <a:noAutofit/>
          </a:bodyPr>
          <a:lstStyle>
            <a:lvl1pPr>
              <a:defRPr lang="en-US" sz="800" b="1" dirty="0">
                <a:solidFill>
                  <a:schemeClr val="tx1"/>
                </a:solidFill>
              </a:defRPr>
            </a:lvl1pPr>
          </a:lstStyle>
          <a:p>
            <a:pPr marL="0" lvl="0" indent="0" algn="ctr">
              <a:buNone/>
            </a:pPr>
            <a:r>
              <a:rPr lang="en-US"/>
              <a:t>Dag &amp; drop your photo here </a:t>
            </a:r>
            <a:br>
              <a:rPr lang="en-US"/>
            </a:br>
            <a:r>
              <a:rPr lang="en-US"/>
              <a:t>or click or tap icon below </a:t>
            </a:r>
            <a:br>
              <a:rPr lang="en-US"/>
            </a:br>
            <a:r>
              <a:rPr lang="en-US"/>
              <a:t>to insert</a:t>
            </a:r>
          </a:p>
        </p:txBody>
      </p:sp>
      <p:sp>
        <p:nvSpPr>
          <p:cNvPr id="21" name="Text Placeholder 3">
            <a:extLst>
              <a:ext uri="{FF2B5EF4-FFF2-40B4-BE49-F238E27FC236}">
                <a16:creationId xmlns:a16="http://schemas.microsoft.com/office/drawing/2014/main" id="{5B1B6F72-F14C-40F1-8B29-8620AA34DC63}"/>
              </a:ext>
            </a:extLst>
          </p:cNvPr>
          <p:cNvSpPr>
            <a:spLocks noGrp="1"/>
          </p:cNvSpPr>
          <p:nvPr>
            <p:ph type="body" sz="quarter" idx="22"/>
          </p:nvPr>
        </p:nvSpPr>
        <p:spPr>
          <a:xfrm>
            <a:off x="10098024" y="4799409"/>
            <a:ext cx="1801368" cy="1469629"/>
          </a:xfrm>
        </p:spPr>
        <p:txBody>
          <a:bodyPr/>
          <a:lstStyle>
            <a:lvl1pPr marL="0" indent="0" algn="ctr">
              <a:spcBef>
                <a:spcPts val="0"/>
              </a:spcBef>
              <a:buNone/>
              <a:defRPr sz="1800">
                <a:latin typeface="+mj-lt"/>
              </a:defRPr>
            </a:lvl1pPr>
          </a:lstStyle>
          <a:p>
            <a:pPr lvl="0"/>
            <a:r>
              <a:rPr lang="en-US"/>
              <a:t>Click to edit Master text styles</a:t>
            </a:r>
          </a:p>
        </p:txBody>
      </p:sp>
      <p:sp>
        <p:nvSpPr>
          <p:cNvPr id="20" name="Picture Placeholder" descr="This photo is a 'placeholder' only. Drag or drop your photo here, or click and tap the center to insert a photo.">
            <a:extLst>
              <a:ext uri="{FF2B5EF4-FFF2-40B4-BE49-F238E27FC236}">
                <a16:creationId xmlns:a16="http://schemas.microsoft.com/office/drawing/2014/main" id="{2AD682C7-20D7-4ED0-99A7-C8530DAC8612}"/>
              </a:ext>
            </a:extLst>
          </p:cNvPr>
          <p:cNvSpPr>
            <a:spLocks noGrp="1"/>
          </p:cNvSpPr>
          <p:nvPr>
            <p:ph type="pic" sz="quarter" idx="21" hasCustomPrompt="1"/>
          </p:nvPr>
        </p:nvSpPr>
        <p:spPr bwMode="ltGray">
          <a:xfrm>
            <a:off x="9805416" y="2286000"/>
            <a:ext cx="2386584" cy="2286000"/>
          </a:xfrm>
          <a:blipFill>
            <a:blip r:embed="rId6" cstate="email">
              <a:extLst>
                <a:ext uri="{28A0092B-C50C-407E-A947-70E740481C1C}">
                  <a14:useLocalDpi xmlns:a14="http://schemas.microsoft.com/office/drawing/2010/main"/>
                </a:ext>
              </a:extLst>
            </a:blip>
            <a:stretch>
              <a:fillRect/>
            </a:stretch>
          </a:blipFill>
        </p:spPr>
        <p:txBody>
          <a:bodyPr lIns="0" tIns="0" rIns="0" bIns="731520" anchor="ctr" anchorCtr="0">
            <a:noAutofit/>
          </a:bodyPr>
          <a:lstStyle>
            <a:lvl1pPr marL="0" indent="0" algn="ctr">
              <a:lnSpc>
                <a:spcPct val="100000"/>
              </a:lnSpc>
              <a:buNone/>
              <a:defRPr sz="800" b="1">
                <a:solidFill>
                  <a:schemeClr val="tx1"/>
                </a:solidFill>
                <a:latin typeface="+mn-lt"/>
                <a:cs typeface="Segoe Sans Display" pitchFamily="2" charset="0"/>
              </a:defRPr>
            </a:lvl1pPr>
          </a:lstStyle>
          <a:p>
            <a:r>
              <a:rPr lang="en-US"/>
              <a:t>Dag &amp; drop your photo here </a:t>
            </a:r>
            <a:br>
              <a:rPr lang="en-US"/>
            </a:br>
            <a:r>
              <a:rPr lang="en-US"/>
              <a:t>or click or tap icon below </a:t>
            </a:r>
            <a:br>
              <a:rPr lang="en-US"/>
            </a:br>
            <a:r>
              <a:rPr lang="en-US"/>
              <a:t>to insert</a:t>
            </a:r>
          </a:p>
        </p:txBody>
      </p:sp>
      <p:sp>
        <p:nvSpPr>
          <p:cNvPr id="3" name="TextBox 2">
            <a:extLst>
              <a:ext uri="{FF2B5EF4-FFF2-40B4-BE49-F238E27FC236}">
                <a16:creationId xmlns:a16="http://schemas.microsoft.com/office/drawing/2014/main" id="{B2FE569B-F817-467C-8BAC-558CE9824DBA}"/>
              </a:ext>
              <a:ext uri="{C183D7F6-B498-43B3-948B-1728B52AA6E4}">
                <adec:decorative xmlns:adec="http://schemas.microsoft.com/office/drawing/2017/decorative" val="1"/>
              </a:ext>
            </a:extLst>
          </p:cNvPr>
          <p:cNvSpPr txBox="1"/>
          <p:nvPr/>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3836742160"/>
      </p:ext>
    </p:extLst>
  </p:cSld>
  <p:clrMapOvr>
    <a:masterClrMapping/>
  </p:clrMapOvr>
  <p:transition>
    <p:fade/>
  </p:transition>
  <p:extLst>
    <p:ext uri="{DCECCB84-F9BA-43D5-87BE-67443E8EF086}">
      <p15:sldGuideLst xmlns:p15="http://schemas.microsoft.com/office/powerpoint/2012/main">
        <p15:guide id="1" orient="horz" pos="720">
          <p15:clr>
            <a:srgbClr val="5ACBF0"/>
          </p15:clr>
        </p15:guide>
        <p15:guide id="2" orient="horz" pos="1440">
          <p15:clr>
            <a:srgbClr val="5ACBF0"/>
          </p15:clr>
        </p15:guide>
        <p15:guide id="3" orient="horz" pos="2880">
          <p15:clr>
            <a:srgbClr val="5ACBF0"/>
          </p15:clr>
        </p15:guide>
        <p15:guide id="4" orient="horz" pos="3024">
          <p15:clr>
            <a:srgbClr val="5ACBF0"/>
          </p15:clr>
        </p15:guide>
        <p15:guide id="8" pos="4631">
          <p15:clr>
            <a:srgbClr val="5ACBF0"/>
          </p15:clr>
        </p15:guide>
        <p15:guide id="9" pos="4593">
          <p15:clr>
            <a:srgbClr val="5ACBF0"/>
          </p15:clr>
        </p15:guide>
        <p15:guide id="10" pos="6134">
          <p15:clr>
            <a:srgbClr val="5ACBF0"/>
          </p15:clr>
        </p15:guide>
        <p15:guide id="11" pos="1323">
          <p15:clr>
            <a:srgbClr val="5ACBF0"/>
          </p15:clr>
        </p15:guide>
        <p15:guide id="12" pos="2865">
          <p15:clr>
            <a:srgbClr val="5ACBF0"/>
          </p15:clr>
        </p15:guide>
        <p15:guide id="13" pos="4815">
          <p15:clr>
            <a:srgbClr val="5ACBF0"/>
          </p15:clr>
        </p15:guide>
        <p15:guide id="14" pos="6361">
          <p15:clr>
            <a:srgbClr val="5ACBF0"/>
          </p15:clr>
        </p15:guide>
        <p15:guide id="15" orient="horz">
          <p15:clr>
            <a:srgbClr val="5ACBF0"/>
          </p15:clr>
        </p15:guide>
        <p15:guide id="16" pos="1727">
          <p15:clr>
            <a:srgbClr val="5ACBF0"/>
          </p15:clr>
        </p15:guide>
        <p15:guide id="17" pos="2294">
          <p15:clr>
            <a:srgbClr val="5ACBF0"/>
          </p15:clr>
        </p15:guide>
        <p15:guide id="18" pos="3273">
          <p15:clr>
            <a:srgbClr val="5ACBF0"/>
          </p15:clr>
        </p15:guide>
        <p15:guide id="19" pos="4411">
          <p15:clr>
            <a:srgbClr val="5ACBF0"/>
          </p15:clr>
        </p15:guide>
        <p15:guide id="21" pos="6179">
          <p15:clr>
            <a:srgbClr val="5ACBF0"/>
          </p15:clr>
        </p15:guide>
        <p15:guide id="22" pos="1501">
          <p15:clr>
            <a:srgbClr val="5ACBF0"/>
          </p15:clr>
        </p15:guide>
        <p15:guide id="23" pos="1543">
          <p15:clr>
            <a:srgbClr val="5ACBF0"/>
          </p15:clr>
        </p15:guide>
        <p15:guide id="24" pos="3049">
          <p15:clr>
            <a:srgbClr val="5ACBF0"/>
          </p15:clr>
        </p15:guide>
        <p15:guide id="25" pos="3088">
          <p15:clr>
            <a:srgbClr val="5ACBF0"/>
          </p15:clr>
        </p15:guide>
        <p15:guide id="26" pos="5954">
          <p15:clr>
            <a:srgbClr val="5ACBF0"/>
          </p15:clr>
        </p15:guide>
        <p15:guide id="27" pos="3840">
          <p15:clr>
            <a:srgbClr val="5ACBF0"/>
          </p15:clr>
        </p15:guide>
        <p15:guide id="28" pos="5386">
          <p15:clr>
            <a:srgbClr val="5ACBF0"/>
          </p15:clr>
        </p15:guide>
        <p15:guide id="29" pos="753">
          <p15:clr>
            <a:srgbClr val="5ACBF0"/>
          </p15:clr>
        </p15:guide>
        <p15:guide id="30" pos="6927">
          <p15:clr>
            <a:srgbClr val="5ACBF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Three round photo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33D211-079C-4884-AB74-BFA812A63FE8}"/>
              </a:ext>
            </a:extLst>
          </p:cNvPr>
          <p:cNvSpPr>
            <a:spLocks noGrp="1"/>
          </p:cNvSpPr>
          <p:nvPr>
            <p:ph type="title"/>
          </p:nvPr>
        </p:nvSpPr>
        <p:spPr>
          <a:xfrm>
            <a:off x="588263" y="588962"/>
            <a:ext cx="11018520" cy="1115568"/>
          </a:xfrm>
        </p:spPr>
        <p:txBody>
          <a:bodyPr anchor="ctr"/>
          <a:lstStyle>
            <a:lvl1pPr algn="ctr">
              <a:defRPr/>
            </a:lvl1pPr>
          </a:lstStyle>
          <a:p>
            <a:r>
              <a:rPr lang="en-US"/>
              <a:t>Click to edit Master title style</a:t>
            </a:r>
          </a:p>
        </p:txBody>
      </p:sp>
      <p:sp>
        <p:nvSpPr>
          <p:cNvPr id="16" name="Picture Placeholder" descr="This photo is a 'placeholder' only. Drag or drop your photo here, or click and tap the center to insert a photo.">
            <a:extLst>
              <a:ext uri="{FF2B5EF4-FFF2-40B4-BE49-F238E27FC236}">
                <a16:creationId xmlns:a16="http://schemas.microsoft.com/office/drawing/2014/main" id="{5757E314-6417-4051-A2CD-D3614CAA6A78}"/>
              </a:ext>
            </a:extLst>
          </p:cNvPr>
          <p:cNvSpPr>
            <a:spLocks noGrp="1" noChangeAspect="1"/>
          </p:cNvSpPr>
          <p:nvPr>
            <p:ph type="pic" sz="quarter" idx="13" hasCustomPrompt="1"/>
          </p:nvPr>
        </p:nvSpPr>
        <p:spPr bwMode="ltGray">
          <a:xfrm>
            <a:off x="2037906" y="2286000"/>
            <a:ext cx="2313432" cy="2313432"/>
          </a:xfrm>
          <a:prstGeom prst="ellipse">
            <a:avLst/>
          </a:prstGeom>
          <a:blipFill>
            <a:blip r:embed="rId2" cstate="email">
              <a:extLst>
                <a:ext uri="{28A0092B-C50C-407E-A947-70E740481C1C}">
                  <a14:useLocalDpi xmlns:a14="http://schemas.microsoft.com/office/drawing/2010/main"/>
                </a:ext>
              </a:extLst>
            </a:blip>
            <a:stretch>
              <a:fillRect/>
            </a:stretch>
          </a:blipFill>
        </p:spPr>
        <p:txBody>
          <a:bodyPr lIns="0" tIns="0" rIns="0" bIns="594360" anchor="ctr" anchorCtr="0">
            <a:noAutofit/>
          </a:bodyPr>
          <a:lstStyle>
            <a:lvl1pPr marL="0" indent="0" algn="ctr">
              <a:lnSpc>
                <a:spcPct val="100000"/>
              </a:lnSpc>
              <a:buNone/>
              <a:defRPr sz="900" b="1">
                <a:solidFill>
                  <a:schemeClr val="tx1"/>
                </a:solidFill>
                <a:latin typeface="+mn-lt"/>
                <a:cs typeface="Segoe Sans Display" pitchFamily="2" charset="0"/>
              </a:defRPr>
            </a:lvl1pPr>
          </a:lstStyle>
          <a:p>
            <a:r>
              <a:rPr lang="en-US"/>
              <a:t>Drag &amp; drop your photo </a:t>
            </a:r>
            <a:br>
              <a:rPr lang="en-US"/>
            </a:br>
            <a:r>
              <a:rPr lang="en-US"/>
              <a:t>here or click or tap icon </a:t>
            </a:r>
            <a:br>
              <a:rPr lang="en-US"/>
            </a:br>
            <a:r>
              <a:rPr lang="en-US"/>
              <a:t>below to insert</a:t>
            </a:r>
          </a:p>
        </p:txBody>
      </p:sp>
      <p:sp>
        <p:nvSpPr>
          <p:cNvPr id="13" name="Text Placeholder 3">
            <a:extLst>
              <a:ext uri="{FF2B5EF4-FFF2-40B4-BE49-F238E27FC236}">
                <a16:creationId xmlns:a16="http://schemas.microsoft.com/office/drawing/2014/main" id="{5BBECFAF-80A0-4620-8865-87562DFB497B}"/>
              </a:ext>
            </a:extLst>
          </p:cNvPr>
          <p:cNvSpPr>
            <a:spLocks noGrp="1"/>
          </p:cNvSpPr>
          <p:nvPr>
            <p:ph type="body" sz="quarter" idx="16"/>
          </p:nvPr>
        </p:nvSpPr>
        <p:spPr>
          <a:xfrm>
            <a:off x="2037906" y="4800600"/>
            <a:ext cx="2313432" cy="1468438"/>
          </a:xfrm>
        </p:spPr>
        <p:txBody>
          <a:bodyPr/>
          <a:lstStyle>
            <a:lvl1pPr marL="0" indent="0" algn="ctr">
              <a:spcBef>
                <a:spcPts val="0"/>
              </a:spcBef>
              <a:buNone/>
              <a:defRPr sz="1800">
                <a:latin typeface="+mj-lt"/>
              </a:defRPr>
            </a:lvl1pPr>
          </a:lstStyle>
          <a:p>
            <a:pPr lvl="0"/>
            <a:r>
              <a:rPr lang="en-US"/>
              <a:t>Click to edit Master text styles</a:t>
            </a:r>
          </a:p>
        </p:txBody>
      </p:sp>
      <p:sp>
        <p:nvSpPr>
          <p:cNvPr id="17" name="Picture Placeholder" descr="This photo is a 'placeholder' only. Drag or drop your photo here, or click and tap the center to insert a photo.">
            <a:extLst>
              <a:ext uri="{FF2B5EF4-FFF2-40B4-BE49-F238E27FC236}">
                <a16:creationId xmlns:a16="http://schemas.microsoft.com/office/drawing/2014/main" id="{E5577FC3-49F5-4B04-AFD3-AA0A57BA8355}"/>
              </a:ext>
            </a:extLst>
          </p:cNvPr>
          <p:cNvSpPr>
            <a:spLocks noGrp="1" noChangeAspect="1"/>
          </p:cNvSpPr>
          <p:nvPr>
            <p:ph type="pic" sz="quarter" idx="19" hasCustomPrompt="1"/>
          </p:nvPr>
        </p:nvSpPr>
        <p:spPr bwMode="ltGray">
          <a:xfrm>
            <a:off x="4939284" y="2286000"/>
            <a:ext cx="2313432" cy="2313432"/>
          </a:xfrm>
          <a:prstGeom prst="ellipse">
            <a:avLst/>
          </a:prstGeom>
          <a:blipFill>
            <a:blip r:embed="rId3" cstate="email">
              <a:extLst>
                <a:ext uri="{28A0092B-C50C-407E-A947-70E740481C1C}">
                  <a14:useLocalDpi xmlns:a14="http://schemas.microsoft.com/office/drawing/2010/main"/>
                </a:ext>
              </a:extLst>
            </a:blip>
            <a:stretch>
              <a:fillRect/>
            </a:stretch>
          </a:blipFill>
        </p:spPr>
        <p:txBody>
          <a:bodyPr lIns="0" tIns="0" rIns="0" bIns="594360" anchor="ctr" anchorCtr="0">
            <a:noAutofit/>
          </a:bodyPr>
          <a:lstStyle>
            <a:lvl1pPr marL="0" indent="0" algn="ctr">
              <a:lnSpc>
                <a:spcPct val="100000"/>
              </a:lnSpc>
              <a:buNone/>
              <a:defRPr sz="900" b="1">
                <a:solidFill>
                  <a:schemeClr val="bg1"/>
                </a:solidFill>
                <a:latin typeface="+mn-lt"/>
                <a:cs typeface="Segoe Sans Display" pitchFamily="2" charset="0"/>
              </a:defRPr>
            </a:lvl1pPr>
          </a:lstStyle>
          <a:p>
            <a:r>
              <a:rPr lang="en-US"/>
              <a:t>Drag &amp; drop your photo </a:t>
            </a:r>
            <a:br>
              <a:rPr lang="en-US"/>
            </a:br>
            <a:r>
              <a:rPr lang="en-US"/>
              <a:t>here or click or tap icon </a:t>
            </a:r>
            <a:br>
              <a:rPr lang="en-US"/>
            </a:br>
            <a:r>
              <a:rPr lang="en-US"/>
              <a:t>below to insert</a:t>
            </a:r>
          </a:p>
        </p:txBody>
      </p:sp>
      <p:sp>
        <p:nvSpPr>
          <p:cNvPr id="14" name="Text Placeholder 3">
            <a:extLst>
              <a:ext uri="{FF2B5EF4-FFF2-40B4-BE49-F238E27FC236}">
                <a16:creationId xmlns:a16="http://schemas.microsoft.com/office/drawing/2014/main" id="{8AD287B4-D736-4707-854D-BEA62EF2BBCF}"/>
              </a:ext>
            </a:extLst>
          </p:cNvPr>
          <p:cNvSpPr>
            <a:spLocks noGrp="1"/>
          </p:cNvSpPr>
          <p:nvPr>
            <p:ph type="body" sz="quarter" idx="17"/>
          </p:nvPr>
        </p:nvSpPr>
        <p:spPr>
          <a:xfrm>
            <a:off x="4939284" y="4800600"/>
            <a:ext cx="2313432" cy="1468438"/>
          </a:xfrm>
        </p:spPr>
        <p:txBody>
          <a:bodyPr/>
          <a:lstStyle>
            <a:lvl1pPr marL="0" indent="0" algn="ctr">
              <a:spcBef>
                <a:spcPts val="0"/>
              </a:spcBef>
              <a:buNone/>
              <a:defRPr sz="1800">
                <a:latin typeface="+mj-lt"/>
              </a:defRPr>
            </a:lvl1pPr>
          </a:lstStyle>
          <a:p>
            <a:pPr lvl="0"/>
            <a:r>
              <a:rPr lang="en-US"/>
              <a:t>Click to edit Master text styles</a:t>
            </a:r>
          </a:p>
        </p:txBody>
      </p:sp>
      <p:sp>
        <p:nvSpPr>
          <p:cNvPr id="18" name="Picture Placeholder" descr="This photo is a 'placeholder' only. Drag or drop your photo here, or click and tap the center to insert a photo.">
            <a:extLst>
              <a:ext uri="{FF2B5EF4-FFF2-40B4-BE49-F238E27FC236}">
                <a16:creationId xmlns:a16="http://schemas.microsoft.com/office/drawing/2014/main" id="{9B56ECFD-6AA2-4EC5-A445-D1E0952199EC}"/>
              </a:ext>
            </a:extLst>
          </p:cNvPr>
          <p:cNvSpPr>
            <a:spLocks noGrp="1" noChangeAspect="1"/>
          </p:cNvSpPr>
          <p:nvPr>
            <p:ph type="pic" sz="quarter" idx="20" hasCustomPrompt="1"/>
          </p:nvPr>
        </p:nvSpPr>
        <p:spPr bwMode="ltGray">
          <a:xfrm>
            <a:off x="7840663" y="2286000"/>
            <a:ext cx="2313432" cy="2313432"/>
          </a:xfrm>
          <a:prstGeom prst="ellipse">
            <a:avLst/>
          </a:prstGeom>
          <a:blipFill>
            <a:blip r:embed="rId4" cstate="email">
              <a:extLst>
                <a:ext uri="{28A0092B-C50C-407E-A947-70E740481C1C}">
                  <a14:useLocalDpi xmlns:a14="http://schemas.microsoft.com/office/drawing/2010/main"/>
                </a:ext>
              </a:extLst>
            </a:blip>
            <a:stretch>
              <a:fillRect/>
            </a:stretch>
          </a:blipFill>
        </p:spPr>
        <p:txBody>
          <a:bodyPr lIns="0" tIns="0" rIns="0" bIns="594360" anchor="ctr" anchorCtr="0">
            <a:noAutofit/>
          </a:bodyPr>
          <a:lstStyle>
            <a:lvl1pPr marL="0" indent="0" algn="ctr">
              <a:lnSpc>
                <a:spcPct val="100000"/>
              </a:lnSpc>
              <a:buNone/>
              <a:defRPr sz="900" b="1">
                <a:solidFill>
                  <a:schemeClr val="bg1"/>
                </a:solidFill>
                <a:latin typeface="+mn-lt"/>
                <a:cs typeface="Segoe Sans Display" pitchFamily="2" charset="0"/>
              </a:defRPr>
            </a:lvl1pPr>
          </a:lstStyle>
          <a:p>
            <a:r>
              <a:rPr lang="en-US"/>
              <a:t>Drag &amp; drop your photo </a:t>
            </a:r>
            <a:br>
              <a:rPr lang="en-US"/>
            </a:br>
            <a:r>
              <a:rPr lang="en-US"/>
              <a:t>here or click or tap icon </a:t>
            </a:r>
            <a:br>
              <a:rPr lang="en-US"/>
            </a:br>
            <a:r>
              <a:rPr lang="en-US"/>
              <a:t>below to insert</a:t>
            </a:r>
          </a:p>
        </p:txBody>
      </p:sp>
      <p:sp>
        <p:nvSpPr>
          <p:cNvPr id="15" name="Text Placeholder 3">
            <a:extLst>
              <a:ext uri="{FF2B5EF4-FFF2-40B4-BE49-F238E27FC236}">
                <a16:creationId xmlns:a16="http://schemas.microsoft.com/office/drawing/2014/main" id="{9ED5A27F-D9D2-4DCB-8422-4694477ECA88}"/>
              </a:ext>
            </a:extLst>
          </p:cNvPr>
          <p:cNvSpPr>
            <a:spLocks noGrp="1"/>
          </p:cNvSpPr>
          <p:nvPr>
            <p:ph type="body" sz="quarter" idx="18"/>
          </p:nvPr>
        </p:nvSpPr>
        <p:spPr>
          <a:xfrm>
            <a:off x="7840663" y="4800600"/>
            <a:ext cx="2313432" cy="1468438"/>
          </a:xfrm>
        </p:spPr>
        <p:txBody>
          <a:bodyPr/>
          <a:lstStyle>
            <a:lvl1pPr marL="0" indent="0" algn="ctr">
              <a:spcBef>
                <a:spcPts val="0"/>
              </a:spcBef>
              <a:buNone/>
              <a:defRPr sz="1800">
                <a:latin typeface="+mj-lt"/>
              </a:defRPr>
            </a:lvl1pPr>
          </a:lstStyle>
          <a:p>
            <a:pPr lvl="0"/>
            <a:r>
              <a:rPr lang="en-US"/>
              <a:t>Click to edit Master text styles</a:t>
            </a:r>
          </a:p>
        </p:txBody>
      </p:sp>
      <p:sp>
        <p:nvSpPr>
          <p:cNvPr id="20" name="TextBox 19">
            <a:extLst>
              <a:ext uri="{FF2B5EF4-FFF2-40B4-BE49-F238E27FC236}">
                <a16:creationId xmlns:a16="http://schemas.microsoft.com/office/drawing/2014/main" id="{0D6AFB7A-35B4-4881-AB50-D112482166B1}"/>
              </a:ext>
              <a:ext uri="{C183D7F6-B498-43B3-948B-1728B52AA6E4}">
                <adec:decorative xmlns:adec="http://schemas.microsoft.com/office/drawing/2017/decorative" val="1"/>
              </a:ext>
            </a:extLst>
          </p:cNvPr>
          <p:cNvSpPr txBox="1"/>
          <p:nvPr/>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61236213"/>
      </p:ext>
    </p:extLst>
  </p:cSld>
  <p:clrMapOvr>
    <a:masterClrMapping/>
  </p:clrMapOvr>
  <p:transition>
    <p:fade/>
  </p:transition>
  <p:extLst>
    <p:ext uri="{DCECCB84-F9BA-43D5-87BE-67443E8EF086}">
      <p15:sldGuideLst xmlns:p15="http://schemas.microsoft.com/office/powerpoint/2012/main">
        <p15:guide id="1" orient="horz" pos="720">
          <p15:clr>
            <a:srgbClr val="5ACBF0"/>
          </p15:clr>
        </p15:guide>
        <p15:guide id="2" orient="horz" pos="3024">
          <p15:clr>
            <a:srgbClr val="5ACBF0"/>
          </p15:clr>
        </p15:guide>
        <p15:guide id="3" pos="3840">
          <p15:clr>
            <a:srgbClr val="5ACBF0"/>
          </p15:clr>
        </p15:guide>
        <p15:guide id="4" pos="1283">
          <p15:clr>
            <a:srgbClr val="5ACBF0"/>
          </p15:clr>
        </p15:guide>
        <p15:guide id="5" pos="5666">
          <p15:clr>
            <a:srgbClr val="5ACBF0"/>
          </p15:clr>
        </p15:guide>
        <p15:guide id="6" pos="2741">
          <p15:clr>
            <a:srgbClr val="5ACBF0"/>
          </p15:clr>
        </p15:guide>
        <p15:guide id="7" pos="2012">
          <p15:clr>
            <a:srgbClr val="5ACBF0"/>
          </p15:clr>
        </p15:guide>
        <p15:guide id="8" pos="3109">
          <p15:clr>
            <a:srgbClr val="5ACBF0"/>
          </p15:clr>
        </p15:guide>
        <p15:guide id="9" pos="4570">
          <p15:clr>
            <a:srgbClr val="5ACBF0"/>
          </p15:clr>
        </p15:guide>
        <p15:guide id="11" pos="6397">
          <p15:clr>
            <a:srgbClr val="5ACBF0"/>
          </p15:clr>
        </p15:guide>
        <p15:guide id="12" orient="horz" pos="1440">
          <p15:clr>
            <a:srgbClr val="5ACBF0"/>
          </p15:clr>
        </p15:guide>
        <p15:guide id="13" pos="4938">
          <p15:clr>
            <a:srgbClr val="5ACBF0"/>
          </p15:clr>
        </p15:guide>
        <p15:guide id="14" orient="horz" pos="2894">
          <p15:clr>
            <a:srgbClr val="5ACBF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Four round photo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33D211-079C-4884-AB74-BFA812A63FE8}"/>
              </a:ext>
            </a:extLst>
          </p:cNvPr>
          <p:cNvSpPr>
            <a:spLocks noGrp="1"/>
          </p:cNvSpPr>
          <p:nvPr>
            <p:ph type="title"/>
          </p:nvPr>
        </p:nvSpPr>
        <p:spPr>
          <a:xfrm>
            <a:off x="588263" y="583007"/>
            <a:ext cx="11018520" cy="1115568"/>
          </a:xfrm>
        </p:spPr>
        <p:txBody>
          <a:bodyPr anchor="ctr"/>
          <a:lstStyle>
            <a:lvl1pPr algn="ctr">
              <a:defRPr/>
            </a:lvl1pPr>
          </a:lstStyle>
          <a:p>
            <a:r>
              <a:rPr lang="en-US"/>
              <a:t>Click to edit Master title style</a:t>
            </a:r>
          </a:p>
        </p:txBody>
      </p:sp>
      <p:sp>
        <p:nvSpPr>
          <p:cNvPr id="16" name="Picture Placeholder" descr="This photo is a 'placeholder' only. Drag or drop your photo here, or click and tap the center to insert a photo.">
            <a:extLst>
              <a:ext uri="{FF2B5EF4-FFF2-40B4-BE49-F238E27FC236}">
                <a16:creationId xmlns:a16="http://schemas.microsoft.com/office/drawing/2014/main" id="{5757E314-6417-4051-A2CD-D3614CAA6A78}"/>
              </a:ext>
            </a:extLst>
          </p:cNvPr>
          <p:cNvSpPr>
            <a:spLocks noGrp="1" noChangeAspect="1"/>
          </p:cNvSpPr>
          <p:nvPr>
            <p:ph type="pic" sz="quarter" idx="13" hasCustomPrompt="1"/>
          </p:nvPr>
        </p:nvSpPr>
        <p:spPr bwMode="ltGray">
          <a:xfrm>
            <a:off x="584200" y="2286000"/>
            <a:ext cx="2313432" cy="2313432"/>
          </a:xfrm>
          <a:prstGeom prst="ellipse">
            <a:avLst/>
          </a:prstGeom>
          <a:blipFill>
            <a:blip r:embed="rId2" cstate="email">
              <a:extLst>
                <a:ext uri="{28A0092B-C50C-407E-A947-70E740481C1C}">
                  <a14:useLocalDpi xmlns:a14="http://schemas.microsoft.com/office/drawing/2010/main"/>
                </a:ext>
              </a:extLst>
            </a:blip>
            <a:stretch>
              <a:fillRect/>
            </a:stretch>
          </a:blipFill>
        </p:spPr>
        <p:txBody>
          <a:bodyPr vert="horz" wrap="square" lIns="0" tIns="0" rIns="0" bIns="594360" rtlCol="0" anchor="ctr" anchorCtr="0">
            <a:noAutofit/>
          </a:bodyPr>
          <a:lstStyle>
            <a:lvl1pPr>
              <a:defRPr lang="en-US" sz="900" b="1" dirty="0">
                <a:solidFill>
                  <a:schemeClr val="tx1"/>
                </a:solidFill>
              </a:defRPr>
            </a:lvl1pPr>
          </a:lstStyle>
          <a:p>
            <a:pPr marL="0" lvl="0" indent="0" algn="ctr">
              <a:buNone/>
            </a:pPr>
            <a:r>
              <a:rPr lang="en-US"/>
              <a:t>Drag &amp; drop your photo </a:t>
            </a:r>
            <a:br>
              <a:rPr lang="en-US"/>
            </a:br>
            <a:r>
              <a:rPr lang="en-US"/>
              <a:t>here or click or tap icon </a:t>
            </a:r>
            <a:br>
              <a:rPr lang="en-US"/>
            </a:br>
            <a:r>
              <a:rPr lang="en-US"/>
              <a:t>below to insert</a:t>
            </a:r>
          </a:p>
        </p:txBody>
      </p:sp>
      <p:sp>
        <p:nvSpPr>
          <p:cNvPr id="13" name="Text Placeholder 3">
            <a:extLst>
              <a:ext uri="{FF2B5EF4-FFF2-40B4-BE49-F238E27FC236}">
                <a16:creationId xmlns:a16="http://schemas.microsoft.com/office/drawing/2014/main" id="{5BBECFAF-80A0-4620-8865-87562DFB497B}"/>
              </a:ext>
            </a:extLst>
          </p:cNvPr>
          <p:cNvSpPr>
            <a:spLocks noGrp="1"/>
          </p:cNvSpPr>
          <p:nvPr>
            <p:ph type="body" sz="quarter" idx="16"/>
          </p:nvPr>
        </p:nvSpPr>
        <p:spPr>
          <a:xfrm>
            <a:off x="584200" y="4800600"/>
            <a:ext cx="2313432" cy="1468438"/>
          </a:xfrm>
        </p:spPr>
        <p:txBody>
          <a:bodyPr/>
          <a:lstStyle>
            <a:lvl1pPr marL="0" indent="0" algn="ctr">
              <a:spcBef>
                <a:spcPts val="0"/>
              </a:spcBef>
              <a:buNone/>
              <a:defRPr sz="1800">
                <a:latin typeface="+mj-lt"/>
              </a:defRPr>
            </a:lvl1pPr>
          </a:lstStyle>
          <a:p>
            <a:pPr lvl="0"/>
            <a:r>
              <a:rPr lang="en-US"/>
              <a:t>Click to edit Master text styles</a:t>
            </a:r>
          </a:p>
        </p:txBody>
      </p:sp>
      <p:sp>
        <p:nvSpPr>
          <p:cNvPr id="17" name="Picture Placeholder" descr="This photo is a 'placeholder' only. Drag or drop your photo here, or click and tap the center to insert a photo.">
            <a:extLst>
              <a:ext uri="{FF2B5EF4-FFF2-40B4-BE49-F238E27FC236}">
                <a16:creationId xmlns:a16="http://schemas.microsoft.com/office/drawing/2014/main" id="{E5577FC3-49F5-4B04-AFD3-AA0A57BA8355}"/>
              </a:ext>
            </a:extLst>
          </p:cNvPr>
          <p:cNvSpPr>
            <a:spLocks noGrp="1" noChangeAspect="1"/>
          </p:cNvSpPr>
          <p:nvPr>
            <p:ph type="pic" sz="quarter" idx="19" hasCustomPrompt="1"/>
          </p:nvPr>
        </p:nvSpPr>
        <p:spPr bwMode="ltGray">
          <a:xfrm>
            <a:off x="3487250" y="2286000"/>
            <a:ext cx="2313432" cy="2313432"/>
          </a:xfrm>
          <a:prstGeom prst="ellipse">
            <a:avLst/>
          </a:prstGeom>
          <a:blipFill>
            <a:blip r:embed="rId3" cstate="email">
              <a:extLst>
                <a:ext uri="{28A0092B-C50C-407E-A947-70E740481C1C}">
                  <a14:useLocalDpi xmlns:a14="http://schemas.microsoft.com/office/drawing/2010/main"/>
                </a:ext>
              </a:extLst>
            </a:blip>
            <a:stretch>
              <a:fillRect/>
            </a:stretch>
          </a:blipFill>
        </p:spPr>
        <p:txBody>
          <a:bodyPr vert="horz" wrap="square" lIns="0" tIns="0" rIns="0" bIns="594360" rtlCol="0" anchor="ctr" anchorCtr="0">
            <a:noAutofit/>
          </a:bodyPr>
          <a:lstStyle>
            <a:lvl1pPr>
              <a:defRPr lang="en-US" sz="900" b="1" dirty="0">
                <a:solidFill>
                  <a:schemeClr val="bg1"/>
                </a:solidFill>
              </a:defRPr>
            </a:lvl1pPr>
          </a:lstStyle>
          <a:p>
            <a:pPr marL="0" lvl="0" indent="0" algn="ctr">
              <a:buNone/>
            </a:pPr>
            <a:r>
              <a:rPr lang="en-US"/>
              <a:t>Drag &amp; drop your photo </a:t>
            </a:r>
            <a:br>
              <a:rPr lang="en-US"/>
            </a:br>
            <a:r>
              <a:rPr lang="en-US"/>
              <a:t>here or click or tap icon </a:t>
            </a:r>
            <a:br>
              <a:rPr lang="en-US"/>
            </a:br>
            <a:r>
              <a:rPr lang="en-US"/>
              <a:t>below to insert</a:t>
            </a:r>
          </a:p>
        </p:txBody>
      </p:sp>
      <p:sp>
        <p:nvSpPr>
          <p:cNvPr id="14" name="Text Placeholder 3">
            <a:extLst>
              <a:ext uri="{FF2B5EF4-FFF2-40B4-BE49-F238E27FC236}">
                <a16:creationId xmlns:a16="http://schemas.microsoft.com/office/drawing/2014/main" id="{8AD287B4-D736-4707-854D-BEA62EF2BBCF}"/>
              </a:ext>
            </a:extLst>
          </p:cNvPr>
          <p:cNvSpPr>
            <a:spLocks noGrp="1"/>
          </p:cNvSpPr>
          <p:nvPr>
            <p:ph type="body" sz="quarter" idx="17"/>
          </p:nvPr>
        </p:nvSpPr>
        <p:spPr>
          <a:xfrm>
            <a:off x="3487250" y="4800600"/>
            <a:ext cx="2313432" cy="1468438"/>
          </a:xfrm>
        </p:spPr>
        <p:txBody>
          <a:bodyPr/>
          <a:lstStyle>
            <a:lvl1pPr marL="0" indent="0" algn="ctr">
              <a:spcBef>
                <a:spcPts val="0"/>
              </a:spcBef>
              <a:buNone/>
              <a:defRPr sz="1800">
                <a:latin typeface="+mj-lt"/>
              </a:defRPr>
            </a:lvl1pPr>
          </a:lstStyle>
          <a:p>
            <a:pPr lvl="0"/>
            <a:r>
              <a:rPr lang="en-US"/>
              <a:t>Click to edit Master text styles</a:t>
            </a:r>
          </a:p>
        </p:txBody>
      </p:sp>
      <p:sp>
        <p:nvSpPr>
          <p:cNvPr id="18" name="Picture Placeholder" descr="This photo is a 'placeholder' only. Drag or drop your photo here, or click and tap the center to insert a photo.">
            <a:extLst>
              <a:ext uri="{FF2B5EF4-FFF2-40B4-BE49-F238E27FC236}">
                <a16:creationId xmlns:a16="http://schemas.microsoft.com/office/drawing/2014/main" id="{9B56ECFD-6AA2-4EC5-A445-D1E0952199EC}"/>
              </a:ext>
            </a:extLst>
          </p:cNvPr>
          <p:cNvSpPr>
            <a:spLocks noGrp="1" noChangeAspect="1"/>
          </p:cNvSpPr>
          <p:nvPr>
            <p:ph type="pic" sz="quarter" idx="20" hasCustomPrompt="1"/>
          </p:nvPr>
        </p:nvSpPr>
        <p:spPr bwMode="ltGray">
          <a:xfrm>
            <a:off x="6390300" y="2286000"/>
            <a:ext cx="2313432" cy="2313432"/>
          </a:xfrm>
          <a:prstGeom prst="ellipse">
            <a:avLst/>
          </a:prstGeom>
          <a:blipFill>
            <a:blip r:embed="rId4" cstate="email">
              <a:extLst>
                <a:ext uri="{28A0092B-C50C-407E-A947-70E740481C1C}">
                  <a14:useLocalDpi xmlns:a14="http://schemas.microsoft.com/office/drawing/2010/main"/>
                </a:ext>
              </a:extLst>
            </a:blip>
            <a:stretch>
              <a:fillRect/>
            </a:stretch>
          </a:blipFill>
        </p:spPr>
        <p:txBody>
          <a:bodyPr vert="horz" wrap="square" lIns="0" tIns="0" rIns="0" bIns="594360" rtlCol="0" anchor="ctr" anchorCtr="0">
            <a:noAutofit/>
          </a:bodyPr>
          <a:lstStyle>
            <a:lvl1pPr>
              <a:defRPr lang="en-US" sz="900" b="1" dirty="0">
                <a:solidFill>
                  <a:schemeClr val="bg1"/>
                </a:solidFill>
              </a:defRPr>
            </a:lvl1pPr>
          </a:lstStyle>
          <a:p>
            <a:pPr marL="0" lvl="0" indent="0" algn="ctr">
              <a:buNone/>
            </a:pPr>
            <a:r>
              <a:rPr lang="en-US"/>
              <a:t>Drag &amp; drop your photo </a:t>
            </a:r>
            <a:br>
              <a:rPr lang="en-US"/>
            </a:br>
            <a:r>
              <a:rPr lang="en-US"/>
              <a:t>here or click or tap icon </a:t>
            </a:r>
            <a:br>
              <a:rPr lang="en-US"/>
            </a:br>
            <a:r>
              <a:rPr lang="en-US"/>
              <a:t>below to insert</a:t>
            </a:r>
          </a:p>
        </p:txBody>
      </p:sp>
      <p:sp>
        <p:nvSpPr>
          <p:cNvPr id="15" name="Text Placeholder 3">
            <a:extLst>
              <a:ext uri="{FF2B5EF4-FFF2-40B4-BE49-F238E27FC236}">
                <a16:creationId xmlns:a16="http://schemas.microsoft.com/office/drawing/2014/main" id="{9ED5A27F-D9D2-4DCB-8422-4694477ECA88}"/>
              </a:ext>
            </a:extLst>
          </p:cNvPr>
          <p:cNvSpPr>
            <a:spLocks noGrp="1"/>
          </p:cNvSpPr>
          <p:nvPr>
            <p:ph type="body" sz="quarter" idx="18"/>
          </p:nvPr>
        </p:nvSpPr>
        <p:spPr>
          <a:xfrm>
            <a:off x="6390300" y="4800600"/>
            <a:ext cx="2313432" cy="1468438"/>
          </a:xfrm>
        </p:spPr>
        <p:txBody>
          <a:bodyPr/>
          <a:lstStyle>
            <a:lvl1pPr marL="0" indent="0" algn="ctr">
              <a:spcBef>
                <a:spcPts val="0"/>
              </a:spcBef>
              <a:buNone/>
              <a:defRPr sz="1800">
                <a:latin typeface="+mj-lt"/>
              </a:defRPr>
            </a:lvl1pPr>
          </a:lstStyle>
          <a:p>
            <a:pPr lvl="0"/>
            <a:r>
              <a:rPr lang="en-US"/>
              <a:t>Click to edit Master text styles</a:t>
            </a:r>
          </a:p>
        </p:txBody>
      </p:sp>
      <p:sp>
        <p:nvSpPr>
          <p:cNvPr id="11" name="Picture Placeholder" descr="This photo is a 'placeholder' only. Drag or drop your photo here, or click and tap the center to insert a photo.">
            <a:extLst>
              <a:ext uri="{FF2B5EF4-FFF2-40B4-BE49-F238E27FC236}">
                <a16:creationId xmlns:a16="http://schemas.microsoft.com/office/drawing/2014/main" id="{F78E1D3B-7D6F-4EFD-9EB2-E1A27309D6AF}"/>
              </a:ext>
            </a:extLst>
          </p:cNvPr>
          <p:cNvSpPr>
            <a:spLocks noGrp="1" noChangeAspect="1"/>
          </p:cNvSpPr>
          <p:nvPr>
            <p:ph type="pic" sz="quarter" idx="21" hasCustomPrompt="1"/>
          </p:nvPr>
        </p:nvSpPr>
        <p:spPr bwMode="ltGray">
          <a:xfrm>
            <a:off x="9293351" y="2286000"/>
            <a:ext cx="2313432" cy="2313432"/>
          </a:xfrm>
          <a:prstGeom prst="ellipse">
            <a:avLst/>
          </a:prstGeom>
          <a:blipFill>
            <a:blip r:embed="rId5" cstate="email">
              <a:extLst>
                <a:ext uri="{28A0092B-C50C-407E-A947-70E740481C1C}">
                  <a14:useLocalDpi xmlns:a14="http://schemas.microsoft.com/office/drawing/2010/main"/>
                </a:ext>
              </a:extLst>
            </a:blip>
            <a:stretch>
              <a:fillRect/>
            </a:stretch>
          </a:blipFill>
        </p:spPr>
        <p:txBody>
          <a:bodyPr vert="horz" wrap="square" lIns="0" tIns="0" rIns="0" bIns="594360" rtlCol="0" anchor="ctr" anchorCtr="0">
            <a:noAutofit/>
          </a:bodyPr>
          <a:lstStyle>
            <a:lvl1pPr>
              <a:defRPr lang="en-US" sz="900" b="1" dirty="0">
                <a:solidFill>
                  <a:schemeClr val="tx1"/>
                </a:solidFill>
              </a:defRPr>
            </a:lvl1pPr>
          </a:lstStyle>
          <a:p>
            <a:pPr marL="0" lvl="0" indent="0" algn="ctr">
              <a:buNone/>
            </a:pPr>
            <a:r>
              <a:rPr lang="en-US"/>
              <a:t>Drag &amp; drop your photo </a:t>
            </a:r>
            <a:br>
              <a:rPr lang="en-US"/>
            </a:br>
            <a:r>
              <a:rPr lang="en-US"/>
              <a:t>here or click or tap icon </a:t>
            </a:r>
            <a:br>
              <a:rPr lang="en-US"/>
            </a:br>
            <a:r>
              <a:rPr lang="en-US"/>
              <a:t>below to insert</a:t>
            </a:r>
          </a:p>
        </p:txBody>
      </p:sp>
      <p:sp>
        <p:nvSpPr>
          <p:cNvPr id="12" name="Text Placeholder 3">
            <a:extLst>
              <a:ext uri="{FF2B5EF4-FFF2-40B4-BE49-F238E27FC236}">
                <a16:creationId xmlns:a16="http://schemas.microsoft.com/office/drawing/2014/main" id="{3BB2FF62-05DC-462E-808C-4DDE1C65392C}"/>
              </a:ext>
            </a:extLst>
          </p:cNvPr>
          <p:cNvSpPr>
            <a:spLocks noGrp="1"/>
          </p:cNvSpPr>
          <p:nvPr>
            <p:ph type="body" sz="quarter" idx="22"/>
          </p:nvPr>
        </p:nvSpPr>
        <p:spPr>
          <a:xfrm>
            <a:off x="9293351" y="4800600"/>
            <a:ext cx="2313432" cy="1468438"/>
          </a:xfrm>
        </p:spPr>
        <p:txBody>
          <a:bodyPr/>
          <a:lstStyle>
            <a:lvl1pPr marL="0" indent="0" algn="ctr">
              <a:spcBef>
                <a:spcPts val="0"/>
              </a:spcBef>
              <a:buNone/>
              <a:defRPr sz="1800">
                <a:latin typeface="+mj-lt"/>
              </a:defRPr>
            </a:lvl1pPr>
          </a:lstStyle>
          <a:p>
            <a:pPr lvl="0"/>
            <a:r>
              <a:rPr lang="en-US"/>
              <a:t>Click to edit Master text styles</a:t>
            </a:r>
          </a:p>
        </p:txBody>
      </p:sp>
      <p:sp>
        <p:nvSpPr>
          <p:cNvPr id="3" name="TextBox 2">
            <a:extLst>
              <a:ext uri="{FF2B5EF4-FFF2-40B4-BE49-F238E27FC236}">
                <a16:creationId xmlns:a16="http://schemas.microsoft.com/office/drawing/2014/main" id="{67A72D6D-004C-4F57-AD34-F1019A756073}"/>
              </a:ext>
              <a:ext uri="{C183D7F6-B498-43B3-948B-1728B52AA6E4}">
                <adec:decorative xmlns:adec="http://schemas.microsoft.com/office/drawing/2017/decorative" val="1"/>
              </a:ext>
            </a:extLst>
          </p:cNvPr>
          <p:cNvSpPr txBox="1"/>
          <p:nvPr/>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1783893900"/>
      </p:ext>
    </p:extLst>
  </p:cSld>
  <p:clrMapOvr>
    <a:masterClrMapping/>
  </p:clrMapOvr>
  <p:transition>
    <p:fade/>
  </p:transition>
  <p:extLst>
    <p:ext uri="{DCECCB84-F9BA-43D5-87BE-67443E8EF086}">
      <p15:sldGuideLst xmlns:p15="http://schemas.microsoft.com/office/powerpoint/2012/main">
        <p15:guide id="1" orient="horz" pos="720">
          <p15:clr>
            <a:srgbClr val="5ACBF0"/>
          </p15:clr>
        </p15:guide>
        <p15:guide id="2" orient="horz" pos="3024">
          <p15:clr>
            <a:srgbClr val="5ACBF0"/>
          </p15:clr>
        </p15:guide>
        <p15:guide id="3" pos="4025">
          <p15:clr>
            <a:srgbClr val="5ACBF0"/>
          </p15:clr>
        </p15:guide>
        <p15:guide id="5" pos="5854">
          <p15:clr>
            <a:srgbClr val="5ACBF0"/>
          </p15:clr>
        </p15:guide>
        <p15:guide id="7" pos="3654">
          <p15:clr>
            <a:srgbClr val="5ACBF0"/>
          </p15:clr>
        </p15:guide>
        <p15:guide id="8" pos="2195">
          <p15:clr>
            <a:srgbClr val="5ACBF0"/>
          </p15:clr>
        </p15:guide>
        <p15:guide id="10" pos="2926">
          <p15:clr>
            <a:srgbClr val="5ACBF0"/>
          </p15:clr>
        </p15:guide>
        <p15:guide id="11" pos="4756">
          <p15:clr>
            <a:srgbClr val="5ACBF0"/>
          </p15:clr>
        </p15:guide>
        <p15:guide id="12" pos="6581">
          <p15:clr>
            <a:srgbClr val="5ACBF0"/>
          </p15:clr>
        </p15:guide>
        <p15:guide id="13" pos="1097">
          <p15:clr>
            <a:srgbClr val="5ACBF0"/>
          </p15:clr>
        </p15:guide>
        <p15:guide id="14" orient="horz" pos="1440">
          <p15:clr>
            <a:srgbClr val="5ACBF0"/>
          </p15:clr>
        </p15:guide>
        <p15:guide id="15" pos="1826">
          <p15:clr>
            <a:srgbClr val="5ACBF0"/>
          </p15:clr>
        </p15:guide>
        <p15:guide id="18" pos="5483">
          <p15:clr>
            <a:srgbClr val="5ACBF0"/>
          </p15:clr>
        </p15:guide>
        <p15:guide id="19" orient="horz" pos="2898">
          <p15:clr>
            <a:srgbClr val="5ACBF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Five round photo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33D211-079C-4884-AB74-BFA812A63FE8}"/>
              </a:ext>
            </a:extLst>
          </p:cNvPr>
          <p:cNvSpPr>
            <a:spLocks noGrp="1"/>
          </p:cNvSpPr>
          <p:nvPr>
            <p:ph type="title"/>
          </p:nvPr>
        </p:nvSpPr>
        <p:spPr>
          <a:xfrm>
            <a:off x="588263" y="583007"/>
            <a:ext cx="11018520" cy="1115568"/>
          </a:xfrm>
        </p:spPr>
        <p:txBody>
          <a:bodyPr anchor="ctr"/>
          <a:lstStyle>
            <a:lvl1pPr algn="ctr">
              <a:defRPr/>
            </a:lvl1pPr>
          </a:lstStyle>
          <a:p>
            <a:r>
              <a:rPr lang="en-US"/>
              <a:t>Click to edit Master title style</a:t>
            </a:r>
          </a:p>
        </p:txBody>
      </p:sp>
      <p:sp>
        <p:nvSpPr>
          <p:cNvPr id="16" name="Picture Placeholder" descr="This photo is a 'placeholder' only. Drag or drop your photo here, or click and tap the center to insert a photo.">
            <a:extLst>
              <a:ext uri="{FF2B5EF4-FFF2-40B4-BE49-F238E27FC236}">
                <a16:creationId xmlns:a16="http://schemas.microsoft.com/office/drawing/2014/main" id="{5757E314-6417-4051-A2CD-D3614CAA6A78}"/>
              </a:ext>
            </a:extLst>
          </p:cNvPr>
          <p:cNvSpPr>
            <a:spLocks noGrp="1" noChangeAspect="1"/>
          </p:cNvSpPr>
          <p:nvPr>
            <p:ph type="pic" sz="quarter" idx="13" hasCustomPrompt="1"/>
          </p:nvPr>
        </p:nvSpPr>
        <p:spPr bwMode="ltGray">
          <a:xfrm>
            <a:off x="584200" y="2286000"/>
            <a:ext cx="1737360" cy="1737360"/>
          </a:xfrm>
          <a:prstGeom prst="ellipse">
            <a:avLst/>
          </a:prstGeom>
          <a:blipFill>
            <a:blip r:embed="rId2" cstate="email">
              <a:extLst>
                <a:ext uri="{28A0092B-C50C-407E-A947-70E740481C1C}">
                  <a14:useLocalDpi xmlns:a14="http://schemas.microsoft.com/office/drawing/2010/main"/>
                </a:ext>
              </a:extLst>
            </a:blip>
            <a:stretch>
              <a:fillRect/>
            </a:stretch>
          </a:blipFill>
        </p:spPr>
        <p:txBody>
          <a:bodyPr lIns="0" tIns="0" rIns="0" bIns="594360" anchor="ctr" anchorCtr="0">
            <a:noAutofit/>
          </a:bodyPr>
          <a:lstStyle>
            <a:lvl1pPr marL="0" indent="0" algn="ctr">
              <a:lnSpc>
                <a:spcPct val="100000"/>
              </a:lnSpc>
              <a:buNone/>
              <a:defRPr sz="700" b="1">
                <a:solidFill>
                  <a:schemeClr val="tx1"/>
                </a:solidFill>
                <a:latin typeface="+mn-lt"/>
                <a:cs typeface="Segoe Sans Display" pitchFamily="2" charset="0"/>
              </a:defRPr>
            </a:lvl1pPr>
          </a:lstStyle>
          <a:p>
            <a:r>
              <a:rPr lang="en-US"/>
              <a:t>Drag &amp; drop your photo </a:t>
            </a:r>
            <a:br>
              <a:rPr lang="en-US"/>
            </a:br>
            <a:r>
              <a:rPr lang="en-US"/>
              <a:t>here or click or tap icon </a:t>
            </a:r>
            <a:br>
              <a:rPr lang="en-US"/>
            </a:br>
            <a:r>
              <a:rPr lang="en-US"/>
              <a:t>below to insert</a:t>
            </a:r>
          </a:p>
        </p:txBody>
      </p:sp>
      <p:sp>
        <p:nvSpPr>
          <p:cNvPr id="13" name="Text Placeholder 3">
            <a:extLst>
              <a:ext uri="{FF2B5EF4-FFF2-40B4-BE49-F238E27FC236}">
                <a16:creationId xmlns:a16="http://schemas.microsoft.com/office/drawing/2014/main" id="{5BBECFAF-80A0-4620-8865-87562DFB497B}"/>
              </a:ext>
            </a:extLst>
          </p:cNvPr>
          <p:cNvSpPr>
            <a:spLocks noGrp="1"/>
          </p:cNvSpPr>
          <p:nvPr>
            <p:ph type="body" sz="quarter" idx="16"/>
          </p:nvPr>
        </p:nvSpPr>
        <p:spPr>
          <a:xfrm>
            <a:off x="584200" y="4235450"/>
            <a:ext cx="1737360" cy="2033588"/>
          </a:xfrm>
        </p:spPr>
        <p:txBody>
          <a:bodyPr/>
          <a:lstStyle>
            <a:lvl1pPr marL="0" indent="0" algn="ctr">
              <a:spcBef>
                <a:spcPts val="0"/>
              </a:spcBef>
              <a:buNone/>
              <a:defRPr sz="1800">
                <a:latin typeface="+mj-lt"/>
              </a:defRPr>
            </a:lvl1pPr>
          </a:lstStyle>
          <a:p>
            <a:pPr lvl="0"/>
            <a:r>
              <a:rPr lang="en-US"/>
              <a:t>Click to edit Master text styles</a:t>
            </a:r>
          </a:p>
        </p:txBody>
      </p:sp>
      <p:sp>
        <p:nvSpPr>
          <p:cNvPr id="17" name="Picture Placeholder" descr="This photo is a 'placeholder' only. Drag or drop your photo here, or click and tap the center to insert a photo.">
            <a:extLst>
              <a:ext uri="{FF2B5EF4-FFF2-40B4-BE49-F238E27FC236}">
                <a16:creationId xmlns:a16="http://schemas.microsoft.com/office/drawing/2014/main" id="{E5577FC3-49F5-4B04-AFD3-AA0A57BA8355}"/>
              </a:ext>
            </a:extLst>
          </p:cNvPr>
          <p:cNvSpPr>
            <a:spLocks noGrp="1" noChangeAspect="1"/>
          </p:cNvSpPr>
          <p:nvPr>
            <p:ph type="pic" sz="quarter" idx="19" hasCustomPrompt="1"/>
          </p:nvPr>
        </p:nvSpPr>
        <p:spPr bwMode="ltGray">
          <a:xfrm>
            <a:off x="2905506" y="2286000"/>
            <a:ext cx="1737360" cy="1737360"/>
          </a:xfrm>
          <a:prstGeom prst="ellipse">
            <a:avLst/>
          </a:prstGeom>
          <a:blipFill>
            <a:blip r:embed="rId3" cstate="email">
              <a:extLst>
                <a:ext uri="{28A0092B-C50C-407E-A947-70E740481C1C}">
                  <a14:useLocalDpi xmlns:a14="http://schemas.microsoft.com/office/drawing/2010/main"/>
                </a:ext>
              </a:extLst>
            </a:blip>
            <a:stretch>
              <a:fillRect/>
            </a:stretch>
          </a:blipFill>
        </p:spPr>
        <p:txBody>
          <a:bodyPr lIns="0" tIns="0" rIns="0" bIns="594360" anchor="ctr" anchorCtr="0">
            <a:noAutofit/>
          </a:bodyPr>
          <a:lstStyle>
            <a:lvl1pPr marL="0" indent="0" algn="ctr">
              <a:lnSpc>
                <a:spcPct val="100000"/>
              </a:lnSpc>
              <a:buNone/>
              <a:defRPr sz="700" b="1">
                <a:solidFill>
                  <a:schemeClr val="bg1"/>
                </a:solidFill>
                <a:latin typeface="+mn-lt"/>
                <a:cs typeface="Segoe Sans Display" pitchFamily="2" charset="0"/>
              </a:defRPr>
            </a:lvl1pPr>
          </a:lstStyle>
          <a:p>
            <a:r>
              <a:rPr lang="en-US"/>
              <a:t>Drag &amp; drop your photo </a:t>
            </a:r>
            <a:br>
              <a:rPr lang="en-US"/>
            </a:br>
            <a:r>
              <a:rPr lang="en-US"/>
              <a:t>here or click or tap icon </a:t>
            </a:r>
            <a:br>
              <a:rPr lang="en-US"/>
            </a:br>
            <a:r>
              <a:rPr lang="en-US"/>
              <a:t>below to insert</a:t>
            </a:r>
          </a:p>
        </p:txBody>
      </p:sp>
      <p:sp>
        <p:nvSpPr>
          <p:cNvPr id="14" name="Text Placeholder 3">
            <a:extLst>
              <a:ext uri="{FF2B5EF4-FFF2-40B4-BE49-F238E27FC236}">
                <a16:creationId xmlns:a16="http://schemas.microsoft.com/office/drawing/2014/main" id="{8AD287B4-D736-4707-854D-BEA62EF2BBCF}"/>
              </a:ext>
            </a:extLst>
          </p:cNvPr>
          <p:cNvSpPr>
            <a:spLocks noGrp="1"/>
          </p:cNvSpPr>
          <p:nvPr>
            <p:ph type="body" sz="quarter" idx="17"/>
          </p:nvPr>
        </p:nvSpPr>
        <p:spPr>
          <a:xfrm>
            <a:off x="2905506" y="4235450"/>
            <a:ext cx="1737360" cy="2033588"/>
          </a:xfrm>
        </p:spPr>
        <p:txBody>
          <a:bodyPr/>
          <a:lstStyle>
            <a:lvl1pPr marL="0" indent="0" algn="ctr">
              <a:spcBef>
                <a:spcPts val="0"/>
              </a:spcBef>
              <a:buNone/>
              <a:defRPr sz="1800">
                <a:latin typeface="+mj-lt"/>
              </a:defRPr>
            </a:lvl1pPr>
          </a:lstStyle>
          <a:p>
            <a:pPr lvl="0"/>
            <a:r>
              <a:rPr lang="en-US"/>
              <a:t>Click to edit Master text styles</a:t>
            </a:r>
          </a:p>
        </p:txBody>
      </p:sp>
      <p:sp>
        <p:nvSpPr>
          <p:cNvPr id="18" name="Picture Placeholder" descr="This photo is a 'placeholder' only. Drag or drop your photo here, or click and tap the center to insert a photo.">
            <a:extLst>
              <a:ext uri="{FF2B5EF4-FFF2-40B4-BE49-F238E27FC236}">
                <a16:creationId xmlns:a16="http://schemas.microsoft.com/office/drawing/2014/main" id="{9B56ECFD-6AA2-4EC5-A445-D1E0952199EC}"/>
              </a:ext>
            </a:extLst>
          </p:cNvPr>
          <p:cNvSpPr>
            <a:spLocks noGrp="1" noChangeAspect="1"/>
          </p:cNvSpPr>
          <p:nvPr>
            <p:ph type="pic" sz="quarter" idx="20" hasCustomPrompt="1"/>
          </p:nvPr>
        </p:nvSpPr>
        <p:spPr bwMode="ltGray">
          <a:xfrm>
            <a:off x="5227320" y="2286000"/>
            <a:ext cx="1737360" cy="1737360"/>
          </a:xfrm>
          <a:prstGeom prst="ellipse">
            <a:avLst/>
          </a:prstGeom>
          <a:blipFill>
            <a:blip r:embed="rId4" cstate="email">
              <a:extLst>
                <a:ext uri="{28A0092B-C50C-407E-A947-70E740481C1C}">
                  <a14:useLocalDpi xmlns:a14="http://schemas.microsoft.com/office/drawing/2010/main"/>
                </a:ext>
              </a:extLst>
            </a:blip>
            <a:stretch>
              <a:fillRect/>
            </a:stretch>
          </a:blipFill>
        </p:spPr>
        <p:txBody>
          <a:bodyPr lIns="0" tIns="0" rIns="0" bIns="594360" anchor="ctr" anchorCtr="0">
            <a:noAutofit/>
          </a:bodyPr>
          <a:lstStyle>
            <a:lvl1pPr marL="0" indent="0" algn="ctr">
              <a:lnSpc>
                <a:spcPct val="100000"/>
              </a:lnSpc>
              <a:buNone/>
              <a:defRPr sz="700" b="1">
                <a:solidFill>
                  <a:schemeClr val="bg1"/>
                </a:solidFill>
                <a:latin typeface="+mn-lt"/>
                <a:cs typeface="Segoe Sans Display" pitchFamily="2" charset="0"/>
              </a:defRPr>
            </a:lvl1pPr>
          </a:lstStyle>
          <a:p>
            <a:r>
              <a:rPr lang="en-US"/>
              <a:t>Drag &amp; drop your photo </a:t>
            </a:r>
            <a:br>
              <a:rPr lang="en-US"/>
            </a:br>
            <a:r>
              <a:rPr lang="en-US"/>
              <a:t>here or click or tap icon </a:t>
            </a:r>
            <a:br>
              <a:rPr lang="en-US"/>
            </a:br>
            <a:r>
              <a:rPr lang="en-US"/>
              <a:t>below to insert</a:t>
            </a:r>
          </a:p>
        </p:txBody>
      </p:sp>
      <p:sp>
        <p:nvSpPr>
          <p:cNvPr id="15" name="Text Placeholder 3">
            <a:extLst>
              <a:ext uri="{FF2B5EF4-FFF2-40B4-BE49-F238E27FC236}">
                <a16:creationId xmlns:a16="http://schemas.microsoft.com/office/drawing/2014/main" id="{9ED5A27F-D9D2-4DCB-8422-4694477ECA88}"/>
              </a:ext>
            </a:extLst>
          </p:cNvPr>
          <p:cNvSpPr>
            <a:spLocks noGrp="1"/>
          </p:cNvSpPr>
          <p:nvPr>
            <p:ph type="body" sz="quarter" idx="18"/>
          </p:nvPr>
        </p:nvSpPr>
        <p:spPr>
          <a:xfrm>
            <a:off x="5227320" y="4235451"/>
            <a:ext cx="1737360" cy="2033588"/>
          </a:xfrm>
        </p:spPr>
        <p:txBody>
          <a:bodyPr/>
          <a:lstStyle>
            <a:lvl1pPr marL="0" indent="0" algn="ctr">
              <a:spcBef>
                <a:spcPts val="0"/>
              </a:spcBef>
              <a:buNone/>
              <a:defRPr sz="1800">
                <a:latin typeface="+mj-lt"/>
              </a:defRPr>
            </a:lvl1pPr>
          </a:lstStyle>
          <a:p>
            <a:pPr lvl="0"/>
            <a:r>
              <a:rPr lang="en-US"/>
              <a:t>Click to edit Master text styles</a:t>
            </a:r>
          </a:p>
        </p:txBody>
      </p:sp>
      <p:sp>
        <p:nvSpPr>
          <p:cNvPr id="11" name="Picture Placeholder" descr="This photo is a 'placeholder' only. Drag or drop your photo here, or click and tap the center to insert a photo.">
            <a:extLst>
              <a:ext uri="{FF2B5EF4-FFF2-40B4-BE49-F238E27FC236}">
                <a16:creationId xmlns:a16="http://schemas.microsoft.com/office/drawing/2014/main" id="{F78E1D3B-7D6F-4EFD-9EB2-E1A27309D6AF}"/>
              </a:ext>
            </a:extLst>
          </p:cNvPr>
          <p:cNvSpPr>
            <a:spLocks noGrp="1" noChangeAspect="1"/>
          </p:cNvSpPr>
          <p:nvPr>
            <p:ph type="pic" sz="quarter" idx="21" hasCustomPrompt="1"/>
          </p:nvPr>
        </p:nvSpPr>
        <p:spPr bwMode="ltGray">
          <a:xfrm>
            <a:off x="7548118" y="2286000"/>
            <a:ext cx="1737360" cy="1737360"/>
          </a:xfrm>
          <a:prstGeom prst="ellipse">
            <a:avLst/>
          </a:prstGeom>
          <a:blipFill>
            <a:blip r:embed="rId5" cstate="email">
              <a:extLst>
                <a:ext uri="{28A0092B-C50C-407E-A947-70E740481C1C}">
                  <a14:useLocalDpi xmlns:a14="http://schemas.microsoft.com/office/drawing/2010/main"/>
                </a:ext>
              </a:extLst>
            </a:blip>
            <a:stretch>
              <a:fillRect/>
            </a:stretch>
          </a:blipFill>
        </p:spPr>
        <p:txBody>
          <a:bodyPr lIns="0" tIns="0" rIns="0" bIns="594360" anchor="ctr" anchorCtr="0">
            <a:noAutofit/>
          </a:bodyPr>
          <a:lstStyle>
            <a:lvl1pPr marL="0" indent="0" algn="ctr">
              <a:lnSpc>
                <a:spcPct val="100000"/>
              </a:lnSpc>
              <a:buNone/>
              <a:defRPr sz="700" b="1">
                <a:solidFill>
                  <a:schemeClr val="tx1"/>
                </a:solidFill>
                <a:latin typeface="+mn-lt"/>
                <a:cs typeface="Segoe Sans Display" pitchFamily="2" charset="0"/>
              </a:defRPr>
            </a:lvl1pPr>
          </a:lstStyle>
          <a:p>
            <a:r>
              <a:rPr lang="en-US"/>
              <a:t>Drag &amp; drop your photo </a:t>
            </a:r>
            <a:br>
              <a:rPr lang="en-US"/>
            </a:br>
            <a:r>
              <a:rPr lang="en-US"/>
              <a:t>here or click or tap icon </a:t>
            </a:r>
            <a:br>
              <a:rPr lang="en-US"/>
            </a:br>
            <a:r>
              <a:rPr lang="en-US"/>
              <a:t>below to insert44</a:t>
            </a:r>
          </a:p>
        </p:txBody>
      </p:sp>
      <p:sp>
        <p:nvSpPr>
          <p:cNvPr id="12" name="Text Placeholder 3">
            <a:extLst>
              <a:ext uri="{FF2B5EF4-FFF2-40B4-BE49-F238E27FC236}">
                <a16:creationId xmlns:a16="http://schemas.microsoft.com/office/drawing/2014/main" id="{3BB2FF62-05DC-462E-808C-4DDE1C65392C}"/>
              </a:ext>
            </a:extLst>
          </p:cNvPr>
          <p:cNvSpPr>
            <a:spLocks noGrp="1"/>
          </p:cNvSpPr>
          <p:nvPr>
            <p:ph type="body" sz="quarter" idx="22"/>
          </p:nvPr>
        </p:nvSpPr>
        <p:spPr>
          <a:xfrm>
            <a:off x="7548118" y="4235450"/>
            <a:ext cx="1737360" cy="2033588"/>
          </a:xfrm>
        </p:spPr>
        <p:txBody>
          <a:bodyPr/>
          <a:lstStyle>
            <a:lvl1pPr marL="0" indent="0" algn="ctr">
              <a:spcBef>
                <a:spcPts val="0"/>
              </a:spcBef>
              <a:buNone/>
              <a:defRPr sz="1800">
                <a:latin typeface="+mj-lt"/>
              </a:defRPr>
            </a:lvl1pPr>
          </a:lstStyle>
          <a:p>
            <a:pPr lvl="0"/>
            <a:r>
              <a:rPr lang="en-US"/>
              <a:t>Click to edit Master text styles</a:t>
            </a:r>
          </a:p>
        </p:txBody>
      </p:sp>
      <p:sp>
        <p:nvSpPr>
          <p:cNvPr id="19" name="Picture Placeholder" descr="This photo is a 'placeholder' only. Drag or drop your photo here, or click and tap the center to insert a photo.">
            <a:extLst>
              <a:ext uri="{FF2B5EF4-FFF2-40B4-BE49-F238E27FC236}">
                <a16:creationId xmlns:a16="http://schemas.microsoft.com/office/drawing/2014/main" id="{E4DC3400-0B11-4EA0-9B8D-6FADE6964F37}"/>
              </a:ext>
            </a:extLst>
          </p:cNvPr>
          <p:cNvSpPr>
            <a:spLocks noGrp="1" noChangeAspect="1"/>
          </p:cNvSpPr>
          <p:nvPr>
            <p:ph type="pic" sz="quarter" idx="23" hasCustomPrompt="1"/>
          </p:nvPr>
        </p:nvSpPr>
        <p:spPr bwMode="ltGray">
          <a:xfrm>
            <a:off x="9869423" y="2286000"/>
            <a:ext cx="1737360" cy="1737360"/>
          </a:xfrm>
          <a:prstGeom prst="ellipse">
            <a:avLst/>
          </a:prstGeom>
          <a:blipFill>
            <a:blip r:embed="rId6" cstate="email">
              <a:extLst>
                <a:ext uri="{28A0092B-C50C-407E-A947-70E740481C1C}">
                  <a14:useLocalDpi xmlns:a14="http://schemas.microsoft.com/office/drawing/2010/main"/>
                </a:ext>
              </a:extLst>
            </a:blip>
            <a:stretch>
              <a:fillRect/>
            </a:stretch>
          </a:blipFill>
        </p:spPr>
        <p:txBody>
          <a:bodyPr lIns="0" tIns="0" rIns="0" bIns="594360" anchor="ctr" anchorCtr="0">
            <a:noAutofit/>
          </a:bodyPr>
          <a:lstStyle>
            <a:lvl1pPr marL="0" indent="0" algn="ctr">
              <a:lnSpc>
                <a:spcPct val="100000"/>
              </a:lnSpc>
              <a:buNone/>
              <a:defRPr sz="700" b="1">
                <a:solidFill>
                  <a:schemeClr val="tx1"/>
                </a:solidFill>
                <a:latin typeface="+mn-lt"/>
                <a:cs typeface="Segoe Sans Display" pitchFamily="2" charset="0"/>
              </a:defRPr>
            </a:lvl1pPr>
          </a:lstStyle>
          <a:p>
            <a:r>
              <a:rPr lang="en-US"/>
              <a:t>Drag &amp; drop your photo </a:t>
            </a:r>
            <a:br>
              <a:rPr lang="en-US"/>
            </a:br>
            <a:r>
              <a:rPr lang="en-US"/>
              <a:t>here or click or tap icon </a:t>
            </a:r>
            <a:br>
              <a:rPr lang="en-US"/>
            </a:br>
            <a:r>
              <a:rPr lang="en-US"/>
              <a:t>below to insert</a:t>
            </a:r>
          </a:p>
        </p:txBody>
      </p:sp>
      <p:sp>
        <p:nvSpPr>
          <p:cNvPr id="20" name="Text Placeholder 3">
            <a:extLst>
              <a:ext uri="{FF2B5EF4-FFF2-40B4-BE49-F238E27FC236}">
                <a16:creationId xmlns:a16="http://schemas.microsoft.com/office/drawing/2014/main" id="{133C357E-ECC0-485F-9033-5D4DEC8774BB}"/>
              </a:ext>
            </a:extLst>
          </p:cNvPr>
          <p:cNvSpPr>
            <a:spLocks noGrp="1"/>
          </p:cNvSpPr>
          <p:nvPr>
            <p:ph type="body" sz="quarter" idx="24"/>
          </p:nvPr>
        </p:nvSpPr>
        <p:spPr>
          <a:xfrm>
            <a:off x="9869423" y="4235450"/>
            <a:ext cx="1737360" cy="2033588"/>
          </a:xfrm>
        </p:spPr>
        <p:txBody>
          <a:bodyPr/>
          <a:lstStyle>
            <a:lvl1pPr marL="0" indent="0" algn="ctr">
              <a:spcBef>
                <a:spcPts val="0"/>
              </a:spcBef>
              <a:buNone/>
              <a:defRPr sz="1800">
                <a:latin typeface="+mj-lt"/>
              </a:defRPr>
            </a:lvl1pPr>
          </a:lstStyle>
          <a:p>
            <a:pPr lvl="0"/>
            <a:r>
              <a:rPr lang="en-US"/>
              <a:t>Click to edit Master text styles</a:t>
            </a:r>
          </a:p>
        </p:txBody>
      </p:sp>
      <p:sp>
        <p:nvSpPr>
          <p:cNvPr id="3" name="TextBox 2">
            <a:extLst>
              <a:ext uri="{FF2B5EF4-FFF2-40B4-BE49-F238E27FC236}">
                <a16:creationId xmlns:a16="http://schemas.microsoft.com/office/drawing/2014/main" id="{67A72D6D-004C-4F57-AD34-F1019A756073}"/>
              </a:ext>
              <a:ext uri="{C183D7F6-B498-43B3-948B-1728B52AA6E4}">
                <adec:decorative xmlns:adec="http://schemas.microsoft.com/office/drawing/2017/decorative" val="1"/>
              </a:ext>
            </a:extLst>
          </p:cNvPr>
          <p:cNvSpPr txBox="1"/>
          <p:nvPr/>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657282263"/>
      </p:ext>
    </p:extLst>
  </p:cSld>
  <p:clrMapOvr>
    <a:masterClrMapping/>
  </p:clrMapOvr>
  <p:transition>
    <p:fade/>
  </p:transition>
  <p:extLst>
    <p:ext uri="{DCECCB84-F9BA-43D5-87BE-67443E8EF086}">
      <p15:sldGuideLst xmlns:p15="http://schemas.microsoft.com/office/powerpoint/2012/main">
        <p15:guide id="1" orient="horz" pos="720">
          <p15:clr>
            <a:srgbClr val="5ACBF0"/>
          </p15:clr>
        </p15:guide>
        <p15:guide id="2" orient="horz" pos="2664">
          <p15:clr>
            <a:srgbClr val="5ACBF0"/>
          </p15:clr>
        </p15:guide>
        <p15:guide id="3" pos="6216">
          <p15:clr>
            <a:srgbClr val="5ACBF0"/>
          </p15:clr>
        </p15:guide>
        <p15:guide id="5" pos="5850">
          <p15:clr>
            <a:srgbClr val="5ACBF0"/>
          </p15:clr>
        </p15:guide>
        <p15:guide id="7" pos="4392">
          <p15:clr>
            <a:srgbClr val="5ACBF0"/>
          </p15:clr>
        </p15:guide>
        <p15:guide id="8" pos="3292">
          <p15:clr>
            <a:srgbClr val="5ACBF0"/>
          </p15:clr>
        </p15:guide>
        <p15:guide id="10" pos="2926">
          <p15:clr>
            <a:srgbClr val="5ACBF0"/>
          </p15:clr>
        </p15:guide>
        <p15:guide id="11" pos="4754">
          <p15:clr>
            <a:srgbClr val="5ACBF0"/>
          </p15:clr>
        </p15:guide>
        <p15:guide id="13" pos="1464">
          <p15:clr>
            <a:srgbClr val="5ACBF0"/>
          </p15:clr>
        </p15:guide>
        <p15:guide id="14" orient="horz" pos="1440">
          <p15:clr>
            <a:srgbClr val="5ACBF0"/>
          </p15:clr>
        </p15:guide>
        <p15:guide id="15" pos="1830">
          <p15:clr>
            <a:srgbClr val="5ACBF0"/>
          </p15:clr>
        </p15:guide>
        <p15:guide id="16" orient="horz" pos="2533">
          <p15:clr>
            <a:srgbClr val="5ACBF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Title and text side by s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E5C076-3B78-4451-8068-576892A08E9C}"/>
              </a:ext>
            </a:extLst>
          </p:cNvPr>
          <p:cNvSpPr>
            <a:spLocks noGrp="1"/>
          </p:cNvSpPr>
          <p:nvPr>
            <p:ph type="title" hasCustomPrompt="1"/>
          </p:nvPr>
        </p:nvSpPr>
        <p:spPr>
          <a:xfrm>
            <a:off x="585216" y="2309812"/>
            <a:ext cx="3182027" cy="3959225"/>
          </a:xfrm>
        </p:spPr>
        <p:txBody>
          <a:bodyPr anchor="t"/>
          <a:lstStyle>
            <a:lvl1pPr>
              <a:defRPr>
                <a:solidFill>
                  <a:schemeClr val="tx1"/>
                </a:solidFill>
              </a:defRPr>
            </a:lvl1pPr>
          </a:lstStyle>
          <a:p>
            <a:r>
              <a:rPr lang="en-US"/>
              <a:t>Title</a:t>
            </a:r>
          </a:p>
        </p:txBody>
      </p:sp>
      <p:sp>
        <p:nvSpPr>
          <p:cNvPr id="7" name="Text Placeholder 2">
            <a:extLst>
              <a:ext uri="{FF2B5EF4-FFF2-40B4-BE49-F238E27FC236}">
                <a16:creationId xmlns:a16="http://schemas.microsoft.com/office/drawing/2014/main" id="{7E9DBFD9-3E1E-4F19-AF15-56780F9C7927}"/>
              </a:ext>
            </a:extLst>
          </p:cNvPr>
          <p:cNvSpPr>
            <a:spLocks noGrp="1"/>
          </p:cNvSpPr>
          <p:nvPr>
            <p:ph type="body" sz="quarter" idx="11"/>
          </p:nvPr>
        </p:nvSpPr>
        <p:spPr>
          <a:xfrm>
            <a:off x="4356100" y="2309812"/>
            <a:ext cx="7253288" cy="3959223"/>
          </a:xfrm>
        </p:spPr>
        <p:txBody>
          <a:bodyPr anchor="t"/>
          <a:lstStyle>
            <a:lvl1pPr marL="231775" indent="-231775">
              <a:spcAft>
                <a:spcPts val="600"/>
              </a:spcAft>
              <a:buFont typeface="Wingdings" panose="05000000000000000000" pitchFamily="2" charset="2"/>
              <a:buChar char=""/>
              <a:defRPr/>
            </a:lvl1pPr>
          </a:lstStyle>
          <a:p>
            <a:pPr lvl="0"/>
            <a:r>
              <a:rPr lang="en-US"/>
              <a:t>Click to edit Master text styles</a:t>
            </a:r>
          </a:p>
        </p:txBody>
      </p:sp>
      <p:cxnSp>
        <p:nvCxnSpPr>
          <p:cNvPr id="5" name="Straight Connector 4">
            <a:extLst>
              <a:ext uri="{FF2B5EF4-FFF2-40B4-BE49-F238E27FC236}">
                <a16:creationId xmlns:a16="http://schemas.microsoft.com/office/drawing/2014/main" id="{C35867F2-3994-4092-B53B-5792FEE69887}"/>
              </a:ext>
              <a:ext uri="{C183D7F6-B498-43B3-948B-1728B52AA6E4}">
                <adec:decorative xmlns:adec="http://schemas.microsoft.com/office/drawing/2017/decorative" val="1"/>
              </a:ext>
            </a:extLst>
          </p:cNvPr>
          <p:cNvCxnSpPr>
            <a:cxnSpLocks/>
          </p:cNvCxnSpPr>
          <p:nvPr/>
        </p:nvCxnSpPr>
        <p:spPr>
          <a:xfrm>
            <a:off x="585216" y="2019300"/>
            <a:ext cx="3182112" cy="0"/>
          </a:xfrm>
          <a:prstGeom prst="line">
            <a:avLst/>
          </a:prstGeom>
          <a:ln w="28575">
            <a:solidFill>
              <a:schemeClr val="accent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49D8AF80-CAD5-4055-80AD-0B31EBCB52A9}"/>
              </a:ext>
            </a:extLst>
          </p:cNvPr>
          <p:cNvSpPr txBox="1"/>
          <p:nvPr/>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cxnSp>
        <p:nvCxnSpPr>
          <p:cNvPr id="8" name="Straight Connector 7">
            <a:extLst>
              <a:ext uri="{FF2B5EF4-FFF2-40B4-BE49-F238E27FC236}">
                <a16:creationId xmlns:a16="http://schemas.microsoft.com/office/drawing/2014/main" id="{DF1A9F7D-F14E-4BCE-9EB4-D9EF47B67809}"/>
              </a:ext>
              <a:ext uri="{C183D7F6-B498-43B3-948B-1728B52AA6E4}">
                <adec:decorative xmlns:adec="http://schemas.microsoft.com/office/drawing/2017/decorative" val="1"/>
              </a:ext>
            </a:extLst>
          </p:cNvPr>
          <p:cNvCxnSpPr>
            <a:cxnSpLocks/>
          </p:cNvCxnSpPr>
          <p:nvPr/>
        </p:nvCxnSpPr>
        <p:spPr>
          <a:xfrm>
            <a:off x="4354523" y="2019300"/>
            <a:ext cx="7254865" cy="0"/>
          </a:xfrm>
          <a:prstGeom prst="line">
            <a:avLst/>
          </a:prstGeom>
          <a:ln w="19050">
            <a:solidFill>
              <a:schemeClr val="tx1">
                <a:alpha val="30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97217360"/>
      </p:ext>
    </p:extLst>
  </p:cSld>
  <p:clrMapOvr>
    <a:masterClrMapping/>
  </p:clrMapOvr>
  <p:transition>
    <p:fade/>
  </p:transition>
  <p:extLst>
    <p:ext uri="{DCECCB84-F9BA-43D5-87BE-67443E8EF086}">
      <p15:sldGuideLst xmlns:p15="http://schemas.microsoft.com/office/powerpoint/2012/main">
        <p15:guide id="13" pos="2744">
          <p15:clr>
            <a:srgbClr val="5ACBF0"/>
          </p15:clr>
        </p15:guide>
        <p15:guide id="29" orient="horz" pos="1272">
          <p15:clr>
            <a:srgbClr val="5ACBF0"/>
          </p15:clr>
        </p15:guide>
        <p15:guide id="30" pos="2376">
          <p15:clr>
            <a:srgbClr val="5ACBF0"/>
          </p15:clr>
        </p15:guide>
        <p15:guide id="32" orient="horz" pos="1455">
          <p15:clr>
            <a:srgbClr val="5ACBF0"/>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Title and text side by sid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E5C076-3B78-4451-8068-576892A08E9C}"/>
              </a:ext>
            </a:extLst>
          </p:cNvPr>
          <p:cNvSpPr>
            <a:spLocks noGrp="1"/>
          </p:cNvSpPr>
          <p:nvPr>
            <p:ph type="title" hasCustomPrompt="1"/>
          </p:nvPr>
        </p:nvSpPr>
        <p:spPr>
          <a:xfrm>
            <a:off x="588263" y="585788"/>
            <a:ext cx="3182027" cy="5683250"/>
          </a:xfrm>
        </p:spPr>
        <p:txBody>
          <a:bodyPr anchor="ctr"/>
          <a:lstStyle>
            <a:lvl1pPr>
              <a:defRPr/>
            </a:lvl1pPr>
          </a:lstStyle>
          <a:p>
            <a:r>
              <a:rPr lang="en-US"/>
              <a:t>Title</a:t>
            </a:r>
          </a:p>
        </p:txBody>
      </p:sp>
      <p:sp>
        <p:nvSpPr>
          <p:cNvPr id="3" name="Text Placeholder 2">
            <a:extLst>
              <a:ext uri="{FF2B5EF4-FFF2-40B4-BE49-F238E27FC236}">
                <a16:creationId xmlns:a16="http://schemas.microsoft.com/office/drawing/2014/main" id="{A4015781-2431-48C9-AEF1-52FBD41AF3FC}"/>
              </a:ext>
            </a:extLst>
          </p:cNvPr>
          <p:cNvSpPr>
            <a:spLocks noGrp="1"/>
          </p:cNvSpPr>
          <p:nvPr>
            <p:ph type="body" sz="quarter" idx="11"/>
          </p:nvPr>
        </p:nvSpPr>
        <p:spPr>
          <a:xfrm>
            <a:off x="4941888" y="585788"/>
            <a:ext cx="6667500" cy="5683249"/>
          </a:xfrm>
        </p:spPr>
        <p:txBody>
          <a:bodyPr anchor="ctr"/>
          <a:lstStyle>
            <a:lvl1pPr marL="231775" indent="-231775">
              <a:spcAft>
                <a:spcPts val="600"/>
              </a:spcAft>
              <a:buFont typeface="Wingdings" panose="05000000000000000000" pitchFamily="2" charset="2"/>
              <a:buChar char=""/>
              <a:defRPr/>
            </a:lvl1pPr>
          </a:lstStyle>
          <a:p>
            <a:pPr lvl="0"/>
            <a:r>
              <a:rPr lang="en-US"/>
              <a:t>Click to edit Master text styles</a:t>
            </a:r>
          </a:p>
        </p:txBody>
      </p:sp>
      <p:cxnSp>
        <p:nvCxnSpPr>
          <p:cNvPr id="5" name="Straight Connector 4">
            <a:extLst>
              <a:ext uri="{FF2B5EF4-FFF2-40B4-BE49-F238E27FC236}">
                <a16:creationId xmlns:a16="http://schemas.microsoft.com/office/drawing/2014/main" id="{C35867F2-3994-4092-B53B-5792FEE69887}"/>
              </a:ext>
              <a:ext uri="{C183D7F6-B498-43B3-948B-1728B52AA6E4}">
                <adec:decorative xmlns:adec="http://schemas.microsoft.com/office/drawing/2017/decorative" val="1"/>
              </a:ext>
            </a:extLst>
          </p:cNvPr>
          <p:cNvCxnSpPr/>
          <p:nvPr/>
        </p:nvCxnSpPr>
        <p:spPr>
          <a:xfrm>
            <a:off x="4356100" y="2578100"/>
            <a:ext cx="0" cy="1701800"/>
          </a:xfrm>
          <a:prstGeom prst="line">
            <a:avLst/>
          </a:prstGeom>
          <a:ln w="28575">
            <a:solidFill>
              <a:schemeClr val="accent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A1DC2181-37AB-40A3-B61C-1DE7DBB57D63}"/>
              </a:ext>
            </a:extLst>
          </p:cNvPr>
          <p:cNvSpPr txBox="1"/>
          <p:nvPr/>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2254422840"/>
      </p:ext>
    </p:extLst>
  </p:cSld>
  <p:clrMapOvr>
    <a:masterClrMapping/>
  </p:clrMapOvr>
  <p:transition>
    <p:fade/>
  </p:transition>
  <p:extLst>
    <p:ext uri="{DCECCB84-F9BA-43D5-87BE-67443E8EF086}">
      <p15:sldGuideLst xmlns:p15="http://schemas.microsoft.com/office/powerpoint/2012/main">
        <p15:guide id="13" pos="2744">
          <p15:clr>
            <a:srgbClr val="5ACBF0"/>
          </p15:clr>
        </p15:guide>
        <p15:guide id="29" orient="horz" pos="2160">
          <p15:clr>
            <a:srgbClr val="5ACBF0"/>
          </p15:clr>
        </p15:guide>
        <p15:guide id="30" pos="2376">
          <p15:clr>
            <a:srgbClr val="5ACBF0"/>
          </p15:clr>
        </p15:guide>
        <p15:guide id="31" pos="3113">
          <p15:clr>
            <a:srgbClr val="5ACBF0"/>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Developer Code Layout">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0636FE-845C-418D-82A1-1DA6DB73D781}"/>
              </a:ext>
            </a:extLst>
          </p:cNvPr>
          <p:cNvSpPr>
            <a:spLocks noGrp="1"/>
          </p:cNvSpPr>
          <p:nvPr>
            <p:ph type="title"/>
          </p:nvPr>
        </p:nvSpPr>
        <p:spPr/>
        <p:txBody>
          <a:bodyPr anchor="ctr"/>
          <a:lstStyle/>
          <a:p>
            <a:r>
              <a:rPr lang="en-US"/>
              <a:t>Click to edit Master title style</a:t>
            </a:r>
          </a:p>
        </p:txBody>
      </p:sp>
      <p:sp>
        <p:nvSpPr>
          <p:cNvPr id="6" name="Rectangle 5">
            <a:extLst>
              <a:ext uri="{FF2B5EF4-FFF2-40B4-BE49-F238E27FC236}">
                <a16:creationId xmlns:a16="http://schemas.microsoft.com/office/drawing/2014/main" id="{182D46E0-16CE-40B0-8623-F82D5D410958}"/>
              </a:ext>
              <a:ext uri="{C183D7F6-B498-43B3-948B-1728B52AA6E4}">
                <adec:decorative xmlns:adec="http://schemas.microsoft.com/office/drawing/2017/decorative" val="1"/>
              </a:ext>
            </a:extLst>
          </p:cNvPr>
          <p:cNvSpPr/>
          <p:nvPr/>
        </p:nvSpPr>
        <p:spPr bwMode="auto">
          <a:xfrm>
            <a:off x="0" y="1436688"/>
            <a:ext cx="12192000" cy="5421312"/>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a:solidFill>
                <a:srgbClr val="FFFFFF"/>
              </a:solidFill>
              <a:ea typeface="Segoe UI" pitchFamily="34" charset="0"/>
              <a:cs typeface="Segoe Sans Display" pitchFamily="2" charset="0"/>
            </a:endParaRPr>
          </a:p>
        </p:txBody>
      </p:sp>
      <p:sp>
        <p:nvSpPr>
          <p:cNvPr id="8" name="Text Placeholder 14">
            <a:extLst>
              <a:ext uri="{FF2B5EF4-FFF2-40B4-BE49-F238E27FC236}">
                <a16:creationId xmlns:a16="http://schemas.microsoft.com/office/drawing/2014/main" id="{44977AB6-1D7E-4858-A2EA-BF86577C3990}"/>
              </a:ext>
            </a:extLst>
          </p:cNvPr>
          <p:cNvSpPr>
            <a:spLocks noGrp="1"/>
          </p:cNvSpPr>
          <p:nvPr>
            <p:ph type="body" sz="quarter" idx="13" hasCustomPrompt="1"/>
          </p:nvPr>
        </p:nvSpPr>
        <p:spPr>
          <a:xfrm>
            <a:off x="0" y="1436688"/>
            <a:ext cx="3788358" cy="446148"/>
          </a:xfrm>
          <a:gradFill flip="none" rotWithShape="1">
            <a:gsLst>
              <a:gs pos="0">
                <a:srgbClr val="000000"/>
              </a:gs>
              <a:gs pos="92000">
                <a:srgbClr val="000000"/>
              </a:gs>
              <a:gs pos="92000">
                <a:schemeClr val="accent1"/>
              </a:gs>
            </a:gsLst>
            <a:lin ang="16200000" scaled="1"/>
            <a:tileRect/>
          </a:gradFill>
        </p:spPr>
        <p:txBody>
          <a:bodyPr lIns="585216" tIns="91440" bIns="45720"/>
          <a:lstStyle>
            <a:lvl1pPr marL="0" indent="0">
              <a:buNone/>
              <a:defRPr sz="1999">
                <a:solidFill>
                  <a:srgbClr val="FFFFFF"/>
                </a:solidFill>
                <a:latin typeface="+mj-lt"/>
              </a:defRPr>
            </a:lvl1pPr>
          </a:lstStyle>
          <a:p>
            <a:pPr lvl="0"/>
            <a:r>
              <a:rPr lang="en-US"/>
              <a:t>Click to enter title</a:t>
            </a:r>
          </a:p>
        </p:txBody>
      </p:sp>
      <p:sp>
        <p:nvSpPr>
          <p:cNvPr id="5" name="Text Placeholder 4" descr="This layout should only be used for developer code. The font used is a monospace font which is ideal for showing code.">
            <a:extLst>
              <a:ext uri="{FF2B5EF4-FFF2-40B4-BE49-F238E27FC236}">
                <a16:creationId xmlns:a16="http://schemas.microsoft.com/office/drawing/2014/main" id="{BA9F61CF-FF79-485A-A6C8-A1952EFD58AE}"/>
              </a:ext>
            </a:extLst>
          </p:cNvPr>
          <p:cNvSpPr>
            <a:spLocks noGrp="1"/>
          </p:cNvSpPr>
          <p:nvPr>
            <p:ph type="body" sz="quarter" idx="10"/>
          </p:nvPr>
        </p:nvSpPr>
        <p:spPr>
          <a:xfrm>
            <a:off x="588263" y="2099310"/>
            <a:ext cx="11018520" cy="369332"/>
          </a:xfrm>
        </p:spPr>
        <p:txBody>
          <a:bodyPr/>
          <a:lstStyle>
            <a:lvl1pPr marL="0" indent="0">
              <a:buNone/>
              <a:tabLst/>
              <a:defRPr sz="2400">
                <a:solidFill>
                  <a:srgbClr val="000000"/>
                </a:solidFill>
                <a:latin typeface="Consolas" panose="020B0609020204030204" pitchFamily="49" charset="0"/>
                <a:cs typeface="Consolas" panose="020B0609020204030204" pitchFamily="49" charset="0"/>
              </a:defRPr>
            </a:lvl1pPr>
            <a:lvl2pPr marL="346553" indent="0">
              <a:buNone/>
              <a:tabLst>
                <a:tab pos="344488" algn="l"/>
              </a:tabLst>
              <a:defRPr sz="2400">
                <a:solidFill>
                  <a:schemeClr val="tx1"/>
                </a:solidFill>
                <a:latin typeface="Consolas" panose="020B0609020204030204" pitchFamily="49" charset="0"/>
                <a:cs typeface="Consolas" panose="020B0609020204030204" pitchFamily="49" charset="0"/>
              </a:defRPr>
            </a:lvl2pPr>
            <a:lvl3pPr marL="584607" indent="0">
              <a:buNone/>
              <a:tabLst>
                <a:tab pos="569913" algn="l"/>
              </a:tabLst>
              <a:defRPr sz="2400">
                <a:solidFill>
                  <a:schemeClr val="tx1"/>
                </a:solidFill>
                <a:latin typeface="Consolas" panose="020B0609020204030204" pitchFamily="49" charset="0"/>
                <a:cs typeface="Consolas" panose="020B0609020204030204" pitchFamily="49" charset="0"/>
              </a:defRPr>
            </a:lvl3pPr>
            <a:lvl4pPr marL="814563" indent="0">
              <a:buNone/>
              <a:tabLst>
                <a:tab pos="800100" algn="l"/>
              </a:tabLst>
              <a:defRPr sz="2400">
                <a:solidFill>
                  <a:schemeClr val="tx1"/>
                </a:solidFill>
                <a:latin typeface="Consolas" panose="020B0609020204030204" pitchFamily="49" charset="0"/>
                <a:cs typeface="Consolas" panose="020B0609020204030204" pitchFamily="49" charset="0"/>
              </a:defRPr>
            </a:lvl4pPr>
            <a:lvl5pPr marL="1050997" indent="0">
              <a:buNone/>
              <a:tabLst>
                <a:tab pos="1028700" algn="l"/>
              </a:tabLst>
              <a:defRPr sz="2400">
                <a:solidFill>
                  <a:schemeClr val="tx1"/>
                </a:solidFill>
                <a:latin typeface="Consolas" panose="020B0609020204030204" pitchFamily="49" charset="0"/>
                <a:cs typeface="Consolas" panose="020B0609020204030204" pitchFamily="49" charset="0"/>
              </a:defRPr>
            </a:lvl5pPr>
          </a:lstStyle>
          <a:p>
            <a:pPr lvl="0"/>
            <a:r>
              <a:rPr lang="en-US"/>
              <a:t>Click to edit Master text styles</a:t>
            </a:r>
          </a:p>
        </p:txBody>
      </p:sp>
    </p:spTree>
    <p:extLst>
      <p:ext uri="{BB962C8B-B14F-4D97-AF65-F5344CB8AC3E}">
        <p14:creationId xmlns:p14="http://schemas.microsoft.com/office/powerpoint/2010/main" val="568486163"/>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 orient="horz" pos="1322">
          <p15:clr>
            <a:srgbClr val="5ACBF0"/>
          </p15:clr>
        </p15:guide>
        <p15:guide id="2" orient="horz" pos="905">
          <p15:clr>
            <a:srgbClr val="5ACBF0"/>
          </p15:clr>
        </p15:guide>
        <p15:guide id="3" orient="horz" pos="288">
          <p15:clr>
            <a:srgbClr val="5ACBF0"/>
          </p15:clr>
        </p15:guide>
      </p15:sldGuideLst>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Code Bottom">
    <p:bg>
      <p:bgPr>
        <a:solidFill>
          <a:schemeClr val="bg2"/>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1845FFD-6B9A-4013-932A-5E4D7E849D10}"/>
              </a:ext>
            </a:extLst>
          </p:cNvPr>
          <p:cNvSpPr>
            <a:spLocks noGrp="1"/>
          </p:cNvSpPr>
          <p:nvPr>
            <p:ph type="title"/>
          </p:nvPr>
        </p:nvSpPr>
        <p:spPr/>
        <p:txBody>
          <a:bodyPr/>
          <a:lstStyle>
            <a:lvl1pPr>
              <a:defRPr>
                <a:solidFill>
                  <a:schemeClr val="tx1"/>
                </a:solidFill>
              </a:defRPr>
            </a:lvl1pPr>
          </a:lstStyle>
          <a:p>
            <a:r>
              <a:rPr lang="en-US"/>
              <a:t>Click to edit Master title style</a:t>
            </a:r>
          </a:p>
        </p:txBody>
      </p:sp>
      <p:sp>
        <p:nvSpPr>
          <p:cNvPr id="19" name="Text Placeholder 3">
            <a:extLst>
              <a:ext uri="{FF2B5EF4-FFF2-40B4-BE49-F238E27FC236}">
                <a16:creationId xmlns:a16="http://schemas.microsoft.com/office/drawing/2014/main" id="{7B17F8BB-3610-1A4F-9E76-B12E706A5517}"/>
              </a:ext>
            </a:extLst>
          </p:cNvPr>
          <p:cNvSpPr>
            <a:spLocks noGrp="1"/>
          </p:cNvSpPr>
          <p:nvPr>
            <p:ph type="body" sz="quarter" idx="10" hasCustomPrompt="1"/>
          </p:nvPr>
        </p:nvSpPr>
        <p:spPr>
          <a:xfrm>
            <a:off x="586390" y="1230681"/>
            <a:ext cx="11018520" cy="369332"/>
          </a:xfrm>
        </p:spPr>
        <p:txBody>
          <a:bodyPr wrap="square">
            <a:spAutoFit/>
          </a:bodyPr>
          <a:lstStyle>
            <a:lvl1pPr marL="0" indent="0">
              <a:spcBef>
                <a:spcPts val="600"/>
              </a:spcBef>
              <a:spcAft>
                <a:spcPts val="0"/>
              </a:spcAft>
              <a:buNone/>
              <a:defRPr sz="2400">
                <a:solidFill>
                  <a:schemeClr val="tx1"/>
                </a:solidFill>
                <a:latin typeface="+mn-lt"/>
                <a:cs typeface="Segoe Sans Display" pitchFamily="2" charset="0"/>
              </a:defRPr>
            </a:lvl1pPr>
            <a:lvl2pPr marL="228531" indent="0">
              <a:buNone/>
              <a:defRPr sz="2400">
                <a:solidFill>
                  <a:srgbClr val="2F2F2F"/>
                </a:solidFill>
                <a:latin typeface="Segoe UI" panose="020B0502040204020203" pitchFamily="34" charset="0"/>
                <a:cs typeface="Segoe UI" panose="020B0502040204020203" pitchFamily="34" charset="0"/>
              </a:defRPr>
            </a:lvl2pPr>
            <a:lvl3pPr marL="457063" indent="0">
              <a:buNone/>
              <a:defRPr/>
            </a:lvl3pPr>
            <a:lvl4pPr marL="685594" indent="0">
              <a:buNone/>
              <a:defRPr/>
            </a:lvl4pPr>
            <a:lvl5pPr marL="914126" indent="0">
              <a:buNone/>
              <a:defRPr/>
            </a:lvl5pPr>
          </a:lstStyle>
          <a:p>
            <a:pPr lvl="0"/>
            <a:r>
              <a:rPr lang="en-US"/>
              <a:t>Click to edit text</a:t>
            </a:r>
          </a:p>
        </p:txBody>
      </p:sp>
      <p:sp>
        <p:nvSpPr>
          <p:cNvPr id="5" name="Rectangle 4">
            <a:extLst>
              <a:ext uri="{FF2B5EF4-FFF2-40B4-BE49-F238E27FC236}">
                <a16:creationId xmlns:a16="http://schemas.microsoft.com/office/drawing/2014/main" id="{F1EBE70E-6A93-4EB4-A189-6F9DE42CEE12}"/>
              </a:ext>
              <a:ext uri="{C183D7F6-B498-43B3-948B-1728B52AA6E4}">
                <adec:decorative xmlns:adec="http://schemas.microsoft.com/office/drawing/2017/decorative" val="1"/>
              </a:ext>
            </a:extLst>
          </p:cNvPr>
          <p:cNvSpPr/>
          <p:nvPr/>
        </p:nvSpPr>
        <p:spPr bwMode="auto">
          <a:xfrm>
            <a:off x="0" y="2827138"/>
            <a:ext cx="12192000" cy="4030862"/>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a:solidFill>
                <a:srgbClr val="FFFFFF"/>
              </a:solidFill>
              <a:ea typeface="Segoe UI" pitchFamily="34" charset="0"/>
              <a:cs typeface="Segoe Sans Display" pitchFamily="2" charset="0"/>
            </a:endParaRPr>
          </a:p>
        </p:txBody>
      </p:sp>
      <p:sp>
        <p:nvSpPr>
          <p:cNvPr id="17" name="Text Placeholder 14">
            <a:extLst>
              <a:ext uri="{FF2B5EF4-FFF2-40B4-BE49-F238E27FC236}">
                <a16:creationId xmlns:a16="http://schemas.microsoft.com/office/drawing/2014/main" id="{0E9A2E28-037B-FA4D-ADDC-1AFA11D65CB2}"/>
              </a:ext>
            </a:extLst>
          </p:cNvPr>
          <p:cNvSpPr>
            <a:spLocks noGrp="1"/>
          </p:cNvSpPr>
          <p:nvPr>
            <p:ph type="body" sz="quarter" idx="13" hasCustomPrompt="1"/>
          </p:nvPr>
        </p:nvSpPr>
        <p:spPr>
          <a:xfrm>
            <a:off x="0" y="2827138"/>
            <a:ext cx="3788358" cy="446148"/>
          </a:xfrm>
          <a:gradFill flip="none" rotWithShape="1">
            <a:gsLst>
              <a:gs pos="0">
                <a:srgbClr val="000000"/>
              </a:gs>
              <a:gs pos="92000">
                <a:srgbClr val="000000"/>
              </a:gs>
              <a:gs pos="92000">
                <a:schemeClr val="accent1"/>
              </a:gs>
            </a:gsLst>
            <a:lin ang="16200000" scaled="1"/>
            <a:tileRect/>
          </a:gradFill>
        </p:spPr>
        <p:txBody>
          <a:bodyPr lIns="585216" tIns="91440" bIns="45720"/>
          <a:lstStyle>
            <a:lvl1pPr marL="0" indent="0">
              <a:buNone/>
              <a:defRPr sz="1999">
                <a:solidFill>
                  <a:srgbClr val="FFFFFF"/>
                </a:solidFill>
                <a:latin typeface="+mj-lt"/>
              </a:defRPr>
            </a:lvl1pPr>
          </a:lstStyle>
          <a:p>
            <a:pPr lvl="0"/>
            <a:r>
              <a:rPr lang="en-US"/>
              <a:t>Click to enter title</a:t>
            </a:r>
          </a:p>
        </p:txBody>
      </p:sp>
      <p:sp>
        <p:nvSpPr>
          <p:cNvPr id="13" name="Text Placeholder 4" descr="This layout should only be used for developer code. The font used is a monospace font which is ideal for showing code.">
            <a:extLst>
              <a:ext uri="{FF2B5EF4-FFF2-40B4-BE49-F238E27FC236}">
                <a16:creationId xmlns:a16="http://schemas.microsoft.com/office/drawing/2014/main" id="{47501FD0-A948-CC48-8B11-3BD4F2AE4E8F}"/>
              </a:ext>
            </a:extLst>
          </p:cNvPr>
          <p:cNvSpPr>
            <a:spLocks noGrp="1"/>
          </p:cNvSpPr>
          <p:nvPr>
            <p:ph type="body" sz="quarter" idx="11" hasCustomPrompt="1"/>
          </p:nvPr>
        </p:nvSpPr>
        <p:spPr>
          <a:xfrm>
            <a:off x="586389" y="3491219"/>
            <a:ext cx="11018520" cy="369332"/>
          </a:xfrm>
        </p:spPr>
        <p:txBody>
          <a:bodyPr/>
          <a:lstStyle>
            <a:lvl1pPr marL="0" indent="0">
              <a:buNone/>
              <a:tabLst/>
              <a:defRPr sz="2400">
                <a:solidFill>
                  <a:srgbClr val="000000"/>
                </a:solidFill>
                <a:latin typeface="Consolas" panose="020B0609020204030204" pitchFamily="49" charset="0"/>
                <a:cs typeface="Consolas" panose="020B0609020204030204" pitchFamily="49" charset="0"/>
              </a:defRPr>
            </a:lvl1pPr>
            <a:lvl2pPr marL="346449" indent="0">
              <a:buNone/>
              <a:defRPr sz="23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2pPr>
            <a:lvl3pPr marL="584432" indent="0">
              <a:buNone/>
              <a:defRPr sz="19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3pPr>
            <a:lvl4pPr marL="814319" indent="0">
              <a:buNone/>
              <a:defRPr sz="17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4pPr>
            <a:lvl5pPr marL="1050682" indent="0">
              <a:buNone/>
              <a:defRPr sz="17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5pPr>
          </a:lstStyle>
          <a:p>
            <a:pPr lvl="0"/>
            <a:r>
              <a:rPr lang="en-US"/>
              <a:t>Click to edit or paste code</a:t>
            </a:r>
          </a:p>
        </p:txBody>
      </p:sp>
    </p:spTree>
    <p:extLst>
      <p:ext uri="{BB962C8B-B14F-4D97-AF65-F5344CB8AC3E}">
        <p14:creationId xmlns:p14="http://schemas.microsoft.com/office/powerpoint/2010/main" val="3657639216"/>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 orient="horz" pos="288">
          <p15:clr>
            <a:srgbClr val="5ACBF0"/>
          </p15:clr>
        </p15:guide>
        <p15:guide id="4" orient="horz" pos="1776">
          <p15:clr>
            <a:srgbClr val="5ACBF0"/>
          </p15:clr>
        </p15:guide>
        <p15:guide id="5" orient="horz" pos="2197">
          <p15:clr>
            <a:srgbClr val="5ACBF0"/>
          </p15:clr>
        </p15:guide>
        <p15:guide id="6" orient="horz" pos="773">
          <p15:clr>
            <a:srgbClr val="5ACBF0"/>
          </p15:clr>
        </p15:guide>
      </p15:sldGuideLst>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Code Top">
    <p:bg>
      <p:bgPr>
        <a:solidFill>
          <a:schemeClr val="bg2"/>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F1EBE70E-6A93-4EB4-A189-6F9DE42CEE12}"/>
              </a:ext>
              <a:ext uri="{C183D7F6-B498-43B3-948B-1728B52AA6E4}">
                <adec:decorative xmlns:adec="http://schemas.microsoft.com/office/drawing/2017/decorative" val="1"/>
              </a:ext>
            </a:extLst>
          </p:cNvPr>
          <p:cNvSpPr/>
          <p:nvPr/>
        </p:nvSpPr>
        <p:spPr bwMode="auto">
          <a:xfrm>
            <a:off x="0" y="0"/>
            <a:ext cx="12192000" cy="4030862"/>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a:solidFill>
                <a:srgbClr val="FFFFFF"/>
              </a:solidFill>
              <a:ea typeface="Segoe UI" pitchFamily="34" charset="0"/>
              <a:cs typeface="Segoe Sans Display" pitchFamily="2" charset="0"/>
            </a:endParaRPr>
          </a:p>
        </p:txBody>
      </p:sp>
      <p:sp>
        <p:nvSpPr>
          <p:cNvPr id="3" name="Title 2">
            <a:extLst>
              <a:ext uri="{FF2B5EF4-FFF2-40B4-BE49-F238E27FC236}">
                <a16:creationId xmlns:a16="http://schemas.microsoft.com/office/drawing/2014/main" id="{71845FFD-6B9A-4013-932A-5E4D7E849D10}"/>
              </a:ext>
            </a:extLst>
          </p:cNvPr>
          <p:cNvSpPr>
            <a:spLocks noGrp="1"/>
          </p:cNvSpPr>
          <p:nvPr>
            <p:ph type="title"/>
          </p:nvPr>
        </p:nvSpPr>
        <p:spPr>
          <a:xfrm>
            <a:off x="588263" y="4224580"/>
            <a:ext cx="11018520" cy="492443"/>
          </a:xfrm>
        </p:spPr>
        <p:txBody>
          <a:bodyPr/>
          <a:lstStyle>
            <a:lvl1pPr>
              <a:defRPr sz="3200">
                <a:solidFill>
                  <a:schemeClr val="tx1"/>
                </a:solidFill>
              </a:defRPr>
            </a:lvl1pPr>
          </a:lstStyle>
          <a:p>
            <a:r>
              <a:rPr lang="en-US"/>
              <a:t>Click to edit Master title style</a:t>
            </a:r>
          </a:p>
        </p:txBody>
      </p:sp>
      <p:sp>
        <p:nvSpPr>
          <p:cNvPr id="17" name="Text Placeholder 14">
            <a:extLst>
              <a:ext uri="{FF2B5EF4-FFF2-40B4-BE49-F238E27FC236}">
                <a16:creationId xmlns:a16="http://schemas.microsoft.com/office/drawing/2014/main" id="{0E9A2E28-037B-FA4D-ADDC-1AFA11D65CB2}"/>
              </a:ext>
            </a:extLst>
          </p:cNvPr>
          <p:cNvSpPr>
            <a:spLocks noGrp="1"/>
          </p:cNvSpPr>
          <p:nvPr>
            <p:ph type="body" sz="quarter" idx="13" hasCustomPrompt="1"/>
          </p:nvPr>
        </p:nvSpPr>
        <p:spPr>
          <a:xfrm>
            <a:off x="0" y="0"/>
            <a:ext cx="3788358" cy="446148"/>
          </a:xfrm>
          <a:gradFill flip="none" rotWithShape="1">
            <a:gsLst>
              <a:gs pos="0">
                <a:srgbClr val="000000"/>
              </a:gs>
              <a:gs pos="92000">
                <a:srgbClr val="000000"/>
              </a:gs>
              <a:gs pos="92000">
                <a:schemeClr val="accent1"/>
              </a:gs>
            </a:gsLst>
            <a:lin ang="16200000" scaled="1"/>
            <a:tileRect/>
          </a:gradFill>
        </p:spPr>
        <p:txBody>
          <a:bodyPr lIns="585216" tIns="91440" bIns="45720"/>
          <a:lstStyle>
            <a:lvl1pPr marL="0" indent="0">
              <a:buNone/>
              <a:defRPr sz="1999">
                <a:solidFill>
                  <a:srgbClr val="FFFFFF"/>
                </a:solidFill>
                <a:latin typeface="+mj-lt"/>
              </a:defRPr>
            </a:lvl1pPr>
          </a:lstStyle>
          <a:p>
            <a:pPr lvl="0"/>
            <a:r>
              <a:rPr lang="en-US"/>
              <a:t>Click to enter title</a:t>
            </a:r>
          </a:p>
        </p:txBody>
      </p:sp>
      <p:sp>
        <p:nvSpPr>
          <p:cNvPr id="13" name="Text Placeholder 4" descr="This layout should only be used for developer code. The font used is a monospace font which is ideal for showing code.">
            <a:extLst>
              <a:ext uri="{FF2B5EF4-FFF2-40B4-BE49-F238E27FC236}">
                <a16:creationId xmlns:a16="http://schemas.microsoft.com/office/drawing/2014/main" id="{47501FD0-A948-CC48-8B11-3BD4F2AE4E8F}"/>
              </a:ext>
            </a:extLst>
          </p:cNvPr>
          <p:cNvSpPr>
            <a:spLocks noGrp="1"/>
          </p:cNvSpPr>
          <p:nvPr>
            <p:ph type="body" sz="quarter" idx="11" hasCustomPrompt="1"/>
          </p:nvPr>
        </p:nvSpPr>
        <p:spPr>
          <a:xfrm>
            <a:off x="586389" y="660508"/>
            <a:ext cx="11018520" cy="369332"/>
          </a:xfrm>
        </p:spPr>
        <p:txBody>
          <a:bodyPr/>
          <a:lstStyle>
            <a:lvl1pPr marL="0" indent="0">
              <a:buNone/>
              <a:tabLst/>
              <a:defRPr sz="2400">
                <a:solidFill>
                  <a:srgbClr val="000000"/>
                </a:solidFill>
                <a:latin typeface="Consolas" panose="020B0609020204030204" pitchFamily="49" charset="0"/>
                <a:cs typeface="Consolas" panose="020B0609020204030204" pitchFamily="49" charset="0"/>
              </a:defRPr>
            </a:lvl1pPr>
            <a:lvl2pPr marL="346449" indent="0">
              <a:buNone/>
              <a:defRPr sz="23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2pPr>
            <a:lvl3pPr marL="584432" indent="0">
              <a:buNone/>
              <a:defRPr sz="19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3pPr>
            <a:lvl4pPr marL="814319" indent="0">
              <a:buNone/>
              <a:defRPr sz="17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4pPr>
            <a:lvl5pPr marL="1050682" indent="0">
              <a:buNone/>
              <a:defRPr sz="17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5pPr>
          </a:lstStyle>
          <a:p>
            <a:pPr lvl="0"/>
            <a:r>
              <a:rPr lang="en-US"/>
              <a:t>Click to edit or paste code</a:t>
            </a:r>
          </a:p>
        </p:txBody>
      </p:sp>
      <p:sp>
        <p:nvSpPr>
          <p:cNvPr id="19" name="Text Placeholder 3">
            <a:extLst>
              <a:ext uri="{FF2B5EF4-FFF2-40B4-BE49-F238E27FC236}">
                <a16:creationId xmlns:a16="http://schemas.microsoft.com/office/drawing/2014/main" id="{7B17F8BB-3610-1A4F-9E76-B12E706A5517}"/>
              </a:ext>
            </a:extLst>
          </p:cNvPr>
          <p:cNvSpPr>
            <a:spLocks noGrp="1"/>
          </p:cNvSpPr>
          <p:nvPr>
            <p:ph type="body" sz="quarter" idx="10" hasCustomPrompt="1"/>
          </p:nvPr>
        </p:nvSpPr>
        <p:spPr>
          <a:xfrm>
            <a:off x="591152" y="4996505"/>
            <a:ext cx="11018520" cy="369332"/>
          </a:xfrm>
        </p:spPr>
        <p:txBody>
          <a:bodyPr wrap="square">
            <a:spAutoFit/>
          </a:bodyPr>
          <a:lstStyle>
            <a:lvl1pPr marL="0" indent="0">
              <a:spcBef>
                <a:spcPts val="600"/>
              </a:spcBef>
              <a:spcAft>
                <a:spcPts val="0"/>
              </a:spcAft>
              <a:buNone/>
              <a:defRPr sz="2400">
                <a:solidFill>
                  <a:schemeClr val="tx1"/>
                </a:solidFill>
                <a:latin typeface="+mn-lt"/>
                <a:cs typeface="Segoe Sans Display" pitchFamily="2" charset="0"/>
              </a:defRPr>
            </a:lvl1pPr>
            <a:lvl2pPr marL="228531" indent="0">
              <a:buNone/>
              <a:defRPr sz="2400">
                <a:solidFill>
                  <a:srgbClr val="2F2F2F"/>
                </a:solidFill>
                <a:latin typeface="Segoe UI" panose="020B0502040204020203" pitchFamily="34" charset="0"/>
                <a:cs typeface="Segoe UI" panose="020B0502040204020203" pitchFamily="34" charset="0"/>
              </a:defRPr>
            </a:lvl2pPr>
            <a:lvl3pPr marL="457063" indent="0">
              <a:buNone/>
              <a:defRPr/>
            </a:lvl3pPr>
            <a:lvl4pPr marL="685594" indent="0">
              <a:buNone/>
              <a:defRPr/>
            </a:lvl4pPr>
            <a:lvl5pPr marL="914126" indent="0">
              <a:buNone/>
              <a:defRPr/>
            </a:lvl5pPr>
          </a:lstStyle>
          <a:p>
            <a:pPr lvl="0"/>
            <a:r>
              <a:rPr lang="en-US"/>
              <a:t>Click to edit text</a:t>
            </a:r>
          </a:p>
        </p:txBody>
      </p:sp>
    </p:spTree>
    <p:extLst>
      <p:ext uri="{BB962C8B-B14F-4D97-AF65-F5344CB8AC3E}">
        <p14:creationId xmlns:p14="http://schemas.microsoft.com/office/powerpoint/2010/main" val="692859220"/>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 orient="horz" pos="288">
          <p15:clr>
            <a:srgbClr val="5ACBF0"/>
          </p15:clr>
        </p15:guide>
        <p15:guide id="4" orient="horz" pos="2661">
          <p15:clr>
            <a:srgbClr val="5ACBF0"/>
          </p15:clr>
        </p15:guide>
        <p15:guide id="5" orient="horz" pos="3147">
          <p15:clr>
            <a:srgbClr val="5ACBF0"/>
          </p15:clr>
        </p15:guide>
        <p15:guide id="6" orient="horz" pos="419">
          <p15:clr>
            <a:srgbClr val="5ACBF0"/>
          </p15:clr>
        </p15:guide>
      </p15:sldGuideLst>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Code Right side">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82BB27-7DA5-4478-8C18-C1FFEE20AAC1}"/>
              </a:ext>
            </a:extLst>
          </p:cNvPr>
          <p:cNvSpPr>
            <a:spLocks noGrp="1"/>
          </p:cNvSpPr>
          <p:nvPr>
            <p:ph type="title" hasCustomPrompt="1"/>
          </p:nvPr>
        </p:nvSpPr>
        <p:spPr>
          <a:xfrm>
            <a:off x="588263" y="457200"/>
            <a:ext cx="4040887" cy="492443"/>
          </a:xfrm>
        </p:spPr>
        <p:txBody>
          <a:bodyPr/>
          <a:lstStyle>
            <a:lvl1pPr>
              <a:defRPr sz="3200">
                <a:solidFill>
                  <a:schemeClr val="tx1"/>
                </a:solidFill>
              </a:defRPr>
            </a:lvl1pPr>
          </a:lstStyle>
          <a:p>
            <a:r>
              <a:rPr lang="en-US"/>
              <a:t>Click to edit title</a:t>
            </a:r>
          </a:p>
        </p:txBody>
      </p:sp>
      <p:sp>
        <p:nvSpPr>
          <p:cNvPr id="12" name="Text Placeholder 3">
            <a:extLst>
              <a:ext uri="{FF2B5EF4-FFF2-40B4-BE49-F238E27FC236}">
                <a16:creationId xmlns:a16="http://schemas.microsoft.com/office/drawing/2014/main" id="{2BB818A5-4223-0847-B6E2-655C7DC7B6B4}"/>
              </a:ext>
            </a:extLst>
          </p:cNvPr>
          <p:cNvSpPr>
            <a:spLocks noGrp="1"/>
          </p:cNvSpPr>
          <p:nvPr>
            <p:ph type="body" sz="quarter" idx="10" hasCustomPrompt="1"/>
          </p:nvPr>
        </p:nvSpPr>
        <p:spPr>
          <a:xfrm>
            <a:off x="588965" y="1338139"/>
            <a:ext cx="4040185" cy="369332"/>
          </a:xfrm>
        </p:spPr>
        <p:txBody>
          <a:bodyPr wrap="square">
            <a:spAutoFit/>
          </a:bodyPr>
          <a:lstStyle>
            <a:lvl1pPr marL="0" indent="0">
              <a:lnSpc>
                <a:spcPct val="100000"/>
              </a:lnSpc>
              <a:spcBef>
                <a:spcPts val="600"/>
              </a:spcBef>
              <a:spcAft>
                <a:spcPts val="0"/>
              </a:spcAft>
              <a:buNone/>
              <a:defRPr sz="2400" b="0" i="0" baseline="0">
                <a:solidFill>
                  <a:schemeClr val="tx1"/>
                </a:solidFill>
                <a:latin typeface="Segoe Sans Display" pitchFamily="2" charset="0"/>
                <a:cs typeface="Segoe Sans Display" pitchFamily="2" charset="0"/>
              </a:defRPr>
            </a:lvl1pPr>
            <a:lvl2pPr marL="0" indent="0">
              <a:lnSpc>
                <a:spcPct val="100000"/>
              </a:lnSpc>
              <a:spcBef>
                <a:spcPts val="60"/>
              </a:spcBef>
              <a:spcAft>
                <a:spcPts val="60"/>
              </a:spcAft>
              <a:buNone/>
              <a:defRPr sz="2400" b="0" i="0">
                <a:solidFill>
                  <a:srgbClr val="2F2F2F"/>
                </a:solidFill>
                <a:latin typeface="Segoe UI" panose="020B0502040204020203" pitchFamily="34" charset="0"/>
                <a:cs typeface="Segoe UI" panose="020B0502040204020203" pitchFamily="34" charset="0"/>
              </a:defRPr>
            </a:lvl2pPr>
            <a:lvl3pPr marL="457063" indent="0">
              <a:buNone/>
              <a:defRPr/>
            </a:lvl3pPr>
            <a:lvl4pPr marL="685594" indent="0">
              <a:buNone/>
              <a:defRPr/>
            </a:lvl4pPr>
            <a:lvl5pPr marL="914126" indent="0">
              <a:buNone/>
              <a:defRPr/>
            </a:lvl5pPr>
          </a:lstStyle>
          <a:p>
            <a:pPr lvl="0"/>
            <a:r>
              <a:rPr lang="en-US"/>
              <a:t>Click to edit text</a:t>
            </a:r>
          </a:p>
        </p:txBody>
      </p:sp>
      <p:sp>
        <p:nvSpPr>
          <p:cNvPr id="3" name="Rectangle 2">
            <a:extLst>
              <a:ext uri="{FF2B5EF4-FFF2-40B4-BE49-F238E27FC236}">
                <a16:creationId xmlns:a16="http://schemas.microsoft.com/office/drawing/2014/main" id="{2316165A-5926-4F59-B348-996936FBB574}"/>
              </a:ext>
              <a:ext uri="{C183D7F6-B498-43B3-948B-1728B52AA6E4}">
                <adec:decorative xmlns:adec="http://schemas.microsoft.com/office/drawing/2017/decorative" val="1"/>
              </a:ext>
            </a:extLst>
          </p:cNvPr>
          <p:cNvSpPr/>
          <p:nvPr/>
        </p:nvSpPr>
        <p:spPr bwMode="auto">
          <a:xfrm>
            <a:off x="5205984" y="0"/>
            <a:ext cx="6986016" cy="6858000"/>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a:solidFill>
                <a:srgbClr val="FFFFFF"/>
              </a:solidFill>
              <a:ea typeface="Segoe UI" pitchFamily="34" charset="0"/>
              <a:cs typeface="Segoe Sans Display" pitchFamily="2" charset="0"/>
            </a:endParaRPr>
          </a:p>
        </p:txBody>
      </p:sp>
      <p:sp>
        <p:nvSpPr>
          <p:cNvPr id="19" name="Text Placeholder 14">
            <a:extLst>
              <a:ext uri="{FF2B5EF4-FFF2-40B4-BE49-F238E27FC236}">
                <a16:creationId xmlns:a16="http://schemas.microsoft.com/office/drawing/2014/main" id="{0D599919-A8E3-4D2B-86CF-50C6704F17D5}"/>
              </a:ext>
            </a:extLst>
          </p:cNvPr>
          <p:cNvSpPr>
            <a:spLocks noGrp="1"/>
          </p:cNvSpPr>
          <p:nvPr>
            <p:ph type="body" sz="quarter" idx="13" hasCustomPrompt="1"/>
          </p:nvPr>
        </p:nvSpPr>
        <p:spPr>
          <a:xfrm>
            <a:off x="5211763" y="0"/>
            <a:ext cx="3788358" cy="492314"/>
          </a:xfrm>
          <a:gradFill flip="none" rotWithShape="1">
            <a:gsLst>
              <a:gs pos="0">
                <a:srgbClr val="000000"/>
              </a:gs>
              <a:gs pos="99000">
                <a:srgbClr val="000000"/>
              </a:gs>
              <a:gs pos="99000">
                <a:schemeClr val="accent1"/>
              </a:gs>
            </a:gsLst>
            <a:lin ang="10800000" scaled="1"/>
            <a:tileRect/>
          </a:gradFill>
        </p:spPr>
        <p:txBody>
          <a:bodyPr lIns="585216" tIns="91440" bIns="91440"/>
          <a:lstStyle>
            <a:lvl1pPr marL="0" indent="0">
              <a:buNone/>
              <a:defRPr sz="1999">
                <a:solidFill>
                  <a:srgbClr val="FFFFFF"/>
                </a:solidFill>
                <a:latin typeface="+mj-lt"/>
              </a:defRPr>
            </a:lvl1pPr>
          </a:lstStyle>
          <a:p>
            <a:pPr lvl="0"/>
            <a:r>
              <a:rPr lang="en-US"/>
              <a:t>Click to enter title</a:t>
            </a:r>
          </a:p>
        </p:txBody>
      </p:sp>
      <p:sp>
        <p:nvSpPr>
          <p:cNvPr id="13" name="Text Placeholder 4" descr="This layout should only be used for developer code. The font used is a monospace font which is ideal for showing code.">
            <a:extLst>
              <a:ext uri="{FF2B5EF4-FFF2-40B4-BE49-F238E27FC236}">
                <a16:creationId xmlns:a16="http://schemas.microsoft.com/office/drawing/2014/main" id="{47501FD0-A948-CC48-8B11-3BD4F2AE4E8F}"/>
              </a:ext>
            </a:extLst>
          </p:cNvPr>
          <p:cNvSpPr>
            <a:spLocks noGrp="1"/>
          </p:cNvSpPr>
          <p:nvPr>
            <p:ph type="body" sz="quarter" idx="11" hasCustomPrompt="1"/>
          </p:nvPr>
        </p:nvSpPr>
        <p:spPr>
          <a:xfrm>
            <a:off x="5800725" y="709187"/>
            <a:ext cx="5801961" cy="369332"/>
          </a:xfrm>
        </p:spPr>
        <p:txBody>
          <a:bodyPr/>
          <a:lstStyle>
            <a:lvl1pPr marL="0" indent="0">
              <a:buNone/>
              <a:tabLst/>
              <a:defRPr sz="2400">
                <a:solidFill>
                  <a:srgbClr val="2F2F2F"/>
                </a:solidFill>
                <a:latin typeface="Consolas" panose="020B0609020204030204" pitchFamily="49" charset="0"/>
                <a:cs typeface="Consolas" panose="020B0609020204030204" pitchFamily="49" charset="0"/>
              </a:defRPr>
            </a:lvl1pPr>
            <a:lvl2pPr marL="346449" indent="0">
              <a:buNone/>
              <a:defRPr sz="23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2pPr>
            <a:lvl3pPr marL="584432" indent="0">
              <a:buNone/>
              <a:defRPr sz="19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3pPr>
            <a:lvl4pPr marL="814319" indent="0">
              <a:buNone/>
              <a:defRPr sz="17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4pPr>
            <a:lvl5pPr marL="1050682" indent="0">
              <a:buNone/>
              <a:defRPr sz="17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5pPr>
          </a:lstStyle>
          <a:p>
            <a:pPr lvl="0"/>
            <a:r>
              <a:rPr lang="en-US"/>
              <a:t>Click to edit or paste code</a:t>
            </a:r>
          </a:p>
        </p:txBody>
      </p:sp>
    </p:spTree>
    <p:extLst>
      <p:ext uri="{BB962C8B-B14F-4D97-AF65-F5344CB8AC3E}">
        <p14:creationId xmlns:p14="http://schemas.microsoft.com/office/powerpoint/2010/main" val="1857840245"/>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 orient="horz" pos="288">
          <p15:clr>
            <a:srgbClr val="5ACBF0"/>
          </p15:clr>
        </p15:guide>
        <p15:guide id="2" orient="horz" pos="445">
          <p15:clr>
            <a:srgbClr val="5ACBF0"/>
          </p15:clr>
        </p15:guide>
        <p15:guide id="4" orient="horz" pos="843">
          <p15:clr>
            <a:srgbClr val="5ACBF0"/>
          </p15:clr>
        </p15:guide>
        <p15:guide id="7" pos="3283">
          <p15:clr>
            <a:srgbClr val="5ACBF0"/>
          </p15:clr>
        </p15:guide>
        <p15:guide id="8" pos="3654">
          <p15:clr>
            <a:srgbClr val="5ACBF0"/>
          </p15:clr>
        </p15:guide>
        <p15:guide id="9" pos="2916">
          <p15:clr>
            <a:srgbClr val="5ACBF0"/>
          </p15:clr>
        </p15:guide>
      </p15:sldGuideLst>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Code Left sde">
    <p:bg>
      <p:bgPr>
        <a:solidFill>
          <a:schemeClr val="bg2"/>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2316165A-5926-4F59-B348-996936FBB574}"/>
              </a:ext>
              <a:ext uri="{C183D7F6-B498-43B3-948B-1728B52AA6E4}">
                <adec:decorative xmlns:adec="http://schemas.microsoft.com/office/drawing/2017/decorative" val="1"/>
              </a:ext>
            </a:extLst>
          </p:cNvPr>
          <p:cNvSpPr/>
          <p:nvPr/>
        </p:nvSpPr>
        <p:spPr bwMode="auto">
          <a:xfrm>
            <a:off x="-2" y="0"/>
            <a:ext cx="6986016" cy="6858000"/>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a:solidFill>
                <a:srgbClr val="FFFFFF"/>
              </a:solidFill>
              <a:ea typeface="Segoe UI" pitchFamily="34" charset="0"/>
              <a:cs typeface="Segoe Sans Display" pitchFamily="2" charset="0"/>
            </a:endParaRPr>
          </a:p>
        </p:txBody>
      </p:sp>
      <p:sp>
        <p:nvSpPr>
          <p:cNvPr id="2" name="Title 1">
            <a:extLst>
              <a:ext uri="{FF2B5EF4-FFF2-40B4-BE49-F238E27FC236}">
                <a16:creationId xmlns:a16="http://schemas.microsoft.com/office/drawing/2014/main" id="{6BB14A7D-C409-4A7C-9D82-A2E5DBB8AB72}"/>
              </a:ext>
            </a:extLst>
          </p:cNvPr>
          <p:cNvSpPr>
            <a:spLocks noGrp="1"/>
          </p:cNvSpPr>
          <p:nvPr>
            <p:ph type="title" hasCustomPrompt="1"/>
          </p:nvPr>
        </p:nvSpPr>
        <p:spPr>
          <a:xfrm>
            <a:off x="7575549" y="457200"/>
            <a:ext cx="4031233" cy="492443"/>
          </a:xfrm>
        </p:spPr>
        <p:txBody>
          <a:bodyPr/>
          <a:lstStyle>
            <a:lvl1pPr>
              <a:defRPr sz="3200">
                <a:solidFill>
                  <a:schemeClr val="tx1"/>
                </a:solidFill>
              </a:defRPr>
            </a:lvl1pPr>
          </a:lstStyle>
          <a:p>
            <a:r>
              <a:rPr lang="en-US"/>
              <a:t>Click to edit title</a:t>
            </a:r>
          </a:p>
        </p:txBody>
      </p:sp>
      <p:sp>
        <p:nvSpPr>
          <p:cNvPr id="19" name="Text Placeholder 14">
            <a:extLst>
              <a:ext uri="{FF2B5EF4-FFF2-40B4-BE49-F238E27FC236}">
                <a16:creationId xmlns:a16="http://schemas.microsoft.com/office/drawing/2014/main" id="{0D599919-A8E3-4D2B-86CF-50C6704F17D5}"/>
              </a:ext>
            </a:extLst>
          </p:cNvPr>
          <p:cNvSpPr>
            <a:spLocks noGrp="1"/>
          </p:cNvSpPr>
          <p:nvPr>
            <p:ph type="body" sz="quarter" idx="13" hasCustomPrompt="1"/>
          </p:nvPr>
        </p:nvSpPr>
        <p:spPr>
          <a:xfrm>
            <a:off x="-1" y="0"/>
            <a:ext cx="3788358" cy="492314"/>
          </a:xfrm>
          <a:gradFill flip="none" rotWithShape="1">
            <a:gsLst>
              <a:gs pos="0">
                <a:srgbClr val="000000"/>
              </a:gs>
              <a:gs pos="99000">
                <a:srgbClr val="000000"/>
              </a:gs>
              <a:gs pos="99000">
                <a:schemeClr val="accent1"/>
              </a:gs>
            </a:gsLst>
            <a:lin ang="10800000" scaled="1"/>
            <a:tileRect/>
          </a:gradFill>
        </p:spPr>
        <p:txBody>
          <a:bodyPr lIns="585216" tIns="91440" bIns="91440"/>
          <a:lstStyle>
            <a:lvl1pPr marL="0" indent="0">
              <a:buNone/>
              <a:defRPr sz="1999">
                <a:solidFill>
                  <a:srgbClr val="FFFFFF"/>
                </a:solidFill>
                <a:latin typeface="+mj-lt"/>
              </a:defRPr>
            </a:lvl1pPr>
          </a:lstStyle>
          <a:p>
            <a:pPr lvl="0"/>
            <a:r>
              <a:rPr lang="en-US"/>
              <a:t>Click to enter title</a:t>
            </a:r>
          </a:p>
        </p:txBody>
      </p:sp>
      <p:sp>
        <p:nvSpPr>
          <p:cNvPr id="13" name="Text Placeholder 4" descr="This layout should only be used for developer code. The font used is a monospace font which is ideal for showing code.">
            <a:extLst>
              <a:ext uri="{FF2B5EF4-FFF2-40B4-BE49-F238E27FC236}">
                <a16:creationId xmlns:a16="http://schemas.microsoft.com/office/drawing/2014/main" id="{47501FD0-A948-CC48-8B11-3BD4F2AE4E8F}"/>
              </a:ext>
            </a:extLst>
          </p:cNvPr>
          <p:cNvSpPr>
            <a:spLocks noGrp="1"/>
          </p:cNvSpPr>
          <p:nvPr>
            <p:ph type="body" sz="quarter" idx="11" hasCustomPrompt="1"/>
          </p:nvPr>
        </p:nvSpPr>
        <p:spPr>
          <a:xfrm>
            <a:off x="584199" y="706011"/>
            <a:ext cx="5819775" cy="369332"/>
          </a:xfrm>
        </p:spPr>
        <p:txBody>
          <a:bodyPr/>
          <a:lstStyle>
            <a:lvl1pPr marL="0" indent="0">
              <a:buNone/>
              <a:defRPr sz="2400">
                <a:solidFill>
                  <a:srgbClr val="2F2F2F"/>
                </a:solidFill>
                <a:latin typeface="Consolas" panose="020B0609020204030204" pitchFamily="49" charset="0"/>
                <a:cs typeface="Consolas" panose="020B0609020204030204" pitchFamily="49" charset="0"/>
              </a:defRPr>
            </a:lvl1pPr>
            <a:lvl2pPr marL="346449" indent="0">
              <a:buNone/>
              <a:defRPr sz="23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2pPr>
            <a:lvl3pPr marL="584432" indent="0">
              <a:buNone/>
              <a:defRPr sz="19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3pPr>
            <a:lvl4pPr marL="814319" indent="0">
              <a:buNone/>
              <a:defRPr sz="17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4pPr>
            <a:lvl5pPr marL="1050682" indent="0">
              <a:buNone/>
              <a:defRPr sz="17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5pPr>
          </a:lstStyle>
          <a:p>
            <a:pPr lvl="0"/>
            <a:r>
              <a:rPr lang="en-US"/>
              <a:t>Click to edit or paste code</a:t>
            </a:r>
          </a:p>
        </p:txBody>
      </p:sp>
      <p:sp>
        <p:nvSpPr>
          <p:cNvPr id="12" name="Text Placeholder 3">
            <a:extLst>
              <a:ext uri="{FF2B5EF4-FFF2-40B4-BE49-F238E27FC236}">
                <a16:creationId xmlns:a16="http://schemas.microsoft.com/office/drawing/2014/main" id="{2BB818A5-4223-0847-B6E2-655C7DC7B6B4}"/>
              </a:ext>
            </a:extLst>
          </p:cNvPr>
          <p:cNvSpPr>
            <a:spLocks noGrp="1"/>
          </p:cNvSpPr>
          <p:nvPr>
            <p:ph type="body" sz="quarter" idx="10" hasCustomPrompt="1"/>
          </p:nvPr>
        </p:nvSpPr>
        <p:spPr>
          <a:xfrm>
            <a:off x="7575550" y="1336675"/>
            <a:ext cx="4033838" cy="369332"/>
          </a:xfrm>
        </p:spPr>
        <p:txBody>
          <a:bodyPr wrap="square">
            <a:spAutoFit/>
          </a:bodyPr>
          <a:lstStyle>
            <a:lvl1pPr marL="0" indent="0">
              <a:lnSpc>
                <a:spcPct val="100000"/>
              </a:lnSpc>
              <a:spcBef>
                <a:spcPts val="600"/>
              </a:spcBef>
              <a:spcAft>
                <a:spcPts val="0"/>
              </a:spcAft>
              <a:buNone/>
              <a:defRPr sz="2400" b="0" i="0" baseline="0">
                <a:solidFill>
                  <a:schemeClr val="tx1"/>
                </a:solidFill>
                <a:latin typeface="Segoe Sans Display" pitchFamily="2" charset="0"/>
                <a:cs typeface="Segoe Sans Display" pitchFamily="2" charset="0"/>
              </a:defRPr>
            </a:lvl1pPr>
            <a:lvl2pPr marL="0" indent="0">
              <a:lnSpc>
                <a:spcPct val="100000"/>
              </a:lnSpc>
              <a:spcBef>
                <a:spcPts val="60"/>
              </a:spcBef>
              <a:spcAft>
                <a:spcPts val="60"/>
              </a:spcAft>
              <a:buNone/>
              <a:defRPr sz="2400" b="0" i="0">
                <a:solidFill>
                  <a:srgbClr val="2F2F2F"/>
                </a:solidFill>
                <a:latin typeface="Segoe UI" panose="020B0502040204020203" pitchFamily="34" charset="0"/>
                <a:cs typeface="Segoe UI" panose="020B0502040204020203" pitchFamily="34" charset="0"/>
              </a:defRPr>
            </a:lvl2pPr>
            <a:lvl3pPr marL="457063" indent="0">
              <a:buNone/>
              <a:defRPr/>
            </a:lvl3pPr>
            <a:lvl4pPr marL="685594" indent="0">
              <a:buNone/>
              <a:defRPr/>
            </a:lvl4pPr>
            <a:lvl5pPr marL="914126" indent="0">
              <a:buNone/>
              <a:defRPr/>
            </a:lvl5pPr>
          </a:lstStyle>
          <a:p>
            <a:pPr lvl="0"/>
            <a:r>
              <a:rPr lang="en-US"/>
              <a:t>Click to edit text</a:t>
            </a:r>
          </a:p>
        </p:txBody>
      </p:sp>
    </p:spTree>
    <p:extLst>
      <p:ext uri="{BB962C8B-B14F-4D97-AF65-F5344CB8AC3E}">
        <p14:creationId xmlns:p14="http://schemas.microsoft.com/office/powerpoint/2010/main" val="3986416915"/>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 orient="horz" pos="288">
          <p15:clr>
            <a:srgbClr val="5ACBF0"/>
          </p15:clr>
        </p15:guide>
        <p15:guide id="2" orient="horz" pos="436">
          <p15:clr>
            <a:srgbClr val="5ACBF0"/>
          </p15:clr>
        </p15:guide>
        <p15:guide id="4" orient="horz" pos="839">
          <p15:clr>
            <a:srgbClr val="5ACBF0"/>
          </p15:clr>
        </p15:guide>
        <p15:guide id="6" pos="4402">
          <p15:clr>
            <a:srgbClr val="5ACBF0"/>
          </p15:clr>
        </p15:guide>
        <p15:guide id="7" pos="4034">
          <p15:clr>
            <a:srgbClr val="5ACBF0"/>
          </p15:clr>
        </p15:guide>
        <p15:guide id="8" pos="4772">
          <p15:clr>
            <a:srgbClr val="5ACBF0"/>
          </p15:clr>
        </p15:guide>
      </p15:sldGuideLst>
    </p:ext>
  </p:extLs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Demo slide">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3223"/>
            <a:ext cx="4177284" cy="498598"/>
          </a:xfrm>
          <a:noFill/>
        </p:spPr>
        <p:txBody>
          <a:bodyPr wrap="square"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solidFill>
                  <a:schemeClr val="tx1"/>
                </a:solidFill>
                <a:effectLst/>
                <a:latin typeface="+mj-lt"/>
                <a:ea typeface="+mn-ea"/>
                <a:cs typeface="Segoe Sans Display" pitchFamily="2" charset="0"/>
              </a:defRPr>
            </a:lvl1pPr>
          </a:lstStyle>
          <a:p>
            <a:r>
              <a:rPr lang="en-US"/>
              <a:t>Demo title</a:t>
            </a:r>
          </a:p>
        </p:txBody>
      </p:sp>
      <p:sp>
        <p:nvSpPr>
          <p:cNvPr id="5" name="Text Placeholder 4"/>
          <p:cNvSpPr>
            <a:spLocks noGrp="1"/>
          </p:cNvSpPr>
          <p:nvPr>
            <p:ph type="body" sz="quarter" idx="12" hasCustomPrompt="1"/>
          </p:nvPr>
        </p:nvSpPr>
        <p:spPr>
          <a:xfrm>
            <a:off x="585216" y="3977319"/>
            <a:ext cx="4177284" cy="246221"/>
          </a:xfrm>
          <a:noFill/>
        </p:spPr>
        <p:txBody>
          <a:bodyPr wrap="square" lIns="0" tIns="0" rIns="0" bIns="0">
            <a:spAutoFit/>
          </a:bodyPr>
          <a:lstStyle>
            <a:lvl1pPr marL="0" indent="0">
              <a:spcBef>
                <a:spcPts val="0"/>
              </a:spcBef>
              <a:spcAft>
                <a:spcPts val="0"/>
              </a:spcAft>
              <a:buFont typeface="Arial" panose="020B0604020202020204" pitchFamily="34" charset="0"/>
              <a:buNone/>
              <a:defRPr sz="1600" spc="0" baseline="0">
                <a:solidFill>
                  <a:schemeClr val="tx1"/>
                </a:solidFill>
                <a:latin typeface="+mn-lt"/>
              </a:defRPr>
            </a:lvl1pPr>
          </a:lstStyle>
          <a:p>
            <a:pPr lvl="0"/>
            <a:r>
              <a:rPr lang="en-US"/>
              <a:t>Speaker name</a:t>
            </a:r>
          </a:p>
        </p:txBody>
      </p:sp>
      <p:sp>
        <p:nvSpPr>
          <p:cNvPr id="4" name="Picture Placeholder" descr="This photo is a 'placeholder' only. Drag or drop your photo here, or click and tap the center to insert a photo.">
            <a:extLst>
              <a:ext uri="{FF2B5EF4-FFF2-40B4-BE49-F238E27FC236}">
                <a16:creationId xmlns:a16="http://schemas.microsoft.com/office/drawing/2014/main" id="{5D5F20BF-1B1B-50CA-191C-F2202EAF5B89}"/>
              </a:ext>
            </a:extLst>
          </p:cNvPr>
          <p:cNvSpPr>
            <a:spLocks noGrp="1"/>
          </p:cNvSpPr>
          <p:nvPr>
            <p:ph type="pic" sz="quarter" idx="11" hasCustomPrompt="1"/>
          </p:nvPr>
        </p:nvSpPr>
        <p:spPr bwMode="ltGray">
          <a:xfrm>
            <a:off x="5334000" y="0"/>
            <a:ext cx="6858000" cy="6858000"/>
          </a:xfrm>
          <a:blipFill>
            <a:blip r:embed="rId2" cstate="email">
              <a:extLst>
                <a:ext uri="{28A0092B-C50C-407E-A947-70E740481C1C}">
                  <a14:useLocalDpi xmlns:a14="http://schemas.microsoft.com/office/drawing/2010/main"/>
                </a:ext>
              </a:extLst>
            </a:blip>
            <a:stretch>
              <a:fillRect/>
            </a:stretch>
          </a:blipFill>
        </p:spPr>
        <p:txBody>
          <a:bodyPr lIns="0" tIns="2377440" rIns="0" anchor="t" anchorCtr="0">
            <a:noAutofit/>
          </a:bodyPr>
          <a:lstStyle>
            <a:lvl1pPr marL="0" indent="0" algn="ctr">
              <a:lnSpc>
                <a:spcPct val="100000"/>
              </a:lnSpc>
              <a:buNone/>
              <a:defRPr sz="1400" b="1">
                <a:solidFill>
                  <a:schemeClr val="tx2"/>
                </a:solidFill>
                <a:latin typeface="+mn-lt"/>
                <a:cs typeface="Segoe Sans Display" pitchFamily="2" charset="0"/>
              </a:defRPr>
            </a:lvl1pPr>
          </a:lstStyle>
          <a:p>
            <a:r>
              <a:rPr lang="en-US"/>
              <a:t>Drag &amp; drop your photo here </a:t>
            </a:r>
            <a:br>
              <a:rPr lang="en-US"/>
            </a:br>
            <a:r>
              <a:rPr lang="en-US"/>
              <a:t>or click or tap icon below </a:t>
            </a:r>
            <a:br>
              <a:rPr lang="en-US"/>
            </a:br>
            <a:r>
              <a:rPr lang="en-US"/>
              <a:t>to insert</a:t>
            </a:r>
          </a:p>
        </p:txBody>
      </p:sp>
    </p:spTree>
    <p:extLst>
      <p:ext uri="{BB962C8B-B14F-4D97-AF65-F5344CB8AC3E}">
        <p14:creationId xmlns:p14="http://schemas.microsoft.com/office/powerpoint/2010/main" val="81276399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3" orient="horz" pos="1910">
          <p15:clr>
            <a:srgbClr val="5ACBF0"/>
          </p15:clr>
        </p15:guide>
        <p15:guide id="4" orient="horz" pos="2505">
          <p15:clr>
            <a:srgbClr val="5ACBF0"/>
          </p15:clr>
        </p15:guide>
        <p15:guide id="5" pos="3360" userDrawn="1">
          <p15:clr>
            <a:srgbClr val="5ACBF0"/>
          </p15:clr>
        </p15:guide>
        <p15:guide id="6" pos="3000" userDrawn="1">
          <p15:clr>
            <a:srgbClr val="5ACBF0"/>
          </p15:clr>
        </p15:guide>
      </p15:sldGuideLst>
    </p:ext>
  </p:extLs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Demo slide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3223"/>
            <a:ext cx="4177284" cy="498598"/>
          </a:xfrm>
          <a:noFill/>
        </p:spPr>
        <p:txBody>
          <a:bodyPr wrap="square"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solidFill>
                  <a:schemeClr val="tx1"/>
                </a:solidFill>
                <a:effectLst/>
                <a:latin typeface="+mj-lt"/>
                <a:ea typeface="+mn-ea"/>
                <a:cs typeface="Segoe Sans Display" pitchFamily="2" charset="0"/>
              </a:defRPr>
            </a:lvl1pPr>
          </a:lstStyle>
          <a:p>
            <a:r>
              <a:rPr lang="en-US"/>
              <a:t>Demo title</a:t>
            </a:r>
          </a:p>
        </p:txBody>
      </p:sp>
      <p:sp>
        <p:nvSpPr>
          <p:cNvPr id="5" name="Text Placeholder 4"/>
          <p:cNvSpPr>
            <a:spLocks noGrp="1"/>
          </p:cNvSpPr>
          <p:nvPr>
            <p:ph type="body" sz="quarter" idx="12" hasCustomPrompt="1"/>
          </p:nvPr>
        </p:nvSpPr>
        <p:spPr>
          <a:xfrm>
            <a:off x="585216" y="3977319"/>
            <a:ext cx="4177284" cy="246221"/>
          </a:xfrm>
          <a:noFill/>
        </p:spPr>
        <p:txBody>
          <a:bodyPr wrap="square" lIns="0" tIns="0" rIns="0" bIns="0">
            <a:spAutoFit/>
          </a:bodyPr>
          <a:lstStyle>
            <a:lvl1pPr marL="0" indent="0">
              <a:spcBef>
                <a:spcPts val="0"/>
              </a:spcBef>
              <a:spcAft>
                <a:spcPts val="0"/>
              </a:spcAft>
              <a:buFont typeface="Arial" panose="020B0604020202020204" pitchFamily="34" charset="0"/>
              <a:buNone/>
              <a:defRPr sz="1600" spc="0" baseline="0">
                <a:solidFill>
                  <a:schemeClr val="tx1"/>
                </a:solidFill>
                <a:latin typeface="+mn-lt"/>
              </a:defRPr>
            </a:lvl1pPr>
          </a:lstStyle>
          <a:p>
            <a:pPr lvl="0"/>
            <a:r>
              <a:rPr lang="en-US"/>
              <a:t>Speaker name</a:t>
            </a:r>
          </a:p>
        </p:txBody>
      </p:sp>
      <p:pic>
        <p:nvPicPr>
          <p:cNvPr id="10" name="Picture 9" descr="A person with curly hair standing in brightly illuminating outdoor light and shadows">
            <a:extLst>
              <a:ext uri="{FF2B5EF4-FFF2-40B4-BE49-F238E27FC236}">
                <a16:creationId xmlns:a16="http://schemas.microsoft.com/office/drawing/2014/main" id="{2E82545A-FD52-D775-7812-AC95C1735C22}"/>
              </a:ext>
            </a:extLst>
          </p:cNvPr>
          <p:cNvPicPr>
            <a:picLocks noChangeAspect="1"/>
          </p:cNvPicPr>
          <p:nvPr userDrawn="1"/>
        </p:nvPicPr>
        <p:blipFill>
          <a:blip r:embed="rId3" cstate="screen">
            <a:alphaModFix/>
            <a:extLst>
              <a:ext uri="{28A0092B-C50C-407E-A947-70E740481C1C}">
                <a14:useLocalDpi xmlns:a14="http://schemas.microsoft.com/office/drawing/2010/main"/>
              </a:ext>
            </a:extLst>
          </a:blip>
          <a:srcRect l="17213" r="21311"/>
          <a:stretch/>
        </p:blipFill>
        <p:spPr>
          <a:xfrm>
            <a:off x="5334000" y="0"/>
            <a:ext cx="6858000" cy="6858000"/>
          </a:xfrm>
          <a:prstGeom prst="roundRect">
            <a:avLst>
              <a:gd name="adj" fmla="val 0"/>
            </a:avLst>
          </a:prstGeom>
        </p:spPr>
      </p:pic>
    </p:spTree>
    <p:extLst>
      <p:ext uri="{BB962C8B-B14F-4D97-AF65-F5344CB8AC3E}">
        <p14:creationId xmlns:p14="http://schemas.microsoft.com/office/powerpoint/2010/main" val="2109587488"/>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3" orient="horz" pos="1910">
          <p15:clr>
            <a:srgbClr val="5ACBF0"/>
          </p15:clr>
        </p15:guide>
        <p15:guide id="4" orient="horz" pos="2505">
          <p15:clr>
            <a:srgbClr val="5ACBF0"/>
          </p15:clr>
        </p15:guide>
        <p15:guide id="5" pos="3360" userDrawn="1">
          <p15:clr>
            <a:srgbClr val="5ACBF0"/>
          </p15:clr>
        </p15:guide>
        <p15:guide id="6" pos="3000" userDrawn="1">
          <p15:clr>
            <a:srgbClr val="5ACBF0"/>
          </p15:clr>
        </p15:guide>
      </p15:sldGuideLst>
    </p:ext>
  </p:extLs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Demo slide 3">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3223"/>
            <a:ext cx="4177284" cy="498598"/>
          </a:xfrm>
          <a:noFill/>
        </p:spPr>
        <p:txBody>
          <a:bodyPr wrap="square"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solidFill>
                  <a:schemeClr val="tx1"/>
                </a:solidFill>
                <a:effectLst/>
                <a:latin typeface="+mj-lt"/>
                <a:ea typeface="+mn-ea"/>
                <a:cs typeface="Segoe Sans Display" pitchFamily="2" charset="0"/>
              </a:defRPr>
            </a:lvl1pPr>
          </a:lstStyle>
          <a:p>
            <a:r>
              <a:rPr lang="en-US"/>
              <a:t>Demo title</a:t>
            </a:r>
          </a:p>
        </p:txBody>
      </p:sp>
      <p:sp>
        <p:nvSpPr>
          <p:cNvPr id="5" name="Text Placeholder 4"/>
          <p:cNvSpPr>
            <a:spLocks noGrp="1"/>
          </p:cNvSpPr>
          <p:nvPr>
            <p:ph type="body" sz="quarter" idx="12" hasCustomPrompt="1"/>
          </p:nvPr>
        </p:nvSpPr>
        <p:spPr>
          <a:xfrm>
            <a:off x="585216" y="3977319"/>
            <a:ext cx="4177284" cy="246221"/>
          </a:xfrm>
          <a:noFill/>
        </p:spPr>
        <p:txBody>
          <a:bodyPr wrap="square" lIns="0" tIns="0" rIns="0" bIns="0">
            <a:spAutoFit/>
          </a:bodyPr>
          <a:lstStyle>
            <a:lvl1pPr marL="0" indent="0">
              <a:spcBef>
                <a:spcPts val="0"/>
              </a:spcBef>
              <a:spcAft>
                <a:spcPts val="0"/>
              </a:spcAft>
              <a:buFont typeface="Arial" panose="020B0604020202020204" pitchFamily="34" charset="0"/>
              <a:buNone/>
              <a:defRPr sz="1600" spc="0" baseline="0">
                <a:solidFill>
                  <a:schemeClr val="tx1"/>
                </a:solidFill>
                <a:latin typeface="+mn-lt"/>
              </a:defRPr>
            </a:lvl1pPr>
          </a:lstStyle>
          <a:p>
            <a:pPr lvl="0"/>
            <a:r>
              <a:rPr lang="en-US"/>
              <a:t>Speaker name</a:t>
            </a:r>
          </a:p>
        </p:txBody>
      </p:sp>
      <p:pic>
        <p:nvPicPr>
          <p:cNvPr id="4" name="Picture 3">
            <a:extLst>
              <a:ext uri="{FF2B5EF4-FFF2-40B4-BE49-F238E27FC236}">
                <a16:creationId xmlns:a16="http://schemas.microsoft.com/office/drawing/2014/main" id="{EF270AE3-8618-7645-AE3C-5E57E3BF172C}"/>
              </a:ext>
            </a:extLst>
          </p:cNvPr>
          <p:cNvPicPr>
            <a:picLocks noChangeAspect="1"/>
          </p:cNvPicPr>
          <p:nvPr userDrawn="1"/>
        </p:nvPicPr>
        <p:blipFill>
          <a:blip r:embed="rId3" cstate="print">
            <a:extLst>
              <a:ext uri="{28A0092B-C50C-407E-A947-70E740481C1C}">
                <a14:useLocalDpi xmlns:a14="http://schemas.microsoft.com/office/drawing/2010/main"/>
              </a:ext>
            </a:extLst>
          </a:blip>
          <a:srcRect/>
          <a:stretch/>
        </p:blipFill>
        <p:spPr>
          <a:xfrm>
            <a:off x="5636036" y="302036"/>
            <a:ext cx="6251164" cy="6251164"/>
          </a:xfrm>
          <a:prstGeom prst="roundRect">
            <a:avLst>
              <a:gd name="adj" fmla="val 2595"/>
            </a:avLst>
          </a:prstGeom>
        </p:spPr>
      </p:pic>
    </p:spTree>
    <p:extLst>
      <p:ext uri="{BB962C8B-B14F-4D97-AF65-F5344CB8AC3E}">
        <p14:creationId xmlns:p14="http://schemas.microsoft.com/office/powerpoint/2010/main" val="4136959327"/>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3" orient="horz" pos="1910">
          <p15:clr>
            <a:srgbClr val="5ACBF0"/>
          </p15:clr>
        </p15:guide>
        <p15:guide id="4" orient="horz" pos="2505">
          <p15:clr>
            <a:srgbClr val="5ACBF0"/>
          </p15:clr>
        </p15:guide>
        <p15:guide id="5" pos="3360">
          <p15:clr>
            <a:srgbClr val="5ACBF0"/>
          </p15:clr>
        </p15:guide>
        <p15:guide id="6" pos="3000">
          <p15:clr>
            <a:srgbClr val="5ACBF0"/>
          </p15:clr>
        </p15:guide>
      </p15:sldGuideLst>
    </p:ext>
  </p:extLs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Demo slide 4">
    <p:bg>
      <p:bgPr>
        <a:solidFill>
          <a:srgbClr val="E8E6DF"/>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3223"/>
            <a:ext cx="4177284" cy="498598"/>
          </a:xfrm>
          <a:noFill/>
        </p:spPr>
        <p:txBody>
          <a:bodyPr wrap="square"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solidFill>
                  <a:schemeClr val="tx1"/>
                </a:solidFill>
                <a:effectLst/>
                <a:latin typeface="+mj-lt"/>
                <a:ea typeface="+mn-ea"/>
                <a:cs typeface="Segoe Sans Display" pitchFamily="2" charset="0"/>
              </a:defRPr>
            </a:lvl1pPr>
          </a:lstStyle>
          <a:p>
            <a:r>
              <a:rPr lang="en-US"/>
              <a:t>Demo title</a:t>
            </a:r>
          </a:p>
        </p:txBody>
      </p:sp>
      <p:sp>
        <p:nvSpPr>
          <p:cNvPr id="5" name="Text Placeholder 4"/>
          <p:cNvSpPr>
            <a:spLocks noGrp="1"/>
          </p:cNvSpPr>
          <p:nvPr>
            <p:ph type="body" sz="quarter" idx="12" hasCustomPrompt="1"/>
          </p:nvPr>
        </p:nvSpPr>
        <p:spPr>
          <a:xfrm>
            <a:off x="585216" y="3977319"/>
            <a:ext cx="4177284" cy="246221"/>
          </a:xfrm>
          <a:noFill/>
        </p:spPr>
        <p:txBody>
          <a:bodyPr wrap="square" lIns="0" tIns="0" rIns="0" bIns="0">
            <a:spAutoFit/>
          </a:bodyPr>
          <a:lstStyle>
            <a:lvl1pPr marL="0" indent="0">
              <a:spcBef>
                <a:spcPts val="0"/>
              </a:spcBef>
              <a:spcAft>
                <a:spcPts val="0"/>
              </a:spcAft>
              <a:buFont typeface="Arial" panose="020B0604020202020204" pitchFamily="34" charset="0"/>
              <a:buNone/>
              <a:defRPr sz="1600" spc="0" baseline="0">
                <a:solidFill>
                  <a:schemeClr val="tx1"/>
                </a:solidFill>
                <a:latin typeface="+mn-lt"/>
              </a:defRPr>
            </a:lvl1pPr>
          </a:lstStyle>
          <a:p>
            <a:pPr lvl="0"/>
            <a:r>
              <a:rPr lang="en-US"/>
              <a:t>Speaker name</a:t>
            </a:r>
          </a:p>
        </p:txBody>
      </p:sp>
      <p:pic>
        <p:nvPicPr>
          <p:cNvPr id="4" name="Picture 3" descr="A person with white beard and hat&#10;&#10;Description automatically generated">
            <a:extLst>
              <a:ext uri="{FF2B5EF4-FFF2-40B4-BE49-F238E27FC236}">
                <a16:creationId xmlns:a16="http://schemas.microsoft.com/office/drawing/2014/main" id="{6114E386-90DD-2D33-E4EE-56C7BEC347C2}"/>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5334000" y="0"/>
            <a:ext cx="6858000" cy="6858000"/>
          </a:xfrm>
          <a:prstGeom prst="rect">
            <a:avLst/>
          </a:prstGeom>
        </p:spPr>
      </p:pic>
      <p:sp>
        <p:nvSpPr>
          <p:cNvPr id="3" name="Rectangle 2">
            <a:extLst>
              <a:ext uri="{FF2B5EF4-FFF2-40B4-BE49-F238E27FC236}">
                <a16:creationId xmlns:a16="http://schemas.microsoft.com/office/drawing/2014/main" id="{232DA8AD-FBCB-B320-7C32-5B6DFD8E5B66}"/>
              </a:ext>
            </a:extLst>
          </p:cNvPr>
          <p:cNvSpPr/>
          <p:nvPr userDrawn="1"/>
        </p:nvSpPr>
        <p:spPr bwMode="auto">
          <a:xfrm>
            <a:off x="0" y="-1"/>
            <a:ext cx="5334000" cy="6857999"/>
          </a:xfrm>
          <a:prstGeom prst="rect">
            <a:avLst/>
          </a:prstGeom>
          <a:gradFill flip="none" rotWithShape="1">
            <a:gsLst>
              <a:gs pos="100000">
                <a:schemeClr val="bg1">
                  <a:alpha val="0"/>
                </a:schemeClr>
              </a:gs>
              <a:gs pos="0">
                <a:schemeClr val="bg1">
                  <a:shade val="100000"/>
                  <a:satMod val="115000"/>
                  <a:alpha val="22143"/>
                </a:schemeClr>
              </a:gs>
            </a:gsLst>
            <a:lin ang="2700000" scaled="1"/>
            <a:tileRect/>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solidFill>
                <a:schemeClr val="tx1"/>
              </a:solidFill>
              <a:ea typeface="Segoe UI" pitchFamily="34" charset="0"/>
              <a:cs typeface="Segoe UI" pitchFamily="34" charset="0"/>
            </a:endParaRPr>
          </a:p>
        </p:txBody>
      </p:sp>
    </p:spTree>
    <p:extLst>
      <p:ext uri="{BB962C8B-B14F-4D97-AF65-F5344CB8AC3E}">
        <p14:creationId xmlns:p14="http://schemas.microsoft.com/office/powerpoint/2010/main" val="3630008409"/>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3" orient="horz" pos="1910">
          <p15:clr>
            <a:srgbClr val="5ACBF0"/>
          </p15:clr>
        </p15:guide>
        <p15:guide id="4" orient="horz" pos="2505">
          <p15:clr>
            <a:srgbClr val="5ACBF0"/>
          </p15:clr>
        </p15:guide>
        <p15:guide id="5" pos="3360">
          <p15:clr>
            <a:srgbClr val="5ACBF0"/>
          </p15:clr>
        </p15:guide>
        <p15:guide id="6" pos="3000">
          <p15:clr>
            <a:srgbClr val="5ACBF0"/>
          </p15:clr>
        </p15:guide>
      </p15:sldGuideLst>
    </p:ext>
  </p:extLs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Section Title">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5808"/>
            <a:ext cx="4178808"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solidFill>
                  <a:schemeClr val="tx1"/>
                </a:solidFill>
                <a:effectLst/>
                <a:latin typeface="+mj-lt"/>
                <a:ea typeface="+mn-ea"/>
                <a:cs typeface="Segoe Sans Display" pitchFamily="2" charset="0"/>
              </a:defRPr>
            </a:lvl1pPr>
          </a:lstStyle>
          <a:p>
            <a:r>
              <a:rPr lang="en-US"/>
              <a:t>Section title</a:t>
            </a:r>
          </a:p>
        </p:txBody>
      </p:sp>
      <p:sp>
        <p:nvSpPr>
          <p:cNvPr id="3" name="Picture Placeholder" descr="This photo is a 'placeholder' only. Drag or drop your photo here, or click and tap the center to insert a photo.">
            <a:extLst>
              <a:ext uri="{FF2B5EF4-FFF2-40B4-BE49-F238E27FC236}">
                <a16:creationId xmlns:a16="http://schemas.microsoft.com/office/drawing/2014/main" id="{C1E8B5B3-E911-FA3B-060D-08ACEFE48A20}"/>
              </a:ext>
            </a:extLst>
          </p:cNvPr>
          <p:cNvSpPr>
            <a:spLocks noGrp="1"/>
          </p:cNvSpPr>
          <p:nvPr>
            <p:ph type="pic" sz="quarter" idx="11" hasCustomPrompt="1"/>
          </p:nvPr>
        </p:nvSpPr>
        <p:spPr bwMode="ltGray">
          <a:xfrm>
            <a:off x="5334000" y="0"/>
            <a:ext cx="6858000" cy="6858000"/>
          </a:xfrm>
          <a:blipFill>
            <a:blip r:embed="rId2" cstate="email">
              <a:extLst>
                <a:ext uri="{28A0092B-C50C-407E-A947-70E740481C1C}">
                  <a14:useLocalDpi xmlns:a14="http://schemas.microsoft.com/office/drawing/2010/main"/>
                </a:ext>
              </a:extLst>
            </a:blip>
            <a:stretch>
              <a:fillRect/>
            </a:stretch>
          </a:blipFill>
        </p:spPr>
        <p:txBody>
          <a:bodyPr lIns="0" tIns="2377440" rIns="0" anchor="t" anchorCtr="0">
            <a:noAutofit/>
          </a:bodyPr>
          <a:lstStyle>
            <a:lvl1pPr marL="0" indent="0" algn="ctr">
              <a:lnSpc>
                <a:spcPct val="100000"/>
              </a:lnSpc>
              <a:buNone/>
              <a:defRPr sz="1400" b="1">
                <a:solidFill>
                  <a:schemeClr val="bg1"/>
                </a:solidFill>
                <a:latin typeface="+mn-lt"/>
                <a:cs typeface="Segoe Sans Display" pitchFamily="2" charset="0"/>
              </a:defRPr>
            </a:lvl1pPr>
          </a:lstStyle>
          <a:p>
            <a:r>
              <a:rPr lang="en-US"/>
              <a:t>Drag &amp; drop your photo here </a:t>
            </a:r>
            <a:br>
              <a:rPr lang="en-US"/>
            </a:br>
            <a:r>
              <a:rPr lang="en-US"/>
              <a:t>or click or tap icon below </a:t>
            </a:r>
            <a:br>
              <a:rPr lang="en-US"/>
            </a:br>
            <a:r>
              <a:rPr lang="en-US"/>
              <a:t>to insert</a:t>
            </a:r>
          </a:p>
        </p:txBody>
      </p:sp>
    </p:spTree>
    <p:extLst>
      <p:ext uri="{BB962C8B-B14F-4D97-AF65-F5344CB8AC3E}">
        <p14:creationId xmlns:p14="http://schemas.microsoft.com/office/powerpoint/2010/main" val="2384628188"/>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3360" userDrawn="1">
          <p15:clr>
            <a:srgbClr val="5ACBF0"/>
          </p15:clr>
        </p15:guide>
        <p15:guide id="3" orient="horz" pos="1910">
          <p15:clr>
            <a:srgbClr val="5ACBF0"/>
          </p15:clr>
        </p15:guide>
        <p15:guide id="4" pos="3000" userDrawn="1">
          <p15:clr>
            <a:srgbClr val="5ACBF0"/>
          </p15:clr>
        </p15:guide>
      </p15:sldGuideLst>
    </p:ext>
  </p:extLs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Section Title 2">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5808"/>
            <a:ext cx="4178808"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solidFill>
                  <a:schemeClr val="tx1"/>
                </a:solidFill>
                <a:effectLst/>
                <a:latin typeface="+mj-lt"/>
                <a:ea typeface="+mn-ea"/>
                <a:cs typeface="Segoe Sans Display" pitchFamily="2" charset="0"/>
              </a:defRPr>
            </a:lvl1pPr>
          </a:lstStyle>
          <a:p>
            <a:r>
              <a:rPr lang="en-US"/>
              <a:t>Section title</a:t>
            </a:r>
          </a:p>
        </p:txBody>
      </p:sp>
      <p:pic>
        <p:nvPicPr>
          <p:cNvPr id="7" name="Picture 6">
            <a:extLst>
              <a:ext uri="{FF2B5EF4-FFF2-40B4-BE49-F238E27FC236}">
                <a16:creationId xmlns:a16="http://schemas.microsoft.com/office/drawing/2014/main" id="{8111608B-3482-A33C-BA63-70C5869A2ACA}"/>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5334001" y="0"/>
            <a:ext cx="6858000" cy="6861846"/>
          </a:xfrm>
          <a:prstGeom prst="rect">
            <a:avLst/>
          </a:prstGeom>
        </p:spPr>
      </p:pic>
    </p:spTree>
    <p:extLst>
      <p:ext uri="{BB962C8B-B14F-4D97-AF65-F5344CB8AC3E}">
        <p14:creationId xmlns:p14="http://schemas.microsoft.com/office/powerpoint/2010/main" val="4028241440"/>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3360" userDrawn="1">
          <p15:clr>
            <a:srgbClr val="5ACBF0"/>
          </p15:clr>
        </p15:guide>
        <p15:guide id="3" orient="horz" pos="1910">
          <p15:clr>
            <a:srgbClr val="5ACBF0"/>
          </p15:clr>
        </p15:guide>
        <p15:guide id="4" pos="3000" userDrawn="1">
          <p15:clr>
            <a:srgbClr val="5ACBF0"/>
          </p15:clr>
        </p15:guide>
      </p15:sldGuideLst>
    </p:ext>
  </p:extLs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Section Title 3">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5808"/>
            <a:ext cx="4178808"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solidFill>
                  <a:schemeClr val="tx1"/>
                </a:solidFill>
                <a:effectLst/>
                <a:latin typeface="+mj-lt"/>
                <a:ea typeface="+mn-ea"/>
                <a:cs typeface="Segoe Sans Display" pitchFamily="2" charset="0"/>
              </a:defRPr>
            </a:lvl1pPr>
          </a:lstStyle>
          <a:p>
            <a:r>
              <a:rPr lang="en-US"/>
              <a:t>Section title</a:t>
            </a:r>
          </a:p>
        </p:txBody>
      </p:sp>
      <p:pic>
        <p:nvPicPr>
          <p:cNvPr id="8" name="Picture 7">
            <a:extLst>
              <a:ext uri="{FF2B5EF4-FFF2-40B4-BE49-F238E27FC236}">
                <a16:creationId xmlns:a16="http://schemas.microsoft.com/office/drawing/2014/main" id="{27F67BE8-1773-C479-4149-41024CAFA3D9}"/>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5334000" y="0"/>
            <a:ext cx="6858000" cy="6858000"/>
          </a:xfrm>
          <a:prstGeom prst="rect">
            <a:avLst/>
          </a:prstGeom>
        </p:spPr>
      </p:pic>
    </p:spTree>
    <p:extLst>
      <p:ext uri="{BB962C8B-B14F-4D97-AF65-F5344CB8AC3E}">
        <p14:creationId xmlns:p14="http://schemas.microsoft.com/office/powerpoint/2010/main" val="231522841"/>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3360">
          <p15:clr>
            <a:srgbClr val="5ACBF0"/>
          </p15:clr>
        </p15:guide>
        <p15:guide id="3" orient="horz" pos="1910">
          <p15:clr>
            <a:srgbClr val="5ACBF0"/>
          </p15:clr>
        </p15:guide>
        <p15:guide id="4" pos="3000">
          <p15:clr>
            <a:srgbClr val="5ACBF0"/>
          </p15:clr>
        </p15:guide>
      </p15:sldGuideLst>
    </p:ext>
  </p:extLs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Section Title 4">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5808"/>
            <a:ext cx="4178808"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solidFill>
                  <a:schemeClr val="tx1"/>
                </a:solidFill>
                <a:effectLst/>
                <a:latin typeface="+mj-lt"/>
                <a:ea typeface="+mn-ea"/>
                <a:cs typeface="Segoe Sans Display" pitchFamily="2" charset="0"/>
              </a:defRPr>
            </a:lvl1pPr>
          </a:lstStyle>
          <a:p>
            <a:r>
              <a:rPr lang="en-US"/>
              <a:t>Section title</a:t>
            </a:r>
          </a:p>
        </p:txBody>
      </p:sp>
      <p:pic>
        <p:nvPicPr>
          <p:cNvPr id="4" name="Picture 3" descr="A close-up of a colorful wave&#10;&#10;Description automatically generated">
            <a:extLst>
              <a:ext uri="{FF2B5EF4-FFF2-40B4-BE49-F238E27FC236}">
                <a16:creationId xmlns:a16="http://schemas.microsoft.com/office/drawing/2014/main" id="{7E23DEF3-55CD-9793-23E4-712C6621B71E}"/>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5334000" y="0"/>
            <a:ext cx="6856632" cy="6858000"/>
          </a:xfrm>
          <a:prstGeom prst="rect">
            <a:avLst/>
          </a:prstGeom>
        </p:spPr>
      </p:pic>
    </p:spTree>
    <p:extLst>
      <p:ext uri="{BB962C8B-B14F-4D97-AF65-F5344CB8AC3E}">
        <p14:creationId xmlns:p14="http://schemas.microsoft.com/office/powerpoint/2010/main" val="3809319070"/>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3360">
          <p15:clr>
            <a:srgbClr val="5ACBF0"/>
          </p15:clr>
        </p15:guide>
        <p15:guide id="3" orient="horz" pos="1910">
          <p15:clr>
            <a:srgbClr val="5ACBF0"/>
          </p15:clr>
        </p15:guide>
        <p15:guide id="4" pos="3000">
          <p15:clr>
            <a:srgbClr val="5ACBF0"/>
          </p15:clr>
        </p15:guide>
      </p15:sldGuideLst>
    </p:ext>
  </p:extLs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Section Title 5">
    <p:bg>
      <p:bgPr>
        <a:solidFill>
          <a:schemeClr val="accent1"/>
        </a:solidFill>
        <a:effectLst/>
      </p:bgPr>
    </p:bg>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8B8FDC08-6E01-3B36-160B-ED2547ADFBDE}"/>
              </a:ext>
            </a:extLst>
          </p:cNvPr>
          <p:cNvSpPr>
            <a:spLocks noGrp="1"/>
          </p:cNvSpPr>
          <p:nvPr>
            <p:ph type="title" hasCustomPrompt="1"/>
          </p:nvPr>
        </p:nvSpPr>
        <p:spPr>
          <a:xfrm>
            <a:off x="585216" y="3035808"/>
            <a:ext cx="4178808"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solidFill>
                  <a:schemeClr val="tx1"/>
                </a:solidFill>
                <a:effectLst/>
                <a:latin typeface="+mj-lt"/>
                <a:ea typeface="+mn-ea"/>
                <a:cs typeface="Segoe Sans Display" pitchFamily="2" charset="0"/>
              </a:defRPr>
            </a:lvl1pPr>
          </a:lstStyle>
          <a:p>
            <a:r>
              <a:rPr lang="en-US"/>
              <a:t>Section title</a:t>
            </a:r>
          </a:p>
        </p:txBody>
      </p:sp>
    </p:spTree>
    <p:extLst>
      <p:ext uri="{BB962C8B-B14F-4D97-AF65-F5344CB8AC3E}">
        <p14:creationId xmlns:p14="http://schemas.microsoft.com/office/powerpoint/2010/main" val="3241169425"/>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Section Title 6">
    <p:bg>
      <p:bgPr>
        <a:solidFill>
          <a:srgbClr val="2A446F"/>
        </a:solidFill>
        <a:effectLst/>
      </p:bgPr>
    </p:bg>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8B8FDC08-6E01-3B36-160B-ED2547ADFBDE}"/>
              </a:ext>
            </a:extLst>
          </p:cNvPr>
          <p:cNvSpPr>
            <a:spLocks noGrp="1"/>
          </p:cNvSpPr>
          <p:nvPr>
            <p:ph type="title" hasCustomPrompt="1"/>
          </p:nvPr>
        </p:nvSpPr>
        <p:spPr>
          <a:xfrm>
            <a:off x="585216" y="3035808"/>
            <a:ext cx="4178808"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solidFill>
                  <a:schemeClr val="tx1"/>
                </a:solidFill>
                <a:effectLst/>
                <a:latin typeface="+mj-lt"/>
                <a:ea typeface="+mn-ea"/>
                <a:cs typeface="Segoe Sans Display" pitchFamily="2" charset="0"/>
              </a:defRPr>
            </a:lvl1pPr>
          </a:lstStyle>
          <a:p>
            <a:r>
              <a:rPr lang="en-US"/>
              <a:t>Section title</a:t>
            </a:r>
          </a:p>
        </p:txBody>
      </p:sp>
    </p:spTree>
    <p:extLst>
      <p:ext uri="{BB962C8B-B14F-4D97-AF65-F5344CB8AC3E}">
        <p14:creationId xmlns:p14="http://schemas.microsoft.com/office/powerpoint/2010/main" val="395603378"/>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Section Title 7">
    <p:bg>
      <p:bgPr>
        <a:solidFill>
          <a:schemeClr val="accent3"/>
        </a:solidFill>
        <a:effectLst/>
      </p:bgPr>
    </p:bg>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8B8FDC08-6E01-3B36-160B-ED2547ADFBDE}"/>
              </a:ext>
            </a:extLst>
          </p:cNvPr>
          <p:cNvSpPr>
            <a:spLocks noGrp="1"/>
          </p:cNvSpPr>
          <p:nvPr>
            <p:ph type="title" hasCustomPrompt="1"/>
          </p:nvPr>
        </p:nvSpPr>
        <p:spPr>
          <a:xfrm>
            <a:off x="585216" y="3035808"/>
            <a:ext cx="4178808"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solidFill>
                  <a:schemeClr val="tx1"/>
                </a:solidFill>
                <a:effectLst/>
                <a:latin typeface="+mj-lt"/>
                <a:ea typeface="+mn-ea"/>
                <a:cs typeface="Segoe Sans Display" pitchFamily="2" charset="0"/>
              </a:defRPr>
            </a:lvl1pPr>
          </a:lstStyle>
          <a:p>
            <a:r>
              <a:rPr lang="en-US"/>
              <a:t>Section title</a:t>
            </a:r>
          </a:p>
        </p:txBody>
      </p:sp>
    </p:spTree>
    <p:extLst>
      <p:ext uri="{BB962C8B-B14F-4D97-AF65-F5344CB8AC3E}">
        <p14:creationId xmlns:p14="http://schemas.microsoft.com/office/powerpoint/2010/main" val="645079276"/>
      </p:ext>
    </p:extLst>
  </p:cSld>
  <p:clrMapOvr>
    <a:overrideClrMapping bg1="lt1" tx1="dk1" bg2="lt2" tx2="dk2" accent1="accent1" accent2="accent2" accent3="accent3" accent4="accent4" accent5="accent5" accent6="accent6" hlink="hlink" folHlink="folHlink"/>
  </p:clrMapOvr>
  <p:transition>
    <p:fade/>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86853595"/>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60" userDrawn="1">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61">
          <p15:clr>
            <a:srgbClr val="A4A3A4"/>
          </p15:clr>
        </p15:guide>
        <p15:guide id="15" pos="3348">
          <p15:clr>
            <a:srgbClr val="A4A3A4"/>
          </p15:clr>
        </p15:guide>
        <p15:guide id="16" pos="3754">
          <p15:clr>
            <a:srgbClr val="A4A3A4"/>
          </p15:clr>
        </p15:guide>
        <p15:guide id="17" pos="3931">
          <p15:clr>
            <a:srgbClr val="A4A3A4"/>
          </p15:clr>
        </p15:guide>
        <p15:guide id="18" pos="4342">
          <p15:clr>
            <a:srgbClr val="A4A3A4"/>
          </p15:clr>
        </p15:guide>
        <p15:guide id="19" pos="4531">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p:cSld name="Blank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587036124"/>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60" userDrawn="1">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61">
          <p15:clr>
            <a:srgbClr val="A4A3A4"/>
          </p15:clr>
        </p15:guide>
        <p15:guide id="15" pos="3348">
          <p15:clr>
            <a:srgbClr val="A4A3A4"/>
          </p15:clr>
        </p15:guide>
        <p15:guide id="16" pos="3754">
          <p15:clr>
            <a:srgbClr val="A4A3A4"/>
          </p15:clr>
        </p15:guide>
        <p15:guide id="17" pos="3931">
          <p15:clr>
            <a:srgbClr val="A4A3A4"/>
          </p15:clr>
        </p15:guide>
        <p15:guide id="18" pos="4342">
          <p15:clr>
            <a:srgbClr val="A4A3A4"/>
          </p15:clr>
        </p15:guide>
        <p15:guide id="19" pos="4531">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p:cSld name="1_Blank 2">
    <p:bg>
      <p:bgPr>
        <a:blipFill dpi="0" rotWithShape="1">
          <a:blip r:embed="rId2">
            <a:duotone>
              <a:schemeClr val="accent4">
                <a:shade val="45000"/>
                <a:satMod val="135000"/>
              </a:schemeClr>
              <a:prstClr val="white"/>
            </a:duotone>
          </a:blip>
          <a:srcRect/>
          <a:stretch>
            <a:fillRect/>
          </a:stretch>
        </a:blipFill>
        <a:effectLst/>
      </p:bgPr>
    </p:bg>
    <p:spTree>
      <p:nvGrpSpPr>
        <p:cNvPr id="1" name=""/>
        <p:cNvGrpSpPr/>
        <p:nvPr/>
      </p:nvGrpSpPr>
      <p:grpSpPr>
        <a:xfrm>
          <a:off x="0" y="0"/>
          <a:ext cx="0" cy="0"/>
          <a:chOff x="0" y="0"/>
          <a:chExt cx="0" cy="0"/>
        </a:xfrm>
      </p:grpSpPr>
      <p:pic>
        <p:nvPicPr>
          <p:cNvPr id="2" name="Picture 1" descr="A black background with white text&#10;&#10;AI-generated content may be incorrect.">
            <a:extLst>
              <a:ext uri="{FF2B5EF4-FFF2-40B4-BE49-F238E27FC236}">
                <a16:creationId xmlns:a16="http://schemas.microsoft.com/office/drawing/2014/main" id="{ADFA7CE6-958F-CAC2-32E9-DF93DDE325FC}"/>
              </a:ext>
            </a:extLst>
          </p:cNvPr>
          <p:cNvPicPr>
            <a:picLocks noChangeAspect="1"/>
          </p:cNvPicPr>
          <p:nvPr userDrawn="1"/>
        </p:nvPicPr>
        <p:blipFill>
          <a:blip r:embed="rId3"/>
          <a:stretch>
            <a:fillRect/>
          </a:stretch>
        </p:blipFill>
        <p:spPr>
          <a:xfrm>
            <a:off x="571500" y="581978"/>
            <a:ext cx="1454782" cy="309085"/>
          </a:xfrm>
          <a:prstGeom prst="rect">
            <a:avLst/>
          </a:prstGeom>
        </p:spPr>
      </p:pic>
    </p:spTree>
    <p:extLst>
      <p:ext uri="{BB962C8B-B14F-4D97-AF65-F5344CB8AC3E}">
        <p14:creationId xmlns:p14="http://schemas.microsoft.com/office/powerpoint/2010/main" val="680616054"/>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60">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61">
          <p15:clr>
            <a:srgbClr val="A4A3A4"/>
          </p15:clr>
        </p15:guide>
        <p15:guide id="15" pos="3348">
          <p15:clr>
            <a:srgbClr val="A4A3A4"/>
          </p15:clr>
        </p15:guide>
        <p15:guide id="16" pos="3754">
          <p15:clr>
            <a:srgbClr val="A4A3A4"/>
          </p15:clr>
        </p15:guide>
        <p15:guide id="17" pos="3931">
          <p15:clr>
            <a:srgbClr val="A4A3A4"/>
          </p15:clr>
        </p15:guide>
        <p15:guide id="18" pos="4342">
          <p15:clr>
            <a:srgbClr val="A4A3A4"/>
          </p15:clr>
        </p15:guide>
        <p15:guide id="19" pos="4531">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p:cSld name="Blank 3">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641929038"/>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60" userDrawn="1">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61">
          <p15:clr>
            <a:srgbClr val="A4A3A4"/>
          </p15:clr>
        </p15:guide>
        <p15:guide id="15" pos="3348">
          <p15:clr>
            <a:srgbClr val="A4A3A4"/>
          </p15:clr>
        </p15:guide>
        <p15:guide id="16" pos="3754">
          <p15:clr>
            <a:srgbClr val="A4A3A4"/>
          </p15:clr>
        </p15:guide>
        <p15:guide id="17" pos="3931">
          <p15:clr>
            <a:srgbClr val="A4A3A4"/>
          </p15:clr>
        </p15:guide>
        <p15:guide id="18" pos="4342">
          <p15:clr>
            <a:srgbClr val="A4A3A4"/>
          </p15:clr>
        </p15:guide>
        <p15:guide id="19" pos="4531">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p:cSld name="Blank 4">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78798477"/>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60" userDrawn="1">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61">
          <p15:clr>
            <a:srgbClr val="A4A3A4"/>
          </p15:clr>
        </p15:guide>
        <p15:guide id="15" pos="3348">
          <p15:clr>
            <a:srgbClr val="A4A3A4"/>
          </p15:clr>
        </p15:guide>
        <p15:guide id="16" pos="3754">
          <p15:clr>
            <a:srgbClr val="A4A3A4"/>
          </p15:clr>
        </p15:guide>
        <p15:guide id="17" pos="3931">
          <p15:clr>
            <a:srgbClr val="A4A3A4"/>
          </p15:clr>
        </p15:guide>
        <p15:guide id="18" pos="4342">
          <p15:clr>
            <a:srgbClr val="A4A3A4"/>
          </p15:clr>
        </p15:guide>
        <p15:guide id="19" pos="4531">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Content Graphic">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FBC87E-4CC9-0F44-6DF9-7F6E2A04362F}"/>
              </a:ext>
            </a:extLst>
          </p:cNvPr>
          <p:cNvSpPr>
            <a:spLocks noGrp="1"/>
          </p:cNvSpPr>
          <p:nvPr>
            <p:ph type="title"/>
          </p:nvPr>
        </p:nvSpPr>
        <p:spPr>
          <a:xfrm>
            <a:off x="913532" y="1008742"/>
            <a:ext cx="10363918" cy="553998"/>
          </a:xfrm>
        </p:spPr>
        <p:txBody>
          <a:bodyPr/>
          <a:lstStyle>
            <a:lvl1pPr>
              <a:defRPr>
                <a:solidFill>
                  <a:schemeClr val="tx1"/>
                </a:solidFill>
              </a:defRPr>
            </a:lvl1pPr>
          </a:lstStyle>
          <a:p>
            <a:r>
              <a:rPr lang="en-US"/>
              <a:t>Click to edit Master title style</a:t>
            </a:r>
          </a:p>
        </p:txBody>
      </p:sp>
      <p:sp>
        <p:nvSpPr>
          <p:cNvPr id="3" name="Content Placeholder 3">
            <a:extLst>
              <a:ext uri="{FF2B5EF4-FFF2-40B4-BE49-F238E27FC236}">
                <a16:creationId xmlns:a16="http://schemas.microsoft.com/office/drawing/2014/main" id="{2155222B-26E4-2F43-D7F5-FC045289128D}"/>
              </a:ext>
            </a:extLst>
          </p:cNvPr>
          <p:cNvSpPr>
            <a:spLocks noGrp="1"/>
          </p:cNvSpPr>
          <p:nvPr>
            <p:ph sz="quarter" idx="10"/>
          </p:nvPr>
        </p:nvSpPr>
        <p:spPr>
          <a:xfrm>
            <a:off x="913382" y="2017712"/>
            <a:ext cx="10364218" cy="4251325"/>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4">
            <a:extLst>
              <a:ext uri="{FF2B5EF4-FFF2-40B4-BE49-F238E27FC236}">
                <a16:creationId xmlns:a16="http://schemas.microsoft.com/office/drawing/2014/main" id="{49DBCD25-6DFA-052F-4ED9-1E8C8737F934}"/>
              </a:ext>
            </a:extLst>
          </p:cNvPr>
          <p:cNvSpPr>
            <a:spLocks noGrp="1"/>
          </p:cNvSpPr>
          <p:nvPr>
            <p:ph type="body" sz="quarter" idx="11" hasCustomPrompt="1"/>
          </p:nvPr>
        </p:nvSpPr>
        <p:spPr>
          <a:xfrm>
            <a:off x="913532" y="843642"/>
            <a:ext cx="10363918" cy="153888"/>
          </a:xfrm>
        </p:spPr>
        <p:txBody>
          <a:bodyPr/>
          <a:lstStyle>
            <a:lvl1pPr marL="0" indent="0">
              <a:buNone/>
              <a:defRPr sz="1000" cap="all" baseline="0"/>
            </a:lvl1pPr>
            <a:lvl2pPr marL="228600" indent="0">
              <a:buNone/>
              <a:defRPr/>
            </a:lvl2pPr>
            <a:lvl3pPr marL="457200" indent="0">
              <a:buNone/>
              <a:defRPr/>
            </a:lvl3pPr>
            <a:lvl4pPr marL="661988" indent="0">
              <a:buNone/>
              <a:defRPr/>
            </a:lvl4pPr>
            <a:lvl5pPr marL="855663" indent="0">
              <a:buNone/>
              <a:defRPr/>
            </a:lvl5pPr>
          </a:lstStyle>
          <a:p>
            <a:pPr lvl="0"/>
            <a:r>
              <a:rPr lang="en-US"/>
              <a:t>Click to edit eyebrow style</a:t>
            </a:r>
          </a:p>
        </p:txBody>
      </p:sp>
    </p:spTree>
    <p:extLst>
      <p:ext uri="{BB962C8B-B14F-4D97-AF65-F5344CB8AC3E}">
        <p14:creationId xmlns:p14="http://schemas.microsoft.com/office/powerpoint/2010/main" val="2633805135"/>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60" userDrawn="1">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61">
          <p15:clr>
            <a:srgbClr val="A4A3A4"/>
          </p15:clr>
        </p15:guide>
        <p15:guide id="15" pos="3348">
          <p15:clr>
            <a:srgbClr val="A4A3A4"/>
          </p15:clr>
        </p15:guide>
        <p15:guide id="16" pos="3754">
          <p15:clr>
            <a:srgbClr val="A4A3A4"/>
          </p15:clr>
        </p15:guide>
        <p15:guide id="17" pos="3931">
          <p15:clr>
            <a:srgbClr val="A4A3A4"/>
          </p15:clr>
        </p15:guide>
        <p15:guide id="18" pos="4342">
          <p15:clr>
            <a:srgbClr val="A4A3A4"/>
          </p15:clr>
        </p15:guide>
        <p15:guide id="19" pos="4531">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Content Graphic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96318D53-3286-EAEB-3098-F1081AF276A8}"/>
              </a:ext>
            </a:extLst>
          </p:cNvPr>
          <p:cNvPicPr>
            <a:picLocks noChangeAspect="1"/>
          </p:cNvPicPr>
          <p:nvPr userDrawn="1"/>
        </p:nvPicPr>
        <p:blipFill>
          <a:blip r:embed="rId3">
            <a:extLst>
              <a:ext uri="{BEBA8EAE-BF5A-486C-A8C5-ECC9F3942E4B}">
                <a14:imgProps xmlns:a14="http://schemas.microsoft.com/office/drawing/2010/main">
                  <a14:imgLayer r:embed="rId4">
                    <a14:imgEffect>
                      <a14:brightnessContrast bright="15000"/>
                    </a14:imgEffect>
                  </a14:imgLayer>
                </a14:imgProps>
              </a:ext>
            </a:extLst>
          </a:blip>
          <a:srcRect t="48" b="48"/>
          <a:stretch/>
        </p:blipFill>
        <p:spPr>
          <a:xfrm>
            <a:off x="578642" y="588018"/>
            <a:ext cx="11033446" cy="5681964"/>
          </a:xfrm>
          <a:prstGeom prst="roundRect">
            <a:avLst>
              <a:gd name="adj" fmla="val 2183"/>
            </a:avLst>
          </a:prstGeom>
        </p:spPr>
      </p:pic>
      <p:sp>
        <p:nvSpPr>
          <p:cNvPr id="3" name="Title 1">
            <a:extLst>
              <a:ext uri="{FF2B5EF4-FFF2-40B4-BE49-F238E27FC236}">
                <a16:creationId xmlns:a16="http://schemas.microsoft.com/office/drawing/2014/main" id="{3AD825C2-7FF1-3371-96A7-47B94663743F}"/>
              </a:ext>
            </a:extLst>
          </p:cNvPr>
          <p:cNvSpPr>
            <a:spLocks noGrp="1"/>
          </p:cNvSpPr>
          <p:nvPr>
            <p:ph type="title"/>
          </p:nvPr>
        </p:nvSpPr>
        <p:spPr>
          <a:xfrm>
            <a:off x="913532" y="1008742"/>
            <a:ext cx="10363918" cy="553998"/>
          </a:xfrm>
        </p:spPr>
        <p:txBody>
          <a:bodyPr/>
          <a:lstStyle>
            <a:lvl1pPr>
              <a:defRPr>
                <a:solidFill>
                  <a:schemeClr val="tx1"/>
                </a:solidFill>
              </a:defRPr>
            </a:lvl1pPr>
          </a:lstStyle>
          <a:p>
            <a:r>
              <a:rPr lang="en-US"/>
              <a:t>Click to edit Master title style</a:t>
            </a:r>
          </a:p>
        </p:txBody>
      </p:sp>
      <p:sp>
        <p:nvSpPr>
          <p:cNvPr id="4" name="Content Placeholder 3">
            <a:extLst>
              <a:ext uri="{FF2B5EF4-FFF2-40B4-BE49-F238E27FC236}">
                <a16:creationId xmlns:a16="http://schemas.microsoft.com/office/drawing/2014/main" id="{4DDFB201-BF2E-7E3A-CE08-CB33082FCE63}"/>
              </a:ext>
            </a:extLst>
          </p:cNvPr>
          <p:cNvSpPr>
            <a:spLocks noGrp="1"/>
          </p:cNvSpPr>
          <p:nvPr>
            <p:ph sz="quarter" idx="10"/>
          </p:nvPr>
        </p:nvSpPr>
        <p:spPr>
          <a:xfrm>
            <a:off x="913382" y="2017712"/>
            <a:ext cx="10364218" cy="4251325"/>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C83B56F-81D2-3B74-659E-75EE6D1D4858}"/>
              </a:ext>
            </a:extLst>
          </p:cNvPr>
          <p:cNvSpPr>
            <a:spLocks noGrp="1"/>
          </p:cNvSpPr>
          <p:nvPr>
            <p:ph type="body" sz="quarter" idx="11" hasCustomPrompt="1"/>
          </p:nvPr>
        </p:nvSpPr>
        <p:spPr>
          <a:xfrm>
            <a:off x="913532" y="843642"/>
            <a:ext cx="10363918" cy="153888"/>
          </a:xfrm>
        </p:spPr>
        <p:txBody>
          <a:bodyPr/>
          <a:lstStyle>
            <a:lvl1pPr marL="0" indent="0">
              <a:buNone/>
              <a:defRPr sz="1000" cap="all" baseline="0"/>
            </a:lvl1pPr>
            <a:lvl2pPr marL="228600" indent="0">
              <a:buNone/>
              <a:defRPr/>
            </a:lvl2pPr>
            <a:lvl3pPr marL="457200" indent="0">
              <a:buNone/>
              <a:defRPr/>
            </a:lvl3pPr>
            <a:lvl4pPr marL="661988" indent="0">
              <a:buNone/>
              <a:defRPr/>
            </a:lvl4pPr>
            <a:lvl5pPr marL="855663" indent="0">
              <a:buNone/>
              <a:defRPr/>
            </a:lvl5pPr>
          </a:lstStyle>
          <a:p>
            <a:pPr lvl="0"/>
            <a:r>
              <a:rPr lang="en-US"/>
              <a:t>Click to edit eyebrow style</a:t>
            </a:r>
          </a:p>
        </p:txBody>
      </p:sp>
    </p:spTree>
    <p:extLst>
      <p:ext uri="{BB962C8B-B14F-4D97-AF65-F5344CB8AC3E}">
        <p14:creationId xmlns:p14="http://schemas.microsoft.com/office/powerpoint/2010/main" val="305027332"/>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60" userDrawn="1">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61">
          <p15:clr>
            <a:srgbClr val="A4A3A4"/>
          </p15:clr>
        </p15:guide>
        <p15:guide id="15" pos="3348">
          <p15:clr>
            <a:srgbClr val="A4A3A4"/>
          </p15:clr>
        </p15:guide>
        <p15:guide id="16" pos="3754">
          <p15:clr>
            <a:srgbClr val="A4A3A4"/>
          </p15:clr>
        </p15:guide>
        <p15:guide id="17" pos="3931">
          <p15:clr>
            <a:srgbClr val="A4A3A4"/>
          </p15:clr>
        </p15:guide>
        <p15:guide id="18" pos="4342">
          <p15:clr>
            <a:srgbClr val="A4A3A4"/>
          </p15:clr>
        </p15:guide>
        <p15:guide id="19" pos="4531">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Content Graphic 3">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FB6B235D-925E-935A-C0D1-66A1BCB69698}"/>
              </a:ext>
            </a:extLst>
          </p:cNvPr>
          <p:cNvPicPr>
            <a:picLocks noChangeAspect="1"/>
          </p:cNvPicPr>
          <p:nvPr userDrawn="1"/>
        </p:nvPicPr>
        <p:blipFill>
          <a:blip r:embed="rId3">
            <a:lum bright="10000"/>
            <a:extLst>
              <a:ext uri="{96DAC541-7B7A-43D3-8B79-37D633B846F1}">
                <asvg:svgBlip xmlns:asvg="http://schemas.microsoft.com/office/drawing/2016/SVG/main" r:embed="rId4"/>
              </a:ext>
            </a:extLst>
          </a:blip>
          <a:srcRect l="29" r="29"/>
          <a:stretch/>
        </p:blipFill>
        <p:spPr>
          <a:xfrm>
            <a:off x="578642" y="588018"/>
            <a:ext cx="11033446" cy="5681964"/>
          </a:xfrm>
          <a:prstGeom prst="roundRect">
            <a:avLst>
              <a:gd name="adj" fmla="val 2183"/>
            </a:avLst>
          </a:prstGeom>
        </p:spPr>
      </p:pic>
      <p:sp>
        <p:nvSpPr>
          <p:cNvPr id="3" name="Title 1">
            <a:extLst>
              <a:ext uri="{FF2B5EF4-FFF2-40B4-BE49-F238E27FC236}">
                <a16:creationId xmlns:a16="http://schemas.microsoft.com/office/drawing/2014/main" id="{38A31E95-ADF9-9E3F-1324-0D2A40C31A9D}"/>
              </a:ext>
            </a:extLst>
          </p:cNvPr>
          <p:cNvSpPr>
            <a:spLocks noGrp="1"/>
          </p:cNvSpPr>
          <p:nvPr>
            <p:ph type="title"/>
          </p:nvPr>
        </p:nvSpPr>
        <p:spPr>
          <a:xfrm>
            <a:off x="913532" y="1008742"/>
            <a:ext cx="10363918" cy="553998"/>
          </a:xfrm>
        </p:spPr>
        <p:txBody>
          <a:bodyPr/>
          <a:lstStyle>
            <a:lvl1pPr>
              <a:defRPr>
                <a:solidFill>
                  <a:schemeClr val="tx1"/>
                </a:solidFill>
              </a:defRPr>
            </a:lvl1pPr>
          </a:lstStyle>
          <a:p>
            <a:r>
              <a:rPr lang="en-US"/>
              <a:t>Click to edit Master title style</a:t>
            </a:r>
          </a:p>
        </p:txBody>
      </p:sp>
      <p:sp>
        <p:nvSpPr>
          <p:cNvPr id="4" name="Content Placeholder 3">
            <a:extLst>
              <a:ext uri="{FF2B5EF4-FFF2-40B4-BE49-F238E27FC236}">
                <a16:creationId xmlns:a16="http://schemas.microsoft.com/office/drawing/2014/main" id="{855F23D6-B0F2-95EC-6A60-E33F63B03998}"/>
              </a:ext>
            </a:extLst>
          </p:cNvPr>
          <p:cNvSpPr>
            <a:spLocks noGrp="1"/>
          </p:cNvSpPr>
          <p:nvPr>
            <p:ph sz="quarter" idx="10"/>
          </p:nvPr>
        </p:nvSpPr>
        <p:spPr>
          <a:xfrm>
            <a:off x="913382" y="2017712"/>
            <a:ext cx="10364218" cy="4251325"/>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01A9544-8C8F-F52A-1876-F01F4D0915FE}"/>
              </a:ext>
            </a:extLst>
          </p:cNvPr>
          <p:cNvSpPr>
            <a:spLocks noGrp="1"/>
          </p:cNvSpPr>
          <p:nvPr>
            <p:ph type="body" sz="quarter" idx="11" hasCustomPrompt="1"/>
          </p:nvPr>
        </p:nvSpPr>
        <p:spPr>
          <a:xfrm>
            <a:off x="913532" y="843642"/>
            <a:ext cx="10363918" cy="153888"/>
          </a:xfrm>
        </p:spPr>
        <p:txBody>
          <a:bodyPr/>
          <a:lstStyle>
            <a:lvl1pPr marL="0" indent="0">
              <a:buNone/>
              <a:defRPr sz="1000" cap="all" baseline="0"/>
            </a:lvl1pPr>
            <a:lvl2pPr marL="228600" indent="0">
              <a:buNone/>
              <a:defRPr/>
            </a:lvl2pPr>
            <a:lvl3pPr marL="457200" indent="0">
              <a:buNone/>
              <a:defRPr/>
            </a:lvl3pPr>
            <a:lvl4pPr marL="661988" indent="0">
              <a:buNone/>
              <a:defRPr/>
            </a:lvl4pPr>
            <a:lvl5pPr marL="855663" indent="0">
              <a:buNone/>
              <a:defRPr/>
            </a:lvl5pPr>
          </a:lstStyle>
          <a:p>
            <a:pPr lvl="0"/>
            <a:r>
              <a:rPr lang="en-US"/>
              <a:t>Click to edit eyebrow style</a:t>
            </a:r>
          </a:p>
        </p:txBody>
      </p:sp>
    </p:spTree>
    <p:extLst>
      <p:ext uri="{BB962C8B-B14F-4D97-AF65-F5344CB8AC3E}">
        <p14:creationId xmlns:p14="http://schemas.microsoft.com/office/powerpoint/2010/main" val="1470113536"/>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60" userDrawn="1">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61">
          <p15:clr>
            <a:srgbClr val="A4A3A4"/>
          </p15:clr>
        </p15:guide>
        <p15:guide id="15" pos="3348">
          <p15:clr>
            <a:srgbClr val="A4A3A4"/>
          </p15:clr>
        </p15:guide>
        <p15:guide id="16" pos="3754">
          <p15:clr>
            <a:srgbClr val="A4A3A4"/>
          </p15:clr>
        </p15:guide>
        <p15:guide id="17" pos="3931">
          <p15:clr>
            <a:srgbClr val="A4A3A4"/>
          </p15:clr>
        </p15:guide>
        <p15:guide id="18" pos="4342">
          <p15:clr>
            <a:srgbClr val="A4A3A4"/>
          </p15:clr>
        </p15:guide>
        <p15:guide id="19" pos="4531">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Big Numb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E53C62E-72E5-F065-0EA5-5455A61A105D}"/>
              </a:ext>
            </a:extLst>
          </p:cNvPr>
          <p:cNvSpPr>
            <a:spLocks noGrp="1"/>
          </p:cNvSpPr>
          <p:nvPr>
            <p:ph type="title" hasCustomPrompt="1"/>
          </p:nvPr>
        </p:nvSpPr>
        <p:spPr>
          <a:xfrm>
            <a:off x="2147823" y="1778853"/>
            <a:ext cx="7896354" cy="2462213"/>
          </a:xfrm>
        </p:spPr>
        <p:txBody>
          <a:bodyPr/>
          <a:lstStyle>
            <a:lvl1pPr marL="0" indent="0" algn="ctr">
              <a:buFont typeface="Arial" panose="020B0604020202020204" pitchFamily="34" charset="0"/>
              <a:buNone/>
              <a:defRPr sz="16000">
                <a:latin typeface="+mn-lt"/>
              </a:defRPr>
            </a:lvl1pPr>
          </a:lstStyle>
          <a:p>
            <a:r>
              <a:rPr lang="en-US"/>
              <a:t>##</a:t>
            </a:r>
          </a:p>
        </p:txBody>
      </p:sp>
      <p:sp>
        <p:nvSpPr>
          <p:cNvPr id="6" name="Text Placeholder 5">
            <a:extLst>
              <a:ext uri="{FF2B5EF4-FFF2-40B4-BE49-F238E27FC236}">
                <a16:creationId xmlns:a16="http://schemas.microsoft.com/office/drawing/2014/main" id="{E61FDE9D-CE47-EE58-DDEB-A4E2C9956FDB}"/>
              </a:ext>
            </a:extLst>
          </p:cNvPr>
          <p:cNvSpPr>
            <a:spLocks noGrp="1"/>
          </p:cNvSpPr>
          <p:nvPr>
            <p:ph type="body" sz="quarter" idx="10" hasCustomPrompt="1"/>
          </p:nvPr>
        </p:nvSpPr>
        <p:spPr>
          <a:xfrm>
            <a:off x="2146300" y="4253885"/>
            <a:ext cx="7899400" cy="246221"/>
          </a:xfrm>
        </p:spPr>
        <p:txBody>
          <a:bodyPr/>
          <a:lstStyle>
            <a:lvl1pPr marL="0" indent="0" algn="ctr">
              <a:buNone/>
              <a:defRPr sz="1600"/>
            </a:lvl1pPr>
            <a:lvl2pPr marL="228600" indent="0" algn="ctr">
              <a:buNone/>
              <a:defRPr/>
            </a:lvl2pPr>
            <a:lvl3pPr marL="457200" indent="0" algn="ctr">
              <a:buNone/>
              <a:defRPr/>
            </a:lvl3pPr>
            <a:lvl4pPr marL="661988" indent="0" algn="ctr">
              <a:buNone/>
              <a:defRPr/>
            </a:lvl4pPr>
            <a:lvl5pPr marL="855663" indent="0" algn="ctr">
              <a:buNone/>
              <a:defRPr/>
            </a:lvl5pPr>
          </a:lstStyle>
          <a:p>
            <a:pPr lvl="0"/>
            <a:r>
              <a:rPr lang="en-US"/>
              <a:t>Click to edit subtext style</a:t>
            </a:r>
          </a:p>
        </p:txBody>
      </p:sp>
      <p:sp>
        <p:nvSpPr>
          <p:cNvPr id="7" name="Text Placeholder 5">
            <a:extLst>
              <a:ext uri="{FF2B5EF4-FFF2-40B4-BE49-F238E27FC236}">
                <a16:creationId xmlns:a16="http://schemas.microsoft.com/office/drawing/2014/main" id="{483921F1-D334-EC88-D639-C6492418B9DD}"/>
              </a:ext>
            </a:extLst>
          </p:cNvPr>
          <p:cNvSpPr>
            <a:spLocks noGrp="1"/>
          </p:cNvSpPr>
          <p:nvPr>
            <p:ph type="body" sz="quarter" idx="11" hasCustomPrompt="1"/>
          </p:nvPr>
        </p:nvSpPr>
        <p:spPr>
          <a:xfrm>
            <a:off x="2146300" y="5384185"/>
            <a:ext cx="7899400" cy="153888"/>
          </a:xfrm>
        </p:spPr>
        <p:txBody>
          <a:bodyPr/>
          <a:lstStyle>
            <a:lvl1pPr marL="0" indent="0" algn="ctr">
              <a:buNone/>
              <a:defRPr sz="1000"/>
            </a:lvl1pPr>
            <a:lvl2pPr marL="228600" indent="0" algn="ctr">
              <a:buNone/>
              <a:defRPr/>
            </a:lvl2pPr>
            <a:lvl3pPr marL="457200" indent="0" algn="ctr">
              <a:buNone/>
              <a:defRPr/>
            </a:lvl3pPr>
            <a:lvl4pPr marL="661988" indent="0" algn="ctr">
              <a:buNone/>
              <a:defRPr/>
            </a:lvl4pPr>
            <a:lvl5pPr marL="855663" indent="0" algn="ctr">
              <a:buNone/>
              <a:defRPr/>
            </a:lvl5pPr>
          </a:lstStyle>
          <a:p>
            <a:pPr lvl="0"/>
            <a:r>
              <a:rPr lang="en-US"/>
              <a:t>Click to edit footer style</a:t>
            </a:r>
          </a:p>
        </p:txBody>
      </p:sp>
    </p:spTree>
    <p:extLst>
      <p:ext uri="{BB962C8B-B14F-4D97-AF65-F5344CB8AC3E}">
        <p14:creationId xmlns:p14="http://schemas.microsoft.com/office/powerpoint/2010/main" val="3343532287"/>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60" userDrawn="1">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61">
          <p15:clr>
            <a:srgbClr val="A4A3A4"/>
          </p15:clr>
        </p15:guide>
        <p15:guide id="15" pos="3348">
          <p15:clr>
            <a:srgbClr val="A4A3A4"/>
          </p15:clr>
        </p15:guide>
        <p15:guide id="16" pos="3754">
          <p15:clr>
            <a:srgbClr val="A4A3A4"/>
          </p15:clr>
        </p15:guide>
        <p15:guide id="17" pos="3931">
          <p15:clr>
            <a:srgbClr val="A4A3A4"/>
          </p15:clr>
        </p15:guide>
        <p15:guide id="18" pos="4342">
          <p15:clr>
            <a:srgbClr val="A4A3A4"/>
          </p15:clr>
        </p15:guide>
        <p15:guide id="19" pos="4531">
          <p15:clr>
            <a:srgbClr val="A4A3A4"/>
          </p15:clr>
        </p15:guide>
        <p15:guide id="20" pos="4937">
          <p15:clr>
            <a:srgbClr val="A4A3A4"/>
          </p15:clr>
        </p15:guide>
        <p15:guide id="21" pos="5120">
          <p15:clr>
            <a:srgbClr val="A4A3A4"/>
          </p15:clr>
        </p15:guide>
        <p15:guide id="22" pos="5529">
          <p15:clr>
            <a:srgbClr val="A4A3A4"/>
          </p15:clr>
        </p15:guide>
        <p15:guide id="23" pos="5712" userDrawn="1">
          <p15:clr>
            <a:srgbClr val="A4A3A4"/>
          </p15:clr>
        </p15:guide>
        <p15:guide id="24" pos="6120" userDrawn="1">
          <p15:clr>
            <a:srgbClr val="A4A3A4"/>
          </p15:clr>
        </p15:guide>
        <p15:guide id="25" pos="6308">
          <p15:clr>
            <a:srgbClr val="A4A3A4"/>
          </p15:clr>
        </p15:guide>
        <p15:guide id="26" pos="6717">
          <p15:clr>
            <a:srgbClr val="A4A3A4"/>
          </p15:clr>
        </p15:guide>
        <p15:guide id="27" pos="6900">
          <p15:clr>
            <a:srgbClr val="A4A3A4"/>
          </p15:clr>
        </p15:guide>
        <p15:guide id="28" orient="horz" pos="888" userDrawn="1">
          <p15:clr>
            <a:srgbClr val="5ACBF0"/>
          </p15:clr>
        </p15:guide>
        <p15:guide id="29" orient="horz" pos="1271">
          <p15:clr>
            <a:srgbClr val="5ACBF0"/>
          </p15:clr>
        </p15:guide>
        <p15:guide id="30" orient="horz" pos="288">
          <p15:clr>
            <a:srgbClr val="5ACBF0"/>
          </p15:clr>
        </p15:guide>
      </p15:sldGuideLst>
    </p:ext>
  </p:extLst>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Big Number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itle 3">
            <a:extLst>
              <a:ext uri="{FF2B5EF4-FFF2-40B4-BE49-F238E27FC236}">
                <a16:creationId xmlns:a16="http://schemas.microsoft.com/office/drawing/2014/main" id="{4CD05008-D889-2657-9E64-AE1A68432B3A}"/>
              </a:ext>
            </a:extLst>
          </p:cNvPr>
          <p:cNvSpPr>
            <a:spLocks noGrp="1"/>
          </p:cNvSpPr>
          <p:nvPr>
            <p:ph type="title" hasCustomPrompt="1"/>
          </p:nvPr>
        </p:nvSpPr>
        <p:spPr>
          <a:xfrm>
            <a:off x="2147823" y="1778853"/>
            <a:ext cx="7896354" cy="2462213"/>
          </a:xfrm>
        </p:spPr>
        <p:txBody>
          <a:bodyPr/>
          <a:lstStyle>
            <a:lvl1pPr marL="0" indent="0" algn="ctr">
              <a:buFont typeface="Arial" panose="020B0604020202020204" pitchFamily="34" charset="0"/>
              <a:buNone/>
              <a:defRPr sz="16000">
                <a:latin typeface="+mn-lt"/>
              </a:defRPr>
            </a:lvl1pPr>
          </a:lstStyle>
          <a:p>
            <a:r>
              <a:rPr lang="en-US"/>
              <a:t>##</a:t>
            </a:r>
          </a:p>
        </p:txBody>
      </p:sp>
      <p:sp>
        <p:nvSpPr>
          <p:cNvPr id="4" name="Text Placeholder 5">
            <a:extLst>
              <a:ext uri="{FF2B5EF4-FFF2-40B4-BE49-F238E27FC236}">
                <a16:creationId xmlns:a16="http://schemas.microsoft.com/office/drawing/2014/main" id="{B90B9417-A140-ED0E-9B15-EC46E435206D}"/>
              </a:ext>
            </a:extLst>
          </p:cNvPr>
          <p:cNvSpPr>
            <a:spLocks noGrp="1"/>
          </p:cNvSpPr>
          <p:nvPr>
            <p:ph type="body" sz="quarter" idx="10" hasCustomPrompt="1"/>
          </p:nvPr>
        </p:nvSpPr>
        <p:spPr>
          <a:xfrm>
            <a:off x="2146300" y="4253885"/>
            <a:ext cx="7899400" cy="246221"/>
          </a:xfrm>
        </p:spPr>
        <p:txBody>
          <a:bodyPr/>
          <a:lstStyle>
            <a:lvl1pPr marL="0" indent="0" algn="ctr">
              <a:buNone/>
              <a:defRPr sz="1600"/>
            </a:lvl1pPr>
            <a:lvl2pPr marL="228600" indent="0" algn="ctr">
              <a:buNone/>
              <a:defRPr/>
            </a:lvl2pPr>
            <a:lvl3pPr marL="457200" indent="0" algn="ctr">
              <a:buNone/>
              <a:defRPr/>
            </a:lvl3pPr>
            <a:lvl4pPr marL="661988" indent="0" algn="ctr">
              <a:buNone/>
              <a:defRPr/>
            </a:lvl4pPr>
            <a:lvl5pPr marL="855663" indent="0" algn="ctr">
              <a:buNone/>
              <a:defRPr/>
            </a:lvl5pPr>
          </a:lstStyle>
          <a:p>
            <a:pPr lvl="0"/>
            <a:r>
              <a:rPr lang="en-US"/>
              <a:t>Click to edit subtext style</a:t>
            </a:r>
          </a:p>
        </p:txBody>
      </p:sp>
      <p:sp>
        <p:nvSpPr>
          <p:cNvPr id="5" name="Text Placeholder 5">
            <a:extLst>
              <a:ext uri="{FF2B5EF4-FFF2-40B4-BE49-F238E27FC236}">
                <a16:creationId xmlns:a16="http://schemas.microsoft.com/office/drawing/2014/main" id="{AE6AC568-C052-9C82-938A-92DB6B485D9D}"/>
              </a:ext>
            </a:extLst>
          </p:cNvPr>
          <p:cNvSpPr>
            <a:spLocks noGrp="1"/>
          </p:cNvSpPr>
          <p:nvPr>
            <p:ph type="body" sz="quarter" idx="11" hasCustomPrompt="1"/>
          </p:nvPr>
        </p:nvSpPr>
        <p:spPr>
          <a:xfrm>
            <a:off x="2146300" y="5384185"/>
            <a:ext cx="7899400" cy="153888"/>
          </a:xfrm>
        </p:spPr>
        <p:txBody>
          <a:bodyPr/>
          <a:lstStyle>
            <a:lvl1pPr marL="0" indent="0" algn="ctr">
              <a:buNone/>
              <a:defRPr sz="1000"/>
            </a:lvl1pPr>
            <a:lvl2pPr marL="228600" indent="0" algn="ctr">
              <a:buNone/>
              <a:defRPr/>
            </a:lvl2pPr>
            <a:lvl3pPr marL="457200" indent="0" algn="ctr">
              <a:buNone/>
              <a:defRPr/>
            </a:lvl3pPr>
            <a:lvl4pPr marL="661988" indent="0" algn="ctr">
              <a:buNone/>
              <a:defRPr/>
            </a:lvl4pPr>
            <a:lvl5pPr marL="855663" indent="0" algn="ctr">
              <a:buNone/>
              <a:defRPr/>
            </a:lvl5pPr>
          </a:lstStyle>
          <a:p>
            <a:pPr lvl="0"/>
            <a:r>
              <a:rPr lang="en-US"/>
              <a:t>Click to edit footer style</a:t>
            </a:r>
          </a:p>
        </p:txBody>
      </p:sp>
    </p:spTree>
    <p:extLst>
      <p:ext uri="{BB962C8B-B14F-4D97-AF65-F5344CB8AC3E}">
        <p14:creationId xmlns:p14="http://schemas.microsoft.com/office/powerpoint/2010/main" val="3213865223"/>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60">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61">
          <p15:clr>
            <a:srgbClr val="A4A3A4"/>
          </p15:clr>
        </p15:guide>
        <p15:guide id="15" pos="3348">
          <p15:clr>
            <a:srgbClr val="A4A3A4"/>
          </p15:clr>
        </p15:guide>
        <p15:guide id="16" pos="3754">
          <p15:clr>
            <a:srgbClr val="A4A3A4"/>
          </p15:clr>
        </p15:guide>
        <p15:guide id="17" pos="3931">
          <p15:clr>
            <a:srgbClr val="A4A3A4"/>
          </p15:clr>
        </p15:guide>
        <p15:guide id="18" pos="4342">
          <p15:clr>
            <a:srgbClr val="A4A3A4"/>
          </p15:clr>
        </p15:guide>
        <p15:guide id="19" pos="4531">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Big Number 3">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itle 3">
            <a:extLst>
              <a:ext uri="{FF2B5EF4-FFF2-40B4-BE49-F238E27FC236}">
                <a16:creationId xmlns:a16="http://schemas.microsoft.com/office/drawing/2014/main" id="{F1F03AAB-35E4-75D5-BC32-B2CE3D93644D}"/>
              </a:ext>
            </a:extLst>
          </p:cNvPr>
          <p:cNvSpPr>
            <a:spLocks noGrp="1"/>
          </p:cNvSpPr>
          <p:nvPr>
            <p:ph type="title" hasCustomPrompt="1"/>
          </p:nvPr>
        </p:nvSpPr>
        <p:spPr>
          <a:xfrm>
            <a:off x="2147823" y="1778853"/>
            <a:ext cx="7896354" cy="2462213"/>
          </a:xfrm>
        </p:spPr>
        <p:txBody>
          <a:bodyPr/>
          <a:lstStyle>
            <a:lvl1pPr marL="0" indent="0" algn="ctr">
              <a:buFont typeface="Arial" panose="020B0604020202020204" pitchFamily="34" charset="0"/>
              <a:buNone/>
              <a:defRPr sz="16000">
                <a:latin typeface="+mn-lt"/>
              </a:defRPr>
            </a:lvl1pPr>
          </a:lstStyle>
          <a:p>
            <a:r>
              <a:rPr lang="en-US"/>
              <a:t>##</a:t>
            </a:r>
          </a:p>
        </p:txBody>
      </p:sp>
      <p:sp>
        <p:nvSpPr>
          <p:cNvPr id="4" name="Text Placeholder 5">
            <a:extLst>
              <a:ext uri="{FF2B5EF4-FFF2-40B4-BE49-F238E27FC236}">
                <a16:creationId xmlns:a16="http://schemas.microsoft.com/office/drawing/2014/main" id="{D1F2F5D4-3A80-B49A-353F-38D18DF589C8}"/>
              </a:ext>
            </a:extLst>
          </p:cNvPr>
          <p:cNvSpPr>
            <a:spLocks noGrp="1"/>
          </p:cNvSpPr>
          <p:nvPr>
            <p:ph type="body" sz="quarter" idx="10" hasCustomPrompt="1"/>
          </p:nvPr>
        </p:nvSpPr>
        <p:spPr>
          <a:xfrm>
            <a:off x="2146300" y="4253885"/>
            <a:ext cx="7899400" cy="246221"/>
          </a:xfrm>
        </p:spPr>
        <p:txBody>
          <a:bodyPr/>
          <a:lstStyle>
            <a:lvl1pPr marL="0" indent="0" algn="ctr">
              <a:buNone/>
              <a:defRPr sz="1600"/>
            </a:lvl1pPr>
            <a:lvl2pPr marL="228600" indent="0" algn="ctr">
              <a:buNone/>
              <a:defRPr/>
            </a:lvl2pPr>
            <a:lvl3pPr marL="457200" indent="0" algn="ctr">
              <a:buNone/>
              <a:defRPr/>
            </a:lvl3pPr>
            <a:lvl4pPr marL="661988" indent="0" algn="ctr">
              <a:buNone/>
              <a:defRPr/>
            </a:lvl4pPr>
            <a:lvl5pPr marL="855663" indent="0" algn="ctr">
              <a:buNone/>
              <a:defRPr/>
            </a:lvl5pPr>
          </a:lstStyle>
          <a:p>
            <a:pPr lvl="0"/>
            <a:r>
              <a:rPr lang="en-US"/>
              <a:t>Click to edit subtext style</a:t>
            </a:r>
          </a:p>
        </p:txBody>
      </p:sp>
      <p:sp>
        <p:nvSpPr>
          <p:cNvPr id="5" name="Text Placeholder 5">
            <a:extLst>
              <a:ext uri="{FF2B5EF4-FFF2-40B4-BE49-F238E27FC236}">
                <a16:creationId xmlns:a16="http://schemas.microsoft.com/office/drawing/2014/main" id="{E7DA8D6A-DC14-6890-FE2C-FDB67210F327}"/>
              </a:ext>
            </a:extLst>
          </p:cNvPr>
          <p:cNvSpPr>
            <a:spLocks noGrp="1"/>
          </p:cNvSpPr>
          <p:nvPr>
            <p:ph type="body" sz="quarter" idx="11" hasCustomPrompt="1"/>
          </p:nvPr>
        </p:nvSpPr>
        <p:spPr>
          <a:xfrm>
            <a:off x="2146300" y="5384185"/>
            <a:ext cx="7899400" cy="153888"/>
          </a:xfrm>
        </p:spPr>
        <p:txBody>
          <a:bodyPr/>
          <a:lstStyle>
            <a:lvl1pPr marL="0" indent="0" algn="ctr">
              <a:buNone/>
              <a:defRPr sz="1000"/>
            </a:lvl1pPr>
            <a:lvl2pPr marL="228600" indent="0" algn="ctr">
              <a:buNone/>
              <a:defRPr/>
            </a:lvl2pPr>
            <a:lvl3pPr marL="457200" indent="0" algn="ctr">
              <a:buNone/>
              <a:defRPr/>
            </a:lvl3pPr>
            <a:lvl4pPr marL="661988" indent="0" algn="ctr">
              <a:buNone/>
              <a:defRPr/>
            </a:lvl4pPr>
            <a:lvl5pPr marL="855663" indent="0" algn="ctr">
              <a:buNone/>
              <a:defRPr/>
            </a:lvl5pPr>
          </a:lstStyle>
          <a:p>
            <a:pPr lvl="0"/>
            <a:r>
              <a:rPr lang="en-US"/>
              <a:t>Click to edit footer style</a:t>
            </a:r>
          </a:p>
        </p:txBody>
      </p:sp>
    </p:spTree>
    <p:extLst>
      <p:ext uri="{BB962C8B-B14F-4D97-AF65-F5344CB8AC3E}">
        <p14:creationId xmlns:p14="http://schemas.microsoft.com/office/powerpoint/2010/main" val="2096082983"/>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60">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61">
          <p15:clr>
            <a:srgbClr val="A4A3A4"/>
          </p15:clr>
        </p15:guide>
        <p15:guide id="15" pos="3348">
          <p15:clr>
            <a:srgbClr val="A4A3A4"/>
          </p15:clr>
        </p15:guide>
        <p15:guide id="16" pos="3754">
          <p15:clr>
            <a:srgbClr val="A4A3A4"/>
          </p15:clr>
        </p15:guide>
        <p15:guide id="17" pos="3931">
          <p15:clr>
            <a:srgbClr val="A4A3A4"/>
          </p15:clr>
        </p15:guide>
        <p15:guide id="18" pos="4342">
          <p15:clr>
            <a:srgbClr val="A4A3A4"/>
          </p15:clr>
        </p15:guide>
        <p15:guide id="19" pos="4531">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Quote Slide">
    <p:bg>
      <p:bgPr>
        <a:solidFill>
          <a:srgbClr val="FFF8F3"/>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F728B26F-D58F-C59C-79A9-B632CC130CA9}"/>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4925569"/>
            <a:ext cx="12192000" cy="1932431"/>
          </a:xfrm>
          <a:prstGeom prst="rect">
            <a:avLst/>
          </a:prstGeom>
        </p:spPr>
      </p:pic>
      <p:sp>
        <p:nvSpPr>
          <p:cNvPr id="2" name="Title 1">
            <a:extLst>
              <a:ext uri="{FF2B5EF4-FFF2-40B4-BE49-F238E27FC236}">
                <a16:creationId xmlns:a16="http://schemas.microsoft.com/office/drawing/2014/main" id="{4C7EB123-B336-56F7-07B9-7157FE92A3BD}"/>
              </a:ext>
            </a:extLst>
          </p:cNvPr>
          <p:cNvSpPr>
            <a:spLocks noGrp="1"/>
          </p:cNvSpPr>
          <p:nvPr>
            <p:ph type="title" hasCustomPrompt="1"/>
          </p:nvPr>
        </p:nvSpPr>
        <p:spPr>
          <a:xfrm>
            <a:off x="570830" y="3121223"/>
            <a:ext cx="5958557" cy="307777"/>
          </a:xfrm>
        </p:spPr>
        <p:txBody>
          <a:bodyPr anchor="b" anchorCtr="0"/>
          <a:lstStyle>
            <a:lvl1pPr>
              <a:defRPr sz="2000">
                <a:latin typeface="+mn-lt"/>
              </a:defRPr>
            </a:lvl1pPr>
          </a:lstStyle>
          <a:p>
            <a:r>
              <a:rPr lang="en-US"/>
              <a:t>Click to edit quote style</a:t>
            </a:r>
          </a:p>
        </p:txBody>
      </p:sp>
      <p:sp>
        <p:nvSpPr>
          <p:cNvPr id="6" name="Text Placeholder 5">
            <a:extLst>
              <a:ext uri="{FF2B5EF4-FFF2-40B4-BE49-F238E27FC236}">
                <a16:creationId xmlns:a16="http://schemas.microsoft.com/office/drawing/2014/main" id="{E17E51B3-B187-5510-113C-862CE543F9DF}"/>
              </a:ext>
            </a:extLst>
          </p:cNvPr>
          <p:cNvSpPr>
            <a:spLocks noGrp="1"/>
          </p:cNvSpPr>
          <p:nvPr>
            <p:ph type="body" sz="quarter" idx="10" hasCustomPrompt="1"/>
          </p:nvPr>
        </p:nvSpPr>
        <p:spPr>
          <a:xfrm>
            <a:off x="571500" y="3647032"/>
            <a:ext cx="5957887" cy="246221"/>
          </a:xfrm>
        </p:spPr>
        <p:txBody>
          <a:bodyPr/>
          <a:lstStyle>
            <a:lvl1pPr marL="0" indent="0" algn="r">
              <a:buNone/>
              <a:defRPr sz="1600"/>
            </a:lvl1pPr>
          </a:lstStyle>
          <a:p>
            <a:pPr lvl="0"/>
            <a:r>
              <a:rPr lang="en-US"/>
              <a:t>Quote author, Title, Organization</a:t>
            </a:r>
          </a:p>
        </p:txBody>
      </p:sp>
      <p:sp>
        <p:nvSpPr>
          <p:cNvPr id="11" name="Picture Placeholder" descr="This photo is a 'placeholder' only. Drag or drop your photo here, or click and tap the center to insert a photo.">
            <a:extLst>
              <a:ext uri="{FF2B5EF4-FFF2-40B4-BE49-F238E27FC236}">
                <a16:creationId xmlns:a16="http://schemas.microsoft.com/office/drawing/2014/main" id="{4F713963-A5EA-2AC4-41B1-2A1162C6E1A4}"/>
              </a:ext>
            </a:extLst>
          </p:cNvPr>
          <p:cNvSpPr>
            <a:spLocks noGrp="1"/>
          </p:cNvSpPr>
          <p:nvPr>
            <p:ph type="pic" sz="quarter" idx="11" hasCustomPrompt="1"/>
          </p:nvPr>
        </p:nvSpPr>
        <p:spPr bwMode="ltGray">
          <a:xfrm>
            <a:off x="7505699" y="1371600"/>
            <a:ext cx="4114800" cy="4114800"/>
          </a:xfrm>
          <a:prstGeom prst="roundRect">
            <a:avLst>
              <a:gd name="adj" fmla="val 2602"/>
            </a:avLst>
          </a:prstGeom>
          <a:blipFill>
            <a:blip r:embed="rId3" cstate="email">
              <a:extLst>
                <a:ext uri="{28A0092B-C50C-407E-A947-70E740481C1C}">
                  <a14:useLocalDpi xmlns:a14="http://schemas.microsoft.com/office/drawing/2010/main"/>
                </a:ext>
              </a:extLst>
            </a:blip>
            <a:stretch>
              <a:fillRect/>
            </a:stretch>
          </a:blipFill>
        </p:spPr>
        <p:txBody>
          <a:bodyPr lIns="0" tIns="1188720" rIns="0" anchor="t" anchorCtr="0">
            <a:noAutofit/>
          </a:bodyPr>
          <a:lstStyle>
            <a:lvl1pPr marL="0" indent="0" algn="ctr">
              <a:lnSpc>
                <a:spcPct val="100000"/>
              </a:lnSpc>
              <a:buNone/>
              <a:defRPr sz="1200" b="1">
                <a:solidFill>
                  <a:schemeClr val="tx1"/>
                </a:solidFill>
                <a:latin typeface="+mn-lt"/>
                <a:cs typeface="Segoe Sans Display" pitchFamily="2" charset="0"/>
              </a:defRPr>
            </a:lvl1pPr>
          </a:lstStyle>
          <a:p>
            <a:r>
              <a:rPr lang="en-US"/>
              <a:t>Drag &amp; drop your photo here </a:t>
            </a:r>
            <a:br>
              <a:rPr lang="en-US"/>
            </a:br>
            <a:r>
              <a:rPr lang="en-US"/>
              <a:t>or click or tap icon below </a:t>
            </a:r>
            <a:br>
              <a:rPr lang="en-US"/>
            </a:br>
            <a:r>
              <a:rPr lang="en-US"/>
              <a:t>to insert</a:t>
            </a:r>
          </a:p>
        </p:txBody>
      </p:sp>
      <p:pic>
        <p:nvPicPr>
          <p:cNvPr id="8" name="Graphic 7" descr="Quote mark">
            <a:extLst>
              <a:ext uri="{FF2B5EF4-FFF2-40B4-BE49-F238E27FC236}">
                <a16:creationId xmlns:a16="http://schemas.microsoft.com/office/drawing/2014/main" id="{64077A7A-76A3-4EA6-6BF5-2CFADD74DE4B}"/>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rot="10800000">
            <a:off x="570830" y="585788"/>
            <a:ext cx="674370" cy="587754"/>
          </a:xfrm>
          <a:prstGeom prst="rect">
            <a:avLst/>
          </a:prstGeom>
        </p:spPr>
      </p:pic>
    </p:spTree>
    <p:extLst>
      <p:ext uri="{BB962C8B-B14F-4D97-AF65-F5344CB8AC3E}">
        <p14:creationId xmlns:p14="http://schemas.microsoft.com/office/powerpoint/2010/main" val="692344834"/>
      </p:ext>
    </p:extLst>
  </p:cSld>
  <p:clrMapOvr>
    <a:masterClrMapping/>
  </p:clrMapOvr>
  <p:transition>
    <p:fade/>
  </p:transition>
  <p:extLst>
    <p:ext uri="{DCECCB84-F9BA-43D5-87BE-67443E8EF086}">
      <p15:sldGuideLst xmlns:p15="http://schemas.microsoft.com/office/powerpoint/2012/main">
        <p15:guide id="1" orient="horz" pos="2184" userDrawn="1">
          <p15:clr>
            <a:srgbClr val="FBAE40"/>
          </p15:clr>
        </p15:guide>
        <p15:guide id="2" pos="3528" userDrawn="1">
          <p15:clr>
            <a:srgbClr val="FBAE40"/>
          </p15:clr>
        </p15:guide>
        <p15:guide id="3" pos="3168" userDrawn="1">
          <p15:clr>
            <a:srgbClr val="FBAE40"/>
          </p15:clr>
        </p15:guide>
      </p15:sldGuideLst>
    </p:ext>
  </p:extLst>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Quote Slide 2">
    <p:bg>
      <p:bgPr>
        <a:solidFill>
          <a:schemeClr val="accent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7EB123-B336-56F7-07B9-7157FE92A3BD}"/>
              </a:ext>
            </a:extLst>
          </p:cNvPr>
          <p:cNvSpPr>
            <a:spLocks noGrp="1"/>
          </p:cNvSpPr>
          <p:nvPr>
            <p:ph type="title" hasCustomPrompt="1"/>
          </p:nvPr>
        </p:nvSpPr>
        <p:spPr>
          <a:xfrm>
            <a:off x="2549561" y="3159323"/>
            <a:ext cx="5958557" cy="307777"/>
          </a:xfrm>
        </p:spPr>
        <p:txBody>
          <a:bodyPr anchor="b" anchorCtr="0"/>
          <a:lstStyle>
            <a:lvl1pPr>
              <a:defRPr sz="2000">
                <a:latin typeface="+mn-lt"/>
              </a:defRPr>
            </a:lvl1pPr>
          </a:lstStyle>
          <a:p>
            <a:r>
              <a:rPr lang="en-US"/>
              <a:t>Click to edit quote style</a:t>
            </a:r>
          </a:p>
        </p:txBody>
      </p:sp>
      <p:sp>
        <p:nvSpPr>
          <p:cNvPr id="6" name="Text Placeholder 5">
            <a:extLst>
              <a:ext uri="{FF2B5EF4-FFF2-40B4-BE49-F238E27FC236}">
                <a16:creationId xmlns:a16="http://schemas.microsoft.com/office/drawing/2014/main" id="{E17E51B3-B187-5510-113C-862CE543F9DF}"/>
              </a:ext>
            </a:extLst>
          </p:cNvPr>
          <p:cNvSpPr>
            <a:spLocks noGrp="1"/>
          </p:cNvSpPr>
          <p:nvPr>
            <p:ph type="body" sz="quarter" idx="10" hasCustomPrompt="1"/>
          </p:nvPr>
        </p:nvSpPr>
        <p:spPr>
          <a:xfrm>
            <a:off x="2549561" y="3647032"/>
            <a:ext cx="5957887" cy="246221"/>
          </a:xfrm>
        </p:spPr>
        <p:txBody>
          <a:bodyPr/>
          <a:lstStyle>
            <a:lvl1pPr marL="0" indent="0" algn="r">
              <a:buNone/>
              <a:defRPr sz="1600"/>
            </a:lvl1pPr>
          </a:lstStyle>
          <a:p>
            <a:pPr lvl="0"/>
            <a:r>
              <a:rPr lang="en-US"/>
              <a:t>Quote author, Title, Organization</a:t>
            </a:r>
          </a:p>
        </p:txBody>
      </p:sp>
      <p:pic>
        <p:nvPicPr>
          <p:cNvPr id="8" name="Graphic 7" descr="Quote mark">
            <a:extLst>
              <a:ext uri="{FF2B5EF4-FFF2-40B4-BE49-F238E27FC236}">
                <a16:creationId xmlns:a16="http://schemas.microsoft.com/office/drawing/2014/main" id="{64077A7A-76A3-4EA6-6BF5-2CFADD74DE4B}"/>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10800000">
            <a:off x="571500" y="585788"/>
            <a:ext cx="674370" cy="587754"/>
          </a:xfrm>
          <a:prstGeom prst="rect">
            <a:avLst/>
          </a:prstGeom>
        </p:spPr>
      </p:pic>
      <p:pic>
        <p:nvPicPr>
          <p:cNvPr id="3" name="Graphic 2" descr="Quote mark">
            <a:extLst>
              <a:ext uri="{FF2B5EF4-FFF2-40B4-BE49-F238E27FC236}">
                <a16:creationId xmlns:a16="http://schemas.microsoft.com/office/drawing/2014/main" id="{3884F2AA-E820-B43C-3C64-DA0CC8A69980}"/>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134846" y="5845760"/>
            <a:ext cx="485654" cy="423277"/>
          </a:xfrm>
          <a:prstGeom prst="rect">
            <a:avLst/>
          </a:prstGeom>
        </p:spPr>
      </p:pic>
    </p:spTree>
    <p:extLst>
      <p:ext uri="{BB962C8B-B14F-4D97-AF65-F5344CB8AC3E}">
        <p14:creationId xmlns:p14="http://schemas.microsoft.com/office/powerpoint/2010/main" val="3935288850"/>
      </p:ext>
    </p:extLst>
  </p:cSld>
  <p:clrMapOvr>
    <a:masterClrMapping/>
  </p:clrMapOvr>
  <p:transition>
    <p:fade/>
  </p:transition>
  <p:extLst>
    <p:ext uri="{DCECCB84-F9BA-43D5-87BE-67443E8EF086}">
      <p15:sldGuideLst xmlns:p15="http://schemas.microsoft.com/office/powerpoint/2012/main">
        <p15:guide id="1" orient="horz" pos="2184" userDrawn="1">
          <p15:clr>
            <a:srgbClr val="FBAE40"/>
          </p15:clr>
        </p15:guide>
        <p15:guide id="2" pos="3528" userDrawn="1">
          <p15:clr>
            <a:srgbClr val="FBAE40"/>
          </p15:clr>
        </p15:guide>
        <p15:guide id="3" pos="3168" userDrawn="1">
          <p15:clr>
            <a:srgbClr val="FBAE40"/>
          </p15:clr>
        </p15:guide>
      </p15:sldGuideLst>
    </p:ext>
  </p:extLst>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Prompt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193FD22E-D362-78A6-2219-103E4138CA05}"/>
              </a:ext>
            </a:extLst>
          </p:cNvPr>
          <p:cNvSpPr>
            <a:spLocks noGrp="1"/>
          </p:cNvSpPr>
          <p:nvPr>
            <p:ph type="body" sz="quarter" idx="10"/>
          </p:nvPr>
        </p:nvSpPr>
        <p:spPr>
          <a:xfrm>
            <a:off x="4117471" y="2220685"/>
            <a:ext cx="3991884" cy="663178"/>
          </a:xfrm>
          <a:prstGeom prst="roundRect">
            <a:avLst>
              <a:gd name="adj" fmla="val 12775"/>
            </a:avLst>
          </a:prstGeom>
          <a:gradFill flip="none" rotWithShape="1">
            <a:gsLst>
              <a:gs pos="0">
                <a:schemeClr val="bg1">
                  <a:alpha val="25000"/>
                </a:schemeClr>
              </a:gs>
              <a:gs pos="100000">
                <a:schemeClr val="bg1"/>
              </a:gs>
            </a:gsLst>
            <a:path path="circle">
              <a:fillToRect l="100000" t="100000"/>
            </a:path>
            <a:tileRect r="-100000" b="-100000"/>
          </a:gradFill>
          <a:ln w="12700">
            <a:solidFill>
              <a:schemeClr val="bg1"/>
            </a:solidFill>
          </a:ln>
        </p:spPr>
        <p:txBody>
          <a:bodyPr wrap="none" lIns="182880" tIns="91440" rIns="182880" bIns="91440" anchor="ctr" anchorCtr="0"/>
          <a:lstStyle>
            <a:lvl1pPr marL="0" indent="0" algn="ctr">
              <a:buNone/>
              <a:defRPr/>
            </a:lvl1pPr>
            <a:lvl2pPr marL="228600" indent="0">
              <a:buNone/>
              <a:defRPr/>
            </a:lvl2pPr>
          </a:lstStyle>
          <a:p>
            <a:pPr lvl="0"/>
            <a:r>
              <a:rPr lang="en-US"/>
              <a:t>Click to edit Master text styles</a:t>
            </a:r>
          </a:p>
        </p:txBody>
      </p:sp>
      <p:sp>
        <p:nvSpPr>
          <p:cNvPr id="9" name="Text Placeholder 7">
            <a:extLst>
              <a:ext uri="{FF2B5EF4-FFF2-40B4-BE49-F238E27FC236}">
                <a16:creationId xmlns:a16="http://schemas.microsoft.com/office/drawing/2014/main" id="{ED89376E-3BB0-0414-9125-A137EF9F4E8D}"/>
              </a:ext>
            </a:extLst>
          </p:cNvPr>
          <p:cNvSpPr>
            <a:spLocks noGrp="1"/>
          </p:cNvSpPr>
          <p:nvPr>
            <p:ph type="body" sz="quarter" idx="11"/>
          </p:nvPr>
        </p:nvSpPr>
        <p:spPr>
          <a:xfrm>
            <a:off x="4117471" y="3317965"/>
            <a:ext cx="3991884" cy="663178"/>
          </a:xfrm>
          <a:prstGeom prst="roundRect">
            <a:avLst>
              <a:gd name="adj" fmla="val 12775"/>
            </a:avLst>
          </a:prstGeom>
          <a:gradFill flip="none" rotWithShape="1">
            <a:gsLst>
              <a:gs pos="0">
                <a:schemeClr val="bg1">
                  <a:alpha val="25000"/>
                </a:schemeClr>
              </a:gs>
              <a:gs pos="100000">
                <a:schemeClr val="bg1"/>
              </a:gs>
            </a:gsLst>
            <a:path path="circle">
              <a:fillToRect l="100000" t="100000"/>
            </a:path>
            <a:tileRect r="-100000" b="-100000"/>
          </a:gradFill>
          <a:ln w="12700">
            <a:solidFill>
              <a:schemeClr val="bg1"/>
            </a:solidFill>
          </a:ln>
        </p:spPr>
        <p:txBody>
          <a:bodyPr wrap="none" lIns="182880" tIns="91440" rIns="182880" bIns="91440" anchor="ctr" anchorCtr="0"/>
          <a:lstStyle>
            <a:lvl1pPr marL="0" indent="0" algn="ctr">
              <a:buNone/>
              <a:defRPr/>
            </a:lvl1pPr>
            <a:lvl2pPr marL="228600" indent="0">
              <a:buNone/>
              <a:defRPr/>
            </a:lvl2pPr>
          </a:lstStyle>
          <a:p>
            <a:pPr lvl="0"/>
            <a:r>
              <a:rPr lang="en-US"/>
              <a:t>Click to edit Master text styles</a:t>
            </a:r>
          </a:p>
        </p:txBody>
      </p:sp>
      <p:sp>
        <p:nvSpPr>
          <p:cNvPr id="10" name="Text Placeholder 7">
            <a:extLst>
              <a:ext uri="{FF2B5EF4-FFF2-40B4-BE49-F238E27FC236}">
                <a16:creationId xmlns:a16="http://schemas.microsoft.com/office/drawing/2014/main" id="{8D545552-38C6-59C4-C664-F1E24F0794B7}"/>
              </a:ext>
            </a:extLst>
          </p:cNvPr>
          <p:cNvSpPr>
            <a:spLocks noGrp="1"/>
          </p:cNvSpPr>
          <p:nvPr>
            <p:ph type="body" sz="quarter" idx="12"/>
          </p:nvPr>
        </p:nvSpPr>
        <p:spPr>
          <a:xfrm>
            <a:off x="4117471" y="4415245"/>
            <a:ext cx="3991884" cy="663178"/>
          </a:xfrm>
          <a:prstGeom prst="roundRect">
            <a:avLst>
              <a:gd name="adj" fmla="val 12775"/>
            </a:avLst>
          </a:prstGeom>
          <a:gradFill flip="none" rotWithShape="1">
            <a:gsLst>
              <a:gs pos="0">
                <a:schemeClr val="bg1">
                  <a:alpha val="25000"/>
                </a:schemeClr>
              </a:gs>
              <a:gs pos="100000">
                <a:schemeClr val="bg1"/>
              </a:gs>
            </a:gsLst>
            <a:path path="circle">
              <a:fillToRect l="100000" t="100000"/>
            </a:path>
            <a:tileRect r="-100000" b="-100000"/>
          </a:gradFill>
          <a:ln w="12700">
            <a:solidFill>
              <a:schemeClr val="bg1"/>
            </a:solidFill>
          </a:ln>
        </p:spPr>
        <p:txBody>
          <a:bodyPr wrap="none" lIns="182880" tIns="91440" rIns="182880" bIns="91440" anchor="ctr" anchorCtr="0"/>
          <a:lstStyle>
            <a:lvl1pPr marL="0" indent="0" algn="ctr">
              <a:buNone/>
              <a:defRPr/>
            </a:lvl1pPr>
            <a:lvl2pPr marL="228600" indent="0">
              <a:buNone/>
              <a:defRPr/>
            </a:lvl2pPr>
          </a:lstStyle>
          <a:p>
            <a:pPr lvl="0"/>
            <a:r>
              <a:rPr lang="en-US"/>
              <a:t>Click to edit Master text styles</a:t>
            </a:r>
          </a:p>
        </p:txBody>
      </p:sp>
      <p:sp>
        <p:nvSpPr>
          <p:cNvPr id="2" name="Title Placeholder 1">
            <a:extLst>
              <a:ext uri="{FF2B5EF4-FFF2-40B4-BE49-F238E27FC236}">
                <a16:creationId xmlns:a16="http://schemas.microsoft.com/office/drawing/2014/main" id="{8953A433-F2D5-7B5B-B3BD-45E3929D6926}"/>
              </a:ext>
            </a:extLst>
          </p:cNvPr>
          <p:cNvSpPr>
            <a:spLocks noGrp="1"/>
          </p:cNvSpPr>
          <p:nvPr>
            <p:ph type="title"/>
          </p:nvPr>
        </p:nvSpPr>
        <p:spPr>
          <a:xfrm>
            <a:off x="588263" y="457200"/>
            <a:ext cx="11018520" cy="553998"/>
          </a:xfrm>
          <a:prstGeom prst="rect">
            <a:avLst/>
          </a:prstGeom>
        </p:spPr>
        <p:txBody>
          <a:bodyPr vert="horz" wrap="square" lIns="0" tIns="0" rIns="0" bIns="0" rtlCol="0" anchor="t">
            <a:spAutoFit/>
          </a:bodyPr>
          <a:lstStyle/>
          <a:p>
            <a:r>
              <a:rPr lang="en-US"/>
              <a:t>Click to edit Master title style</a:t>
            </a:r>
          </a:p>
        </p:txBody>
      </p:sp>
    </p:spTree>
    <p:extLst>
      <p:ext uri="{BB962C8B-B14F-4D97-AF65-F5344CB8AC3E}">
        <p14:creationId xmlns:p14="http://schemas.microsoft.com/office/powerpoint/2010/main" val="3563147862"/>
      </p:ext>
    </p:extLst>
  </p:cSld>
  <p:clrMapOvr>
    <a:masterClrMapping/>
  </p:clrMapOvr>
  <p:transition>
    <p:fade/>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p:cSld name="Closing logo slide">
    <p:bg>
      <p:bgRef idx="1001">
        <a:schemeClr val="bg2"/>
      </p:bgRef>
    </p:bg>
    <p:spTree>
      <p:nvGrpSpPr>
        <p:cNvPr id="1" name=""/>
        <p:cNvGrpSpPr/>
        <p:nvPr/>
      </p:nvGrpSpPr>
      <p:grpSpPr>
        <a:xfrm>
          <a:off x="0" y="0"/>
          <a:ext cx="0" cy="0"/>
          <a:chOff x="0" y="0"/>
          <a:chExt cx="0" cy="0"/>
        </a:xfrm>
      </p:grpSpPr>
      <p:sp>
        <p:nvSpPr>
          <p:cNvPr id="2" name="Text Box 3" descr="This is a copyright notice that should be included on the final slide."/>
          <p:cNvSpPr txBox="1">
            <a:spLocks noChangeArrowheads="1"/>
          </p:cNvSpPr>
          <p:nvPr/>
        </p:nvSpPr>
        <p:spPr bwMode="blackWhite">
          <a:xfrm>
            <a:off x="584200" y="6161316"/>
            <a:ext cx="4482124" cy="107722"/>
          </a:xfrm>
          <a:prstGeom prst="rect">
            <a:avLst/>
          </a:prstGeom>
          <a:noFill/>
          <a:ln w="12700">
            <a:noFill/>
            <a:miter lim="800000"/>
            <a:headEnd type="none" w="sm" len="sm"/>
            <a:tailEnd type="none" w="sm" len="sm"/>
          </a:ln>
          <a:effectLst/>
        </p:spPr>
        <p:txBody>
          <a:bodyPr vert="horz" wrap="square" lIns="0" tIns="0" rIns="0" bIns="0" numCol="1" anchor="b" anchorCtr="0" compatLnSpc="1">
            <a:prstTxWarp prst="textNoShape">
              <a:avLst/>
            </a:prstTxWarp>
            <a:spAutoFit/>
          </a:bodyPr>
          <a:lstStyle/>
          <a:p>
            <a:pPr defTabSz="932290" eaLnBrk="0" hangingPunct="0"/>
            <a:r>
              <a:rPr lang="en-US" sz="700">
                <a:solidFill>
                  <a:schemeClr val="tx1"/>
                </a:solidFill>
                <a:cs typeface="Segoe Sans Display" pitchFamily="2" charset="0"/>
              </a:rPr>
              <a:t>© Copyright Microsoft Corporation. All rights reserved. </a:t>
            </a:r>
          </a:p>
        </p:txBody>
      </p:sp>
      <p:pic>
        <p:nvPicPr>
          <p:cNvPr id="3" name="Picture 2" descr="A black background with white text&#10;&#10;AI-generated content may be incorrect.">
            <a:extLst>
              <a:ext uri="{FF2B5EF4-FFF2-40B4-BE49-F238E27FC236}">
                <a16:creationId xmlns:a16="http://schemas.microsoft.com/office/drawing/2014/main" id="{90C61D91-9BB4-1227-BFAB-6332849052E8}"/>
              </a:ext>
            </a:extLst>
          </p:cNvPr>
          <p:cNvPicPr>
            <a:picLocks noChangeAspect="1"/>
          </p:cNvPicPr>
          <p:nvPr userDrawn="1"/>
        </p:nvPicPr>
        <p:blipFill>
          <a:blip r:embed="rId2"/>
          <a:stretch>
            <a:fillRect/>
          </a:stretch>
        </p:blipFill>
        <p:spPr>
          <a:xfrm>
            <a:off x="571500" y="581978"/>
            <a:ext cx="1454782" cy="309085"/>
          </a:xfrm>
          <a:prstGeom prst="rect">
            <a:avLst/>
          </a:prstGeom>
        </p:spPr>
      </p:pic>
    </p:spTree>
    <p:extLst>
      <p:ext uri="{BB962C8B-B14F-4D97-AF65-F5344CB8AC3E}">
        <p14:creationId xmlns:p14="http://schemas.microsoft.com/office/powerpoint/2010/main" val="3594519733"/>
      </p:ext>
    </p:extLst>
  </p:cSld>
  <p:clrMapOvr>
    <a:overrideClrMapping bg1="lt1" tx1="dk1" bg2="lt2" tx2="dk2" accent1="accent1" accent2="accent2" accent3="accent3" accent4="accent4" accent5="accent5" accent6="accent6" hlink="hlink" folHlink="folHlink"/>
  </p:clrMapOvr>
  <p:transition>
    <p:fade/>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p:cSld name="Black Notes slide Layout">
    <p:bg bwMode="gray">
      <p:bgPr>
        <a:solidFill>
          <a:schemeClr val="bg1"/>
        </a:solidFill>
        <a:effectLst/>
      </p:bgPr>
    </p:bg>
    <p:spTree>
      <p:nvGrpSpPr>
        <p:cNvPr id="1" name=""/>
        <p:cNvGrpSpPr/>
        <p:nvPr/>
      </p:nvGrpSpPr>
      <p:grpSpPr>
        <a:xfrm>
          <a:off x="0" y="0"/>
          <a:ext cx="0" cy="0"/>
          <a:chOff x="0" y="0"/>
          <a:chExt cx="0" cy="0"/>
        </a:xfrm>
      </p:grpSpPr>
      <p:sp>
        <p:nvSpPr>
          <p:cNvPr id="3" name="Title 2"/>
          <p:cNvSpPr>
            <a:spLocks noGrp="1"/>
          </p:cNvSpPr>
          <p:nvPr>
            <p:ph type="title"/>
          </p:nvPr>
        </p:nvSpPr>
        <p:spPr bwMode="white"/>
        <p:txBody>
          <a:bodyPr/>
          <a:lstStyle>
            <a:lvl1pPr>
              <a:defRPr b="0">
                <a:solidFill>
                  <a:schemeClr val="tx1"/>
                </a:solidFill>
                <a:latin typeface="Segoe Sans Display" pitchFamily="2" charset="0"/>
                <a:ea typeface="Segoe Sans Display" pitchFamily="2" charset="0"/>
                <a:cs typeface="Segoe Sans Display" pitchFamily="2" charset="0"/>
              </a:defRPr>
            </a:lvl1pPr>
          </a:lstStyle>
          <a:p>
            <a:r>
              <a:rPr lang="en-US"/>
              <a:t>Click to edit Master title style</a:t>
            </a:r>
          </a:p>
        </p:txBody>
      </p:sp>
      <p:sp>
        <p:nvSpPr>
          <p:cNvPr id="5" name="Text Placeholder 4">
            <a:extLst>
              <a:ext uri="{FF2B5EF4-FFF2-40B4-BE49-F238E27FC236}">
                <a16:creationId xmlns:a16="http://schemas.microsoft.com/office/drawing/2014/main" id="{F4B6606D-2DF9-48CD-BBE9-B751BF55CD2B}"/>
              </a:ext>
            </a:extLst>
          </p:cNvPr>
          <p:cNvSpPr>
            <a:spLocks noGrp="1"/>
          </p:cNvSpPr>
          <p:nvPr>
            <p:ph type="body" sz="quarter" idx="12"/>
          </p:nvPr>
        </p:nvSpPr>
        <p:spPr bwMode="white">
          <a:xfrm>
            <a:off x="584200" y="1436688"/>
            <a:ext cx="11018838" cy="2215991"/>
          </a:xfrm>
        </p:spPr>
        <p:txBody>
          <a:bodyPr>
            <a:spAutoFit/>
          </a:bodyPr>
          <a:lstStyle>
            <a:lvl1pPr>
              <a:defRPr sz="3600">
                <a:latin typeface="+mn-lt"/>
              </a:defRPr>
            </a:lvl1pPr>
            <a:lvl2pPr>
              <a:defRPr sz="2800">
                <a:latin typeface="+mn-lt"/>
              </a:defRPr>
            </a:lvl2pPr>
            <a:lvl3pPr>
              <a:defRPr sz="2400">
                <a:latin typeface="+mn-lt"/>
              </a:defRPr>
            </a:lvl3pPr>
            <a:lvl4pPr>
              <a:defRPr sz="2000">
                <a:latin typeface="+mn-lt"/>
              </a:defRPr>
            </a:lvl4pPr>
            <a:lvl5pPr>
              <a:defRPr sz="180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Next slide"/>
          <p:cNvSpPr>
            <a:spLocks noGrp="1"/>
          </p:cNvSpPr>
          <p:nvPr>
            <p:ph type="body" sz="quarter" idx="11" hasCustomPrompt="1"/>
          </p:nvPr>
        </p:nvSpPr>
        <p:spPr>
          <a:xfrm>
            <a:off x="1" y="6269038"/>
            <a:ext cx="12192001" cy="588963"/>
          </a:xfrm>
          <a:prstGeom prst="rect">
            <a:avLst/>
          </a:prstGeom>
          <a:solidFill>
            <a:srgbClr val="FFFF99"/>
          </a:solidFill>
        </p:spPr>
        <p:txBody>
          <a:bodyPr wrap="square" lIns="155457" tIns="77729" rIns="155457" bIns="45720" anchor="b" anchorCtr="0">
            <a:noAutofit/>
          </a:bodyPr>
          <a:lstStyle>
            <a:lvl1pPr algn="r">
              <a:buFont typeface="Arial" pitchFamily="34" charset="0"/>
              <a:buNone/>
              <a:defRPr sz="3700" spc="-51" baseline="0">
                <a:solidFill>
                  <a:srgbClr val="000000"/>
                </a:solidFill>
                <a:effectLst/>
                <a:latin typeface="Segoe Sans Display" pitchFamily="2" charset="0"/>
                <a:ea typeface="Segoe Sans Display" pitchFamily="2" charset="0"/>
                <a:cs typeface="Segoe Sans Display" pitchFamily="2" charset="0"/>
              </a:defRPr>
            </a:lvl1pPr>
          </a:lstStyle>
          <a:p>
            <a:pPr lvl="0"/>
            <a:r>
              <a:rPr lang="en-US"/>
              <a:t>Next:</a:t>
            </a:r>
          </a:p>
        </p:txBody>
      </p:sp>
    </p:spTree>
    <p:extLst>
      <p:ext uri="{BB962C8B-B14F-4D97-AF65-F5344CB8AC3E}">
        <p14:creationId xmlns:p14="http://schemas.microsoft.com/office/powerpoint/2010/main" val="4065474139"/>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 orient="horz" pos="904">
          <p15:clr>
            <a:srgbClr val="5ACBF0"/>
          </p15:clr>
        </p15:guide>
        <p15:guide id="2" orient="horz" pos="288">
          <p15:clr>
            <a:srgbClr val="5ACBF0"/>
          </p15:clr>
        </p15:guide>
      </p15:sldGuideLst>
    </p:ext>
  </p:extLst>
</p:sldLayout>
</file>

<file path=ppt/slideLayouts/slideLayout72.xml><?xml version="1.0" encoding="utf-8"?>
<p:sldLayout xmlns:a="http://schemas.openxmlformats.org/drawingml/2006/main" xmlns:r="http://schemas.openxmlformats.org/officeDocument/2006/relationships" xmlns:p="http://schemas.openxmlformats.org/presentationml/2006/main" userDrawn="1">
  <p:cSld name="6_Title Only">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a:xfrm>
            <a:off x="588263" y="457200"/>
            <a:ext cx="11018520" cy="553998"/>
          </a:xfrm>
        </p:spPr>
        <p:txBody>
          <a:bodyPr/>
          <a:lstStyle/>
          <a:p>
            <a:r>
              <a:rPr lang="en-US"/>
              <a:t>Click to edit Master title style</a:t>
            </a:r>
          </a:p>
        </p:txBody>
      </p:sp>
      <p:sp>
        <p:nvSpPr>
          <p:cNvPr id="5" name="Text Placeholder 4">
            <a:extLst>
              <a:ext uri="{FF2B5EF4-FFF2-40B4-BE49-F238E27FC236}">
                <a16:creationId xmlns:a16="http://schemas.microsoft.com/office/drawing/2014/main" id="{92F8D753-D581-8D98-7561-3F1A83FEAD74}"/>
              </a:ext>
            </a:extLst>
          </p:cNvPr>
          <p:cNvSpPr>
            <a:spLocks noGrp="1"/>
          </p:cNvSpPr>
          <p:nvPr>
            <p:ph type="body" sz="quarter" idx="10" hasCustomPrompt="1"/>
          </p:nvPr>
        </p:nvSpPr>
        <p:spPr>
          <a:xfrm>
            <a:off x="588263" y="1068000"/>
            <a:ext cx="11018520" cy="276999"/>
          </a:xfrm>
        </p:spPr>
        <p:txBody>
          <a:bodyPr/>
          <a:lstStyle>
            <a:lvl1pPr marL="0" indent="0">
              <a:buNone/>
              <a:defRPr sz="1800">
                <a:latin typeface="+mj-lt"/>
              </a:defRPr>
            </a:lvl1pPr>
            <a:lvl5pPr>
              <a:defRPr/>
            </a:lvl5pPr>
          </a:lstStyle>
          <a:p>
            <a:pPr lvl="0"/>
            <a:r>
              <a:rPr lang="en-US"/>
              <a:t>Click to edit subtitle</a:t>
            </a:r>
          </a:p>
        </p:txBody>
      </p:sp>
    </p:spTree>
    <p:extLst>
      <p:ext uri="{BB962C8B-B14F-4D97-AF65-F5344CB8AC3E}">
        <p14:creationId xmlns:p14="http://schemas.microsoft.com/office/powerpoint/2010/main" val="604030439"/>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4">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2">
          <p15:clr>
            <a:srgbClr val="5ACBF0"/>
          </p15:clr>
        </p15:guide>
        <p15:guide id="30" orient="horz" pos="288">
          <p15:clr>
            <a:srgbClr val="5ACBF0"/>
          </p15:clr>
        </p15:guide>
      </p15:sldGuideLst>
    </p:ext>
  </p:extLst>
</p:sldLayout>
</file>

<file path=ppt/slideMasters/_rels/slideMaster1.xml.rels><?xml version="1.0" encoding="UTF-8" standalone="yes"?>
<Relationships xmlns="http://schemas.openxmlformats.org/package/2006/relationships"><Relationship Id="rId26" Type="http://schemas.openxmlformats.org/officeDocument/2006/relationships/slideLayout" Target="../slideLayouts/slideLayout26.xml"/><Relationship Id="rId21" Type="http://schemas.openxmlformats.org/officeDocument/2006/relationships/slideLayout" Target="../slideLayouts/slideLayout21.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63" Type="http://schemas.openxmlformats.org/officeDocument/2006/relationships/slideLayout" Target="../slideLayouts/slideLayout63.xml"/><Relationship Id="rId68" Type="http://schemas.openxmlformats.org/officeDocument/2006/relationships/slideLayout" Target="../slideLayouts/slideLayout68.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66" Type="http://schemas.openxmlformats.org/officeDocument/2006/relationships/slideLayout" Target="../slideLayouts/slideLayout66.xml"/><Relationship Id="rId5" Type="http://schemas.openxmlformats.org/officeDocument/2006/relationships/slideLayout" Target="../slideLayouts/slideLayout5.xml"/><Relationship Id="rId61" Type="http://schemas.openxmlformats.org/officeDocument/2006/relationships/slideLayout" Target="../slideLayouts/slideLayout61.xml"/><Relationship Id="rId19" Type="http://schemas.openxmlformats.org/officeDocument/2006/relationships/slideLayout" Target="../slideLayouts/slideLayout1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slideLayout" Target="../slideLayouts/slideLayout56.xml"/><Relationship Id="rId64" Type="http://schemas.openxmlformats.org/officeDocument/2006/relationships/slideLayout" Target="../slideLayouts/slideLayout64.xml"/><Relationship Id="rId69" Type="http://schemas.openxmlformats.org/officeDocument/2006/relationships/slideLayout" Target="../slideLayouts/slideLayout69.xml"/><Relationship Id="rId8" Type="http://schemas.openxmlformats.org/officeDocument/2006/relationships/slideLayout" Target="../slideLayouts/slideLayout8.xml"/><Relationship Id="rId51" Type="http://schemas.openxmlformats.org/officeDocument/2006/relationships/slideLayout" Target="../slideLayouts/slideLayout51.xml"/><Relationship Id="rId72" Type="http://schemas.openxmlformats.org/officeDocument/2006/relationships/slideLayout" Target="../slideLayouts/slideLayout72.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59" Type="http://schemas.openxmlformats.org/officeDocument/2006/relationships/slideLayout" Target="../slideLayouts/slideLayout59.xml"/><Relationship Id="rId67" Type="http://schemas.openxmlformats.org/officeDocument/2006/relationships/slideLayout" Target="../slideLayouts/slideLayout67.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62" Type="http://schemas.openxmlformats.org/officeDocument/2006/relationships/slideLayout" Target="../slideLayouts/slideLayout62.xml"/><Relationship Id="rId70" Type="http://schemas.openxmlformats.org/officeDocument/2006/relationships/slideLayout" Target="../slideLayouts/slideLayout70.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slideLayout" Target="../slideLayouts/slideLayout60.xml"/><Relationship Id="rId65" Type="http://schemas.openxmlformats.org/officeDocument/2006/relationships/slideLayout" Target="../slideLayouts/slideLayout65.xml"/><Relationship Id="rId73"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9" Type="http://schemas.openxmlformats.org/officeDocument/2006/relationships/slideLayout" Target="../slideLayouts/slideLayout39.xml"/><Relationship Id="rId34" Type="http://schemas.openxmlformats.org/officeDocument/2006/relationships/slideLayout" Target="../slideLayouts/slideLayout34.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7" Type="http://schemas.openxmlformats.org/officeDocument/2006/relationships/slideLayout" Target="../slideLayouts/slideLayout7.xml"/><Relationship Id="rId71" Type="http://schemas.openxmlformats.org/officeDocument/2006/relationships/slideLayout" Target="../slideLayouts/slideLayout7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bwMode="blackWhite">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88263" y="457200"/>
            <a:ext cx="11018520" cy="553998"/>
          </a:xfrm>
          <a:prstGeom prst="rect">
            <a:avLst/>
          </a:prstGeom>
        </p:spPr>
        <p:txBody>
          <a:bodyPr vert="horz" wrap="square" lIns="0" tIns="0" rIns="0" bIns="0" rtlCol="0" anchor="t">
            <a:spAutoFit/>
          </a:bodyPr>
          <a:lstStyle/>
          <a:p>
            <a:r>
              <a:rPr lang="en-US"/>
              <a:t>Click to edit Master title style</a:t>
            </a:r>
          </a:p>
        </p:txBody>
      </p:sp>
      <p:sp>
        <p:nvSpPr>
          <p:cNvPr id="4" name="Text Placeholder 3"/>
          <p:cNvSpPr>
            <a:spLocks noGrp="1"/>
          </p:cNvSpPr>
          <p:nvPr>
            <p:ph type="body" idx="1"/>
          </p:nvPr>
        </p:nvSpPr>
        <p:spPr>
          <a:xfrm>
            <a:off x="584200" y="1435503"/>
            <a:ext cx="11018520" cy="1612749"/>
          </a:xfrm>
          <a:prstGeom prst="rect">
            <a:avLst/>
          </a:prstGeom>
        </p:spPr>
        <p:txBody>
          <a:bodyPr vert="horz" wrap="square" lIns="0" tIns="0" rIns="0" bIns="0" rtlCol="0">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47" name="GRID" hidden="1">
            <a:extLst>
              <a:ext uri="{FF2B5EF4-FFF2-40B4-BE49-F238E27FC236}">
                <a16:creationId xmlns:a16="http://schemas.microsoft.com/office/drawing/2014/main" id="{32B5FFBF-552A-4973-B5B3-9EE3A765185F}"/>
              </a:ext>
            </a:extLst>
          </p:cNvPr>
          <p:cNvGrpSpPr/>
          <p:nvPr/>
        </p:nvGrpSpPr>
        <p:grpSpPr>
          <a:xfrm>
            <a:off x="0" y="0"/>
            <a:ext cx="12192000" cy="6858000"/>
            <a:chOff x="0" y="0"/>
            <a:chExt cx="12192000" cy="6858000"/>
          </a:xfrm>
        </p:grpSpPr>
        <p:cxnSp>
          <p:nvCxnSpPr>
            <p:cNvPr id="7" name="Straight Connector 6">
              <a:extLst>
                <a:ext uri="{FF2B5EF4-FFF2-40B4-BE49-F238E27FC236}">
                  <a16:creationId xmlns:a16="http://schemas.microsoft.com/office/drawing/2014/main" id="{5CD412E5-2492-4063-96AB-C451FC39F2B6}"/>
                </a:ext>
              </a:extLst>
            </p:cNvPr>
            <p:cNvCxnSpPr/>
            <p:nvPr/>
          </p:nvCxnSpPr>
          <p:spPr>
            <a:xfrm>
              <a:off x="0" y="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D25E7FAE-6A98-413B-871E-10F8DF6FF1E3}"/>
                </a:ext>
              </a:extLst>
            </p:cNvPr>
            <p:cNvCxnSpPr/>
            <p:nvPr/>
          </p:nvCxnSpPr>
          <p:spPr>
            <a:xfrm>
              <a:off x="0" y="29260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EF42BDE7-00A0-446E-9CEE-23DDF6A13E6E}"/>
                </a:ext>
              </a:extLst>
            </p:cNvPr>
            <p:cNvCxnSpPr/>
            <p:nvPr/>
          </p:nvCxnSpPr>
          <p:spPr>
            <a:xfrm>
              <a:off x="0" y="585216"/>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AD48FF31-9C6A-4C0C-AB96-ED556488A1BA}"/>
                </a:ext>
              </a:extLst>
            </p:cNvPr>
            <p:cNvCxnSpPr/>
            <p:nvPr/>
          </p:nvCxnSpPr>
          <p:spPr>
            <a:xfrm>
              <a:off x="0" y="6272784"/>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28D811B2-F122-4FF3-A4F6-E7291A5152BB}"/>
                </a:ext>
              </a:extLst>
            </p:cNvPr>
            <p:cNvCxnSpPr/>
            <p:nvPr/>
          </p:nvCxnSpPr>
          <p:spPr>
            <a:xfrm>
              <a:off x="0" y="656539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A2029335-BA6E-4B6F-B752-D02603169DE6}"/>
                </a:ext>
              </a:extLst>
            </p:cNvPr>
            <p:cNvCxnSpPr/>
            <p:nvPr/>
          </p:nvCxnSpPr>
          <p:spPr>
            <a:xfrm>
              <a:off x="0" y="685800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708D55A0-D16C-4191-B9F9-C95B51610B5E}"/>
                </a:ext>
              </a:extLst>
            </p:cNvPr>
            <p:cNvCxnSpPr/>
            <p:nvPr/>
          </p:nvCxnSpPr>
          <p:spPr>
            <a:xfrm>
              <a:off x="0" y="87782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DA3FCB58-9F61-404B-A493-7860A942FCC2}"/>
                </a:ext>
              </a:extLst>
            </p:cNvPr>
            <p:cNvCxnSpPr/>
            <p:nvPr/>
          </p:nvCxnSpPr>
          <p:spPr>
            <a:xfrm>
              <a:off x="0" y="117043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0EFD38DF-4402-499A-B7B2-D5BBF3AD467C}"/>
                </a:ext>
              </a:extLst>
            </p:cNvPr>
            <p:cNvCxnSpPr/>
            <p:nvPr/>
          </p:nvCxnSpPr>
          <p:spPr>
            <a:xfrm>
              <a:off x="0" y="146304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26DFD209-A624-4FEA-8F60-067FBF0CC1E8}"/>
                </a:ext>
              </a:extLst>
            </p:cNvPr>
            <p:cNvCxnSpPr/>
            <p:nvPr/>
          </p:nvCxnSpPr>
          <p:spPr>
            <a:xfrm>
              <a:off x="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F1B8ED61-88C3-48AA-91A7-BFD779B3B3BA}"/>
                </a:ext>
              </a:extLst>
            </p:cNvPr>
            <p:cNvCxnSpPr/>
            <p:nvPr/>
          </p:nvCxnSpPr>
          <p:spPr>
            <a:xfrm>
              <a:off x="585216"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822AC47D-49D2-4B9E-B580-53A7922E5654}"/>
                </a:ext>
              </a:extLst>
            </p:cNvPr>
            <p:cNvCxnSpPr/>
            <p:nvPr/>
          </p:nvCxnSpPr>
          <p:spPr>
            <a:xfrm>
              <a:off x="29260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20D7A2DB-4310-49CD-83F6-55B33BE76665}"/>
                </a:ext>
              </a:extLst>
            </p:cNvPr>
            <p:cNvCxnSpPr/>
            <p:nvPr/>
          </p:nvCxnSpPr>
          <p:spPr>
            <a:xfrm>
              <a:off x="877824"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20C40071-7BC6-4682-9CD1-0631E07C9F11}"/>
                </a:ext>
              </a:extLst>
            </p:cNvPr>
            <p:cNvCxnSpPr/>
            <p:nvPr/>
          </p:nvCxnSpPr>
          <p:spPr>
            <a:xfrm>
              <a:off x="117043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EE0ACFAA-26E9-44D2-BEF0-E02CAE93F397}"/>
                </a:ext>
              </a:extLst>
            </p:cNvPr>
            <p:cNvCxnSpPr/>
            <p:nvPr/>
          </p:nvCxnSpPr>
          <p:spPr>
            <a:xfrm>
              <a:off x="1102156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385D1186-93AE-4B67-8544-763E0B213AAC}"/>
                </a:ext>
              </a:extLst>
            </p:cNvPr>
            <p:cNvCxnSpPr/>
            <p:nvPr/>
          </p:nvCxnSpPr>
          <p:spPr>
            <a:xfrm>
              <a:off x="11606784"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CB1D45AE-FC53-4BB4-A9CD-C563C03A1195}"/>
                </a:ext>
              </a:extLst>
            </p:cNvPr>
            <p:cNvCxnSpPr/>
            <p:nvPr/>
          </p:nvCxnSpPr>
          <p:spPr>
            <a:xfrm>
              <a:off x="11314176"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8325177A-06D9-4C2A-B7EF-984A90245BF7}"/>
                </a:ext>
              </a:extLst>
            </p:cNvPr>
            <p:cNvCxnSpPr/>
            <p:nvPr/>
          </p:nvCxnSpPr>
          <p:spPr>
            <a:xfrm>
              <a:off x="1189939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D2B67796-DF72-4C3B-A79D-7534FD3084C9}"/>
                </a:ext>
              </a:extLst>
            </p:cNvPr>
            <p:cNvCxnSpPr/>
            <p:nvPr/>
          </p:nvCxnSpPr>
          <p:spPr>
            <a:xfrm>
              <a:off x="1219200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C8B2C409-2FF7-4120-9E48-02A446B82DD6}"/>
                </a:ext>
              </a:extLst>
            </p:cNvPr>
            <p:cNvCxnSpPr/>
            <p:nvPr/>
          </p:nvCxnSpPr>
          <p:spPr>
            <a:xfrm>
              <a:off x="0" y="175564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F3E0130A-B11A-42AB-8439-3CB0569F1C08}"/>
                </a:ext>
              </a:extLst>
            </p:cNvPr>
            <p:cNvCxnSpPr/>
            <p:nvPr/>
          </p:nvCxnSpPr>
          <p:spPr>
            <a:xfrm>
              <a:off x="0" y="204825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0840B631-CB23-44B8-823B-56619D54F0E4}"/>
                </a:ext>
              </a:extLst>
            </p:cNvPr>
            <p:cNvCxnSpPr/>
            <p:nvPr/>
          </p:nvCxnSpPr>
          <p:spPr>
            <a:xfrm>
              <a:off x="0" y="234086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C7DD460B-BBE5-43D6-95DF-C1C1CC6239C6}"/>
                </a:ext>
              </a:extLst>
            </p:cNvPr>
            <p:cNvCxnSpPr/>
            <p:nvPr/>
          </p:nvCxnSpPr>
          <p:spPr>
            <a:xfrm>
              <a:off x="0" y="263347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7F5BEEB4-62B8-420A-9489-8319B9432C34}"/>
                </a:ext>
              </a:extLst>
            </p:cNvPr>
            <p:cNvCxnSpPr/>
            <p:nvPr/>
          </p:nvCxnSpPr>
          <p:spPr>
            <a:xfrm>
              <a:off x="0" y="292608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79242164-82A4-4DA9-B78C-33430C241872}"/>
                </a:ext>
              </a:extLst>
            </p:cNvPr>
            <p:cNvCxnSpPr/>
            <p:nvPr/>
          </p:nvCxnSpPr>
          <p:spPr>
            <a:xfrm>
              <a:off x="0" y="321868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1D8767DD-4892-4904-AE72-87087DD9CCC2}"/>
                </a:ext>
              </a:extLst>
            </p:cNvPr>
            <p:cNvCxnSpPr/>
            <p:nvPr/>
          </p:nvCxnSpPr>
          <p:spPr>
            <a:xfrm>
              <a:off x="0" y="351129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245FC793-2AD0-4021-B3FB-391EDDE6CB63}"/>
                </a:ext>
              </a:extLst>
            </p:cNvPr>
            <p:cNvCxnSpPr/>
            <p:nvPr/>
          </p:nvCxnSpPr>
          <p:spPr>
            <a:xfrm>
              <a:off x="0" y="380390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8091C6C8-296D-4AA9-8F03-7DEA5FA7D71A}"/>
                </a:ext>
              </a:extLst>
            </p:cNvPr>
            <p:cNvCxnSpPr/>
            <p:nvPr/>
          </p:nvCxnSpPr>
          <p:spPr>
            <a:xfrm>
              <a:off x="0" y="409651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71CBDA8A-698A-4B1C-BC41-CD72C2900FE8}"/>
                </a:ext>
              </a:extLst>
            </p:cNvPr>
            <p:cNvCxnSpPr/>
            <p:nvPr/>
          </p:nvCxnSpPr>
          <p:spPr>
            <a:xfrm>
              <a:off x="0" y="438912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F0780C82-EF19-43A2-BF1B-31FDFBA092CA}"/>
                </a:ext>
              </a:extLst>
            </p:cNvPr>
            <p:cNvCxnSpPr/>
            <p:nvPr/>
          </p:nvCxnSpPr>
          <p:spPr>
            <a:xfrm>
              <a:off x="0" y="468172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13492339-9370-44E2-8C4D-414393DEB764}"/>
                </a:ext>
              </a:extLst>
            </p:cNvPr>
            <p:cNvCxnSpPr/>
            <p:nvPr/>
          </p:nvCxnSpPr>
          <p:spPr>
            <a:xfrm>
              <a:off x="0" y="497433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EBF7CE2A-C0A7-4C6F-88B8-E40107AE34E8}"/>
                </a:ext>
              </a:extLst>
            </p:cNvPr>
            <p:cNvCxnSpPr/>
            <p:nvPr/>
          </p:nvCxnSpPr>
          <p:spPr>
            <a:xfrm>
              <a:off x="0" y="526694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CCD7A1D0-B060-4037-BFAE-80FAF89CC35F}"/>
                </a:ext>
              </a:extLst>
            </p:cNvPr>
            <p:cNvCxnSpPr/>
            <p:nvPr/>
          </p:nvCxnSpPr>
          <p:spPr>
            <a:xfrm>
              <a:off x="0" y="555955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2A121C21-7F60-43D7-B9B4-682B9D22E24D}"/>
                </a:ext>
              </a:extLst>
            </p:cNvPr>
            <p:cNvCxnSpPr/>
            <p:nvPr/>
          </p:nvCxnSpPr>
          <p:spPr>
            <a:xfrm>
              <a:off x="0" y="585216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grpSp>
      <p:sp>
        <p:nvSpPr>
          <p:cNvPr id="3" name=".64 square" hidden="1">
            <a:extLst>
              <a:ext uri="{FF2B5EF4-FFF2-40B4-BE49-F238E27FC236}">
                <a16:creationId xmlns:a16="http://schemas.microsoft.com/office/drawing/2014/main" id="{90E0CE0A-15D7-405F-8DFA-B7F5AF47B03C}"/>
              </a:ext>
            </a:extLst>
          </p:cNvPr>
          <p:cNvSpPr/>
          <p:nvPr/>
        </p:nvSpPr>
        <p:spPr bwMode="auto">
          <a:xfrm>
            <a:off x="0" y="0"/>
            <a:ext cx="585216" cy="585216"/>
          </a:xfrm>
          <a:prstGeom prst="rect">
            <a:avLst/>
          </a:prstGeom>
          <a:solidFill>
            <a:schemeClr val="tx1">
              <a:alpha val="17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a:gradFill>
                <a:gsLst>
                  <a:gs pos="0">
                    <a:srgbClr val="FFFFFF"/>
                  </a:gs>
                  <a:gs pos="100000">
                    <a:srgbClr val="FFFFFF"/>
                  </a:gs>
                </a:gsLst>
                <a:lin ang="5400000" scaled="0"/>
              </a:gradFill>
              <a:ea typeface="Segoe UI" pitchFamily="34" charset="0"/>
              <a:cs typeface="Segoe Sans Display" pitchFamily="2" charset="0"/>
            </a:endParaRPr>
          </a:p>
        </p:txBody>
      </p:sp>
      <p:sp>
        <p:nvSpPr>
          <p:cNvPr id="35" name=".32 square" hidden="1">
            <a:extLst>
              <a:ext uri="{FF2B5EF4-FFF2-40B4-BE49-F238E27FC236}">
                <a16:creationId xmlns:a16="http://schemas.microsoft.com/office/drawing/2014/main" id="{09835393-211C-428D-B22F-51EE7A413599}"/>
              </a:ext>
            </a:extLst>
          </p:cNvPr>
          <p:cNvSpPr/>
          <p:nvPr/>
        </p:nvSpPr>
        <p:spPr bwMode="auto">
          <a:xfrm>
            <a:off x="0" y="0"/>
            <a:ext cx="292608" cy="292608"/>
          </a:xfrm>
          <a:prstGeom prst="rect">
            <a:avLst/>
          </a:prstGeom>
          <a:solidFill>
            <a:schemeClr val="tx1">
              <a:alpha val="17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a:gradFill>
                <a:gsLst>
                  <a:gs pos="0">
                    <a:srgbClr val="FFFFFF"/>
                  </a:gs>
                  <a:gs pos="100000">
                    <a:srgbClr val="FFFFFF"/>
                  </a:gs>
                </a:gsLst>
                <a:lin ang="5400000" scaled="0"/>
              </a:gradFill>
              <a:ea typeface="Segoe UI" pitchFamily="34" charset="0"/>
              <a:cs typeface="Segoe Sans Display" pitchFamily="2" charset="0"/>
            </a:endParaRPr>
          </a:p>
        </p:txBody>
      </p:sp>
    </p:spTree>
    <p:extLst>
      <p:ext uri="{BB962C8B-B14F-4D97-AF65-F5344CB8AC3E}">
        <p14:creationId xmlns:p14="http://schemas.microsoft.com/office/powerpoint/2010/main" val="3418689686"/>
      </p:ext>
    </p:extLst>
  </p:cSld>
  <p:clrMap bg1="lt1" tx1="dk1" bg2="lt2" tx2="dk2" accent1="accent1" accent2="accent2" accent3="accent3" accent4="accent4" accent5="accent5" accent6="accent6" hlink="hlink" folHlink="folHlink"/>
  <p:sldLayoutIdLst>
    <p:sldLayoutId id="2147485451" r:id="rId1"/>
    <p:sldLayoutId id="2147485497" r:id="rId2"/>
    <p:sldLayoutId id="2147485498" r:id="rId3"/>
    <p:sldLayoutId id="2147485528" r:id="rId4"/>
    <p:sldLayoutId id="2147485452" r:id="rId5"/>
    <p:sldLayoutId id="2147485453" r:id="rId6"/>
    <p:sldLayoutId id="2147485454" r:id="rId7"/>
    <p:sldLayoutId id="2147485455" r:id="rId8"/>
    <p:sldLayoutId id="2147485456" r:id="rId9"/>
    <p:sldLayoutId id="2147485457" r:id="rId10"/>
    <p:sldLayoutId id="2147485458" r:id="rId11"/>
    <p:sldLayoutId id="2147485459" r:id="rId12"/>
    <p:sldLayoutId id="2147485460" r:id="rId13"/>
    <p:sldLayoutId id="2147485461" r:id="rId14"/>
    <p:sldLayoutId id="2147485462" r:id="rId15"/>
    <p:sldLayoutId id="2147485463" r:id="rId16"/>
    <p:sldLayoutId id="2147485516" r:id="rId17"/>
    <p:sldLayoutId id="2147485517" r:id="rId18"/>
    <p:sldLayoutId id="2147485514" r:id="rId19"/>
    <p:sldLayoutId id="2147485515" r:id="rId20"/>
    <p:sldLayoutId id="2147485511" r:id="rId21"/>
    <p:sldLayoutId id="2147485512" r:id="rId22"/>
    <p:sldLayoutId id="2147485464" r:id="rId23"/>
    <p:sldLayoutId id="2147485465" r:id="rId24"/>
    <p:sldLayoutId id="2147485466" r:id="rId25"/>
    <p:sldLayoutId id="2147485470" r:id="rId26"/>
    <p:sldLayoutId id="2147485471" r:id="rId27"/>
    <p:sldLayoutId id="2147485472" r:id="rId28"/>
    <p:sldLayoutId id="2147485473" r:id="rId29"/>
    <p:sldLayoutId id="2147485474" r:id="rId30"/>
    <p:sldLayoutId id="2147485475" r:id="rId31"/>
    <p:sldLayoutId id="2147485476" r:id="rId32"/>
    <p:sldLayoutId id="2147485477" r:id="rId33"/>
    <p:sldLayoutId id="2147485478" r:id="rId34"/>
    <p:sldLayoutId id="2147485479" r:id="rId35"/>
    <p:sldLayoutId id="2147485480" r:id="rId36"/>
    <p:sldLayoutId id="2147485481" r:id="rId37"/>
    <p:sldLayoutId id="2147485482" r:id="rId38"/>
    <p:sldLayoutId id="2147485483" r:id="rId39"/>
    <p:sldLayoutId id="2147485484" r:id="rId40"/>
    <p:sldLayoutId id="2147485485" r:id="rId41"/>
    <p:sldLayoutId id="2147485486" r:id="rId42"/>
    <p:sldLayoutId id="2147485487" r:id="rId43"/>
    <p:sldLayoutId id="2147485488" r:id="rId44"/>
    <p:sldLayoutId id="2147485490" r:id="rId45"/>
    <p:sldLayoutId id="2147485499" r:id="rId46"/>
    <p:sldLayoutId id="2147485501" r:id="rId47"/>
    <p:sldLayoutId id="2147485503" r:id="rId48"/>
    <p:sldLayoutId id="2147485492" r:id="rId49"/>
    <p:sldLayoutId id="2147485500" r:id="rId50"/>
    <p:sldLayoutId id="2147485502" r:id="rId51"/>
    <p:sldLayoutId id="2147485504" r:id="rId52"/>
    <p:sldLayoutId id="2147485524" r:id="rId53"/>
    <p:sldLayoutId id="2147485525" r:id="rId54"/>
    <p:sldLayoutId id="2147485526" r:id="rId55"/>
    <p:sldLayoutId id="2147485493" r:id="rId56"/>
    <p:sldLayoutId id="2147485505" r:id="rId57"/>
    <p:sldLayoutId id="2147485532" r:id="rId58"/>
    <p:sldLayoutId id="2147485506" r:id="rId59"/>
    <p:sldLayoutId id="2147485507" r:id="rId60"/>
    <p:sldLayoutId id="2147485519" r:id="rId61"/>
    <p:sldLayoutId id="2147485520" r:id="rId62"/>
    <p:sldLayoutId id="2147485521" r:id="rId63"/>
    <p:sldLayoutId id="2147485508" r:id="rId64"/>
    <p:sldLayoutId id="2147485509" r:id="rId65"/>
    <p:sldLayoutId id="2147485510" r:id="rId66"/>
    <p:sldLayoutId id="2147485522" r:id="rId67"/>
    <p:sldLayoutId id="2147485527" r:id="rId68"/>
    <p:sldLayoutId id="2147485523" r:id="rId69"/>
    <p:sldLayoutId id="2147485495" r:id="rId70"/>
    <p:sldLayoutId id="2147485496" r:id="rId71"/>
    <p:sldLayoutId id="2147485530" r:id="rId72"/>
  </p:sldLayoutIdLst>
  <p:transition>
    <p:fade/>
  </p:transition>
  <p:hf sldNum="0" hdr="0" ftr="0" dt="0"/>
  <p:txStyles>
    <p:titleStyle>
      <a:lvl1pPr algn="l" defTabSz="932742" rtl="0" eaLnBrk="1" latinLnBrk="0" hangingPunct="1">
        <a:lnSpc>
          <a:spcPct val="100000"/>
        </a:lnSpc>
        <a:spcBef>
          <a:spcPct val="0"/>
        </a:spcBef>
        <a:buNone/>
        <a:defRPr lang="en-US" sz="3600" b="0" kern="1200" cap="none" spc="-50" baseline="0" dirty="0" smtClean="0">
          <a:ln w="3175">
            <a:noFill/>
          </a:ln>
          <a:solidFill>
            <a:schemeClr val="tx1"/>
          </a:solidFill>
          <a:effectLst/>
          <a:latin typeface="+mj-lt"/>
          <a:ea typeface="+mn-ea"/>
          <a:cs typeface="Segoe Sans Display" pitchFamily="2" charset="0"/>
        </a:defRPr>
      </a:lvl1pPr>
    </p:titleStyle>
    <p:body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Sans Display" pitchFamily="2"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32742" rtl="0" eaLnBrk="1" latinLnBrk="0" hangingPunct="1">
        <a:defRPr sz="1800" kern="1200">
          <a:solidFill>
            <a:schemeClr val="tx1"/>
          </a:soli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6" pos="360" userDrawn="1">
          <p15:clr>
            <a:srgbClr val="C35EA4"/>
          </p15:clr>
        </p15:guide>
        <p15:guide id="17" pos="7320" userDrawn="1">
          <p15:clr>
            <a:srgbClr val="C35EA4"/>
          </p15:clr>
        </p15:guide>
        <p15:guide id="25" orient="horz" pos="369">
          <p15:clr>
            <a:srgbClr val="C35EA4"/>
          </p15:clr>
        </p15:guide>
        <p15:guide id="26" orient="horz" pos="3949">
          <p15:clr>
            <a:srgbClr val="C35EA4"/>
          </p15:clr>
        </p15:guide>
        <p15:guide id="28" pos="192" userDrawn="1">
          <p15:clr>
            <a:srgbClr val="A4A3A4"/>
          </p15:clr>
        </p15:guide>
        <p15:guide id="29" orient="horz" pos="4135">
          <p15:clr>
            <a:srgbClr val="A4A3A4"/>
          </p15:clr>
        </p15:guide>
        <p15:guide id="30" pos="7488" userDrawn="1">
          <p15:clr>
            <a:srgbClr val="A4A3A4"/>
          </p15:clr>
        </p15:guide>
        <p15:guide id="31" orient="horz" pos="4008">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microsoft.com/office/2007/relationships/hdphoto" Target="../media/hdphoto3.wdp"/></Relationships>
</file>

<file path=ppt/slides/_rels/slide2.xml.rels><?xml version="1.0" encoding="UTF-8" standalone="yes"?>
<Relationships xmlns="http://schemas.openxmlformats.org/package/2006/relationships"><Relationship Id="rId8" Type="http://schemas.openxmlformats.org/officeDocument/2006/relationships/image" Target="../media/image78.png"/><Relationship Id="rId3" Type="http://schemas.openxmlformats.org/officeDocument/2006/relationships/slideLayout" Target="../slideLayouts/slideLayout6.xml"/><Relationship Id="rId7" Type="http://schemas.microsoft.com/office/2017/04/relationships/track" Target="../media/track1.vtt"/><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hyperlink" Target="https://adoption.microsoft.com/en-us/ai-agents/templates-and-examples/" TargetMode="External"/><Relationship Id="rId11" Type="http://schemas.openxmlformats.org/officeDocument/2006/relationships/hyperlink" Target="https://learn.microsoft.com/en-us/microsoft-365-copilot/extensibility/prerequisites#agent-capabilities-for-microsoft-365-users" TargetMode="External"/><Relationship Id="rId5" Type="http://schemas.openxmlformats.org/officeDocument/2006/relationships/image" Target="../media/image10.png"/><Relationship Id="rId10" Type="http://schemas.openxmlformats.org/officeDocument/2006/relationships/hyperlink" Target="https://learn.microsoft.com/en-us/microsoft-365-copilot/extensibility/copilot-studio-agent-builder-build#add-capabilities" TargetMode="External"/><Relationship Id="rId4" Type="http://schemas.openxmlformats.org/officeDocument/2006/relationships/notesSlide" Target="../notesSlides/notesSlide2.xml"/><Relationship Id="rId9" Type="http://schemas.openxmlformats.org/officeDocument/2006/relationships/hyperlink" Target="https://learn.microsoft.com/en-us/microsoft-365-copilot/extensibility/copilot-studio-agent-builder-build#sharepoint-content"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hyperlink" Target="https://learn.microsoft.com/en-us/microsoft-365-copilot/extensibility/copilot-studio-agent-builder-build" TargetMode="External"/><Relationship Id="rId1" Type="http://schemas.openxmlformats.org/officeDocument/2006/relationships/slideLayout" Target="../slideLayouts/slideLayout72.xml"/><Relationship Id="rId5" Type="http://schemas.openxmlformats.org/officeDocument/2006/relationships/image" Target="../media/image81.png"/><Relationship Id="rId4" Type="http://schemas.openxmlformats.org/officeDocument/2006/relationships/image" Target="../media/image80.png"/></Relationships>
</file>

<file path=ppt/slides/_rels/slide4.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hyperlink" Target="https://learn.microsoft.com/en-us/microsoft-365-copilot/extensibility/copilot-studio-agent-builder-build" TargetMode="External"/><Relationship Id="rId1" Type="http://schemas.openxmlformats.org/officeDocument/2006/relationships/slideLayout" Target="../slideLayouts/slideLayout72.xml"/><Relationship Id="rId6" Type="http://schemas.openxmlformats.org/officeDocument/2006/relationships/image" Target="../media/image85.png"/><Relationship Id="rId5" Type="http://schemas.openxmlformats.org/officeDocument/2006/relationships/image" Target="../media/image84.png"/><Relationship Id="rId4" Type="http://schemas.openxmlformats.org/officeDocument/2006/relationships/image" Target="../media/image83.png"/></Relationships>
</file>

<file path=ppt/slides/_rels/slide5.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77.png"/><Relationship Id="rId1" Type="http://schemas.openxmlformats.org/officeDocument/2006/relationships/slideLayout" Target="../slideLayouts/slideLayout58.xml"/><Relationship Id="rId4" Type="http://schemas.openxmlformats.org/officeDocument/2006/relationships/hyperlink" Target="adoption.microsoft.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395433-CB2E-E0F4-3541-12FBBF8AC02D}"/>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49174927-312E-512C-12D9-7B7E668065BE}"/>
              </a:ext>
            </a:extLst>
          </p:cNvPr>
          <p:cNvSpPr>
            <a:spLocks noGrp="1"/>
          </p:cNvSpPr>
          <p:nvPr>
            <p:ph type="title"/>
          </p:nvPr>
        </p:nvSpPr>
        <p:spPr>
          <a:xfrm>
            <a:off x="584200" y="2573004"/>
            <a:ext cx="9144000" cy="1231106"/>
          </a:xfrm>
        </p:spPr>
        <p:txBody>
          <a:bodyPr/>
          <a:lstStyle/>
          <a:p>
            <a:r>
              <a:rPr lang="en-US" dirty="0"/>
              <a:t>Text </a:t>
            </a:r>
            <a:br>
              <a:rPr lang="en-US" dirty="0"/>
            </a:br>
            <a:r>
              <a:rPr lang="en-US" dirty="0"/>
              <a:t>Translator</a:t>
            </a:r>
          </a:p>
        </p:txBody>
      </p:sp>
      <p:sp>
        <p:nvSpPr>
          <p:cNvPr id="5" name="Text Placeholder 4">
            <a:extLst>
              <a:ext uri="{FF2B5EF4-FFF2-40B4-BE49-F238E27FC236}">
                <a16:creationId xmlns:a16="http://schemas.microsoft.com/office/drawing/2014/main" id="{6C75EB1C-7C45-9860-0948-BF0A36DE82FD}"/>
              </a:ext>
            </a:extLst>
          </p:cNvPr>
          <p:cNvSpPr>
            <a:spLocks noGrp="1"/>
          </p:cNvSpPr>
          <p:nvPr>
            <p:ph type="body" sz="quarter" idx="12"/>
          </p:nvPr>
        </p:nvSpPr>
        <p:spPr>
          <a:xfrm>
            <a:off x="584200" y="3962400"/>
            <a:ext cx="9144000" cy="246221"/>
          </a:xfrm>
        </p:spPr>
        <p:txBody>
          <a:bodyPr/>
          <a:lstStyle/>
          <a:p>
            <a:r>
              <a:rPr lang="en-GB" dirty="0"/>
              <a:t>Build your M365 Copilot Agent </a:t>
            </a:r>
            <a:endParaRPr lang="en-US" dirty="0"/>
          </a:p>
        </p:txBody>
      </p:sp>
      <p:pic>
        <p:nvPicPr>
          <p:cNvPr id="13" name="Picture 12" descr="Coffee with latte art">
            <a:extLst>
              <a:ext uri="{FF2B5EF4-FFF2-40B4-BE49-F238E27FC236}">
                <a16:creationId xmlns:a16="http://schemas.microsoft.com/office/drawing/2014/main" id="{C0B3F7C4-715E-1B3F-91CD-FCD345AC8BE6}"/>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9986" b="89979" l="4154" r="90000">
                        <a14:foregroundMark x1="14154" y1="52531" x2="17385" y2="59200"/>
                        <a14:foregroundMark x1="16256" y1="52736" x2="19179" y2="54378"/>
                        <a14:foregroundMark x1="4154" y1="40458" x2="5949" y2="40663"/>
                        <a14:foregroundMark x1="50154" y1="32387" x2="60513" y2="33995"/>
                        <a14:foregroundMark x1="60513" y1="33995" x2="70872" y2="38167"/>
                        <a14:foregroundMark x1="70872" y1="38167" x2="72462" y2="39774"/>
                        <a14:foregroundMark x1="66821" y1="63714" x2="74103" y2="57661"/>
                        <a14:foregroundMark x1="74103" y1="57661" x2="76256" y2="50000"/>
                        <a14:foregroundMark x1="76256" y1="50000" x2="73487" y2="42784"/>
                        <a14:foregroundMark x1="73487" y1="42784" x2="71128" y2="40219"/>
                        <a14:foregroundMark x1="52821" y1="32148" x2="63282" y2="33995"/>
                        <a14:foregroundMark x1="63282" y1="33995" x2="72103" y2="40150"/>
                        <a14:foregroundMark x1="72103" y1="40150" x2="75846" y2="47230"/>
                        <a14:foregroundMark x1="75846" y1="47230" x2="76000" y2="54480"/>
                        <a14:foregroundMark x1="76000" y1="54480" x2="75128" y2="56361"/>
                        <a14:foregroundMark x1="72923" y1="40663" x2="76513" y2="48632"/>
                        <a14:foregroundMark x1="76513" y1="48632" x2="76154" y2="51710"/>
                        <a14:foregroundMark x1="72154" y1="40287" x2="76667" y2="48803"/>
                        <a14:foregroundMark x1="76667" y1="48803" x2="75385" y2="54754"/>
                        <a14:foregroundMark x1="74386" y1="42507" x2="76769" y2="48119"/>
                        <a14:foregroundMark x1="76769" y1="48119" x2="76462" y2="53112"/>
                        <a14:foregroundMark x1="73971" y1="42196" x2="77282" y2="49419"/>
                        <a14:foregroundMark x1="74769" y1="43023" x2="76872" y2="47503"/>
                        <a14:foregroundMark x1="73128" y1="40321" x2="75077" y2="43365"/>
                        <a14:backgroundMark x1="73897" y1="40014" x2="73692" y2="39911"/>
                        <a14:backgroundMark x1="72513" y1="38748" x2="73633" y2="40185"/>
                        <a14:backgroundMark x1="13590" y1="40698" x2="13590" y2="40698"/>
                      </a14:backgroundRemoval>
                    </a14:imgEffect>
                  </a14:imgLayer>
                </a14:imgProps>
              </a:ext>
            </a:extLst>
          </a:blip>
          <a:srcRect t="30784" r="21625" b="28424"/>
          <a:stretch/>
        </p:blipFill>
        <p:spPr>
          <a:xfrm rot="21139853">
            <a:off x="6336504" y="1632775"/>
            <a:ext cx="5052302" cy="3942969"/>
          </a:xfrm>
          <a:prstGeom prst="rect">
            <a:avLst/>
          </a:prstGeom>
          <a:effectLst>
            <a:outerShdw blurRad="38100" dist="50800" dir="10200000" algn="t" rotWithShape="0">
              <a:prstClr val="black">
                <a:alpha val="88000"/>
              </a:prstClr>
            </a:outerShdw>
          </a:effectLst>
        </p:spPr>
      </p:pic>
    </p:spTree>
    <p:extLst>
      <p:ext uri="{BB962C8B-B14F-4D97-AF65-F5344CB8AC3E}">
        <p14:creationId xmlns:p14="http://schemas.microsoft.com/office/powerpoint/2010/main" val="1683592686"/>
      </p:ext>
    </p:extLst>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C16211-B129-BD32-E444-947CB458D27B}"/>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85DBF866-AAF2-C4F5-3B81-027BF65F7472}"/>
              </a:ext>
              <a:ext uri="{C183D7F6-B498-43B3-948B-1728B52AA6E4}">
                <adec:decorative xmlns:adec="http://schemas.microsoft.com/office/drawing/2017/decorative" val="1"/>
              </a:ext>
            </a:extLst>
          </p:cNvPr>
          <p:cNvPicPr>
            <a:picLocks noChangeAspect="1"/>
          </p:cNvPicPr>
          <p:nvPr/>
        </p:nvPicPr>
        <p:blipFill>
          <a:blip r:embed="rId5" cstate="email">
            <a:extLst>
              <a:ext uri="{28A0092B-C50C-407E-A947-70E740481C1C}">
                <a14:useLocalDpi xmlns:a14="http://schemas.microsoft.com/office/drawing/2010/main"/>
              </a:ext>
            </a:extLst>
          </a:blip>
          <a:srcRect t="5393"/>
          <a:stretch/>
        </p:blipFill>
        <p:spPr>
          <a:xfrm>
            <a:off x="0" y="4400077"/>
            <a:ext cx="12192000" cy="2457923"/>
          </a:xfrm>
          <a:prstGeom prst="rect">
            <a:avLst/>
          </a:prstGeom>
        </p:spPr>
      </p:pic>
      <p:sp>
        <p:nvSpPr>
          <p:cNvPr id="4" name="Text Placeholder 3">
            <a:extLst>
              <a:ext uri="{FF2B5EF4-FFF2-40B4-BE49-F238E27FC236}">
                <a16:creationId xmlns:a16="http://schemas.microsoft.com/office/drawing/2014/main" id="{467D308A-8AE4-D799-E322-62E689E70DBC}"/>
              </a:ext>
              <a:ext uri="{C183D7F6-B498-43B3-948B-1728B52AA6E4}">
                <adec:decorative xmlns:adec="http://schemas.microsoft.com/office/drawing/2017/decorative" val="1"/>
              </a:ext>
            </a:extLst>
          </p:cNvPr>
          <p:cNvSpPr>
            <a:spLocks noGrp="1"/>
          </p:cNvSpPr>
          <p:nvPr>
            <p:ph type="body" sz="quarter" idx="11"/>
          </p:nvPr>
        </p:nvSpPr>
        <p:spPr>
          <a:xfrm>
            <a:off x="584200" y="292100"/>
            <a:ext cx="11018520" cy="153888"/>
          </a:xfrm>
        </p:spPr>
        <p:txBody>
          <a:bodyPr/>
          <a:lstStyle/>
          <a:p>
            <a:r>
              <a:rPr lang="en-GB"/>
              <a:t>MICROSOFT 365 Copilot</a:t>
            </a:r>
          </a:p>
        </p:txBody>
      </p:sp>
      <p:sp>
        <p:nvSpPr>
          <p:cNvPr id="17" name="Title 16">
            <a:extLst>
              <a:ext uri="{FF2B5EF4-FFF2-40B4-BE49-F238E27FC236}">
                <a16:creationId xmlns:a16="http://schemas.microsoft.com/office/drawing/2014/main" id="{EEFE9909-CF4B-2099-D018-2B47502AE003}"/>
              </a:ext>
            </a:extLst>
          </p:cNvPr>
          <p:cNvSpPr>
            <a:spLocks noGrp="1"/>
          </p:cNvSpPr>
          <p:nvPr>
            <p:ph type="title"/>
          </p:nvPr>
        </p:nvSpPr>
        <p:spPr>
          <a:xfrm>
            <a:off x="584200" y="457200"/>
            <a:ext cx="11018520" cy="553998"/>
          </a:xfrm>
        </p:spPr>
        <p:txBody>
          <a:bodyPr/>
          <a:lstStyle/>
          <a:p>
            <a:r>
              <a:rPr lang="en-US" dirty="0">
                <a:cs typeface="Segoe UI"/>
              </a:rPr>
              <a:t>Text Translator</a:t>
            </a:r>
            <a:endParaRPr lang="en-US" dirty="0"/>
          </a:p>
        </p:txBody>
      </p:sp>
      <p:sp>
        <p:nvSpPr>
          <p:cNvPr id="6" name="Text Placeholder 5">
            <a:extLst>
              <a:ext uri="{FF2B5EF4-FFF2-40B4-BE49-F238E27FC236}">
                <a16:creationId xmlns:a16="http://schemas.microsoft.com/office/drawing/2014/main" id="{B22541B1-C1F5-2FBD-0A03-66431ED33A95}"/>
              </a:ext>
            </a:extLst>
          </p:cNvPr>
          <p:cNvSpPr>
            <a:spLocks noGrp="1"/>
          </p:cNvSpPr>
          <p:nvPr>
            <p:ph type="body" sz="quarter" idx="10"/>
          </p:nvPr>
        </p:nvSpPr>
        <p:spPr>
          <a:xfrm>
            <a:off x="583850" y="1229205"/>
            <a:ext cx="5512150" cy="2570255"/>
          </a:xfrm>
        </p:spPr>
        <p:txBody>
          <a:bodyPr vert="horz" wrap="square" lIns="0" tIns="0" rIns="0" bIns="0" rtlCol="0" anchor="t">
            <a:spAutoFit/>
          </a:bodyPr>
          <a:lstStyle/>
          <a:p>
            <a:pPr defTabSz="582780">
              <a:lnSpc>
                <a:spcPct val="110000"/>
              </a:lnSpc>
              <a:spcBef>
                <a:spcPct val="0"/>
              </a:spcBef>
              <a:spcAft>
                <a:spcPts val="1200"/>
              </a:spcAft>
              <a:defRPr/>
            </a:pPr>
            <a:r>
              <a:rPr lang="en-US" sz="1600" dirty="0">
                <a:latin typeface="Segoe UI"/>
                <a:cs typeface="Segoe UI"/>
              </a:rPr>
              <a:t>The </a:t>
            </a:r>
            <a:r>
              <a:rPr lang="en-US" sz="1600" b="1" dirty="0">
                <a:latin typeface="Segoe UI"/>
                <a:cs typeface="Segoe UI"/>
              </a:rPr>
              <a:t>Text Translator </a:t>
            </a:r>
            <a:r>
              <a:rPr lang="en-US" sz="1600" dirty="0">
                <a:latin typeface="Segoe UI"/>
                <a:cs typeface="Segoe UI"/>
              </a:rPr>
              <a:t>facilitates fast and accurate translation between languages. It goes beyond basic translation by offering contextual feedback to non-native speakers, helping them refine grammar, vocabulary, and tone for more natural communication.</a:t>
            </a:r>
          </a:p>
          <a:p>
            <a:pPr defTabSz="582780">
              <a:lnSpc>
                <a:spcPct val="110000"/>
              </a:lnSpc>
              <a:spcBef>
                <a:spcPct val="0"/>
              </a:spcBef>
              <a:spcAft>
                <a:spcPts val="1200"/>
              </a:spcAft>
              <a:defRPr/>
            </a:pPr>
            <a:r>
              <a:rPr lang="en-US" sz="1600" dirty="0">
                <a:latin typeface="Segoe UI"/>
                <a:cs typeface="Segoe UI"/>
              </a:rPr>
              <a:t>The agent enhances cross-cultural internal and external messaging, and communication. It also empowers employees to build language proficiency through interactive, gamified learning.</a:t>
            </a:r>
          </a:p>
        </p:txBody>
      </p:sp>
      <p:sp>
        <p:nvSpPr>
          <p:cNvPr id="5" name="TextBox 4">
            <a:extLst>
              <a:ext uri="{FF2B5EF4-FFF2-40B4-BE49-F238E27FC236}">
                <a16:creationId xmlns:a16="http://schemas.microsoft.com/office/drawing/2014/main" id="{B1BE1397-A587-CC60-B4F1-63DE42CEF871}"/>
              </a:ext>
            </a:extLst>
          </p:cNvPr>
          <p:cNvSpPr txBox="1"/>
          <p:nvPr/>
        </p:nvSpPr>
        <p:spPr>
          <a:xfrm>
            <a:off x="584200" y="3866599"/>
            <a:ext cx="5964882" cy="307777"/>
          </a:xfrm>
          <a:prstGeom prst="rect">
            <a:avLst/>
          </a:prstGeom>
          <a:noFill/>
        </p:spPr>
        <p:txBody>
          <a:bodyPr wrap="square" lIns="0" tIns="0" rIns="0" bIns="0" rtlCol="0">
            <a:spAutoFit/>
          </a:bodyPr>
          <a:lstStyle/>
          <a:p>
            <a:pPr algn="l"/>
            <a:r>
              <a:rPr lang="en-US" sz="1000" dirty="0">
                <a:solidFill>
                  <a:schemeClr val="accent1">
                    <a:lumMod val="75000"/>
                  </a:schemeClr>
                </a:solidFill>
                <a:effectLst/>
                <a:latin typeface="Segoe Sans Display" pitchFamily="2" charset="0"/>
              </a:rPr>
              <a:t>The necessary instructions and other information to build this agent are available in </a:t>
            </a:r>
            <a:r>
              <a:rPr lang="en-US" sz="1000" b="1" dirty="0">
                <a:solidFill>
                  <a:schemeClr val="accent1">
                    <a:lumMod val="75000"/>
                  </a:schemeClr>
                </a:solidFill>
                <a:effectLst/>
                <a:latin typeface="Segoe Sans Display" pitchFamily="2" charset="0"/>
              </a:rPr>
              <a:t>CorporateCommsCrafter_AgentFiles.zip</a:t>
            </a:r>
            <a:r>
              <a:rPr lang="en-US" sz="1000" dirty="0">
                <a:solidFill>
                  <a:schemeClr val="accent1">
                    <a:lumMod val="75000"/>
                  </a:schemeClr>
                </a:solidFill>
                <a:effectLst/>
                <a:latin typeface="Segoe Sans Display" pitchFamily="2" charset="0"/>
              </a:rPr>
              <a:t>, which can be downloaded from the </a:t>
            </a:r>
            <a:r>
              <a:rPr lang="en-US" sz="1000" dirty="0">
                <a:solidFill>
                  <a:schemeClr val="accent1">
                    <a:lumMod val="75000"/>
                  </a:schemeClr>
                </a:solidFill>
                <a:effectLst/>
                <a:latin typeface="Segoe Sans Display" pitchFamily="2" charset="0"/>
                <a:hlinkClick r:id="rId6"/>
              </a:rPr>
              <a:t>Microsoft Adoption page</a:t>
            </a:r>
            <a:r>
              <a:rPr lang="en-US" sz="1000" dirty="0">
                <a:solidFill>
                  <a:schemeClr val="accent1">
                    <a:lumMod val="75000"/>
                  </a:schemeClr>
                </a:solidFill>
                <a:effectLst/>
                <a:latin typeface="Segoe Sans Display" pitchFamily="2" charset="0"/>
              </a:rPr>
              <a:t>.</a:t>
            </a:r>
            <a:endParaRPr lang="en-US" sz="1000" dirty="0">
              <a:solidFill>
                <a:schemeClr val="accent1">
                  <a:lumMod val="75000"/>
                </a:schemeClr>
              </a:solidFill>
            </a:endParaRPr>
          </a:p>
        </p:txBody>
      </p:sp>
      <p:sp>
        <p:nvSpPr>
          <p:cNvPr id="2" name="Text Placeholder 3">
            <a:extLst>
              <a:ext uri="{FF2B5EF4-FFF2-40B4-BE49-F238E27FC236}">
                <a16:creationId xmlns:a16="http://schemas.microsoft.com/office/drawing/2014/main" id="{1ADCC9CA-C507-0CA0-266B-A768270AEEAB}"/>
              </a:ext>
            </a:extLst>
          </p:cNvPr>
          <p:cNvSpPr txBox="1">
            <a:spLocks/>
          </p:cNvSpPr>
          <p:nvPr/>
        </p:nvSpPr>
        <p:spPr>
          <a:xfrm>
            <a:off x="6730314" y="1229205"/>
            <a:ext cx="4788000" cy="153888"/>
          </a:xfrm>
          <a:prstGeom prst="rect">
            <a:avLst/>
          </a:prstGeom>
        </p:spPr>
        <p:txBody>
          <a:bodyPr vert="horz" wrap="square" lIns="0" tIns="0" rIns="0" bIns="0" rtlCol="0">
            <a:spAutoFit/>
          </a:bodyPr>
          <a:lstStyle>
            <a:lvl1pPr marL="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000" kern="1200" cap="all" spc="0" baseline="0">
                <a:solidFill>
                  <a:schemeClr val="tx1"/>
                </a:solidFill>
                <a:latin typeface="+mn-lt"/>
                <a:ea typeface="+mn-ea"/>
                <a:cs typeface="Segoe Sans Display" pitchFamily="2" charset="0"/>
              </a:defRPr>
            </a:lvl1pPr>
            <a:lvl2pPr marL="22860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2000" kern="1200" spc="0" baseline="0">
                <a:solidFill>
                  <a:schemeClr val="tx1"/>
                </a:solidFill>
                <a:latin typeface="+mn-lt"/>
                <a:ea typeface="+mn-ea"/>
                <a:cs typeface="+mn-cs"/>
              </a:defRPr>
            </a:lvl2pPr>
            <a:lvl3pPr marL="45720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600" kern="1200" spc="0" baseline="0">
                <a:solidFill>
                  <a:schemeClr val="tx1"/>
                </a:solidFill>
                <a:latin typeface="+mn-lt"/>
                <a:ea typeface="+mn-ea"/>
                <a:cs typeface="+mn-cs"/>
              </a:defRPr>
            </a:lvl3pPr>
            <a:lvl4pPr marL="661988"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400" kern="1200" spc="0" baseline="0">
                <a:solidFill>
                  <a:schemeClr val="tx1"/>
                </a:solidFill>
                <a:latin typeface="+mn-lt"/>
                <a:ea typeface="+mn-ea"/>
                <a:cs typeface="+mn-cs"/>
              </a:defRPr>
            </a:lvl4pPr>
            <a:lvl5pPr marL="855663"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GB" b="1">
                <a:solidFill>
                  <a:schemeClr val="accent4"/>
                </a:solidFill>
              </a:rPr>
              <a:t>WATCH THIS DEMO VIDEO!</a:t>
            </a:r>
          </a:p>
        </p:txBody>
      </p:sp>
      <p:pic>
        <p:nvPicPr>
          <p:cNvPr id="8" name="Text Translator Demo" descr="Text Translator demo video">
            <a:hlinkClick r:id="" action="ppaction://media"/>
            <a:extLst>
              <a:ext uri="{FF2B5EF4-FFF2-40B4-BE49-F238E27FC236}">
                <a16:creationId xmlns:a16="http://schemas.microsoft.com/office/drawing/2014/main" id="{9D9CF155-1B5E-8BA8-EC60-878555BC3CD8}"/>
              </a:ext>
            </a:extLst>
          </p:cNvPr>
          <p:cNvPicPr>
            <a:picLocks noChangeAspect="1"/>
          </p:cNvPicPr>
          <p:nvPr>
            <a:videoFile r:link="rId2"/>
            <p:extLst>
              <p:ext uri="{DAA4B4D4-6D71-4841-9C94-3DE7FCFB9230}">
                <p14:media xmlns:p14="http://schemas.microsoft.com/office/powerpoint/2010/main" r:embed="rId1">
                  <p14:extLst>
                    <p:ext uri="{3AFAAA56-56D3-431D-BCD4-E75A35582382}">
                      <p173:tracksInfo xmlns:p173="http://schemas.microsoft.com/office/powerpoint/2017/3/main" displayLoc="media">
                        <p173:trackLst>
                          <p173:track id="{8D47CEC3-1A9D-4DD7-AD35-D315C913F8BF}" label="" lang="en-us" r:embed="rId7"/>
                        </p173:trackLst>
                      </p173:tracksInfo>
                    </p:ext>
                  </p14:extLst>
                </p14:media>
              </p:ext>
            </p:extLst>
          </p:nvPr>
        </p:nvPicPr>
        <p:blipFill>
          <a:blip r:embed="rId8"/>
          <a:stretch>
            <a:fillRect/>
          </a:stretch>
        </p:blipFill>
        <p:spPr>
          <a:xfrm>
            <a:off x="6728005" y="1470978"/>
            <a:ext cx="4788000" cy="2693250"/>
          </a:xfrm>
          <a:prstGeom prst="rect">
            <a:avLst/>
          </a:prstGeom>
        </p:spPr>
      </p:pic>
      <p:sp>
        <p:nvSpPr>
          <p:cNvPr id="13" name="TextBox 12">
            <a:extLst>
              <a:ext uri="{FF2B5EF4-FFF2-40B4-BE49-F238E27FC236}">
                <a16:creationId xmlns:a16="http://schemas.microsoft.com/office/drawing/2014/main" id="{7D67E46E-0F8D-57B9-64A3-CD1CEC10405C}"/>
              </a:ext>
            </a:extLst>
          </p:cNvPr>
          <p:cNvSpPr txBox="1"/>
          <p:nvPr/>
        </p:nvSpPr>
        <p:spPr>
          <a:xfrm>
            <a:off x="584200" y="4589871"/>
            <a:ext cx="10404504" cy="2154885"/>
          </a:xfrm>
          <a:prstGeom prst="rect">
            <a:avLst/>
          </a:prstGeom>
          <a:noFill/>
        </p:spPr>
        <p:txBody>
          <a:bodyPr wrap="square" lIns="0" tIns="45720" rIns="91440" bIns="45720" anchor="t">
            <a:spAutoFit/>
          </a:bodyPr>
          <a:lstStyle/>
          <a:p>
            <a:pPr defTabSz="582780">
              <a:lnSpc>
                <a:spcPct val="110000"/>
              </a:lnSpc>
              <a:spcBef>
                <a:spcPct val="0"/>
              </a:spcBef>
              <a:spcAft>
                <a:spcPts val="800"/>
              </a:spcAft>
              <a:tabLst>
                <a:tab pos="2693988" algn="l"/>
              </a:tabLst>
              <a:defRPr/>
            </a:pPr>
            <a:r>
              <a:rPr lang="en-US" sz="1500" b="1" dirty="0"/>
              <a:t>How to further enhance your Text Translator</a:t>
            </a:r>
            <a:r>
              <a:rPr lang="en-US" sz="1500" b="1" baseline="30000" dirty="0"/>
              <a:t>*</a:t>
            </a:r>
          </a:p>
          <a:p>
            <a:pPr marL="182563" indent="-182563" defTabSz="582780">
              <a:lnSpc>
                <a:spcPct val="110000"/>
              </a:lnSpc>
              <a:spcBef>
                <a:spcPct val="0"/>
              </a:spcBef>
              <a:spcAft>
                <a:spcPts val="800"/>
              </a:spcAft>
              <a:buFontTx/>
              <a:buChar char="-"/>
              <a:tabLst>
                <a:tab pos="2693988" algn="l"/>
              </a:tabLst>
              <a:defRPr/>
            </a:pPr>
            <a:r>
              <a:rPr lang="en-US" sz="1500" dirty="0"/>
              <a:t>Help translate internal wikis, FAQs, and documentation for global teams by including your SharePoint site in the agent’s knowledge. (</a:t>
            </a:r>
            <a:r>
              <a:rPr lang="en-US" sz="1500" dirty="0">
                <a:hlinkClick r:id="rId9"/>
              </a:rPr>
              <a:t>learn more…</a:t>
            </a:r>
            <a:r>
              <a:rPr lang="en-US" sz="1500" dirty="0"/>
              <a:t>)</a:t>
            </a:r>
          </a:p>
          <a:p>
            <a:pPr marL="182563" indent="-182563" defTabSz="582780">
              <a:lnSpc>
                <a:spcPct val="110000"/>
              </a:lnSpc>
              <a:spcBef>
                <a:spcPct val="0"/>
              </a:spcBef>
              <a:spcAft>
                <a:spcPts val="800"/>
              </a:spcAft>
              <a:buFontTx/>
              <a:buChar char="-"/>
              <a:tabLst>
                <a:tab pos="2693988" algn="l"/>
              </a:tabLst>
              <a:defRPr/>
            </a:pPr>
            <a:r>
              <a:rPr lang="en-US" sz="1500" dirty="0"/>
              <a:t>Improve your communication consistency by adding a SharePoint folder with your existing translated content as agent knowledge. (</a:t>
            </a:r>
            <a:r>
              <a:rPr lang="en-US" sz="1500" dirty="0">
                <a:hlinkClick r:id="rId9"/>
              </a:rPr>
              <a:t>learn more…</a:t>
            </a:r>
            <a:r>
              <a:rPr lang="en-US" sz="1500" dirty="0"/>
              <a:t>)</a:t>
            </a:r>
          </a:p>
          <a:p>
            <a:pPr marL="182563" indent="-182563" defTabSz="582780">
              <a:lnSpc>
                <a:spcPct val="110000"/>
              </a:lnSpc>
              <a:spcBef>
                <a:spcPct val="0"/>
              </a:spcBef>
              <a:spcAft>
                <a:spcPts val="800"/>
              </a:spcAft>
              <a:buFontTx/>
              <a:buChar char="-"/>
              <a:tabLst>
                <a:tab pos="2693988" algn="l"/>
              </a:tabLst>
              <a:defRPr/>
            </a:pPr>
            <a:r>
              <a:rPr lang="en-US" sz="1500" dirty="0"/>
              <a:t>Captivate your audience by integrating image generation capabilities and generate engaging images for your content tailored to different cultural contexts.</a:t>
            </a:r>
            <a:r>
              <a:rPr lang="en-US" sz="1500" dirty="0">
                <a:cs typeface="Segoe Sans Display"/>
              </a:rPr>
              <a:t> (</a:t>
            </a:r>
            <a:r>
              <a:rPr lang="en-US" sz="1500" dirty="0">
                <a:cs typeface="Segoe Sans Display"/>
                <a:hlinkClick r:id="rId10"/>
              </a:rPr>
              <a:t>learn more…</a:t>
            </a:r>
            <a:r>
              <a:rPr lang="en-US" sz="1500" dirty="0">
                <a:cs typeface="Segoe Sans Display"/>
              </a:rPr>
              <a:t>)</a:t>
            </a:r>
            <a:endParaRPr lang="en-US" sz="1500" dirty="0"/>
          </a:p>
        </p:txBody>
      </p:sp>
      <p:sp>
        <p:nvSpPr>
          <p:cNvPr id="3" name="TextBox 2">
            <a:extLst>
              <a:ext uri="{FF2B5EF4-FFF2-40B4-BE49-F238E27FC236}">
                <a16:creationId xmlns:a16="http://schemas.microsoft.com/office/drawing/2014/main" id="{8BA29838-EA13-D5A5-E4BC-33B73480E6FD}"/>
              </a:ext>
            </a:extLst>
          </p:cNvPr>
          <p:cNvSpPr txBox="1"/>
          <p:nvPr/>
        </p:nvSpPr>
        <p:spPr>
          <a:xfrm>
            <a:off x="8362094" y="6558015"/>
            <a:ext cx="3268219" cy="272734"/>
          </a:xfrm>
          <a:prstGeom prst="roundRect">
            <a:avLst/>
          </a:prstGeom>
          <a:noFill/>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r>
              <a:rPr lang="en-US" sz="1050" dirty="0">
                <a:cs typeface="Segoe Sans Display"/>
                <a:hlinkClick r:id="rId11"/>
              </a:rPr>
              <a:t>* May require additional licensing and/or development </a:t>
            </a:r>
            <a:endParaRPr lang="en-US" sz="1050" dirty="0">
              <a:cs typeface="Segoe Sans Display"/>
            </a:endParaRPr>
          </a:p>
        </p:txBody>
      </p:sp>
    </p:spTree>
    <p:extLst>
      <p:ext uri="{BB962C8B-B14F-4D97-AF65-F5344CB8AC3E}">
        <p14:creationId xmlns:p14="http://schemas.microsoft.com/office/powerpoint/2010/main" val="6725388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18576"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8"/>
                </p:tgtEl>
              </p:cMediaNode>
            </p:video>
            <p:seq concurrent="1" nextAc="seek">
              <p:cTn id="8" restart="whenNotActive" fill="hold" evtFilter="cancelBubble" nodeType="interactiveSeq">
                <p:stCondLst>
                  <p:cond evt="onClick" delay="0">
                    <p:tgtEl>
                      <p:spTgt spid="8"/>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8"/>
                                        </p:tgtEl>
                                      </p:cBhvr>
                                    </p:cmd>
                                  </p:childTnLst>
                                </p:cTn>
                              </p:par>
                            </p:childTnLst>
                          </p:cTn>
                        </p:par>
                      </p:childTnLst>
                    </p:cTn>
                  </p:par>
                </p:childTnLst>
              </p:cTn>
              <p:nextCondLst>
                <p:cond evt="onClick" delay="0">
                  <p:tgtEl>
                    <p:spTgt spid="8"/>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D59DFD2-C147-5E00-B559-2D3D1E97B020}"/>
              </a:ext>
              <a:ext uri="{C183D7F6-B498-43B3-948B-1728B52AA6E4}">
                <adec:decorative xmlns:adec="http://schemas.microsoft.com/office/drawing/2017/decorative" val="1"/>
              </a:ext>
            </a:extLst>
          </p:cNvPr>
          <p:cNvSpPr/>
          <p:nvPr/>
        </p:nvSpPr>
        <p:spPr>
          <a:xfrm>
            <a:off x="0" y="1"/>
            <a:ext cx="12192000" cy="1419224"/>
          </a:xfrm>
          <a:prstGeom prst="rect">
            <a:avLst/>
          </a:prstGeom>
          <a:solidFill>
            <a:schemeClr val="accent1"/>
          </a:solidFill>
          <a:ln>
            <a:gradFill>
              <a:gsLst>
                <a:gs pos="14000">
                  <a:schemeClr val="bg1"/>
                </a:gs>
                <a:gs pos="100000">
                  <a:schemeClr val="bg1">
                    <a:lumMod val="99000"/>
                    <a:alpha val="0"/>
                  </a:schemeClr>
                </a:gs>
              </a:gsLst>
              <a:lin ang="5400000" scaled="1"/>
            </a:gradFill>
          </a:ln>
        </p:spPr>
        <p:style>
          <a:lnRef idx="2">
            <a:schemeClr val="accent1">
              <a:shade val="15000"/>
            </a:schemeClr>
          </a:lnRef>
          <a:fillRef idx="1">
            <a:schemeClr val="accent1"/>
          </a:fillRef>
          <a:effectRef idx="0">
            <a:schemeClr val="accent1"/>
          </a:effectRef>
          <a:fontRef idx="minor">
            <a:schemeClr val="lt1"/>
          </a:fontRef>
        </p:style>
        <p:txBody>
          <a:bodyPr vert="vert270" lIns="91440" tIns="45720" rIns="91440" bIns="576072" rtlCol="0" anchor="ctr"/>
          <a:lstStyle/>
          <a:p>
            <a:pPr defTabSz="457200">
              <a:spcAft>
                <a:spcPts val="800"/>
              </a:spcAft>
            </a:pPr>
            <a:endParaRPr lang="en-US" sz="1400">
              <a:solidFill>
                <a:srgbClr val="FFFFFF"/>
              </a:solidFill>
              <a:latin typeface="Segoe Sans Display Semibold"/>
              <a:ea typeface="+mj-ea"/>
              <a:cs typeface="Segoe UI"/>
            </a:endParaRPr>
          </a:p>
        </p:txBody>
      </p:sp>
      <p:sp>
        <p:nvSpPr>
          <p:cNvPr id="4" name="Rectangle 3">
            <a:extLst>
              <a:ext uri="{FF2B5EF4-FFF2-40B4-BE49-F238E27FC236}">
                <a16:creationId xmlns:a16="http://schemas.microsoft.com/office/drawing/2014/main" id="{07BF609C-C697-7497-A32A-AFDD8092814C}"/>
              </a:ext>
              <a:ext uri="{C183D7F6-B498-43B3-948B-1728B52AA6E4}">
                <adec:decorative xmlns:adec="http://schemas.microsoft.com/office/drawing/2017/decorative" val="1"/>
              </a:ext>
            </a:extLst>
          </p:cNvPr>
          <p:cNvSpPr/>
          <p:nvPr/>
        </p:nvSpPr>
        <p:spPr>
          <a:xfrm>
            <a:off x="0" y="1409700"/>
            <a:ext cx="12192000" cy="64008"/>
          </a:xfrm>
          <a:prstGeom prst="rect">
            <a:avLst/>
          </a:prstGeom>
          <a:gradFill flip="none" rotWithShape="1">
            <a:gsLst>
              <a:gs pos="0">
                <a:srgbClr val="0078D4"/>
              </a:gs>
              <a:gs pos="100000">
                <a:schemeClr val="accent2"/>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Sans Display"/>
              <a:ea typeface="+mn-ea"/>
              <a:cs typeface="+mn-cs"/>
            </a:endParaRPr>
          </a:p>
        </p:txBody>
      </p:sp>
      <p:sp>
        <p:nvSpPr>
          <p:cNvPr id="3" name="Title 2">
            <a:extLst>
              <a:ext uri="{FF2B5EF4-FFF2-40B4-BE49-F238E27FC236}">
                <a16:creationId xmlns:a16="http://schemas.microsoft.com/office/drawing/2014/main" id="{6A3B20BF-F0F0-9EE7-6CEA-952A56A88AE3}"/>
              </a:ext>
            </a:extLst>
          </p:cNvPr>
          <p:cNvSpPr>
            <a:spLocks noGrp="1"/>
          </p:cNvSpPr>
          <p:nvPr>
            <p:ph type="title"/>
          </p:nvPr>
        </p:nvSpPr>
        <p:spPr>
          <a:xfrm>
            <a:off x="588263" y="512064"/>
            <a:ext cx="11018520" cy="553998"/>
          </a:xfrm>
        </p:spPr>
        <p:txBody>
          <a:bodyPr>
            <a:spAutoFit/>
          </a:bodyPr>
          <a:lstStyle/>
          <a:p>
            <a:r>
              <a:rPr lang="en-US" dirty="0">
                <a:solidFill>
                  <a:schemeClr val="bg1"/>
                </a:solidFill>
                <a:ea typeface="+mj-ea"/>
                <a:cs typeface="+mj-cs"/>
              </a:rPr>
              <a:t>Build agents in Copilot | Summary Steps 1/2</a:t>
            </a:r>
          </a:p>
        </p:txBody>
      </p:sp>
      <p:sp>
        <p:nvSpPr>
          <p:cNvPr id="48" name="Text Placeholder 47">
            <a:extLst>
              <a:ext uri="{FF2B5EF4-FFF2-40B4-BE49-F238E27FC236}">
                <a16:creationId xmlns:a16="http://schemas.microsoft.com/office/drawing/2014/main" id="{D8BAA654-C9B2-1222-DCEB-ABFA254322F1}"/>
              </a:ext>
            </a:extLst>
          </p:cNvPr>
          <p:cNvSpPr>
            <a:spLocks noGrp="1"/>
          </p:cNvSpPr>
          <p:nvPr>
            <p:ph type="body" sz="quarter" idx="10"/>
          </p:nvPr>
        </p:nvSpPr>
        <p:spPr>
          <a:xfrm>
            <a:off x="588263" y="1004500"/>
            <a:ext cx="11018520" cy="276999"/>
          </a:xfrm>
        </p:spPr>
        <p:txBody>
          <a:bodyPr/>
          <a:lstStyle/>
          <a:p>
            <a:r>
              <a:rPr lang="en-US">
                <a:solidFill>
                  <a:schemeClr val="bg1"/>
                </a:solidFill>
                <a:ea typeface="+mj-ea"/>
                <a:cs typeface="+mj-cs"/>
              </a:rPr>
              <a:t>For more information – </a:t>
            </a:r>
            <a:r>
              <a:rPr lang="en-US">
                <a:solidFill>
                  <a:schemeClr val="accent1">
                    <a:lumMod val="20000"/>
                    <a:lumOff val="80000"/>
                  </a:schemeClr>
                </a:solidFill>
                <a:ea typeface="+mj-ea"/>
                <a:cs typeface="+mj-cs"/>
                <a:hlinkClick r:id="rId2">
                  <a:extLst>
                    <a:ext uri="{A12FA001-AC4F-418D-AE19-62706E023703}">
                      <ahyp:hlinkClr xmlns:ahyp="http://schemas.microsoft.com/office/drawing/2018/hyperlinkcolor" val="tx"/>
                    </a:ext>
                  </a:extLst>
                </a:hlinkClick>
              </a:rPr>
              <a:t>Build agents with Copilot Studio agent builder</a:t>
            </a:r>
            <a:endParaRPr lang="en-US">
              <a:solidFill>
                <a:schemeClr val="accent1">
                  <a:lumMod val="20000"/>
                  <a:lumOff val="80000"/>
                </a:schemeClr>
              </a:solidFill>
              <a:ea typeface="+mj-ea"/>
              <a:cs typeface="+mj-cs"/>
            </a:endParaRPr>
          </a:p>
        </p:txBody>
      </p:sp>
      <p:sp>
        <p:nvSpPr>
          <p:cNvPr id="9" name="Content Placeholder 217">
            <a:extLst>
              <a:ext uri="{FF2B5EF4-FFF2-40B4-BE49-F238E27FC236}">
                <a16:creationId xmlns:a16="http://schemas.microsoft.com/office/drawing/2014/main" id="{8453D286-1C8B-F0E7-62A4-77367CEDCE56}"/>
              </a:ext>
              <a:ext uri="{C183D7F6-B498-43B3-948B-1728B52AA6E4}">
                <adec:decorative xmlns:adec="http://schemas.microsoft.com/office/drawing/2017/decorative" val="1"/>
              </a:ext>
            </a:extLst>
          </p:cNvPr>
          <p:cNvSpPr txBox="1">
            <a:spLocks/>
          </p:cNvSpPr>
          <p:nvPr/>
        </p:nvSpPr>
        <p:spPr>
          <a:xfrm rot="5400000">
            <a:off x="1367511" y="-1269326"/>
            <a:ext cx="387589" cy="3122614"/>
          </a:xfrm>
          <a:prstGeom prst="round2SameRect">
            <a:avLst>
              <a:gd name="adj1" fmla="val 50000"/>
              <a:gd name="adj2" fmla="val 0"/>
            </a:avLst>
          </a:prstGeom>
          <a:gradFill>
            <a:gsLst>
              <a:gs pos="14000">
                <a:schemeClr val="accent2"/>
              </a:gs>
              <a:gs pos="100000">
                <a:srgbClr val="0078D4"/>
              </a:gs>
            </a:gsLst>
            <a:lin ang="5400000" scaled="1"/>
          </a:gradFill>
          <a:ln w="19050">
            <a:gradFill>
              <a:gsLst>
                <a:gs pos="14000">
                  <a:schemeClr val="bg1"/>
                </a:gs>
                <a:gs pos="100000">
                  <a:schemeClr val="bg1">
                    <a:lumMod val="99000"/>
                    <a:alpha val="0"/>
                  </a:schemeClr>
                </a:gs>
              </a:gsLst>
              <a:lin ang="5400000" scaled="1"/>
            </a:gradFill>
          </a:ln>
        </p:spPr>
        <p:style>
          <a:lnRef idx="2">
            <a:schemeClr val="accent1">
              <a:shade val="15000"/>
            </a:schemeClr>
          </a:lnRef>
          <a:fillRef idx="1">
            <a:schemeClr val="accent1"/>
          </a:fillRef>
          <a:effectRef idx="0">
            <a:schemeClr val="accent1"/>
          </a:effectRef>
          <a:fontRef idx="minor">
            <a:schemeClr val="lt1"/>
          </a:fontRef>
        </p:style>
        <p:txBody>
          <a:bodyPr vert="vert270" lIns="91440" tIns="45720" rIns="91440" bIns="576072" rtlCol="0" anchor="ctr"/>
          <a:lstStyle>
            <a:defPPr>
              <a:defRPr lang="en-US"/>
            </a:defPPr>
            <a:lvl1pPr marR="0" lvl="0" indent="0" defTabSz="457200" fontAlgn="auto">
              <a:lnSpc>
                <a:spcPct val="100000"/>
              </a:lnSpc>
              <a:spcBef>
                <a:spcPts val="0"/>
              </a:spcBef>
              <a:spcAft>
                <a:spcPts val="800"/>
              </a:spcAft>
              <a:buClrTx/>
              <a:buSzTx/>
              <a:buFontTx/>
              <a:buNone/>
              <a:tabLst/>
              <a:defRPr kumimoji="0" sz="1400" b="0" i="0" u="none" strike="noStrike" cap="none" spc="0" normalizeH="0" baseline="0">
                <a:ln>
                  <a:noFill/>
                </a:ln>
                <a:solidFill>
                  <a:schemeClr val="bg1"/>
                </a:solidFill>
                <a:effectLst/>
                <a:uLnTx/>
                <a:uFillTx/>
                <a:latin typeface="+mj-lt"/>
                <a:ea typeface="+mj-ea"/>
                <a:cs typeface="+mj-cs"/>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l" defTabSz="457200" rtl="0" eaLnBrk="1" fontAlgn="auto" latinLnBrk="0" hangingPunct="1">
              <a:lnSpc>
                <a:spcPct val="100000"/>
              </a:lnSpc>
              <a:spcBef>
                <a:spcPts val="0"/>
              </a:spcBef>
              <a:spcAft>
                <a:spcPts val="80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Segoe Sans Display Semibold"/>
                <a:ea typeface="+mj-ea"/>
                <a:cs typeface="+mj-cs"/>
              </a:rPr>
              <a:t>Agents in Copilot</a:t>
            </a:r>
          </a:p>
        </p:txBody>
      </p:sp>
      <p:sp>
        <p:nvSpPr>
          <p:cNvPr id="35" name="TextBox 34">
            <a:extLst>
              <a:ext uri="{FF2B5EF4-FFF2-40B4-BE49-F238E27FC236}">
                <a16:creationId xmlns:a16="http://schemas.microsoft.com/office/drawing/2014/main" id="{F4CECC24-8EAB-8DBF-1830-39FB2ACCF3D0}"/>
              </a:ext>
            </a:extLst>
          </p:cNvPr>
          <p:cNvSpPr txBox="1"/>
          <p:nvPr/>
        </p:nvSpPr>
        <p:spPr>
          <a:xfrm>
            <a:off x="366940" y="2264038"/>
            <a:ext cx="1418483" cy="1082348"/>
          </a:xfrm>
          <a:prstGeom prst="rect">
            <a:avLst/>
          </a:prstGeom>
          <a:noFill/>
        </p:spPr>
        <p:txBody>
          <a:bodyPr vert="horz" wrap="square" lIns="0" tIns="0" rIns="0" bIns="0" rtlCol="0">
            <a:spAutoFit/>
          </a:bodyPr>
          <a:lstStyle/>
          <a:p>
            <a:pPr marL="0" marR="0" lvl="0" indent="0" algn="l" defTabSz="457200" rtl="0" eaLnBrk="1" fontAlgn="auto" latinLnBrk="0" hangingPunct="1">
              <a:lnSpc>
                <a:spcPct val="100000"/>
              </a:lnSpc>
              <a:spcBef>
                <a:spcPts val="200"/>
              </a:spcBef>
              <a:spcAft>
                <a:spcPts val="0"/>
              </a:spcAft>
              <a:buClrTx/>
              <a:buSzTx/>
              <a:buFontTx/>
              <a:buNone/>
              <a:tabLst/>
              <a:defRPr/>
            </a:pPr>
            <a:r>
              <a:rPr kumimoji="0" lang="en-US" sz="1000" b="0" i="0" u="none" strike="noStrike" kern="1200" cap="none" spc="0" normalizeH="0" baseline="0" noProof="0" dirty="0">
                <a:ln>
                  <a:noFill/>
                </a:ln>
                <a:gradFill flip="none" rotWithShape="1">
                  <a:gsLst>
                    <a:gs pos="29000">
                      <a:srgbClr val="0078D4"/>
                    </a:gs>
                    <a:gs pos="100000">
                      <a:srgbClr val="C53FCC"/>
                    </a:gs>
                  </a:gsLst>
                  <a:lin ang="0" scaled="1"/>
                  <a:tileRect/>
                </a:gradFill>
                <a:effectLst/>
                <a:uLnTx/>
                <a:uFillTx/>
                <a:latin typeface="Segoe Sans Display Semibold"/>
                <a:ea typeface="+mn-ea"/>
                <a:cs typeface="+mn-cs"/>
              </a:rPr>
              <a:t>Step 1</a:t>
            </a:r>
          </a:p>
          <a:p>
            <a:pPr lvl="0" defTabSz="914400">
              <a:spcBef>
                <a:spcPts val="200"/>
              </a:spcBef>
              <a:defRPr/>
            </a:pPr>
            <a:r>
              <a:rPr lang="en-US" sz="900" dirty="0">
                <a:solidFill>
                  <a:srgbClr val="091F2C"/>
                </a:solidFill>
                <a:latin typeface="Segoe Sans Display Semibold"/>
              </a:rPr>
              <a:t>Access agents in Copilot</a:t>
            </a:r>
          </a:p>
          <a:p>
            <a:pPr lvl="0" defTabSz="914400">
              <a:spcBef>
                <a:spcPts val="200"/>
              </a:spcBef>
              <a:defRPr/>
            </a:pPr>
            <a:r>
              <a:rPr lang="en-US" sz="800" dirty="0">
                <a:solidFill>
                  <a:srgbClr val="091F2C"/>
                </a:solidFill>
              </a:rPr>
              <a:t>Open Copilot and navigate to "Create agent” in the left pane. The left pane is where you will find your latest chats and can access the ability to add and create your own agents</a:t>
            </a:r>
            <a:endParaRPr lang="en-US" sz="1600" dirty="0">
              <a:solidFill>
                <a:srgbClr val="091F2C"/>
              </a:solidFill>
            </a:endParaRPr>
          </a:p>
        </p:txBody>
      </p:sp>
      <p:sp>
        <p:nvSpPr>
          <p:cNvPr id="36" name="Rectangle: Rounded Corners 35">
            <a:extLst>
              <a:ext uri="{FF2B5EF4-FFF2-40B4-BE49-F238E27FC236}">
                <a16:creationId xmlns:a16="http://schemas.microsoft.com/office/drawing/2014/main" id="{C5C50431-CFF9-E38C-78FB-09A62ABF5F95}"/>
              </a:ext>
              <a:ext uri="{C183D7F6-B498-43B3-948B-1728B52AA6E4}">
                <adec:decorative xmlns:adec="http://schemas.microsoft.com/office/drawing/2017/decorative" val="1"/>
              </a:ext>
            </a:extLst>
          </p:cNvPr>
          <p:cNvSpPr>
            <a:spLocks/>
          </p:cNvSpPr>
          <p:nvPr/>
        </p:nvSpPr>
        <p:spPr bwMode="auto">
          <a:xfrm>
            <a:off x="1958907" y="1871827"/>
            <a:ext cx="4050351" cy="2023160"/>
          </a:xfrm>
          <a:prstGeom prst="roundRect">
            <a:avLst>
              <a:gd name="adj" fmla="val 9000"/>
            </a:avLst>
          </a:prstGeom>
          <a:solidFill>
            <a:srgbClr val="F0ECF8"/>
          </a:solidFill>
          <a:ln w="12700">
            <a:solidFill>
              <a:srgbClr val="BBA6DE"/>
            </a:solidFill>
          </a:ln>
          <a:effectLst>
            <a:outerShdw blurRad="177800" dist="127000" dir="2700000" algn="tl" rotWithShape="0">
              <a:prstClr val="black">
                <a:alpha val="2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Sans Display"/>
              <a:ea typeface="+mn-ea"/>
              <a:cs typeface="+mn-cs"/>
            </a:endParaRPr>
          </a:p>
        </p:txBody>
      </p:sp>
      <p:sp>
        <p:nvSpPr>
          <p:cNvPr id="37" name="Rectangle: Rounded Corners 36">
            <a:extLst>
              <a:ext uri="{FF2B5EF4-FFF2-40B4-BE49-F238E27FC236}">
                <a16:creationId xmlns:a16="http://schemas.microsoft.com/office/drawing/2014/main" id="{5ED2D18B-5D4A-D6FB-3A67-2FAF7071BE39}"/>
              </a:ext>
              <a:ext uri="{C183D7F6-B498-43B3-948B-1728B52AA6E4}">
                <adec:decorative xmlns:adec="http://schemas.microsoft.com/office/drawing/2017/decorative" val="1"/>
              </a:ext>
            </a:extLst>
          </p:cNvPr>
          <p:cNvSpPr/>
          <p:nvPr/>
        </p:nvSpPr>
        <p:spPr bwMode="auto">
          <a:xfrm>
            <a:off x="2071670" y="1954521"/>
            <a:ext cx="3824826" cy="1857773"/>
          </a:xfrm>
          <a:prstGeom prst="roundRect">
            <a:avLst>
              <a:gd name="adj" fmla="val 2722"/>
            </a:avLst>
          </a:prstGeom>
          <a:solidFill>
            <a:srgbClr val="969696"/>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a:solidFill>
                <a:schemeClr val="bg1"/>
              </a:solidFill>
              <a:ea typeface="Segoe UI" pitchFamily="34" charset="0"/>
              <a:cs typeface="Segoe UI" pitchFamily="34" charset="0"/>
            </a:endParaRPr>
          </a:p>
        </p:txBody>
      </p:sp>
      <p:pic>
        <p:nvPicPr>
          <p:cNvPr id="38" name="Picture 37" descr="Screenshot showing the Copilot welcome page with the &quot;Create agent&quot; link in the left pane.">
            <a:extLst>
              <a:ext uri="{FF2B5EF4-FFF2-40B4-BE49-F238E27FC236}">
                <a16:creationId xmlns:a16="http://schemas.microsoft.com/office/drawing/2014/main" id="{F4A20EA8-6E04-C50F-67AC-DBE47955A104}"/>
              </a:ext>
              <a:ext uri="{C183D7F6-B498-43B3-948B-1728B52AA6E4}">
                <adec:decorative xmlns:adec="http://schemas.microsoft.com/office/drawing/2017/decorative" val="0"/>
              </a:ext>
            </a:extLst>
          </p:cNvPr>
          <p:cNvPicPr>
            <a:picLocks noChangeAspect="1"/>
          </p:cNvPicPr>
          <p:nvPr/>
        </p:nvPicPr>
        <p:blipFill>
          <a:blip r:embed="rId3"/>
          <a:stretch>
            <a:fillRect/>
          </a:stretch>
        </p:blipFill>
        <p:spPr>
          <a:xfrm>
            <a:off x="2208351" y="1954521"/>
            <a:ext cx="3551694" cy="1858380"/>
          </a:xfrm>
          <a:prstGeom prst="rect">
            <a:avLst/>
          </a:prstGeom>
        </p:spPr>
      </p:pic>
      <p:cxnSp>
        <p:nvCxnSpPr>
          <p:cNvPr id="39" name="Straight Arrow Connector 38">
            <a:extLst>
              <a:ext uri="{FF2B5EF4-FFF2-40B4-BE49-F238E27FC236}">
                <a16:creationId xmlns:a16="http://schemas.microsoft.com/office/drawing/2014/main" id="{F9BF1066-CE6D-B92B-D3F5-7E1C3B908C3A}"/>
              </a:ext>
              <a:ext uri="{C183D7F6-B498-43B3-948B-1728B52AA6E4}">
                <adec:decorative xmlns:adec="http://schemas.microsoft.com/office/drawing/2017/decorative" val="1"/>
              </a:ext>
            </a:extLst>
          </p:cNvPr>
          <p:cNvCxnSpPr>
            <a:cxnSpLocks/>
          </p:cNvCxnSpPr>
          <p:nvPr/>
        </p:nvCxnSpPr>
        <p:spPr>
          <a:xfrm flipH="1">
            <a:off x="2529840" y="2651760"/>
            <a:ext cx="257493" cy="0"/>
          </a:xfrm>
          <a:prstGeom prst="straightConnector1">
            <a:avLst/>
          </a:prstGeom>
          <a:ln w="28575">
            <a:solidFill>
              <a:schemeClr val="bg2">
                <a:lumMod val="50000"/>
              </a:schemeClr>
            </a:solidFill>
            <a:headEnd type="none" w="lg" len="med"/>
            <a:tailEnd type="triangle"/>
          </a:ln>
        </p:spPr>
        <p:style>
          <a:lnRef idx="1">
            <a:schemeClr val="accent1"/>
          </a:lnRef>
          <a:fillRef idx="0">
            <a:schemeClr val="accent1"/>
          </a:fillRef>
          <a:effectRef idx="0">
            <a:schemeClr val="accent1"/>
          </a:effectRef>
          <a:fontRef idx="minor">
            <a:schemeClr val="tx1"/>
          </a:fontRef>
        </p:style>
      </p:cxnSp>
      <p:sp>
        <p:nvSpPr>
          <p:cNvPr id="40" name="Rectangle: Rounded Corners 39">
            <a:extLst>
              <a:ext uri="{FF2B5EF4-FFF2-40B4-BE49-F238E27FC236}">
                <a16:creationId xmlns:a16="http://schemas.microsoft.com/office/drawing/2014/main" id="{5F941D02-252C-8952-64EA-5CE8DEB8E62D}"/>
              </a:ext>
              <a:ext uri="{C183D7F6-B498-43B3-948B-1728B52AA6E4}">
                <adec:decorative xmlns:adec="http://schemas.microsoft.com/office/drawing/2017/decorative" val="1"/>
              </a:ext>
            </a:extLst>
          </p:cNvPr>
          <p:cNvSpPr>
            <a:spLocks/>
          </p:cNvSpPr>
          <p:nvPr/>
        </p:nvSpPr>
        <p:spPr bwMode="auto">
          <a:xfrm>
            <a:off x="6182742" y="1871827"/>
            <a:ext cx="4050351" cy="2023160"/>
          </a:xfrm>
          <a:prstGeom prst="roundRect">
            <a:avLst>
              <a:gd name="adj" fmla="val 9000"/>
            </a:avLst>
          </a:prstGeom>
          <a:solidFill>
            <a:srgbClr val="F0ECF8"/>
          </a:solidFill>
          <a:ln w="12700">
            <a:solidFill>
              <a:srgbClr val="BBA6DE"/>
            </a:solidFill>
          </a:ln>
          <a:effectLst>
            <a:outerShdw blurRad="177800" dist="127000" dir="2700000" algn="tl" rotWithShape="0">
              <a:prstClr val="black">
                <a:alpha val="2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Sans Display"/>
              <a:ea typeface="+mn-ea"/>
              <a:cs typeface="+mn-cs"/>
            </a:endParaRPr>
          </a:p>
        </p:txBody>
      </p:sp>
      <p:sp>
        <p:nvSpPr>
          <p:cNvPr id="49" name="Rectangle: Rounded Corners 48">
            <a:extLst>
              <a:ext uri="{FF2B5EF4-FFF2-40B4-BE49-F238E27FC236}">
                <a16:creationId xmlns:a16="http://schemas.microsoft.com/office/drawing/2014/main" id="{CCD6583D-5DAC-1CAB-BCE6-A1297B96D3D7}"/>
              </a:ext>
              <a:ext uri="{C183D7F6-B498-43B3-948B-1728B52AA6E4}">
                <adec:decorative xmlns:adec="http://schemas.microsoft.com/office/drawing/2017/decorative" val="1"/>
              </a:ext>
            </a:extLst>
          </p:cNvPr>
          <p:cNvSpPr/>
          <p:nvPr/>
        </p:nvSpPr>
        <p:spPr bwMode="auto">
          <a:xfrm>
            <a:off x="6295504" y="1954521"/>
            <a:ext cx="3824826" cy="1857773"/>
          </a:xfrm>
          <a:prstGeom prst="roundRect">
            <a:avLst>
              <a:gd name="adj" fmla="val 2722"/>
            </a:avLst>
          </a:prstGeom>
          <a:solidFill>
            <a:srgbClr val="969696"/>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a:solidFill>
                <a:schemeClr val="bg1"/>
              </a:solidFill>
              <a:ea typeface="Segoe UI" pitchFamily="34" charset="0"/>
              <a:cs typeface="Segoe UI" pitchFamily="34" charset="0"/>
            </a:endParaRPr>
          </a:p>
        </p:txBody>
      </p:sp>
      <p:pic>
        <p:nvPicPr>
          <p:cNvPr id="50" name="Picture 49" descr="The Agent Builder interface. The user has switched to the Configure tab.">
            <a:extLst>
              <a:ext uri="{FF2B5EF4-FFF2-40B4-BE49-F238E27FC236}">
                <a16:creationId xmlns:a16="http://schemas.microsoft.com/office/drawing/2014/main" id="{7589CB0F-9C2E-4DBA-0E83-2C7B7C9D7743}"/>
              </a:ext>
              <a:ext uri="{C183D7F6-B498-43B3-948B-1728B52AA6E4}">
                <adec:decorative xmlns:adec="http://schemas.microsoft.com/office/drawing/2017/decorative" val="0"/>
              </a:ext>
            </a:extLst>
          </p:cNvPr>
          <p:cNvPicPr>
            <a:picLocks noChangeAspect="1"/>
          </p:cNvPicPr>
          <p:nvPr/>
        </p:nvPicPr>
        <p:blipFill>
          <a:blip r:embed="rId4"/>
          <a:stretch>
            <a:fillRect/>
          </a:stretch>
        </p:blipFill>
        <p:spPr>
          <a:xfrm>
            <a:off x="6416833" y="1954521"/>
            <a:ext cx="3557951" cy="1857773"/>
          </a:xfrm>
          <a:prstGeom prst="rect">
            <a:avLst/>
          </a:prstGeom>
        </p:spPr>
      </p:pic>
      <p:cxnSp>
        <p:nvCxnSpPr>
          <p:cNvPr id="51" name="Straight Arrow Connector 50">
            <a:extLst>
              <a:ext uri="{FF2B5EF4-FFF2-40B4-BE49-F238E27FC236}">
                <a16:creationId xmlns:a16="http://schemas.microsoft.com/office/drawing/2014/main" id="{A451EC4A-9413-5AE6-3F6B-E66625C0E344}"/>
              </a:ext>
              <a:ext uri="{C183D7F6-B498-43B3-948B-1728B52AA6E4}">
                <adec:decorative xmlns:adec="http://schemas.microsoft.com/office/drawing/2017/decorative" val="1"/>
              </a:ext>
            </a:extLst>
          </p:cNvPr>
          <p:cNvCxnSpPr>
            <a:cxnSpLocks/>
          </p:cNvCxnSpPr>
          <p:nvPr/>
        </p:nvCxnSpPr>
        <p:spPr>
          <a:xfrm flipH="1">
            <a:off x="7955280" y="2194560"/>
            <a:ext cx="257493" cy="0"/>
          </a:xfrm>
          <a:prstGeom prst="straightConnector1">
            <a:avLst/>
          </a:prstGeom>
          <a:ln w="28575">
            <a:solidFill>
              <a:schemeClr val="bg2">
                <a:lumMod val="50000"/>
              </a:schemeClr>
            </a:solidFill>
            <a:headEnd type="none" w="lg" len="med"/>
            <a:tailEnd type="triangle"/>
          </a:ln>
        </p:spPr>
        <p:style>
          <a:lnRef idx="1">
            <a:schemeClr val="accent1"/>
          </a:lnRef>
          <a:fillRef idx="0">
            <a:schemeClr val="accent1"/>
          </a:fillRef>
          <a:effectRef idx="0">
            <a:schemeClr val="accent1"/>
          </a:effectRef>
          <a:fontRef idx="minor">
            <a:schemeClr val="tx1"/>
          </a:fontRef>
        </p:style>
      </p:cxnSp>
      <p:sp>
        <p:nvSpPr>
          <p:cNvPr id="52" name="TextBox 51">
            <a:extLst>
              <a:ext uri="{FF2B5EF4-FFF2-40B4-BE49-F238E27FC236}">
                <a16:creationId xmlns:a16="http://schemas.microsoft.com/office/drawing/2014/main" id="{8F32D3B0-1704-3ED2-5632-9C6824E154E6}"/>
              </a:ext>
            </a:extLst>
          </p:cNvPr>
          <p:cNvSpPr txBox="1"/>
          <p:nvPr/>
        </p:nvSpPr>
        <p:spPr>
          <a:xfrm>
            <a:off x="10516779" y="2259321"/>
            <a:ext cx="1418483" cy="959237"/>
          </a:xfrm>
          <a:prstGeom prst="rect">
            <a:avLst/>
          </a:prstGeom>
          <a:noFill/>
        </p:spPr>
        <p:txBody>
          <a:bodyPr vert="horz" wrap="square" lIns="0" tIns="0" rIns="0" bIns="0" rtlCol="0" anchor="t">
            <a:spAutoFit/>
          </a:bodyPr>
          <a:lstStyle/>
          <a:p>
            <a:pPr marL="0" marR="0" lvl="0" indent="0" algn="l" defTabSz="457200" rtl="0" eaLnBrk="1" fontAlgn="auto" latinLnBrk="0" hangingPunct="1">
              <a:lnSpc>
                <a:spcPct val="100000"/>
              </a:lnSpc>
              <a:spcBef>
                <a:spcPts val="200"/>
              </a:spcBef>
              <a:spcAft>
                <a:spcPts val="0"/>
              </a:spcAft>
              <a:buClrTx/>
              <a:buSzTx/>
              <a:buFontTx/>
              <a:buNone/>
              <a:tabLst/>
              <a:defRPr/>
            </a:pPr>
            <a:r>
              <a:rPr kumimoji="0" lang="en-US" sz="1000" b="0" i="0" u="none" strike="noStrike" kern="1200" cap="none" spc="0" normalizeH="0" baseline="0" noProof="0" dirty="0">
                <a:ln>
                  <a:noFill/>
                </a:ln>
                <a:gradFill flip="none">
                  <a:gsLst>
                    <a:gs pos="29000">
                      <a:srgbClr val="0078D4"/>
                    </a:gs>
                    <a:gs pos="100000">
                      <a:srgbClr val="C53FCC"/>
                    </a:gs>
                  </a:gsLst>
                  <a:lin ang="0" scaled="1"/>
                  <a:tileRect/>
                </a:gradFill>
                <a:effectLst/>
                <a:uLnTx/>
                <a:uFillTx/>
                <a:latin typeface="Segoe Sans Display Semibold"/>
                <a:ea typeface="+mn-ea"/>
                <a:cs typeface="+mn-cs"/>
              </a:rPr>
              <a:t>Step 2</a:t>
            </a:r>
          </a:p>
          <a:p>
            <a:pPr marL="0" marR="0" lvl="0" indent="0" algn="l" defTabSz="914400" rtl="0" eaLnBrk="1" fontAlgn="auto" latinLnBrk="0" hangingPunct="1">
              <a:lnSpc>
                <a:spcPct val="100000"/>
              </a:lnSpc>
              <a:spcBef>
                <a:spcPts val="200"/>
              </a:spcBef>
              <a:spcAft>
                <a:spcPts val="0"/>
              </a:spcAft>
              <a:buClrTx/>
              <a:buSzTx/>
              <a:buFontTx/>
              <a:buNone/>
              <a:tabLst/>
              <a:defRPr/>
            </a:pPr>
            <a:r>
              <a:rPr kumimoji="0" lang="en-US" sz="900" b="0" i="0" u="none" strike="noStrike" kern="1200" cap="none" spc="0" normalizeH="0" baseline="0" noProof="0" dirty="0">
                <a:ln>
                  <a:noFill/>
                </a:ln>
                <a:solidFill>
                  <a:srgbClr val="091F2C"/>
                </a:solidFill>
                <a:effectLst/>
                <a:uLnTx/>
                <a:uFillTx/>
                <a:latin typeface="Segoe Sans Display Semibold"/>
                <a:ea typeface="+mn-ea"/>
                <a:cs typeface="+mn-cs"/>
              </a:rPr>
              <a:t>Select the Configure tab</a:t>
            </a:r>
            <a:endParaRPr lang="en-US" sz="900" b="0" i="0" u="none" strike="noStrike" kern="1200" cap="none" spc="0" normalizeH="0" baseline="0" noProof="0" dirty="0">
              <a:ln>
                <a:noFill/>
              </a:ln>
              <a:solidFill>
                <a:srgbClr val="091F2C"/>
              </a:solidFill>
              <a:effectLst/>
              <a:uLnTx/>
              <a:uFillTx/>
              <a:latin typeface="Segoe Sans Display Semibold"/>
              <a:cs typeface="Segoe Sans Display Semibold"/>
            </a:endParaRPr>
          </a:p>
          <a:p>
            <a:pPr defTabSz="914400">
              <a:spcBef>
                <a:spcPts val="200"/>
              </a:spcBef>
              <a:defRPr/>
            </a:pPr>
            <a:r>
              <a:rPr lang="en-US" sz="800" dirty="0">
                <a:solidFill>
                  <a:srgbClr val="091F2C"/>
                </a:solidFill>
                <a:latin typeface="Segoe Sans Display"/>
              </a:rPr>
              <a:t>In the</a:t>
            </a:r>
            <a:r>
              <a:rPr kumimoji="0" lang="en-US" sz="800" b="0" i="0" u="none" strike="noStrike" kern="1200" cap="none" spc="0" normalizeH="0" baseline="0" noProof="0" dirty="0">
                <a:ln>
                  <a:noFill/>
                </a:ln>
                <a:solidFill>
                  <a:srgbClr val="091F2C"/>
                </a:solidFill>
                <a:effectLst/>
                <a:uLnTx/>
                <a:uFillTx/>
                <a:latin typeface="Segoe Sans Display"/>
                <a:ea typeface="+mn-ea"/>
                <a:cs typeface="+mn-cs"/>
              </a:rPr>
              <a:t> lightweight Copilot Studio agent builder experience, select the Configure tab to start creating the agent.</a:t>
            </a:r>
            <a:endParaRPr kumimoji="0" lang="en-US" sz="1600" b="0" i="0" u="none" strike="noStrike" kern="1200" cap="none" spc="0" normalizeH="0" baseline="0" noProof="0" dirty="0">
              <a:ln>
                <a:noFill/>
              </a:ln>
              <a:solidFill>
                <a:srgbClr val="091F2C"/>
              </a:solidFill>
              <a:effectLst/>
              <a:uLnTx/>
              <a:uFillTx/>
              <a:latin typeface="Segoe Sans Display"/>
              <a:ea typeface="+mn-ea"/>
              <a:cs typeface="+mn-cs"/>
            </a:endParaRPr>
          </a:p>
        </p:txBody>
      </p:sp>
      <p:sp>
        <p:nvSpPr>
          <p:cNvPr id="53" name="TextBox 52">
            <a:extLst>
              <a:ext uri="{FF2B5EF4-FFF2-40B4-BE49-F238E27FC236}">
                <a16:creationId xmlns:a16="http://schemas.microsoft.com/office/drawing/2014/main" id="{938601BE-73FD-9E2F-3DA0-CC57BF8DDCE0}"/>
              </a:ext>
            </a:extLst>
          </p:cNvPr>
          <p:cNvSpPr txBox="1"/>
          <p:nvPr/>
        </p:nvSpPr>
        <p:spPr>
          <a:xfrm>
            <a:off x="366939" y="4676095"/>
            <a:ext cx="1418483" cy="1205458"/>
          </a:xfrm>
          <a:prstGeom prst="rect">
            <a:avLst/>
          </a:prstGeom>
          <a:noFill/>
        </p:spPr>
        <p:txBody>
          <a:bodyPr vert="horz" wrap="square" lIns="0" tIns="0" rIns="0" bIns="0" rtlCol="0" anchor="t">
            <a:spAutoFit/>
          </a:bodyPr>
          <a:lstStyle/>
          <a:p>
            <a:pPr marL="0" marR="0" lvl="0" indent="0" algn="l" defTabSz="457200" rtl="0" eaLnBrk="1" fontAlgn="auto" latinLnBrk="0" hangingPunct="1">
              <a:lnSpc>
                <a:spcPct val="100000"/>
              </a:lnSpc>
              <a:spcBef>
                <a:spcPts val="200"/>
              </a:spcBef>
              <a:spcAft>
                <a:spcPts val="0"/>
              </a:spcAft>
              <a:buClrTx/>
              <a:buSzTx/>
              <a:buFontTx/>
              <a:buNone/>
              <a:tabLst/>
              <a:defRPr/>
            </a:pPr>
            <a:r>
              <a:rPr kumimoji="0" lang="en-US" sz="1000" b="0" i="0" u="none" strike="noStrike" kern="1200" cap="none" spc="0" normalizeH="0" baseline="0" noProof="0" dirty="0">
                <a:ln>
                  <a:noFill/>
                </a:ln>
                <a:gradFill flip="none">
                  <a:gsLst>
                    <a:gs pos="29000">
                      <a:srgbClr val="0078D4"/>
                    </a:gs>
                    <a:gs pos="100000">
                      <a:srgbClr val="C53FCC"/>
                    </a:gs>
                  </a:gsLst>
                  <a:lin ang="0" scaled="1"/>
                  <a:tileRect/>
                </a:gradFill>
                <a:effectLst/>
                <a:uLnTx/>
                <a:uFillTx/>
                <a:latin typeface="Segoe Sans Display Semibold"/>
                <a:ea typeface="+mn-ea"/>
                <a:cs typeface="+mn-cs"/>
              </a:rPr>
              <a:t>Step 3</a:t>
            </a:r>
          </a:p>
          <a:p>
            <a:pPr lvl="0" defTabSz="914400">
              <a:spcBef>
                <a:spcPts val="200"/>
              </a:spcBef>
              <a:defRPr/>
            </a:pPr>
            <a:r>
              <a:rPr lang="en-US" sz="900" dirty="0">
                <a:solidFill>
                  <a:srgbClr val="091F2C"/>
                </a:solidFill>
                <a:latin typeface="Segoe Sans Display Semibold"/>
              </a:rPr>
              <a:t>Define agent behavior</a:t>
            </a:r>
          </a:p>
          <a:p>
            <a:pPr lvl="0" defTabSz="914400">
              <a:spcBef>
                <a:spcPts val="200"/>
              </a:spcBef>
              <a:defRPr/>
            </a:pPr>
            <a:r>
              <a:rPr lang="en-US" sz="800" dirty="0">
                <a:solidFill>
                  <a:srgbClr val="091F2C"/>
                </a:solidFill>
              </a:rPr>
              <a:t>Use the Configure tab form to define how your Copilot will work. Use the icon, name, description and instructions provided for the agent, adapt them to your use case or use your own</a:t>
            </a:r>
            <a:endParaRPr lang="en-US" sz="1600" dirty="0">
              <a:solidFill>
                <a:srgbClr val="091F2C"/>
              </a:solidFill>
            </a:endParaRPr>
          </a:p>
        </p:txBody>
      </p:sp>
      <p:sp>
        <p:nvSpPr>
          <p:cNvPr id="54" name="Rectangle: Rounded Corners 53">
            <a:extLst>
              <a:ext uri="{FF2B5EF4-FFF2-40B4-BE49-F238E27FC236}">
                <a16:creationId xmlns:a16="http://schemas.microsoft.com/office/drawing/2014/main" id="{392A668C-A79B-73AD-142E-48720D6BD634}"/>
              </a:ext>
              <a:ext uri="{C183D7F6-B498-43B3-948B-1728B52AA6E4}">
                <adec:decorative xmlns:adec="http://schemas.microsoft.com/office/drawing/2017/decorative" val="1"/>
              </a:ext>
            </a:extLst>
          </p:cNvPr>
          <p:cNvSpPr>
            <a:spLocks/>
          </p:cNvSpPr>
          <p:nvPr/>
        </p:nvSpPr>
        <p:spPr bwMode="auto">
          <a:xfrm>
            <a:off x="1962007" y="4288601"/>
            <a:ext cx="4050351" cy="2023160"/>
          </a:xfrm>
          <a:prstGeom prst="roundRect">
            <a:avLst>
              <a:gd name="adj" fmla="val 9000"/>
            </a:avLst>
          </a:prstGeom>
          <a:solidFill>
            <a:srgbClr val="F0ECF8"/>
          </a:solidFill>
          <a:ln w="12700">
            <a:solidFill>
              <a:srgbClr val="BBA6DE"/>
            </a:solidFill>
          </a:ln>
          <a:effectLst>
            <a:outerShdw blurRad="177800" dist="127000" dir="2700000" algn="tl" rotWithShape="0">
              <a:prstClr val="black">
                <a:alpha val="2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Sans Display"/>
              <a:ea typeface="+mn-ea"/>
              <a:cs typeface="+mn-cs"/>
            </a:endParaRPr>
          </a:p>
        </p:txBody>
      </p:sp>
      <p:sp>
        <p:nvSpPr>
          <p:cNvPr id="55" name="Rectangle: Rounded Corners 54">
            <a:extLst>
              <a:ext uri="{FF2B5EF4-FFF2-40B4-BE49-F238E27FC236}">
                <a16:creationId xmlns:a16="http://schemas.microsoft.com/office/drawing/2014/main" id="{4794BAE3-B408-32B3-2F76-A1F30E2CD51C}"/>
              </a:ext>
              <a:ext uri="{C183D7F6-B498-43B3-948B-1728B52AA6E4}">
                <adec:decorative xmlns:adec="http://schemas.microsoft.com/office/drawing/2017/decorative" val="1"/>
              </a:ext>
            </a:extLst>
          </p:cNvPr>
          <p:cNvSpPr/>
          <p:nvPr/>
        </p:nvSpPr>
        <p:spPr bwMode="auto">
          <a:xfrm>
            <a:off x="2074770" y="4371295"/>
            <a:ext cx="3824826" cy="1857773"/>
          </a:xfrm>
          <a:prstGeom prst="roundRect">
            <a:avLst>
              <a:gd name="adj" fmla="val 2722"/>
            </a:avLst>
          </a:prstGeom>
          <a:solidFill>
            <a:srgbClr val="969696"/>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a:solidFill>
                <a:schemeClr val="bg1"/>
              </a:solidFill>
              <a:ea typeface="Segoe UI" pitchFamily="34" charset="0"/>
              <a:cs typeface="Segoe UI" pitchFamily="34" charset="0"/>
            </a:endParaRPr>
          </a:p>
        </p:txBody>
      </p:sp>
      <p:pic>
        <p:nvPicPr>
          <p:cNvPr id="71" name="Picture 70" descr="The Agent Builder interface. The user has switched to the Configure tab.">
            <a:extLst>
              <a:ext uri="{FF2B5EF4-FFF2-40B4-BE49-F238E27FC236}">
                <a16:creationId xmlns:a16="http://schemas.microsoft.com/office/drawing/2014/main" id="{F0D27435-263C-8E69-A03D-ACC5ED507589}"/>
              </a:ext>
              <a:ext uri="{C183D7F6-B498-43B3-948B-1728B52AA6E4}">
                <adec:decorative xmlns:adec="http://schemas.microsoft.com/office/drawing/2017/decorative" val="0"/>
              </a:ext>
            </a:extLst>
          </p:cNvPr>
          <p:cNvPicPr>
            <a:picLocks noChangeAspect="1"/>
          </p:cNvPicPr>
          <p:nvPr/>
        </p:nvPicPr>
        <p:blipFill>
          <a:blip r:embed="rId4"/>
          <a:stretch>
            <a:fillRect/>
          </a:stretch>
        </p:blipFill>
        <p:spPr>
          <a:xfrm>
            <a:off x="2202094" y="4371295"/>
            <a:ext cx="3557951" cy="1857773"/>
          </a:xfrm>
          <a:prstGeom prst="rect">
            <a:avLst/>
          </a:prstGeom>
        </p:spPr>
      </p:pic>
      <p:cxnSp>
        <p:nvCxnSpPr>
          <p:cNvPr id="57" name="Straight Arrow Connector 56">
            <a:extLst>
              <a:ext uri="{FF2B5EF4-FFF2-40B4-BE49-F238E27FC236}">
                <a16:creationId xmlns:a16="http://schemas.microsoft.com/office/drawing/2014/main" id="{B3CB7B6E-C65B-72C8-919B-4307B29FA743}"/>
              </a:ext>
              <a:ext uri="{C183D7F6-B498-43B3-948B-1728B52AA6E4}">
                <adec:decorative xmlns:adec="http://schemas.microsoft.com/office/drawing/2017/decorative" val="1"/>
              </a:ext>
            </a:extLst>
          </p:cNvPr>
          <p:cNvCxnSpPr>
            <a:cxnSpLocks/>
          </p:cNvCxnSpPr>
          <p:nvPr/>
        </p:nvCxnSpPr>
        <p:spPr>
          <a:xfrm flipH="1">
            <a:off x="3122613" y="4927555"/>
            <a:ext cx="257493" cy="0"/>
          </a:xfrm>
          <a:prstGeom prst="straightConnector1">
            <a:avLst/>
          </a:prstGeom>
          <a:ln w="28575">
            <a:solidFill>
              <a:schemeClr val="bg2">
                <a:lumMod val="50000"/>
              </a:schemeClr>
            </a:solidFill>
            <a:headEnd type="none" w="lg" len="med"/>
            <a:tailEnd type="triangle"/>
          </a:ln>
        </p:spPr>
        <p:style>
          <a:lnRef idx="1">
            <a:schemeClr val="accent1"/>
          </a:lnRef>
          <a:fillRef idx="0">
            <a:schemeClr val="accent1"/>
          </a:fillRef>
          <a:effectRef idx="0">
            <a:schemeClr val="accent1"/>
          </a:effectRef>
          <a:fontRef idx="minor">
            <a:schemeClr val="tx1"/>
          </a:fontRef>
        </p:style>
      </p:cxnSp>
      <p:cxnSp>
        <p:nvCxnSpPr>
          <p:cNvPr id="72" name="Straight Arrow Connector 71">
            <a:extLst>
              <a:ext uri="{FF2B5EF4-FFF2-40B4-BE49-F238E27FC236}">
                <a16:creationId xmlns:a16="http://schemas.microsoft.com/office/drawing/2014/main" id="{7D2B7268-C9ED-0BF1-787B-AEF2E9322CCD}"/>
              </a:ext>
              <a:ext uri="{C183D7F6-B498-43B3-948B-1728B52AA6E4}">
                <adec:decorative xmlns:adec="http://schemas.microsoft.com/office/drawing/2017/decorative" val="1"/>
              </a:ext>
            </a:extLst>
          </p:cNvPr>
          <p:cNvCxnSpPr>
            <a:cxnSpLocks/>
          </p:cNvCxnSpPr>
          <p:nvPr/>
        </p:nvCxnSpPr>
        <p:spPr>
          <a:xfrm flipH="1">
            <a:off x="4166553" y="5087575"/>
            <a:ext cx="257493" cy="0"/>
          </a:xfrm>
          <a:prstGeom prst="straightConnector1">
            <a:avLst/>
          </a:prstGeom>
          <a:ln w="28575">
            <a:solidFill>
              <a:schemeClr val="bg2">
                <a:lumMod val="50000"/>
              </a:schemeClr>
            </a:solidFill>
            <a:headEnd type="none" w="lg" len="med"/>
            <a:tailEnd type="triangle"/>
          </a:ln>
        </p:spPr>
        <p:style>
          <a:lnRef idx="1">
            <a:schemeClr val="accent1"/>
          </a:lnRef>
          <a:fillRef idx="0">
            <a:schemeClr val="accent1"/>
          </a:fillRef>
          <a:effectRef idx="0">
            <a:schemeClr val="accent1"/>
          </a:effectRef>
          <a:fontRef idx="minor">
            <a:schemeClr val="tx1"/>
          </a:fontRef>
        </p:style>
      </p:cxnSp>
      <p:cxnSp>
        <p:nvCxnSpPr>
          <p:cNvPr id="73" name="Straight Arrow Connector 72">
            <a:extLst>
              <a:ext uri="{FF2B5EF4-FFF2-40B4-BE49-F238E27FC236}">
                <a16:creationId xmlns:a16="http://schemas.microsoft.com/office/drawing/2014/main" id="{8096722C-2B82-BBD4-D85B-494195249B4D}"/>
              </a:ext>
              <a:ext uri="{C183D7F6-B498-43B3-948B-1728B52AA6E4}">
                <adec:decorative xmlns:adec="http://schemas.microsoft.com/office/drawing/2017/decorative" val="1"/>
              </a:ext>
            </a:extLst>
          </p:cNvPr>
          <p:cNvCxnSpPr>
            <a:cxnSpLocks/>
          </p:cNvCxnSpPr>
          <p:nvPr/>
        </p:nvCxnSpPr>
        <p:spPr>
          <a:xfrm flipH="1">
            <a:off x="4166553" y="5253379"/>
            <a:ext cx="257493" cy="0"/>
          </a:xfrm>
          <a:prstGeom prst="straightConnector1">
            <a:avLst/>
          </a:prstGeom>
          <a:ln w="28575">
            <a:solidFill>
              <a:schemeClr val="bg2">
                <a:lumMod val="50000"/>
              </a:schemeClr>
            </a:solidFill>
            <a:headEnd type="none" w="lg" len="med"/>
            <a:tailEnd type="triangle"/>
          </a:ln>
        </p:spPr>
        <p:style>
          <a:lnRef idx="1">
            <a:schemeClr val="accent1"/>
          </a:lnRef>
          <a:fillRef idx="0">
            <a:schemeClr val="accent1"/>
          </a:fillRef>
          <a:effectRef idx="0">
            <a:schemeClr val="accent1"/>
          </a:effectRef>
          <a:fontRef idx="minor">
            <a:schemeClr val="tx1"/>
          </a:fontRef>
        </p:style>
      </p:cxnSp>
      <p:cxnSp>
        <p:nvCxnSpPr>
          <p:cNvPr id="74" name="Straight Arrow Connector 73">
            <a:extLst>
              <a:ext uri="{FF2B5EF4-FFF2-40B4-BE49-F238E27FC236}">
                <a16:creationId xmlns:a16="http://schemas.microsoft.com/office/drawing/2014/main" id="{B2CC3414-BD57-BD6B-9364-861B599D77D6}"/>
              </a:ext>
              <a:ext uri="{C183D7F6-B498-43B3-948B-1728B52AA6E4}">
                <adec:decorative xmlns:adec="http://schemas.microsoft.com/office/drawing/2017/decorative" val="1"/>
              </a:ext>
            </a:extLst>
          </p:cNvPr>
          <p:cNvCxnSpPr>
            <a:cxnSpLocks/>
          </p:cNvCxnSpPr>
          <p:nvPr/>
        </p:nvCxnSpPr>
        <p:spPr>
          <a:xfrm flipH="1">
            <a:off x="4166553" y="5448300"/>
            <a:ext cx="257493" cy="0"/>
          </a:xfrm>
          <a:prstGeom prst="straightConnector1">
            <a:avLst/>
          </a:prstGeom>
          <a:ln w="28575">
            <a:solidFill>
              <a:schemeClr val="bg2">
                <a:lumMod val="50000"/>
              </a:schemeClr>
            </a:solidFill>
            <a:headEnd type="none" w="lg" len="med"/>
            <a:tailEnd type="triangle"/>
          </a:ln>
        </p:spPr>
        <p:style>
          <a:lnRef idx="1">
            <a:schemeClr val="accent1"/>
          </a:lnRef>
          <a:fillRef idx="0">
            <a:schemeClr val="accent1"/>
          </a:fillRef>
          <a:effectRef idx="0">
            <a:schemeClr val="accent1"/>
          </a:effectRef>
          <a:fontRef idx="minor">
            <a:schemeClr val="tx1"/>
          </a:fontRef>
        </p:style>
      </p:cxnSp>
      <p:sp>
        <p:nvSpPr>
          <p:cNvPr id="58" name="Rectangle: Rounded Corners 57">
            <a:extLst>
              <a:ext uri="{FF2B5EF4-FFF2-40B4-BE49-F238E27FC236}">
                <a16:creationId xmlns:a16="http://schemas.microsoft.com/office/drawing/2014/main" id="{D3469CFE-5926-1B0C-17BB-3266961EC8C2}"/>
              </a:ext>
              <a:ext uri="{C183D7F6-B498-43B3-948B-1728B52AA6E4}">
                <adec:decorative xmlns:adec="http://schemas.microsoft.com/office/drawing/2017/decorative" val="1"/>
              </a:ext>
            </a:extLst>
          </p:cNvPr>
          <p:cNvSpPr>
            <a:spLocks/>
          </p:cNvSpPr>
          <p:nvPr/>
        </p:nvSpPr>
        <p:spPr bwMode="auto">
          <a:xfrm>
            <a:off x="6185842" y="4288601"/>
            <a:ext cx="4050351" cy="2023160"/>
          </a:xfrm>
          <a:prstGeom prst="roundRect">
            <a:avLst>
              <a:gd name="adj" fmla="val 9000"/>
            </a:avLst>
          </a:prstGeom>
          <a:solidFill>
            <a:srgbClr val="F0ECF8"/>
          </a:solidFill>
          <a:ln w="12700">
            <a:solidFill>
              <a:srgbClr val="BBA6DE"/>
            </a:solidFill>
          </a:ln>
          <a:effectLst>
            <a:outerShdw blurRad="177800" dist="127000" dir="2700000" algn="tl" rotWithShape="0">
              <a:prstClr val="black">
                <a:alpha val="2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Sans Display"/>
              <a:ea typeface="+mn-ea"/>
              <a:cs typeface="+mn-cs"/>
            </a:endParaRPr>
          </a:p>
        </p:txBody>
      </p:sp>
      <p:sp>
        <p:nvSpPr>
          <p:cNvPr id="67" name="Rectangle: Rounded Corners 66">
            <a:extLst>
              <a:ext uri="{FF2B5EF4-FFF2-40B4-BE49-F238E27FC236}">
                <a16:creationId xmlns:a16="http://schemas.microsoft.com/office/drawing/2014/main" id="{BCB7EFAA-142A-18BD-644B-C9E57E61F9C9}"/>
              </a:ext>
              <a:ext uri="{C183D7F6-B498-43B3-948B-1728B52AA6E4}">
                <adec:decorative xmlns:adec="http://schemas.microsoft.com/office/drawing/2017/decorative" val="1"/>
              </a:ext>
            </a:extLst>
          </p:cNvPr>
          <p:cNvSpPr/>
          <p:nvPr/>
        </p:nvSpPr>
        <p:spPr bwMode="auto">
          <a:xfrm>
            <a:off x="6298604" y="4371295"/>
            <a:ext cx="3824826" cy="1857773"/>
          </a:xfrm>
          <a:prstGeom prst="roundRect">
            <a:avLst>
              <a:gd name="adj" fmla="val 2722"/>
            </a:avLst>
          </a:prstGeom>
          <a:solidFill>
            <a:srgbClr val="969696"/>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a:solidFill>
                <a:schemeClr val="bg1"/>
              </a:solidFill>
              <a:ea typeface="Segoe UI" pitchFamily="34" charset="0"/>
              <a:cs typeface="Segoe UI" pitchFamily="34" charset="0"/>
            </a:endParaRPr>
          </a:p>
        </p:txBody>
      </p:sp>
      <p:pic>
        <p:nvPicPr>
          <p:cNvPr id="68" name="Picture 67" descr="The Agent Builder interface. The fields are filled with the template content. The user is adding knowledge to the Knowledge section in the Agent builder.">
            <a:extLst>
              <a:ext uri="{FF2B5EF4-FFF2-40B4-BE49-F238E27FC236}">
                <a16:creationId xmlns:a16="http://schemas.microsoft.com/office/drawing/2014/main" id="{42ECDD7E-8C80-FD1E-4845-940BD67AE233}"/>
              </a:ext>
              <a:ext uri="{C183D7F6-B498-43B3-948B-1728B52AA6E4}">
                <adec:decorative xmlns:adec="http://schemas.microsoft.com/office/drawing/2017/decorative" val="0"/>
              </a:ext>
            </a:extLst>
          </p:cNvPr>
          <p:cNvPicPr>
            <a:picLocks noChangeAspect="1"/>
          </p:cNvPicPr>
          <p:nvPr/>
        </p:nvPicPr>
        <p:blipFill>
          <a:blip r:embed="rId5"/>
          <a:stretch>
            <a:fillRect/>
          </a:stretch>
        </p:blipFill>
        <p:spPr>
          <a:xfrm>
            <a:off x="6435372" y="4372662"/>
            <a:ext cx="3551624" cy="1856405"/>
          </a:xfrm>
          <a:prstGeom prst="rect">
            <a:avLst/>
          </a:prstGeom>
        </p:spPr>
      </p:pic>
      <p:cxnSp>
        <p:nvCxnSpPr>
          <p:cNvPr id="69" name="Straight Arrow Connector 68">
            <a:extLst>
              <a:ext uri="{FF2B5EF4-FFF2-40B4-BE49-F238E27FC236}">
                <a16:creationId xmlns:a16="http://schemas.microsoft.com/office/drawing/2014/main" id="{A437B586-2921-1BC3-74B5-06A4E4E618D7}"/>
              </a:ext>
              <a:ext uri="{C183D7F6-B498-43B3-948B-1728B52AA6E4}">
                <adec:decorative xmlns:adec="http://schemas.microsoft.com/office/drawing/2017/decorative" val="1"/>
              </a:ext>
            </a:extLst>
          </p:cNvPr>
          <p:cNvCxnSpPr>
            <a:cxnSpLocks/>
          </p:cNvCxnSpPr>
          <p:nvPr/>
        </p:nvCxnSpPr>
        <p:spPr>
          <a:xfrm flipH="1">
            <a:off x="7437120" y="4770030"/>
            <a:ext cx="257493" cy="0"/>
          </a:xfrm>
          <a:prstGeom prst="straightConnector1">
            <a:avLst/>
          </a:prstGeom>
          <a:ln w="28575">
            <a:solidFill>
              <a:schemeClr val="bg2">
                <a:lumMod val="50000"/>
              </a:schemeClr>
            </a:solidFill>
            <a:headEnd type="none" w="lg" len="med"/>
            <a:tailEnd type="triangle"/>
          </a:ln>
        </p:spPr>
        <p:style>
          <a:lnRef idx="1">
            <a:schemeClr val="accent1"/>
          </a:lnRef>
          <a:fillRef idx="0">
            <a:schemeClr val="accent1"/>
          </a:fillRef>
          <a:effectRef idx="0">
            <a:schemeClr val="accent1"/>
          </a:effectRef>
          <a:fontRef idx="minor">
            <a:schemeClr val="tx1"/>
          </a:fontRef>
        </p:style>
      </p:cxnSp>
      <p:sp>
        <p:nvSpPr>
          <p:cNvPr id="70" name="TextBox 69">
            <a:extLst>
              <a:ext uri="{FF2B5EF4-FFF2-40B4-BE49-F238E27FC236}">
                <a16:creationId xmlns:a16="http://schemas.microsoft.com/office/drawing/2014/main" id="{B926CD1C-20E5-C2F6-15F5-A6145E8AD1BE}"/>
              </a:ext>
            </a:extLst>
          </p:cNvPr>
          <p:cNvSpPr txBox="1"/>
          <p:nvPr/>
        </p:nvSpPr>
        <p:spPr>
          <a:xfrm>
            <a:off x="10516779" y="4676095"/>
            <a:ext cx="1418483" cy="1467068"/>
          </a:xfrm>
          <a:prstGeom prst="rect">
            <a:avLst/>
          </a:prstGeom>
          <a:noFill/>
        </p:spPr>
        <p:txBody>
          <a:bodyPr vert="horz" wrap="square" lIns="0" tIns="0" rIns="0" bIns="0" rtlCol="0" anchor="t">
            <a:spAutoFit/>
          </a:bodyPr>
          <a:lstStyle/>
          <a:p>
            <a:pPr marL="0" marR="0" lvl="0" indent="0" algn="l" defTabSz="457200" rtl="0" eaLnBrk="1" fontAlgn="auto" latinLnBrk="0" hangingPunct="1">
              <a:lnSpc>
                <a:spcPct val="100000"/>
              </a:lnSpc>
              <a:spcBef>
                <a:spcPts val="200"/>
              </a:spcBef>
              <a:spcAft>
                <a:spcPts val="0"/>
              </a:spcAft>
              <a:buClrTx/>
              <a:buSzTx/>
              <a:buFontTx/>
              <a:buNone/>
              <a:tabLst/>
              <a:defRPr/>
            </a:pPr>
            <a:r>
              <a:rPr kumimoji="0" lang="en-US" sz="1000" b="0" i="0" u="none" strike="noStrike" kern="1200" cap="none" spc="0" normalizeH="0" baseline="0" noProof="0" dirty="0">
                <a:ln>
                  <a:noFill/>
                </a:ln>
                <a:gradFill flip="none">
                  <a:gsLst>
                    <a:gs pos="29000">
                      <a:srgbClr val="0078D4"/>
                    </a:gs>
                    <a:gs pos="100000">
                      <a:srgbClr val="C53FCC"/>
                    </a:gs>
                  </a:gsLst>
                  <a:lin ang="0" scaled="1"/>
                  <a:tileRect/>
                </a:gradFill>
                <a:effectLst/>
                <a:uLnTx/>
                <a:uFillTx/>
                <a:latin typeface="Segoe Sans Display Semibold"/>
                <a:ea typeface="+mn-ea"/>
                <a:cs typeface="+mn-cs"/>
              </a:rPr>
              <a:t>Step 4</a:t>
            </a:r>
          </a:p>
          <a:p>
            <a:pPr lvl="0" defTabSz="914400">
              <a:spcBef>
                <a:spcPts val="200"/>
              </a:spcBef>
              <a:defRPr/>
            </a:pPr>
            <a:r>
              <a:rPr lang="en-US" sz="900" dirty="0">
                <a:solidFill>
                  <a:srgbClr val="091F2C"/>
                </a:solidFill>
                <a:latin typeface="Segoe Sans Display Semibold"/>
              </a:rPr>
              <a:t>Add your organization’s data</a:t>
            </a:r>
          </a:p>
          <a:p>
            <a:pPr lvl="0" defTabSz="914400">
              <a:spcBef>
                <a:spcPts val="200"/>
              </a:spcBef>
              <a:defRPr/>
            </a:pPr>
            <a:r>
              <a:rPr lang="en-US" sz="800" dirty="0">
                <a:solidFill>
                  <a:srgbClr val="091F2C"/>
                </a:solidFill>
              </a:rPr>
              <a:t>Connect your agent to any necessary data sources as described for the agent. You can also add your organization's internal data, third-party business data, or other relevant information for the use case</a:t>
            </a:r>
            <a:endParaRPr lang="en-US" sz="1600" dirty="0">
              <a:solidFill>
                <a:srgbClr val="091F2C"/>
              </a:solidFill>
            </a:endParaRPr>
          </a:p>
        </p:txBody>
      </p:sp>
    </p:spTree>
    <p:extLst>
      <p:ext uri="{BB962C8B-B14F-4D97-AF65-F5344CB8AC3E}">
        <p14:creationId xmlns:p14="http://schemas.microsoft.com/office/powerpoint/2010/main" val="3272619675"/>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232192-B954-BBEB-00C8-712D5838BB92}"/>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6DAEE88B-0966-5072-16B9-09771CBAB9CF}"/>
              </a:ext>
              <a:ext uri="{C183D7F6-B498-43B3-948B-1728B52AA6E4}">
                <adec:decorative xmlns:adec="http://schemas.microsoft.com/office/drawing/2017/decorative" val="1"/>
              </a:ext>
            </a:extLst>
          </p:cNvPr>
          <p:cNvSpPr/>
          <p:nvPr/>
        </p:nvSpPr>
        <p:spPr>
          <a:xfrm>
            <a:off x="0" y="1"/>
            <a:ext cx="12192000" cy="1419224"/>
          </a:xfrm>
          <a:prstGeom prst="rect">
            <a:avLst/>
          </a:prstGeom>
          <a:solidFill>
            <a:schemeClr val="accent1"/>
          </a:solidFill>
          <a:ln>
            <a:gradFill>
              <a:gsLst>
                <a:gs pos="14000">
                  <a:schemeClr val="bg1"/>
                </a:gs>
                <a:gs pos="100000">
                  <a:schemeClr val="bg1">
                    <a:lumMod val="99000"/>
                    <a:alpha val="0"/>
                  </a:schemeClr>
                </a:gs>
              </a:gsLst>
              <a:lin ang="5400000" scaled="1"/>
            </a:gradFill>
          </a:ln>
        </p:spPr>
        <p:style>
          <a:lnRef idx="2">
            <a:schemeClr val="accent1">
              <a:shade val="15000"/>
            </a:schemeClr>
          </a:lnRef>
          <a:fillRef idx="1">
            <a:schemeClr val="accent1"/>
          </a:fillRef>
          <a:effectRef idx="0">
            <a:schemeClr val="accent1"/>
          </a:effectRef>
          <a:fontRef idx="minor">
            <a:schemeClr val="lt1"/>
          </a:fontRef>
        </p:style>
        <p:txBody>
          <a:bodyPr vert="vert270" lIns="91440" tIns="45720" rIns="91440" bIns="576072" rtlCol="0" anchor="ctr"/>
          <a:lstStyle/>
          <a:p>
            <a:pPr defTabSz="457200">
              <a:spcAft>
                <a:spcPts val="800"/>
              </a:spcAft>
            </a:pPr>
            <a:endParaRPr lang="en-US" sz="1400">
              <a:solidFill>
                <a:srgbClr val="FFFFFF"/>
              </a:solidFill>
              <a:latin typeface="Segoe Sans Display Semibold"/>
              <a:ea typeface="+mj-ea"/>
              <a:cs typeface="Segoe UI"/>
            </a:endParaRPr>
          </a:p>
        </p:txBody>
      </p:sp>
      <p:sp>
        <p:nvSpPr>
          <p:cNvPr id="4" name="Rectangle 3">
            <a:extLst>
              <a:ext uri="{FF2B5EF4-FFF2-40B4-BE49-F238E27FC236}">
                <a16:creationId xmlns:a16="http://schemas.microsoft.com/office/drawing/2014/main" id="{6DDACEB0-AB62-4EED-422C-14F6A9ED0135}"/>
              </a:ext>
              <a:ext uri="{C183D7F6-B498-43B3-948B-1728B52AA6E4}">
                <adec:decorative xmlns:adec="http://schemas.microsoft.com/office/drawing/2017/decorative" val="1"/>
              </a:ext>
            </a:extLst>
          </p:cNvPr>
          <p:cNvSpPr/>
          <p:nvPr/>
        </p:nvSpPr>
        <p:spPr>
          <a:xfrm>
            <a:off x="0" y="1409700"/>
            <a:ext cx="12192000" cy="64008"/>
          </a:xfrm>
          <a:prstGeom prst="rect">
            <a:avLst/>
          </a:prstGeom>
          <a:gradFill flip="none" rotWithShape="1">
            <a:gsLst>
              <a:gs pos="0">
                <a:srgbClr val="0078D4"/>
              </a:gs>
              <a:gs pos="100000">
                <a:schemeClr val="accent2"/>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Sans Display"/>
              <a:ea typeface="+mn-ea"/>
              <a:cs typeface="+mn-cs"/>
            </a:endParaRPr>
          </a:p>
        </p:txBody>
      </p:sp>
      <p:sp>
        <p:nvSpPr>
          <p:cNvPr id="3" name="Title 2">
            <a:extLst>
              <a:ext uri="{FF2B5EF4-FFF2-40B4-BE49-F238E27FC236}">
                <a16:creationId xmlns:a16="http://schemas.microsoft.com/office/drawing/2014/main" id="{D7EA6B3C-8AD5-B89B-BB96-AB48C628161F}"/>
              </a:ext>
            </a:extLst>
          </p:cNvPr>
          <p:cNvSpPr>
            <a:spLocks noGrp="1"/>
          </p:cNvSpPr>
          <p:nvPr>
            <p:ph type="title"/>
          </p:nvPr>
        </p:nvSpPr>
        <p:spPr>
          <a:xfrm>
            <a:off x="588263" y="512064"/>
            <a:ext cx="11018520" cy="553998"/>
          </a:xfrm>
        </p:spPr>
        <p:txBody>
          <a:bodyPr>
            <a:spAutoFit/>
          </a:bodyPr>
          <a:lstStyle/>
          <a:p>
            <a:r>
              <a:rPr lang="en-US" dirty="0">
                <a:solidFill>
                  <a:schemeClr val="bg1"/>
                </a:solidFill>
                <a:ea typeface="+mj-ea"/>
                <a:cs typeface="+mj-cs"/>
              </a:rPr>
              <a:t>Build agents in Copilot | Summary Steps 2/2</a:t>
            </a:r>
          </a:p>
        </p:txBody>
      </p:sp>
      <p:sp>
        <p:nvSpPr>
          <p:cNvPr id="48" name="Text Placeholder 47">
            <a:extLst>
              <a:ext uri="{FF2B5EF4-FFF2-40B4-BE49-F238E27FC236}">
                <a16:creationId xmlns:a16="http://schemas.microsoft.com/office/drawing/2014/main" id="{1A0666FF-618F-AD80-EB9B-E8492F5C7F72}"/>
              </a:ext>
            </a:extLst>
          </p:cNvPr>
          <p:cNvSpPr>
            <a:spLocks noGrp="1"/>
          </p:cNvSpPr>
          <p:nvPr>
            <p:ph type="body" sz="quarter" idx="10"/>
          </p:nvPr>
        </p:nvSpPr>
        <p:spPr>
          <a:xfrm>
            <a:off x="588263" y="1004500"/>
            <a:ext cx="11018520" cy="276999"/>
          </a:xfrm>
        </p:spPr>
        <p:txBody>
          <a:bodyPr/>
          <a:lstStyle/>
          <a:p>
            <a:r>
              <a:rPr lang="en-US">
                <a:solidFill>
                  <a:schemeClr val="bg1"/>
                </a:solidFill>
                <a:ea typeface="+mj-ea"/>
                <a:cs typeface="+mj-cs"/>
              </a:rPr>
              <a:t>For more information – </a:t>
            </a:r>
            <a:r>
              <a:rPr lang="en-US">
                <a:solidFill>
                  <a:schemeClr val="accent1">
                    <a:lumMod val="20000"/>
                    <a:lumOff val="80000"/>
                  </a:schemeClr>
                </a:solidFill>
                <a:ea typeface="+mj-ea"/>
                <a:cs typeface="+mj-cs"/>
                <a:hlinkClick r:id="rId2">
                  <a:extLst>
                    <a:ext uri="{A12FA001-AC4F-418D-AE19-62706E023703}">
                      <ahyp:hlinkClr xmlns:ahyp="http://schemas.microsoft.com/office/drawing/2018/hyperlinkcolor" val="tx"/>
                    </a:ext>
                  </a:extLst>
                </a:hlinkClick>
              </a:rPr>
              <a:t>Build agents with Copilot Studio agent builder</a:t>
            </a:r>
            <a:endParaRPr lang="en-US">
              <a:solidFill>
                <a:schemeClr val="accent1">
                  <a:lumMod val="20000"/>
                  <a:lumOff val="80000"/>
                </a:schemeClr>
              </a:solidFill>
              <a:ea typeface="+mj-ea"/>
              <a:cs typeface="+mj-cs"/>
            </a:endParaRPr>
          </a:p>
        </p:txBody>
      </p:sp>
      <p:sp>
        <p:nvSpPr>
          <p:cNvPr id="9" name="Content Placeholder 217">
            <a:extLst>
              <a:ext uri="{FF2B5EF4-FFF2-40B4-BE49-F238E27FC236}">
                <a16:creationId xmlns:a16="http://schemas.microsoft.com/office/drawing/2014/main" id="{9A4460A7-AB2F-A6DB-0E4A-D7ABE5B0F33C}"/>
              </a:ext>
              <a:ext uri="{C183D7F6-B498-43B3-948B-1728B52AA6E4}">
                <adec:decorative xmlns:adec="http://schemas.microsoft.com/office/drawing/2017/decorative" val="1"/>
              </a:ext>
            </a:extLst>
          </p:cNvPr>
          <p:cNvSpPr txBox="1">
            <a:spLocks/>
          </p:cNvSpPr>
          <p:nvPr/>
        </p:nvSpPr>
        <p:spPr>
          <a:xfrm rot="5400000">
            <a:off x="1367511" y="-1269326"/>
            <a:ext cx="387589" cy="3122614"/>
          </a:xfrm>
          <a:prstGeom prst="round2SameRect">
            <a:avLst>
              <a:gd name="adj1" fmla="val 50000"/>
              <a:gd name="adj2" fmla="val 0"/>
            </a:avLst>
          </a:prstGeom>
          <a:gradFill>
            <a:gsLst>
              <a:gs pos="14000">
                <a:schemeClr val="accent2"/>
              </a:gs>
              <a:gs pos="100000">
                <a:srgbClr val="0078D4"/>
              </a:gs>
            </a:gsLst>
            <a:lin ang="5400000" scaled="1"/>
          </a:gradFill>
          <a:ln w="19050">
            <a:gradFill>
              <a:gsLst>
                <a:gs pos="14000">
                  <a:schemeClr val="bg1"/>
                </a:gs>
                <a:gs pos="100000">
                  <a:schemeClr val="bg1">
                    <a:lumMod val="99000"/>
                    <a:alpha val="0"/>
                  </a:schemeClr>
                </a:gs>
              </a:gsLst>
              <a:lin ang="5400000" scaled="1"/>
            </a:gradFill>
          </a:ln>
        </p:spPr>
        <p:style>
          <a:lnRef idx="2">
            <a:schemeClr val="accent1">
              <a:shade val="15000"/>
            </a:schemeClr>
          </a:lnRef>
          <a:fillRef idx="1">
            <a:schemeClr val="accent1"/>
          </a:fillRef>
          <a:effectRef idx="0">
            <a:schemeClr val="accent1"/>
          </a:effectRef>
          <a:fontRef idx="minor">
            <a:schemeClr val="lt1"/>
          </a:fontRef>
        </p:style>
        <p:txBody>
          <a:bodyPr vert="vert270" lIns="91440" tIns="45720" rIns="91440" bIns="576072" rtlCol="0" anchor="ctr"/>
          <a:lstStyle>
            <a:defPPr>
              <a:defRPr lang="en-US"/>
            </a:defPPr>
            <a:lvl1pPr marR="0" lvl="0" indent="0" defTabSz="457200" fontAlgn="auto">
              <a:lnSpc>
                <a:spcPct val="100000"/>
              </a:lnSpc>
              <a:spcBef>
                <a:spcPts val="0"/>
              </a:spcBef>
              <a:spcAft>
                <a:spcPts val="800"/>
              </a:spcAft>
              <a:buClrTx/>
              <a:buSzTx/>
              <a:buFontTx/>
              <a:buNone/>
              <a:tabLst/>
              <a:defRPr kumimoji="0" sz="1400" b="0" i="0" u="none" strike="noStrike" cap="none" spc="0" normalizeH="0" baseline="0">
                <a:ln>
                  <a:noFill/>
                </a:ln>
                <a:solidFill>
                  <a:schemeClr val="bg1"/>
                </a:solidFill>
                <a:effectLst/>
                <a:uLnTx/>
                <a:uFillTx/>
                <a:latin typeface="+mj-lt"/>
                <a:ea typeface="+mj-ea"/>
                <a:cs typeface="+mj-cs"/>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l" defTabSz="457200" rtl="0" eaLnBrk="1" fontAlgn="auto" latinLnBrk="0" hangingPunct="1">
              <a:lnSpc>
                <a:spcPct val="100000"/>
              </a:lnSpc>
              <a:spcBef>
                <a:spcPts val="0"/>
              </a:spcBef>
              <a:spcAft>
                <a:spcPts val="80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Segoe Sans Display Semibold"/>
                <a:ea typeface="+mj-ea"/>
                <a:cs typeface="+mj-cs"/>
              </a:rPr>
              <a:t>Agents in Copilot</a:t>
            </a:r>
          </a:p>
        </p:txBody>
      </p:sp>
      <p:sp>
        <p:nvSpPr>
          <p:cNvPr id="5" name="TextBox 4">
            <a:extLst>
              <a:ext uri="{FF2B5EF4-FFF2-40B4-BE49-F238E27FC236}">
                <a16:creationId xmlns:a16="http://schemas.microsoft.com/office/drawing/2014/main" id="{7024B4F5-5EF0-DE96-084C-5EB546A21F86}"/>
              </a:ext>
            </a:extLst>
          </p:cNvPr>
          <p:cNvSpPr txBox="1"/>
          <p:nvPr/>
        </p:nvSpPr>
        <p:spPr>
          <a:xfrm>
            <a:off x="366940" y="2264038"/>
            <a:ext cx="1418400" cy="1205458"/>
          </a:xfrm>
          <a:prstGeom prst="rect">
            <a:avLst/>
          </a:prstGeom>
          <a:noFill/>
        </p:spPr>
        <p:txBody>
          <a:bodyPr vert="horz" wrap="square" lIns="0" tIns="0" rIns="0" bIns="0" rtlCol="0">
            <a:spAutoFit/>
          </a:bodyPr>
          <a:lstStyle/>
          <a:p>
            <a:pPr marL="0" marR="0" lvl="0" indent="0" algn="l" defTabSz="457200" rtl="0" eaLnBrk="1" fontAlgn="auto" latinLnBrk="0" hangingPunct="1">
              <a:lnSpc>
                <a:spcPct val="100000"/>
              </a:lnSpc>
              <a:spcBef>
                <a:spcPts val="200"/>
              </a:spcBef>
              <a:spcAft>
                <a:spcPts val="0"/>
              </a:spcAft>
              <a:buClrTx/>
              <a:buSzTx/>
              <a:buFontTx/>
              <a:buNone/>
              <a:tabLst/>
              <a:defRPr/>
            </a:pPr>
            <a:r>
              <a:rPr kumimoji="0" lang="en-US" sz="1000" b="0" i="0" u="none" strike="noStrike" kern="1200" cap="none" spc="0" normalizeH="0" baseline="0" noProof="0" dirty="0">
                <a:ln>
                  <a:noFill/>
                </a:ln>
                <a:gradFill flip="none" rotWithShape="1">
                  <a:gsLst>
                    <a:gs pos="29000">
                      <a:srgbClr val="0078D4"/>
                    </a:gs>
                    <a:gs pos="100000">
                      <a:srgbClr val="C53FCC"/>
                    </a:gs>
                  </a:gsLst>
                  <a:lin ang="0" scaled="1"/>
                  <a:tileRect/>
                </a:gradFill>
                <a:effectLst/>
                <a:uLnTx/>
                <a:uFillTx/>
                <a:latin typeface="Segoe Sans Display Semibold"/>
                <a:ea typeface="+mn-ea"/>
                <a:cs typeface="+mn-cs"/>
              </a:rPr>
              <a:t>Step 5</a:t>
            </a:r>
          </a:p>
          <a:p>
            <a:pPr marL="0" marR="0" lvl="0" indent="0" algn="l" defTabSz="914400" rtl="0" eaLnBrk="1" fontAlgn="auto" latinLnBrk="0" hangingPunct="1">
              <a:lnSpc>
                <a:spcPct val="100000"/>
              </a:lnSpc>
              <a:spcBef>
                <a:spcPts val="200"/>
              </a:spcBef>
              <a:spcAft>
                <a:spcPts val="0"/>
              </a:spcAft>
              <a:buClrTx/>
              <a:buSzTx/>
              <a:buFontTx/>
              <a:buNone/>
              <a:tabLst/>
              <a:defRPr/>
            </a:pPr>
            <a:r>
              <a:rPr kumimoji="0" lang="en-US" sz="900" b="0" i="0" u="none" strike="noStrike" kern="1200" cap="none" spc="0" normalizeH="0" baseline="0" noProof="0" dirty="0">
                <a:ln>
                  <a:noFill/>
                </a:ln>
                <a:solidFill>
                  <a:srgbClr val="091F2C"/>
                </a:solidFill>
                <a:effectLst/>
                <a:uLnTx/>
                <a:uFillTx/>
                <a:latin typeface="Segoe Sans Display Semibold"/>
                <a:ea typeface="+mn-ea"/>
                <a:cs typeface="+mn-cs"/>
              </a:rPr>
              <a:t>Add sample prompts </a:t>
            </a:r>
            <a:endParaRPr lang="en-US" sz="900" dirty="0">
              <a:solidFill>
                <a:srgbClr val="091F2C"/>
              </a:solidFill>
              <a:latin typeface="Segoe Sans Display Semibold"/>
            </a:endParaRPr>
          </a:p>
          <a:p>
            <a:pPr lvl="0" defTabSz="914400">
              <a:spcBef>
                <a:spcPts val="200"/>
              </a:spcBef>
              <a:defRPr/>
            </a:pPr>
            <a:r>
              <a:rPr lang="en-US" sz="800" dirty="0">
                <a:solidFill>
                  <a:srgbClr val="091F2C"/>
                </a:solidFill>
              </a:rPr>
              <a:t>Add sample prompts for your agent’s users. These provide an example of how to use the agent. Use the provided sample prompts for the agent, adapt them to your use case or create your own</a:t>
            </a:r>
            <a:endParaRPr lang="en-US" sz="1600" dirty="0">
              <a:solidFill>
                <a:srgbClr val="091F2C"/>
              </a:solidFill>
            </a:endParaRPr>
          </a:p>
        </p:txBody>
      </p:sp>
      <p:sp>
        <p:nvSpPr>
          <p:cNvPr id="6" name="Rectangle: Rounded Corners 5">
            <a:extLst>
              <a:ext uri="{FF2B5EF4-FFF2-40B4-BE49-F238E27FC236}">
                <a16:creationId xmlns:a16="http://schemas.microsoft.com/office/drawing/2014/main" id="{919352F9-F564-5713-44B1-8F851AF268FC}"/>
              </a:ext>
              <a:ext uri="{C183D7F6-B498-43B3-948B-1728B52AA6E4}">
                <adec:decorative xmlns:adec="http://schemas.microsoft.com/office/drawing/2017/decorative" val="1"/>
              </a:ext>
            </a:extLst>
          </p:cNvPr>
          <p:cNvSpPr>
            <a:spLocks/>
          </p:cNvSpPr>
          <p:nvPr/>
        </p:nvSpPr>
        <p:spPr bwMode="auto">
          <a:xfrm>
            <a:off x="1958909" y="1878304"/>
            <a:ext cx="4050349" cy="2023159"/>
          </a:xfrm>
          <a:prstGeom prst="roundRect">
            <a:avLst>
              <a:gd name="adj" fmla="val 9000"/>
            </a:avLst>
          </a:prstGeom>
          <a:solidFill>
            <a:srgbClr val="F0ECF8"/>
          </a:solidFill>
          <a:ln w="12700">
            <a:solidFill>
              <a:srgbClr val="BBA6DE"/>
            </a:solidFill>
          </a:ln>
          <a:effectLst>
            <a:outerShdw blurRad="177800" dist="127000" dir="2700000" algn="tl" rotWithShape="0">
              <a:prstClr val="black">
                <a:alpha val="2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Sans Display"/>
              <a:ea typeface="+mn-ea"/>
              <a:cs typeface="+mn-cs"/>
            </a:endParaRPr>
          </a:p>
        </p:txBody>
      </p:sp>
      <p:sp>
        <p:nvSpPr>
          <p:cNvPr id="7" name="Rectangle: Rounded Corners 6">
            <a:extLst>
              <a:ext uri="{FF2B5EF4-FFF2-40B4-BE49-F238E27FC236}">
                <a16:creationId xmlns:a16="http://schemas.microsoft.com/office/drawing/2014/main" id="{5E9C9075-3472-4CA6-542E-7A301D0A885B}"/>
              </a:ext>
              <a:ext uri="{C183D7F6-B498-43B3-948B-1728B52AA6E4}">
                <adec:decorative xmlns:adec="http://schemas.microsoft.com/office/drawing/2017/decorative" val="1"/>
              </a:ext>
            </a:extLst>
          </p:cNvPr>
          <p:cNvSpPr/>
          <p:nvPr/>
        </p:nvSpPr>
        <p:spPr bwMode="auto">
          <a:xfrm>
            <a:off x="2071672" y="1960998"/>
            <a:ext cx="3824824" cy="1857772"/>
          </a:xfrm>
          <a:prstGeom prst="roundRect">
            <a:avLst>
              <a:gd name="adj" fmla="val 2722"/>
            </a:avLst>
          </a:prstGeom>
          <a:solidFill>
            <a:srgbClr val="969696"/>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a:solidFill>
                <a:schemeClr val="bg1"/>
              </a:solidFill>
              <a:ea typeface="Segoe UI" pitchFamily="34" charset="0"/>
              <a:cs typeface="Segoe UI" pitchFamily="34" charset="0"/>
            </a:endParaRPr>
          </a:p>
        </p:txBody>
      </p:sp>
      <p:pic>
        <p:nvPicPr>
          <p:cNvPr id="8" name="Picture 7" descr="The Agent Builder interface. The fields are filled with the template content. The user is customising the example prompts">
            <a:extLst>
              <a:ext uri="{FF2B5EF4-FFF2-40B4-BE49-F238E27FC236}">
                <a16:creationId xmlns:a16="http://schemas.microsoft.com/office/drawing/2014/main" id="{AD264D1A-5EB1-9121-2A09-2804DF3087A5}"/>
              </a:ext>
              <a:ext uri="{C183D7F6-B498-43B3-948B-1728B52AA6E4}">
                <adec:decorative xmlns:adec="http://schemas.microsoft.com/office/drawing/2017/decorative" val="0"/>
              </a:ext>
            </a:extLst>
          </p:cNvPr>
          <p:cNvPicPr>
            <a:picLocks noChangeAspect="1"/>
          </p:cNvPicPr>
          <p:nvPr/>
        </p:nvPicPr>
        <p:blipFill>
          <a:blip r:embed="rId3"/>
          <a:stretch>
            <a:fillRect/>
          </a:stretch>
        </p:blipFill>
        <p:spPr>
          <a:xfrm>
            <a:off x="2203449" y="1959290"/>
            <a:ext cx="3561502" cy="1857772"/>
          </a:xfrm>
          <a:prstGeom prst="rect">
            <a:avLst/>
          </a:prstGeom>
        </p:spPr>
      </p:pic>
      <p:cxnSp>
        <p:nvCxnSpPr>
          <p:cNvPr id="10" name="Straight Arrow Connector 9">
            <a:extLst>
              <a:ext uri="{FF2B5EF4-FFF2-40B4-BE49-F238E27FC236}">
                <a16:creationId xmlns:a16="http://schemas.microsoft.com/office/drawing/2014/main" id="{B94EA66C-20D0-1B13-AF28-60857EEC017F}"/>
              </a:ext>
              <a:ext uri="{C183D7F6-B498-43B3-948B-1728B52AA6E4}">
                <adec:decorative xmlns:adec="http://schemas.microsoft.com/office/drawing/2017/decorative" val="1"/>
              </a:ext>
            </a:extLst>
          </p:cNvPr>
          <p:cNvCxnSpPr>
            <a:cxnSpLocks/>
          </p:cNvCxnSpPr>
          <p:nvPr/>
        </p:nvCxnSpPr>
        <p:spPr>
          <a:xfrm flipH="1">
            <a:off x="3231016" y="3031767"/>
            <a:ext cx="257493" cy="0"/>
          </a:xfrm>
          <a:prstGeom prst="straightConnector1">
            <a:avLst/>
          </a:prstGeom>
          <a:ln w="28575">
            <a:solidFill>
              <a:schemeClr val="bg2">
                <a:lumMod val="50000"/>
              </a:schemeClr>
            </a:solidFill>
            <a:headEnd type="none" w="lg" len="med"/>
            <a:tailEnd type="triangle"/>
          </a:ln>
        </p:spPr>
        <p:style>
          <a:lnRef idx="1">
            <a:schemeClr val="accent1"/>
          </a:lnRef>
          <a:fillRef idx="0">
            <a:schemeClr val="accent1"/>
          </a:fillRef>
          <a:effectRef idx="0">
            <a:schemeClr val="accent1"/>
          </a:effectRef>
          <a:fontRef idx="minor">
            <a:schemeClr val="tx1"/>
          </a:fontRef>
        </p:style>
      </p:cxnSp>
      <p:sp>
        <p:nvSpPr>
          <p:cNvPr id="11" name="Rectangle: Rounded Corners 10">
            <a:extLst>
              <a:ext uri="{FF2B5EF4-FFF2-40B4-BE49-F238E27FC236}">
                <a16:creationId xmlns:a16="http://schemas.microsoft.com/office/drawing/2014/main" id="{C24226C9-C83B-B71A-3673-CDC763C8F781}"/>
              </a:ext>
              <a:ext uri="{C183D7F6-B498-43B3-948B-1728B52AA6E4}">
                <adec:decorative xmlns:adec="http://schemas.microsoft.com/office/drawing/2017/decorative" val="1"/>
              </a:ext>
            </a:extLst>
          </p:cNvPr>
          <p:cNvSpPr>
            <a:spLocks/>
          </p:cNvSpPr>
          <p:nvPr/>
        </p:nvSpPr>
        <p:spPr bwMode="auto">
          <a:xfrm>
            <a:off x="6182742" y="1878304"/>
            <a:ext cx="4050349" cy="2023159"/>
          </a:xfrm>
          <a:prstGeom prst="roundRect">
            <a:avLst>
              <a:gd name="adj" fmla="val 9000"/>
            </a:avLst>
          </a:prstGeom>
          <a:solidFill>
            <a:srgbClr val="F0ECF8"/>
          </a:solidFill>
          <a:ln w="12700">
            <a:solidFill>
              <a:srgbClr val="BBA6DE"/>
            </a:solidFill>
          </a:ln>
          <a:effectLst>
            <a:outerShdw blurRad="177800" dist="127000" dir="2700000" algn="tl" rotWithShape="0">
              <a:prstClr val="black">
                <a:alpha val="2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Sans Display"/>
              <a:ea typeface="+mn-ea"/>
              <a:cs typeface="+mn-cs"/>
            </a:endParaRPr>
          </a:p>
        </p:txBody>
      </p:sp>
      <p:sp>
        <p:nvSpPr>
          <p:cNvPr id="12" name="Rectangle: Rounded Corners 11">
            <a:extLst>
              <a:ext uri="{FF2B5EF4-FFF2-40B4-BE49-F238E27FC236}">
                <a16:creationId xmlns:a16="http://schemas.microsoft.com/office/drawing/2014/main" id="{199C2F75-5DC2-8E24-1AED-88AA5D6B429D}"/>
              </a:ext>
              <a:ext uri="{C183D7F6-B498-43B3-948B-1728B52AA6E4}">
                <adec:decorative xmlns:adec="http://schemas.microsoft.com/office/drawing/2017/decorative" val="1"/>
              </a:ext>
            </a:extLst>
          </p:cNvPr>
          <p:cNvSpPr/>
          <p:nvPr/>
        </p:nvSpPr>
        <p:spPr bwMode="auto">
          <a:xfrm>
            <a:off x="6267185" y="1959290"/>
            <a:ext cx="3824824" cy="1857772"/>
          </a:xfrm>
          <a:prstGeom prst="roundRect">
            <a:avLst>
              <a:gd name="adj" fmla="val 2722"/>
            </a:avLst>
          </a:prstGeom>
          <a:solidFill>
            <a:srgbClr val="969696"/>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a:solidFill>
                <a:schemeClr val="bg1"/>
              </a:solidFill>
              <a:ea typeface="Segoe UI" pitchFamily="34" charset="0"/>
              <a:cs typeface="Segoe UI" pitchFamily="34" charset="0"/>
            </a:endParaRPr>
          </a:p>
        </p:txBody>
      </p:sp>
      <p:pic>
        <p:nvPicPr>
          <p:cNvPr id="13" name="Picture 12" descr="The Agent Builder interface. The fields are filled with the template content. The agent is ready. The Create button is prominent on the top right of the screen">
            <a:extLst>
              <a:ext uri="{FF2B5EF4-FFF2-40B4-BE49-F238E27FC236}">
                <a16:creationId xmlns:a16="http://schemas.microsoft.com/office/drawing/2014/main" id="{AB6FDEA4-502F-A2E9-558F-5B79B9C6C6F2}"/>
              </a:ext>
              <a:ext uri="{C183D7F6-B498-43B3-948B-1728B52AA6E4}">
                <adec:decorative xmlns:adec="http://schemas.microsoft.com/office/drawing/2017/decorative" val="0"/>
              </a:ext>
            </a:extLst>
          </p:cNvPr>
          <p:cNvPicPr>
            <a:picLocks noChangeAspect="1"/>
          </p:cNvPicPr>
          <p:nvPr/>
        </p:nvPicPr>
        <p:blipFill>
          <a:blip r:embed="rId4"/>
          <a:stretch>
            <a:fillRect/>
          </a:stretch>
        </p:blipFill>
        <p:spPr>
          <a:xfrm>
            <a:off x="6415133" y="1959290"/>
            <a:ext cx="3561349" cy="1857772"/>
          </a:xfrm>
          <a:prstGeom prst="rect">
            <a:avLst/>
          </a:prstGeom>
        </p:spPr>
      </p:pic>
      <p:cxnSp>
        <p:nvCxnSpPr>
          <p:cNvPr id="14" name="Straight Arrow Connector 13">
            <a:extLst>
              <a:ext uri="{FF2B5EF4-FFF2-40B4-BE49-F238E27FC236}">
                <a16:creationId xmlns:a16="http://schemas.microsoft.com/office/drawing/2014/main" id="{44225E5E-192A-AA82-EE66-99D9AC9A1F1C}"/>
              </a:ext>
              <a:ext uri="{C183D7F6-B498-43B3-948B-1728B52AA6E4}">
                <adec:decorative xmlns:adec="http://schemas.microsoft.com/office/drawing/2017/decorative" val="1"/>
              </a:ext>
            </a:extLst>
          </p:cNvPr>
          <p:cNvCxnSpPr>
            <a:cxnSpLocks/>
          </p:cNvCxnSpPr>
          <p:nvPr/>
        </p:nvCxnSpPr>
        <p:spPr>
          <a:xfrm flipH="1">
            <a:off x="9824356" y="2054817"/>
            <a:ext cx="257493" cy="0"/>
          </a:xfrm>
          <a:prstGeom prst="straightConnector1">
            <a:avLst/>
          </a:prstGeom>
          <a:ln w="28575">
            <a:solidFill>
              <a:schemeClr val="bg2">
                <a:lumMod val="50000"/>
              </a:schemeClr>
            </a:solidFill>
            <a:headEnd type="none" w="lg" len="med"/>
            <a:tailEnd type="triangle"/>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BE64B961-A4FE-7710-D359-C7B93D1E5461}"/>
              </a:ext>
            </a:extLst>
          </p:cNvPr>
          <p:cNvSpPr txBox="1"/>
          <p:nvPr/>
        </p:nvSpPr>
        <p:spPr>
          <a:xfrm>
            <a:off x="10516779" y="2259321"/>
            <a:ext cx="1418400" cy="836126"/>
          </a:xfrm>
          <a:prstGeom prst="rect">
            <a:avLst/>
          </a:prstGeom>
          <a:noFill/>
        </p:spPr>
        <p:txBody>
          <a:bodyPr vert="horz" wrap="square" lIns="0" tIns="0" rIns="0" bIns="0" rtlCol="0">
            <a:spAutoFit/>
          </a:bodyPr>
          <a:lstStyle/>
          <a:p>
            <a:pPr marL="0" marR="0" lvl="0" indent="0" algn="l" defTabSz="457200" rtl="0" eaLnBrk="1" fontAlgn="auto" latinLnBrk="0" hangingPunct="1">
              <a:lnSpc>
                <a:spcPct val="100000"/>
              </a:lnSpc>
              <a:spcBef>
                <a:spcPts val="200"/>
              </a:spcBef>
              <a:spcAft>
                <a:spcPts val="0"/>
              </a:spcAft>
              <a:buClrTx/>
              <a:buSzTx/>
              <a:buFontTx/>
              <a:buNone/>
              <a:tabLst/>
              <a:defRPr/>
            </a:pPr>
            <a:r>
              <a:rPr kumimoji="0" lang="en-US" sz="1000" b="0" i="0" u="none" strike="noStrike" kern="1200" cap="none" spc="0" normalizeH="0" baseline="0" noProof="0" dirty="0">
                <a:ln>
                  <a:noFill/>
                </a:ln>
                <a:gradFill flip="none" rotWithShape="1">
                  <a:gsLst>
                    <a:gs pos="29000">
                      <a:srgbClr val="0078D4"/>
                    </a:gs>
                    <a:gs pos="100000">
                      <a:srgbClr val="C53FCC"/>
                    </a:gs>
                  </a:gsLst>
                  <a:lin ang="0" scaled="1"/>
                  <a:tileRect/>
                </a:gradFill>
                <a:effectLst/>
                <a:uLnTx/>
                <a:uFillTx/>
                <a:latin typeface="Segoe Sans Display Semibold"/>
                <a:ea typeface="+mn-ea"/>
                <a:cs typeface="+mn-cs"/>
              </a:rPr>
              <a:t>Step 6</a:t>
            </a:r>
          </a:p>
          <a:p>
            <a:pPr marL="0" marR="0" lvl="0" indent="0" algn="l" defTabSz="914400" rtl="0" eaLnBrk="1" fontAlgn="auto" latinLnBrk="0" hangingPunct="1">
              <a:lnSpc>
                <a:spcPct val="100000"/>
              </a:lnSpc>
              <a:spcBef>
                <a:spcPts val="200"/>
              </a:spcBef>
              <a:spcAft>
                <a:spcPts val="0"/>
              </a:spcAft>
              <a:buClrTx/>
              <a:buSzTx/>
              <a:buFontTx/>
              <a:buNone/>
              <a:tabLst/>
              <a:defRPr/>
            </a:pPr>
            <a:r>
              <a:rPr kumimoji="0" lang="en-US" sz="900" b="0" i="0" u="none" strike="noStrike" kern="1200" cap="none" spc="0" normalizeH="0" baseline="0" noProof="0" dirty="0">
                <a:ln>
                  <a:noFill/>
                </a:ln>
                <a:solidFill>
                  <a:srgbClr val="091F2C"/>
                </a:solidFill>
                <a:effectLst/>
                <a:uLnTx/>
                <a:uFillTx/>
                <a:latin typeface="Segoe Sans Display Semibold"/>
                <a:ea typeface="+mn-ea"/>
                <a:cs typeface="+mn-cs"/>
              </a:rPr>
              <a:t>Publish your agent</a:t>
            </a:r>
          </a:p>
          <a:p>
            <a:pPr marL="0" marR="0" lvl="0" indent="0" algn="l" defTabSz="914400" rtl="0" eaLnBrk="1" fontAlgn="auto" latinLnBrk="0" hangingPunct="1">
              <a:lnSpc>
                <a:spcPct val="100000"/>
              </a:lnSpc>
              <a:spcBef>
                <a:spcPts val="200"/>
              </a:spcBef>
              <a:spcAft>
                <a:spcPts val="0"/>
              </a:spcAft>
              <a:buClrTx/>
              <a:buSzTx/>
              <a:buFontTx/>
              <a:buNone/>
              <a:tabLst/>
              <a:defRPr/>
            </a:pPr>
            <a:r>
              <a:rPr kumimoji="0" lang="en-US" sz="800" b="0" i="0" u="none" strike="noStrike" kern="1200" cap="none" spc="0" normalizeH="0" baseline="0" noProof="0" dirty="0">
                <a:ln>
                  <a:noFill/>
                </a:ln>
                <a:solidFill>
                  <a:srgbClr val="091F2C"/>
                </a:solidFill>
                <a:effectLst/>
                <a:uLnTx/>
                <a:uFillTx/>
                <a:latin typeface="Segoe Sans Display"/>
                <a:ea typeface="+mn-ea"/>
                <a:cs typeface="+mn-cs"/>
              </a:rPr>
              <a:t>When you have finished editing and reviewing your agent, select “Create” to complete the agent building process</a:t>
            </a:r>
            <a:endParaRPr kumimoji="0" lang="en-US" sz="1600" b="0" i="0" u="none" strike="noStrike" kern="1200" cap="none" spc="0" normalizeH="0" baseline="0" noProof="0" dirty="0">
              <a:ln>
                <a:noFill/>
              </a:ln>
              <a:solidFill>
                <a:srgbClr val="091F2C"/>
              </a:solidFill>
              <a:effectLst/>
              <a:uLnTx/>
              <a:uFillTx/>
              <a:latin typeface="Segoe Sans Display"/>
              <a:ea typeface="+mn-ea"/>
              <a:cs typeface="+mn-cs"/>
            </a:endParaRPr>
          </a:p>
        </p:txBody>
      </p:sp>
      <p:sp>
        <p:nvSpPr>
          <p:cNvPr id="16" name="TextBox 15">
            <a:extLst>
              <a:ext uri="{FF2B5EF4-FFF2-40B4-BE49-F238E27FC236}">
                <a16:creationId xmlns:a16="http://schemas.microsoft.com/office/drawing/2014/main" id="{CC1A4613-D19A-0B94-A15F-C72CA046508F}"/>
              </a:ext>
            </a:extLst>
          </p:cNvPr>
          <p:cNvSpPr txBox="1"/>
          <p:nvPr/>
        </p:nvSpPr>
        <p:spPr>
          <a:xfrm>
            <a:off x="366939" y="4676095"/>
            <a:ext cx="1418400" cy="1082348"/>
          </a:xfrm>
          <a:prstGeom prst="rect">
            <a:avLst/>
          </a:prstGeom>
          <a:noFill/>
        </p:spPr>
        <p:txBody>
          <a:bodyPr vert="horz" wrap="square" lIns="0" tIns="0" rIns="0" bIns="0" rtlCol="0">
            <a:spAutoFit/>
          </a:bodyPr>
          <a:lstStyle/>
          <a:p>
            <a:pPr marL="0" marR="0" lvl="0" indent="0" algn="l" defTabSz="457200" rtl="0" eaLnBrk="1" fontAlgn="auto" latinLnBrk="0" hangingPunct="1">
              <a:lnSpc>
                <a:spcPct val="100000"/>
              </a:lnSpc>
              <a:spcBef>
                <a:spcPts val="200"/>
              </a:spcBef>
              <a:spcAft>
                <a:spcPts val="0"/>
              </a:spcAft>
              <a:buClrTx/>
              <a:buSzTx/>
              <a:buFontTx/>
              <a:buNone/>
              <a:tabLst/>
              <a:defRPr/>
            </a:pPr>
            <a:r>
              <a:rPr kumimoji="0" lang="en-US" sz="1000" b="0" i="0" u="none" strike="noStrike" kern="1200" cap="none" spc="0" normalizeH="0" baseline="0" noProof="0" dirty="0">
                <a:ln>
                  <a:noFill/>
                </a:ln>
                <a:gradFill flip="none" rotWithShape="1">
                  <a:gsLst>
                    <a:gs pos="29000">
                      <a:srgbClr val="0078D4"/>
                    </a:gs>
                    <a:gs pos="100000">
                      <a:srgbClr val="C53FCC"/>
                    </a:gs>
                  </a:gsLst>
                  <a:lin ang="0" scaled="1"/>
                  <a:tileRect/>
                </a:gradFill>
                <a:effectLst/>
                <a:uLnTx/>
                <a:uFillTx/>
                <a:latin typeface="Segoe Sans Display Semibold"/>
                <a:ea typeface="+mn-ea"/>
                <a:cs typeface="+mn-cs"/>
              </a:rPr>
              <a:t>Step 7</a:t>
            </a:r>
          </a:p>
          <a:p>
            <a:pPr marL="0" marR="0" lvl="0" indent="0" algn="l" defTabSz="914400" rtl="0" eaLnBrk="1" fontAlgn="auto" latinLnBrk="0" hangingPunct="1">
              <a:lnSpc>
                <a:spcPct val="100000"/>
              </a:lnSpc>
              <a:spcBef>
                <a:spcPts val="200"/>
              </a:spcBef>
              <a:spcAft>
                <a:spcPts val="0"/>
              </a:spcAft>
              <a:buClrTx/>
              <a:buSzTx/>
              <a:buFontTx/>
              <a:buNone/>
              <a:tabLst/>
              <a:defRPr/>
            </a:pPr>
            <a:r>
              <a:rPr kumimoji="0" lang="en-US" sz="900" b="0" i="0" u="none" strike="noStrike" kern="1200" cap="none" spc="0" normalizeH="0" baseline="0" noProof="0" dirty="0">
                <a:ln>
                  <a:noFill/>
                </a:ln>
                <a:solidFill>
                  <a:srgbClr val="091F2C"/>
                </a:solidFill>
                <a:effectLst/>
                <a:uLnTx/>
                <a:uFillTx/>
                <a:latin typeface="Segoe Sans Display Semibold"/>
                <a:ea typeface="+mn-ea"/>
                <a:cs typeface="+mn-cs"/>
              </a:rPr>
              <a:t>Share your agent</a:t>
            </a:r>
          </a:p>
          <a:p>
            <a:pPr marL="0" marR="0" lvl="0" indent="0" algn="l" defTabSz="914400" rtl="0" eaLnBrk="1" fontAlgn="auto" latinLnBrk="0" hangingPunct="1">
              <a:lnSpc>
                <a:spcPct val="100000"/>
              </a:lnSpc>
              <a:spcBef>
                <a:spcPts val="200"/>
              </a:spcBef>
              <a:spcAft>
                <a:spcPts val="0"/>
              </a:spcAft>
              <a:buClrTx/>
              <a:buSzTx/>
              <a:buFontTx/>
              <a:buNone/>
              <a:tabLst/>
              <a:defRPr/>
            </a:pPr>
            <a:r>
              <a:rPr kumimoji="0" lang="en-US" sz="800" b="0" i="0" u="none" strike="noStrike" kern="1200" cap="none" spc="0" normalizeH="0" baseline="0" noProof="0" dirty="0">
                <a:ln>
                  <a:noFill/>
                </a:ln>
                <a:solidFill>
                  <a:srgbClr val="091F2C"/>
                </a:solidFill>
                <a:effectLst/>
                <a:uLnTx/>
                <a:uFillTx/>
                <a:latin typeface="Segoe Sans Display"/>
                <a:ea typeface="+mn-ea"/>
                <a:cs typeface="+mn-cs"/>
              </a:rPr>
              <a:t>Once created, you will be able to share your agent across your organization to unlock capacity at scale. Or </a:t>
            </a:r>
            <a:r>
              <a:rPr lang="en-US" sz="800" dirty="0">
                <a:solidFill>
                  <a:srgbClr val="091F2C"/>
                </a:solidFill>
                <a:latin typeface="Segoe Sans Display"/>
              </a:rPr>
              <a:t>y</a:t>
            </a:r>
            <a:r>
              <a:rPr kumimoji="0" lang="en-US" sz="800" b="0" i="0" u="none" strike="noStrike" kern="1200" cap="none" spc="0" normalizeH="0" baseline="0" noProof="0" dirty="0" err="1">
                <a:ln>
                  <a:noFill/>
                </a:ln>
                <a:solidFill>
                  <a:srgbClr val="091F2C"/>
                </a:solidFill>
                <a:effectLst/>
                <a:uLnTx/>
                <a:uFillTx/>
                <a:latin typeface="Segoe Sans Display"/>
                <a:ea typeface="+mn-ea"/>
                <a:cs typeface="+mn-cs"/>
              </a:rPr>
              <a:t>ou</a:t>
            </a:r>
            <a:r>
              <a:rPr kumimoji="0" lang="en-US" sz="800" b="0" i="0" u="none" strike="noStrike" kern="1200" cap="none" spc="0" normalizeH="0" baseline="0" noProof="0" dirty="0">
                <a:ln>
                  <a:noFill/>
                </a:ln>
                <a:solidFill>
                  <a:srgbClr val="091F2C"/>
                </a:solidFill>
                <a:effectLst/>
                <a:uLnTx/>
                <a:uFillTx/>
                <a:latin typeface="Segoe Sans Display"/>
                <a:ea typeface="+mn-ea"/>
                <a:cs typeface="+mn-cs"/>
              </a:rPr>
              <a:t> can also review the agent using the right pane in Copilot</a:t>
            </a:r>
            <a:endParaRPr kumimoji="0" lang="en-US" sz="1600" b="0" i="0" u="none" strike="noStrike" kern="1200" cap="none" spc="0" normalizeH="0" baseline="0" noProof="0" dirty="0">
              <a:ln>
                <a:noFill/>
              </a:ln>
              <a:solidFill>
                <a:srgbClr val="091F2C"/>
              </a:solidFill>
              <a:effectLst/>
              <a:uLnTx/>
              <a:uFillTx/>
              <a:latin typeface="Segoe Sans Display"/>
              <a:ea typeface="+mn-ea"/>
              <a:cs typeface="+mn-cs"/>
            </a:endParaRPr>
          </a:p>
        </p:txBody>
      </p:sp>
      <p:sp>
        <p:nvSpPr>
          <p:cNvPr id="17" name="Rectangle: Rounded Corners 16">
            <a:extLst>
              <a:ext uri="{FF2B5EF4-FFF2-40B4-BE49-F238E27FC236}">
                <a16:creationId xmlns:a16="http://schemas.microsoft.com/office/drawing/2014/main" id="{978BAB13-CA03-2EB3-3747-A02318B373C2}"/>
              </a:ext>
              <a:ext uri="{C183D7F6-B498-43B3-948B-1728B52AA6E4}">
                <adec:decorative xmlns:adec="http://schemas.microsoft.com/office/drawing/2017/decorative" val="1"/>
              </a:ext>
            </a:extLst>
          </p:cNvPr>
          <p:cNvSpPr>
            <a:spLocks/>
          </p:cNvSpPr>
          <p:nvPr/>
        </p:nvSpPr>
        <p:spPr bwMode="auto">
          <a:xfrm>
            <a:off x="1958909" y="4292647"/>
            <a:ext cx="4050349" cy="2023159"/>
          </a:xfrm>
          <a:prstGeom prst="roundRect">
            <a:avLst>
              <a:gd name="adj" fmla="val 9000"/>
            </a:avLst>
          </a:prstGeom>
          <a:solidFill>
            <a:srgbClr val="F0ECF8"/>
          </a:solidFill>
          <a:ln w="12700">
            <a:solidFill>
              <a:srgbClr val="BBA6DE"/>
            </a:solidFill>
          </a:ln>
          <a:effectLst>
            <a:outerShdw blurRad="177800" dist="127000" dir="2700000" algn="tl" rotWithShape="0">
              <a:prstClr val="black">
                <a:alpha val="2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Sans Display"/>
              <a:ea typeface="+mn-ea"/>
              <a:cs typeface="+mn-cs"/>
            </a:endParaRPr>
          </a:p>
        </p:txBody>
      </p:sp>
      <p:sp>
        <p:nvSpPr>
          <p:cNvPr id="18" name="Rectangle: Rounded Corners 17">
            <a:extLst>
              <a:ext uri="{FF2B5EF4-FFF2-40B4-BE49-F238E27FC236}">
                <a16:creationId xmlns:a16="http://schemas.microsoft.com/office/drawing/2014/main" id="{D2D39021-AF79-28A5-A106-73AF0E8BD41B}"/>
              </a:ext>
              <a:ext uri="{C183D7F6-B498-43B3-948B-1728B52AA6E4}">
                <adec:decorative xmlns:adec="http://schemas.microsoft.com/office/drawing/2017/decorative" val="1"/>
              </a:ext>
            </a:extLst>
          </p:cNvPr>
          <p:cNvSpPr/>
          <p:nvPr/>
        </p:nvSpPr>
        <p:spPr bwMode="auto">
          <a:xfrm>
            <a:off x="2071672" y="4375341"/>
            <a:ext cx="3824824" cy="1857772"/>
          </a:xfrm>
          <a:prstGeom prst="roundRect">
            <a:avLst>
              <a:gd name="adj" fmla="val 2722"/>
            </a:avLst>
          </a:prstGeom>
          <a:solidFill>
            <a:srgbClr val="969696"/>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a:solidFill>
                <a:schemeClr val="bg1"/>
              </a:solidFill>
              <a:ea typeface="Segoe UI" pitchFamily="34" charset="0"/>
              <a:cs typeface="Segoe UI" pitchFamily="34" charset="0"/>
            </a:endParaRPr>
          </a:p>
        </p:txBody>
      </p:sp>
      <p:pic>
        <p:nvPicPr>
          <p:cNvPr id="19" name="Picture 18" descr="The user has clicked the create button and the agent is created. A tooltip is asking the user to share or access the agent">
            <a:extLst>
              <a:ext uri="{FF2B5EF4-FFF2-40B4-BE49-F238E27FC236}">
                <a16:creationId xmlns:a16="http://schemas.microsoft.com/office/drawing/2014/main" id="{3E178FF4-F8EB-9EA8-CCAB-0E9D6382832F}"/>
              </a:ext>
              <a:ext uri="{C183D7F6-B498-43B3-948B-1728B52AA6E4}">
                <adec:decorative xmlns:adec="http://schemas.microsoft.com/office/drawing/2017/decorative" val="0"/>
              </a:ext>
            </a:extLst>
          </p:cNvPr>
          <p:cNvPicPr>
            <a:picLocks noChangeAspect="1"/>
          </p:cNvPicPr>
          <p:nvPr/>
        </p:nvPicPr>
        <p:blipFill>
          <a:blip r:embed="rId5"/>
          <a:stretch>
            <a:fillRect/>
          </a:stretch>
        </p:blipFill>
        <p:spPr>
          <a:xfrm>
            <a:off x="2208272" y="4374910"/>
            <a:ext cx="3570877" cy="1855219"/>
          </a:xfrm>
          <a:prstGeom prst="rect">
            <a:avLst/>
          </a:prstGeom>
        </p:spPr>
      </p:pic>
      <p:cxnSp>
        <p:nvCxnSpPr>
          <p:cNvPr id="20" name="Straight Arrow Connector 19">
            <a:extLst>
              <a:ext uri="{FF2B5EF4-FFF2-40B4-BE49-F238E27FC236}">
                <a16:creationId xmlns:a16="http://schemas.microsoft.com/office/drawing/2014/main" id="{AAE4182A-D392-F356-4C2C-3DC218BD861C}"/>
              </a:ext>
              <a:ext uri="{C183D7F6-B498-43B3-948B-1728B52AA6E4}">
                <adec:decorative xmlns:adec="http://schemas.microsoft.com/office/drawing/2017/decorative" val="1"/>
              </a:ext>
            </a:extLst>
          </p:cNvPr>
          <p:cNvCxnSpPr>
            <a:cxnSpLocks/>
          </p:cNvCxnSpPr>
          <p:nvPr/>
        </p:nvCxnSpPr>
        <p:spPr>
          <a:xfrm flipH="1">
            <a:off x="4653416" y="5448300"/>
            <a:ext cx="257493" cy="0"/>
          </a:xfrm>
          <a:prstGeom prst="straightConnector1">
            <a:avLst/>
          </a:prstGeom>
          <a:ln w="28575">
            <a:solidFill>
              <a:schemeClr val="bg2">
                <a:lumMod val="50000"/>
              </a:schemeClr>
            </a:solidFill>
            <a:headEnd type="none" w="lg" len="med"/>
            <a:tailEnd type="triangle"/>
          </a:ln>
        </p:spPr>
        <p:style>
          <a:lnRef idx="1">
            <a:schemeClr val="accent1"/>
          </a:lnRef>
          <a:fillRef idx="0">
            <a:schemeClr val="accent1"/>
          </a:fillRef>
          <a:effectRef idx="0">
            <a:schemeClr val="accent1"/>
          </a:effectRef>
          <a:fontRef idx="minor">
            <a:schemeClr val="tx1"/>
          </a:fontRef>
        </p:style>
      </p:cxnSp>
      <p:sp>
        <p:nvSpPr>
          <p:cNvPr id="21" name="Rectangle: Rounded Corners 20">
            <a:extLst>
              <a:ext uri="{FF2B5EF4-FFF2-40B4-BE49-F238E27FC236}">
                <a16:creationId xmlns:a16="http://schemas.microsoft.com/office/drawing/2014/main" id="{C87ACFDC-E88E-7D82-CDB9-BFA8A939A938}"/>
              </a:ext>
              <a:ext uri="{C183D7F6-B498-43B3-948B-1728B52AA6E4}">
                <adec:decorative xmlns:adec="http://schemas.microsoft.com/office/drawing/2017/decorative" val="1"/>
              </a:ext>
            </a:extLst>
          </p:cNvPr>
          <p:cNvSpPr>
            <a:spLocks/>
          </p:cNvSpPr>
          <p:nvPr/>
        </p:nvSpPr>
        <p:spPr bwMode="auto">
          <a:xfrm>
            <a:off x="6182742" y="4292647"/>
            <a:ext cx="4050349" cy="2023159"/>
          </a:xfrm>
          <a:prstGeom prst="roundRect">
            <a:avLst>
              <a:gd name="adj" fmla="val 9000"/>
            </a:avLst>
          </a:prstGeom>
          <a:solidFill>
            <a:srgbClr val="F0ECF8"/>
          </a:solidFill>
          <a:ln w="12700">
            <a:solidFill>
              <a:srgbClr val="BBA6DE"/>
            </a:solidFill>
          </a:ln>
          <a:effectLst>
            <a:outerShdw blurRad="177800" dist="127000" dir="2700000" algn="tl" rotWithShape="0">
              <a:prstClr val="black">
                <a:alpha val="2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Sans Display"/>
              <a:ea typeface="+mn-ea"/>
              <a:cs typeface="+mn-cs"/>
            </a:endParaRPr>
          </a:p>
        </p:txBody>
      </p:sp>
      <p:sp>
        <p:nvSpPr>
          <p:cNvPr id="22" name="Rectangle: Rounded Corners 21">
            <a:extLst>
              <a:ext uri="{FF2B5EF4-FFF2-40B4-BE49-F238E27FC236}">
                <a16:creationId xmlns:a16="http://schemas.microsoft.com/office/drawing/2014/main" id="{58BFBAFC-DFD3-19BB-74F2-6F4095AFD395}"/>
              </a:ext>
              <a:ext uri="{C183D7F6-B498-43B3-948B-1728B52AA6E4}">
                <adec:decorative xmlns:adec="http://schemas.microsoft.com/office/drawing/2017/decorative" val="1"/>
              </a:ext>
            </a:extLst>
          </p:cNvPr>
          <p:cNvSpPr/>
          <p:nvPr/>
        </p:nvSpPr>
        <p:spPr bwMode="auto">
          <a:xfrm>
            <a:off x="6295504" y="4375341"/>
            <a:ext cx="3824824" cy="1857772"/>
          </a:xfrm>
          <a:prstGeom prst="roundRect">
            <a:avLst>
              <a:gd name="adj" fmla="val 2722"/>
            </a:avLst>
          </a:prstGeom>
          <a:solidFill>
            <a:srgbClr val="969696"/>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a:solidFill>
                <a:schemeClr val="bg1"/>
              </a:solidFill>
              <a:ea typeface="Segoe UI" pitchFamily="34" charset="0"/>
              <a:cs typeface="Segoe UI" pitchFamily="34" charset="0"/>
            </a:endParaRPr>
          </a:p>
        </p:txBody>
      </p:sp>
      <p:pic>
        <p:nvPicPr>
          <p:cNvPr id="23" name="Picture 22" descr="The new agent interface. The user is using the agent">
            <a:extLst>
              <a:ext uri="{FF2B5EF4-FFF2-40B4-BE49-F238E27FC236}">
                <a16:creationId xmlns:a16="http://schemas.microsoft.com/office/drawing/2014/main" id="{C04F8A3B-F50E-3B62-F66D-C9F9700075BA}"/>
              </a:ext>
              <a:ext uri="{C183D7F6-B498-43B3-948B-1728B52AA6E4}">
                <adec:decorative xmlns:adec="http://schemas.microsoft.com/office/drawing/2017/decorative" val="0"/>
              </a:ext>
            </a:extLst>
          </p:cNvPr>
          <p:cNvPicPr>
            <a:picLocks noChangeAspect="1"/>
          </p:cNvPicPr>
          <p:nvPr/>
        </p:nvPicPr>
        <p:blipFill>
          <a:blip r:embed="rId6"/>
          <a:stretch>
            <a:fillRect/>
          </a:stretch>
        </p:blipFill>
        <p:spPr>
          <a:xfrm>
            <a:off x="6432105" y="4374271"/>
            <a:ext cx="3551958" cy="1856495"/>
          </a:xfrm>
          <a:prstGeom prst="rect">
            <a:avLst/>
          </a:prstGeom>
        </p:spPr>
      </p:pic>
      <p:cxnSp>
        <p:nvCxnSpPr>
          <p:cNvPr id="24" name="Straight Arrow Connector 23">
            <a:extLst>
              <a:ext uri="{FF2B5EF4-FFF2-40B4-BE49-F238E27FC236}">
                <a16:creationId xmlns:a16="http://schemas.microsoft.com/office/drawing/2014/main" id="{1CE372DD-26D7-2D9E-E6CE-B35DBC412CEA}"/>
              </a:ext>
              <a:ext uri="{C183D7F6-B498-43B3-948B-1728B52AA6E4}">
                <adec:decorative xmlns:adec="http://schemas.microsoft.com/office/drawing/2017/decorative" val="1"/>
              </a:ext>
            </a:extLst>
          </p:cNvPr>
          <p:cNvCxnSpPr>
            <a:cxnSpLocks/>
          </p:cNvCxnSpPr>
          <p:nvPr/>
        </p:nvCxnSpPr>
        <p:spPr>
          <a:xfrm flipH="1">
            <a:off x="9225416" y="6028967"/>
            <a:ext cx="257493" cy="0"/>
          </a:xfrm>
          <a:prstGeom prst="straightConnector1">
            <a:avLst/>
          </a:prstGeom>
          <a:ln w="28575">
            <a:solidFill>
              <a:schemeClr val="bg2">
                <a:lumMod val="50000"/>
              </a:schemeClr>
            </a:solidFill>
            <a:headEnd type="none" w="lg" len="med"/>
            <a:tailEnd type="triangle"/>
          </a:ln>
        </p:spPr>
        <p:style>
          <a:lnRef idx="1">
            <a:schemeClr val="accent1"/>
          </a:lnRef>
          <a:fillRef idx="0">
            <a:schemeClr val="accent1"/>
          </a:fillRef>
          <a:effectRef idx="0">
            <a:schemeClr val="accent1"/>
          </a:effectRef>
          <a:fontRef idx="minor">
            <a:schemeClr val="tx1"/>
          </a:fontRef>
        </p:style>
      </p:cxnSp>
      <p:sp>
        <p:nvSpPr>
          <p:cNvPr id="25" name="TextBox 24">
            <a:extLst>
              <a:ext uri="{FF2B5EF4-FFF2-40B4-BE49-F238E27FC236}">
                <a16:creationId xmlns:a16="http://schemas.microsoft.com/office/drawing/2014/main" id="{821C58E8-7598-90DA-9282-65CDBCB8BE6E}"/>
              </a:ext>
            </a:extLst>
          </p:cNvPr>
          <p:cNvSpPr txBox="1"/>
          <p:nvPr/>
        </p:nvSpPr>
        <p:spPr>
          <a:xfrm>
            <a:off x="10516779" y="4676095"/>
            <a:ext cx="1418400" cy="1082348"/>
          </a:xfrm>
          <a:prstGeom prst="rect">
            <a:avLst/>
          </a:prstGeom>
          <a:noFill/>
        </p:spPr>
        <p:txBody>
          <a:bodyPr vert="horz" wrap="square" lIns="0" tIns="0" rIns="0" bIns="0" rtlCol="0">
            <a:spAutoFit/>
          </a:bodyPr>
          <a:lstStyle/>
          <a:p>
            <a:pPr marL="0" marR="0" lvl="0" indent="0" algn="l" defTabSz="457200" rtl="0" eaLnBrk="1" fontAlgn="auto" latinLnBrk="0" hangingPunct="1">
              <a:lnSpc>
                <a:spcPct val="100000"/>
              </a:lnSpc>
              <a:spcBef>
                <a:spcPts val="200"/>
              </a:spcBef>
              <a:spcAft>
                <a:spcPts val="0"/>
              </a:spcAft>
              <a:buClrTx/>
              <a:buSzTx/>
              <a:buFontTx/>
              <a:buNone/>
              <a:tabLst/>
              <a:defRPr/>
            </a:pPr>
            <a:r>
              <a:rPr kumimoji="0" lang="en-US" sz="1000" b="0" i="0" u="none" strike="noStrike" kern="1200" cap="none" spc="0" normalizeH="0" baseline="0" noProof="0" dirty="0">
                <a:ln>
                  <a:noFill/>
                </a:ln>
                <a:gradFill flip="none" rotWithShape="1">
                  <a:gsLst>
                    <a:gs pos="29000">
                      <a:srgbClr val="0078D4"/>
                    </a:gs>
                    <a:gs pos="100000">
                      <a:srgbClr val="C53FCC"/>
                    </a:gs>
                  </a:gsLst>
                  <a:lin ang="0" scaled="1"/>
                  <a:tileRect/>
                </a:gradFill>
                <a:effectLst/>
                <a:uLnTx/>
                <a:uFillTx/>
                <a:latin typeface="Segoe Sans Display Semibold"/>
                <a:ea typeface="+mn-ea"/>
                <a:cs typeface="+mn-cs"/>
              </a:rPr>
              <a:t>Step 8</a:t>
            </a:r>
          </a:p>
          <a:p>
            <a:pPr marL="0" marR="0" lvl="0" indent="0" algn="l" defTabSz="914400" rtl="0" eaLnBrk="1" fontAlgn="auto" latinLnBrk="0" hangingPunct="1">
              <a:lnSpc>
                <a:spcPct val="100000"/>
              </a:lnSpc>
              <a:spcBef>
                <a:spcPts val="200"/>
              </a:spcBef>
              <a:spcAft>
                <a:spcPts val="0"/>
              </a:spcAft>
              <a:buClrTx/>
              <a:buSzTx/>
              <a:buFontTx/>
              <a:buNone/>
              <a:tabLst/>
              <a:defRPr/>
            </a:pPr>
            <a:r>
              <a:rPr kumimoji="0" lang="en-US" sz="900" b="0" i="0" u="none" strike="noStrike" kern="1200" cap="none" spc="0" normalizeH="0" baseline="0" noProof="0" dirty="0">
                <a:ln>
                  <a:noFill/>
                </a:ln>
                <a:solidFill>
                  <a:srgbClr val="091F2C"/>
                </a:solidFill>
                <a:effectLst/>
                <a:uLnTx/>
                <a:uFillTx/>
                <a:latin typeface="Segoe Sans Display Semibold"/>
                <a:ea typeface="+mn-ea"/>
                <a:cs typeface="+mn-cs"/>
              </a:rPr>
              <a:t>Use your agent</a:t>
            </a:r>
          </a:p>
          <a:p>
            <a:pPr marL="0" marR="0" lvl="0" indent="0" algn="l" defTabSz="914400" rtl="0" eaLnBrk="1" fontAlgn="auto" latinLnBrk="0" hangingPunct="1">
              <a:lnSpc>
                <a:spcPct val="100000"/>
              </a:lnSpc>
              <a:spcBef>
                <a:spcPts val="200"/>
              </a:spcBef>
              <a:spcAft>
                <a:spcPts val="0"/>
              </a:spcAft>
              <a:buClrTx/>
              <a:buSzTx/>
              <a:buFontTx/>
              <a:buNone/>
              <a:tabLst/>
              <a:defRPr/>
            </a:pPr>
            <a:r>
              <a:rPr kumimoji="0" lang="en-US" sz="800" b="0" i="0" u="none" strike="noStrike" kern="1200" cap="none" spc="0" normalizeH="0" baseline="0" noProof="0" dirty="0">
                <a:ln>
                  <a:noFill/>
                </a:ln>
                <a:solidFill>
                  <a:srgbClr val="091F2C"/>
                </a:solidFill>
                <a:effectLst/>
                <a:uLnTx/>
                <a:uFillTx/>
                <a:latin typeface="Segoe Sans Display"/>
                <a:ea typeface="+mn-ea"/>
                <a:cs typeface="+mn-cs"/>
              </a:rPr>
              <a:t>You can now use the agent or @mention your agent </a:t>
            </a:r>
            <a:r>
              <a:rPr lang="en-US" sz="800" dirty="0">
                <a:solidFill>
                  <a:srgbClr val="091F2C"/>
                </a:solidFill>
                <a:latin typeface="Segoe Sans Display"/>
              </a:rPr>
              <a:t>and</a:t>
            </a:r>
            <a:r>
              <a:rPr kumimoji="0" lang="en-US" sz="800" b="0" i="0" u="none" strike="noStrike" kern="1200" cap="none" spc="0" normalizeH="0" baseline="0" noProof="0" dirty="0">
                <a:ln>
                  <a:noFill/>
                </a:ln>
                <a:solidFill>
                  <a:srgbClr val="091F2C"/>
                </a:solidFill>
                <a:effectLst/>
                <a:uLnTx/>
                <a:uFillTx/>
                <a:latin typeface="Segoe Sans Display"/>
                <a:ea typeface="+mn-ea"/>
                <a:cs typeface="+mn-cs"/>
              </a:rPr>
              <a:t> ask it questions directly in Copilot, saving you valuable time to focus on your most important tasks</a:t>
            </a:r>
            <a:endParaRPr kumimoji="0" lang="en-US" sz="1600" b="0" i="0" u="none" strike="noStrike" kern="1200" cap="none" spc="0" normalizeH="0" baseline="0" noProof="0" dirty="0">
              <a:ln>
                <a:noFill/>
              </a:ln>
              <a:solidFill>
                <a:srgbClr val="091F2C"/>
              </a:solidFill>
              <a:effectLst/>
              <a:uLnTx/>
              <a:uFillTx/>
              <a:latin typeface="Segoe Sans Display"/>
              <a:ea typeface="+mn-ea"/>
              <a:cs typeface="+mn-cs"/>
            </a:endParaRPr>
          </a:p>
        </p:txBody>
      </p:sp>
    </p:spTree>
    <p:extLst>
      <p:ext uri="{BB962C8B-B14F-4D97-AF65-F5344CB8AC3E}">
        <p14:creationId xmlns:p14="http://schemas.microsoft.com/office/powerpoint/2010/main" val="2491133488"/>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7F72A6-34C0-E708-61DE-DDD6E9A7A37B}"/>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35679B44-C756-A51B-D129-1E3BCCE88817}"/>
              </a:ext>
              <a:ext uri="{C183D7F6-B498-43B3-948B-1728B52AA6E4}">
                <adec:decorative xmlns:adec="http://schemas.microsoft.com/office/drawing/2017/decorative" val="1"/>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9986" b="89979" l="4154" r="90000">
                        <a14:foregroundMark x1="14154" y1="52531" x2="17385" y2="59200"/>
                        <a14:foregroundMark x1="16256" y1="52736" x2="19179" y2="54378"/>
                        <a14:foregroundMark x1="4154" y1="40458" x2="5949" y2="40663"/>
                        <a14:foregroundMark x1="50154" y1="32387" x2="60513" y2="33995"/>
                        <a14:foregroundMark x1="60513" y1="33995" x2="70872" y2="38167"/>
                        <a14:foregroundMark x1="70872" y1="38167" x2="72462" y2="39774"/>
                        <a14:foregroundMark x1="66821" y1="63714" x2="74103" y2="57661"/>
                        <a14:foregroundMark x1="74103" y1="57661" x2="76256" y2="50000"/>
                        <a14:foregroundMark x1="76256" y1="50000" x2="73487" y2="42784"/>
                        <a14:foregroundMark x1="73487" y1="42784" x2="71128" y2="40219"/>
                        <a14:foregroundMark x1="52821" y1="32148" x2="63282" y2="33995"/>
                        <a14:foregroundMark x1="63282" y1="33995" x2="72103" y2="40150"/>
                        <a14:foregroundMark x1="72103" y1="40150" x2="75846" y2="47230"/>
                        <a14:foregroundMark x1="75846" y1="47230" x2="76000" y2="54480"/>
                        <a14:foregroundMark x1="76000" y1="54480" x2="75128" y2="56361"/>
                        <a14:foregroundMark x1="72923" y1="40663" x2="76513" y2="48632"/>
                        <a14:foregroundMark x1="76513" y1="48632" x2="76154" y2="51710"/>
                        <a14:foregroundMark x1="72154" y1="40287" x2="76667" y2="48803"/>
                        <a14:foregroundMark x1="76667" y1="48803" x2="75385" y2="54754"/>
                        <a14:foregroundMark x1="74386" y1="42507" x2="76769" y2="48119"/>
                        <a14:foregroundMark x1="76769" y1="48119" x2="76462" y2="53112"/>
                        <a14:foregroundMark x1="73971" y1="42196" x2="77282" y2="49419"/>
                        <a14:foregroundMark x1="74769" y1="43023" x2="76872" y2="47503"/>
                        <a14:foregroundMark x1="73128" y1="40321" x2="75077" y2="43365"/>
                        <a14:backgroundMark x1="73897" y1="40014" x2="73692" y2="39911"/>
                        <a14:backgroundMark x1="72513" y1="38748" x2="73633" y2="40185"/>
                        <a14:backgroundMark x1="13590" y1="40698" x2="13590" y2="40698"/>
                      </a14:backgroundRemoval>
                    </a14:imgEffect>
                  </a14:imgLayer>
                </a14:imgProps>
              </a:ext>
            </a:extLst>
          </a:blip>
          <a:srcRect t="30784" r="21625" b="28424"/>
          <a:stretch/>
        </p:blipFill>
        <p:spPr>
          <a:xfrm rot="21139853">
            <a:off x="6336504" y="1632775"/>
            <a:ext cx="5052302" cy="3942969"/>
          </a:xfrm>
          <a:prstGeom prst="rect">
            <a:avLst/>
          </a:prstGeom>
          <a:effectLst>
            <a:outerShdw blurRad="38100" dist="50800" dir="10200000" algn="t" rotWithShape="0">
              <a:prstClr val="black">
                <a:alpha val="88000"/>
              </a:prstClr>
            </a:outerShdw>
          </a:effectLst>
        </p:spPr>
      </p:pic>
      <p:sp>
        <p:nvSpPr>
          <p:cNvPr id="2" name="Title 1">
            <a:extLst>
              <a:ext uri="{FF2B5EF4-FFF2-40B4-BE49-F238E27FC236}">
                <a16:creationId xmlns:a16="http://schemas.microsoft.com/office/drawing/2014/main" id="{9E1FCC50-22D2-14E7-76E0-EB4895C20633}"/>
              </a:ext>
            </a:extLst>
          </p:cNvPr>
          <p:cNvSpPr>
            <a:spLocks noGrp="1"/>
          </p:cNvSpPr>
          <p:nvPr>
            <p:ph type="title" idx="4294967295"/>
          </p:nvPr>
        </p:nvSpPr>
        <p:spPr>
          <a:xfrm>
            <a:off x="584200" y="3147367"/>
            <a:ext cx="11018520" cy="615553"/>
          </a:xfrm>
        </p:spPr>
        <p:txBody>
          <a:bodyPr lIns="0"/>
          <a:lstStyle/>
          <a:p>
            <a:r>
              <a:rPr lang="en-GB" sz="4000" dirty="0"/>
              <a:t>Thank you!</a:t>
            </a:r>
            <a:endParaRPr lang="en-US" sz="4000" dirty="0"/>
          </a:p>
        </p:txBody>
      </p:sp>
      <p:sp>
        <p:nvSpPr>
          <p:cNvPr id="9" name="Text Placeholder 4">
            <a:extLst>
              <a:ext uri="{FF2B5EF4-FFF2-40B4-BE49-F238E27FC236}">
                <a16:creationId xmlns:a16="http://schemas.microsoft.com/office/drawing/2014/main" id="{A9CEB151-09E5-CCC0-15B2-C165A31E4B4D}"/>
              </a:ext>
            </a:extLst>
          </p:cNvPr>
          <p:cNvSpPr txBox="1">
            <a:spLocks/>
          </p:cNvSpPr>
          <p:nvPr/>
        </p:nvSpPr>
        <p:spPr>
          <a:xfrm>
            <a:off x="584200" y="3912972"/>
            <a:ext cx="9144000" cy="246221"/>
          </a:xfrm>
          <a:prstGeom prst="rect">
            <a:avLst/>
          </a:prstGeom>
        </p:spPr>
        <p:txBody>
          <a:bodyPr lIns="0"/>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Sans Display" pitchFamily="2"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GB" sz="1600"/>
              <a:t>Find your next Copilot agent at </a:t>
            </a:r>
            <a:r>
              <a:rPr lang="en-GB" sz="1600">
                <a:hlinkClick r:id="rId4"/>
              </a:rPr>
              <a:t>adoption.microsoft.com</a:t>
            </a:r>
            <a:endParaRPr lang="en-US" sz="1600"/>
          </a:p>
        </p:txBody>
      </p:sp>
    </p:spTree>
    <p:extLst>
      <p:ext uri="{BB962C8B-B14F-4D97-AF65-F5344CB8AC3E}">
        <p14:creationId xmlns:p14="http://schemas.microsoft.com/office/powerpoint/2010/main" val="1002119322"/>
      </p:ext>
    </p:extLst>
  </p:cSld>
  <p:clrMapOvr>
    <a:masterClrMapping/>
  </p:clrMapOvr>
  <p:transition>
    <p:fade/>
  </p:transition>
</p:sld>
</file>

<file path=ppt/theme/theme1.xml><?xml version="1.0" encoding="utf-8"?>
<a:theme xmlns:a="http://schemas.openxmlformats.org/drawingml/2006/main" name="Microsoft 365 Copilot Template">
  <a:themeElements>
    <a:clrScheme name="Microsoft 365 Copilot">
      <a:dk1>
        <a:srgbClr val="091F2C"/>
      </a:dk1>
      <a:lt1>
        <a:srgbClr val="FFFFFF"/>
      </a:lt1>
      <a:dk2>
        <a:srgbClr val="000000"/>
      </a:dk2>
      <a:lt2>
        <a:srgbClr val="FFF8F5"/>
      </a:lt2>
      <a:accent1>
        <a:srgbClr val="0078D4"/>
      </a:accent1>
      <a:accent2>
        <a:srgbClr val="C03BC4"/>
      </a:accent2>
      <a:accent3>
        <a:srgbClr val="FFA38B"/>
      </a:accent3>
      <a:accent4>
        <a:srgbClr val="8661C5"/>
      </a:accent4>
      <a:accent5>
        <a:srgbClr val="8DC8E8"/>
      </a:accent5>
      <a:accent6>
        <a:srgbClr val="FF5C39"/>
      </a:accent6>
      <a:hlink>
        <a:srgbClr val="0078D4"/>
      </a:hlink>
      <a:folHlink>
        <a:srgbClr val="C03BC4"/>
      </a:folHlink>
    </a:clrScheme>
    <a:fontScheme name="FantasyxMSFT">
      <a:majorFont>
        <a:latin typeface="Segoe Sans Display Semibold"/>
        <a:ea typeface=""/>
        <a:cs typeface=""/>
      </a:majorFont>
      <a:minorFont>
        <a:latin typeface="Segoe Sans Display"/>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algn="l" defTabSz="932472" fontAlgn="base">
          <a:spcBef>
            <a:spcPct val="0"/>
          </a:spcBef>
          <a:spcAft>
            <a:spcPct val="0"/>
          </a:spcAft>
          <a:defRPr sz="2000" dirty="0">
            <a:solidFill>
              <a:schemeClr val="bg1"/>
            </a:soli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w="lg" len="med"/>
          <a:tailEnd type="none" w="lg" len="med"/>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defRPr sz="2000" dirty="0" err="1" smtClean="0"/>
        </a:defPPr>
      </a:lstStyle>
    </a:txDef>
  </a:objectDefaults>
  <a:extraClrSchemeLst/>
  <a:custClrLst>
    <a:custClr name="Light Brown">
      <a:srgbClr val="E1D3C7"/>
    </a:custClr>
    <a:custClr name="Light Yellow">
      <a:srgbClr val="FFE399"/>
    </a:custClr>
    <a:custClr name="Light Orange">
      <a:srgbClr val="FFA38B"/>
    </a:custClr>
    <a:custClr name="Light Red">
      <a:srgbClr val="FFB3BB"/>
    </a:custClr>
    <a:custClr name="Light Magenta">
      <a:srgbClr val="D59ED7"/>
    </a:custClr>
    <a:custClr name="Light Purple">
      <a:srgbClr val="C5B4E3"/>
    </a:custClr>
    <a:custClr name="Light Blue">
      <a:srgbClr val="8DC8E8"/>
    </a:custClr>
    <a:custClr name="Light Teal">
      <a:srgbClr val="B9DCD2"/>
    </a:custClr>
    <a:custClr name="Light Green">
      <a:srgbClr val="D4EC8E"/>
    </a:custClr>
    <a:custClr name="Blue Black">
      <a:srgbClr val="091F2C"/>
    </a:custClr>
    <a:custClr name="Brown">
      <a:srgbClr val="BF9474"/>
    </a:custClr>
    <a:custClr name="Yellow">
      <a:srgbClr val="FFB900"/>
    </a:custClr>
    <a:custClr name="Orange">
      <a:srgbClr val="FF5C39"/>
    </a:custClr>
    <a:custClr name="Red">
      <a:srgbClr val="F4364C"/>
    </a:custClr>
    <a:custClr name="Magenta">
      <a:srgbClr val="C03BC4"/>
    </a:custClr>
    <a:custClr name="Purple">
      <a:srgbClr val="8661C5"/>
    </a:custClr>
    <a:custClr name="Blue">
      <a:srgbClr val="0078D4"/>
    </a:custClr>
    <a:custClr name="Teal">
      <a:srgbClr val="49C5B1"/>
    </a:custClr>
    <a:custClr name="Green">
      <a:srgbClr val="8DE971"/>
    </a:custClr>
    <a:custClr name="Rich Black">
      <a:srgbClr val="000000"/>
    </a:custClr>
    <a:custClr name="Dark Brown">
      <a:srgbClr val="5C4738"/>
    </a:custClr>
    <a:custClr name="Dark Yellow">
      <a:srgbClr val="7F5A1A"/>
    </a:custClr>
    <a:custClr name="Dark Orange">
      <a:srgbClr val="73391D"/>
    </a:custClr>
    <a:custClr name="Dark Red">
      <a:srgbClr val="73262F"/>
    </a:custClr>
    <a:custClr name="Dark Magenta">
      <a:srgbClr val="702573"/>
    </a:custClr>
    <a:custClr name="Dark Purple">
      <a:srgbClr val="463668"/>
    </a:custClr>
    <a:custClr name="Dark Blue">
      <a:srgbClr val="2A446F"/>
    </a:custClr>
    <a:custClr name="Dark Teal">
      <a:srgbClr val="225B62"/>
    </a:custClr>
    <a:custClr name="Dark Green">
      <a:srgbClr val="07641D"/>
    </a:custClr>
    <a:custClr name="Brown Black">
      <a:srgbClr val="291817"/>
    </a:custClr>
    <a:custClr name="Pure White">
      <a:srgbClr val="FFFFFF"/>
    </a:custClr>
    <a:custClr name="Off White">
      <a:srgbClr val="F4F3F5"/>
    </a:custClr>
    <a:custClr name="Warm White">
      <a:srgbClr val="FFF8F3"/>
    </a:custClr>
    <a:custClr name="Warm Light Gray">
      <a:srgbClr val="E8E6DF"/>
    </a:custClr>
    <a:custClr name="Mid Gray">
      <a:srgbClr val="D7D2CB"/>
    </a:custClr>
    <a:custClr name="Warm Gray">
      <a:srgbClr val="8C8279"/>
    </a:custClr>
    <a:custClr name="Light Gray">
      <a:srgbClr val="D9D9D6"/>
    </a:custClr>
    <a:custClr name="Cool Gray">
      <a:srgbClr val="B1B3B3"/>
    </a:custClr>
    <a:custClr name="Dark Gray">
      <a:srgbClr val="454142"/>
    </a:custClr>
    <a:custClr name="Pure White">
      <a:srgbClr val="FFFFFF"/>
    </a:custClr>
    <a:custClr name="Blank">
      <a:srgbClr val="F0F0F0"/>
    </a:custClr>
    <a:custClr name="Blank">
      <a:srgbClr val="F0F0F0"/>
    </a:custClr>
    <a:custClr name="Blank">
      <a:srgbClr val="F0F0F0"/>
    </a:custClr>
    <a:custClr name="Blank">
      <a:srgbClr val="F0F0F0"/>
    </a:custClr>
    <a:custClr name="Blank">
      <a:srgbClr val="F0F0F0"/>
    </a:custClr>
    <a:custClr name="Blank">
      <a:srgbClr val="F0F0F0"/>
    </a:custClr>
    <a:custClr name="Blank">
      <a:srgbClr val="F0F0F0"/>
    </a:custClr>
    <a:custClr name="Blank">
      <a:srgbClr val="F0F0F0"/>
    </a:custClr>
  </a:custClrLst>
  <a:extLst>
    <a:ext uri="{05A4C25C-085E-4340-85A3-A5531E510DB2}">
      <thm15:themeFamily xmlns:thm15="http://schemas.microsoft.com/office/thememl/2012/main" name="Microsoft365-Copilot-Powerpoint-Template_2504" id="{6BE6AC59-600F-BB42-A9B7-9CD9420BD9FE}" vid="{0B8AE68D-9F32-1749-802B-95169DCEFF2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custClrLst>
    <a:custClr name="Light Orange">
      <a:srgbClr val="FF9349"/>
    </a:custClr>
    <a:custClr name="Light Yellow">
      <a:srgbClr val="FEF000"/>
    </a:custClr>
    <a:custClr name="Light Green">
      <a:srgbClr val="9BF00B"/>
    </a:custClr>
    <a:custClr name="Light Teal">
      <a:srgbClr val="30E5D0"/>
    </a:custClr>
    <a:custClr name="Light Blue">
      <a:srgbClr val="50E6FF"/>
    </a:custClr>
    <a:custClr name="Light Purple">
      <a:srgbClr val="D59DFF"/>
    </a:custClr>
    <a:custClr name="White">
      <a:srgbClr val="FFFFFF"/>
    </a:custClr>
    <a:custClr name="Extra Light Gray">
      <a:srgbClr val="F2F2F2"/>
    </a:custClr>
    <a:custClr name="Light Gray">
      <a:srgbClr val="E6E6E6"/>
    </a:custClr>
    <a:custClr name="Gray">
      <a:srgbClr val="D2D2D2"/>
    </a:custClr>
    <a:custClr name="Orange">
      <a:srgbClr val="D83B01"/>
    </a:custClr>
    <a:custClr name="Yellow">
      <a:srgbClr val="FFB900"/>
    </a:custClr>
    <a:custClr name="Green">
      <a:srgbClr val="107C10"/>
    </a:custClr>
    <a:custClr name="Teal">
      <a:srgbClr val="008575"/>
    </a:custClr>
    <a:custClr name="Blue">
      <a:srgbClr val="0078D4"/>
    </a:custClr>
    <a:custClr name="Purple">
      <a:srgbClr val="8661C5"/>
    </a:custClr>
    <a:custClr name="Mid Gray">
      <a:srgbClr val="737373"/>
    </a:custClr>
    <a:custClr name="Dark Gray">
      <a:srgbClr val="505050"/>
    </a:custClr>
    <a:custClr name="Extra Dark Gray">
      <a:srgbClr val="2F2F2F"/>
    </a:custClr>
    <a:custClr name="Rick Black">
      <a:srgbClr val="000000"/>
    </a:custClr>
    <a:custClr name="Dark Orange">
      <a:srgbClr val="6B2929"/>
    </a:custClr>
    <a:custClr name="Dark Yellow">
      <a:srgbClr val="6A4B16"/>
    </a:custClr>
    <a:custClr name="Dark Green">
      <a:srgbClr val="054B16"/>
    </a:custClr>
    <a:custClr name="Dark Teal">
      <a:srgbClr val="274B47"/>
    </a:custClr>
    <a:custClr name="Dark Blue">
      <a:srgbClr val="243A5E"/>
    </a:custClr>
    <a:custClr name="Dark Purple">
      <a:srgbClr val="3B2E58"/>
    </a:custClr>
  </a:custClr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custClrLst>
    <a:custClr name="Light Orange">
      <a:srgbClr val="FF9349"/>
    </a:custClr>
    <a:custClr name="Light Yellow">
      <a:srgbClr val="FEF000"/>
    </a:custClr>
    <a:custClr name="Light Green">
      <a:srgbClr val="9BF00B"/>
    </a:custClr>
    <a:custClr name="Light Teal">
      <a:srgbClr val="30E5D0"/>
    </a:custClr>
    <a:custClr name="Light Blue">
      <a:srgbClr val="50E6FF"/>
    </a:custClr>
    <a:custClr name="Light Purple">
      <a:srgbClr val="D59DFF"/>
    </a:custClr>
    <a:custClr name="White">
      <a:srgbClr val="FFFFFF"/>
    </a:custClr>
    <a:custClr name="Extra Light Gray">
      <a:srgbClr val="F2F2F2"/>
    </a:custClr>
    <a:custClr name="Light Gray">
      <a:srgbClr val="E6E6E6"/>
    </a:custClr>
    <a:custClr name="Gray">
      <a:srgbClr val="D2D2D2"/>
    </a:custClr>
    <a:custClr name="Orange">
      <a:srgbClr val="D83B01"/>
    </a:custClr>
    <a:custClr name="Yellow">
      <a:srgbClr val="FFB900"/>
    </a:custClr>
    <a:custClr name="Green">
      <a:srgbClr val="107C10"/>
    </a:custClr>
    <a:custClr name="Teal">
      <a:srgbClr val="008575"/>
    </a:custClr>
    <a:custClr name="Blue">
      <a:srgbClr val="0078D4"/>
    </a:custClr>
    <a:custClr name="Purple">
      <a:srgbClr val="8661C5"/>
    </a:custClr>
    <a:custClr name="Mid Gray">
      <a:srgbClr val="737373"/>
    </a:custClr>
    <a:custClr name="Dark Gray">
      <a:srgbClr val="505050"/>
    </a:custClr>
    <a:custClr name="Extra Dark Gray">
      <a:srgbClr val="2F2F2F"/>
    </a:custClr>
    <a:custClr name="Rick Black">
      <a:srgbClr val="000000"/>
    </a:custClr>
    <a:custClr name="Dark Orange">
      <a:srgbClr val="6B2929"/>
    </a:custClr>
    <a:custClr name="Dark Yellow">
      <a:srgbClr val="6A4B16"/>
    </a:custClr>
    <a:custClr name="Dark Green">
      <a:srgbClr val="054B16"/>
    </a:custClr>
    <a:custClr name="Dark Teal">
      <a:srgbClr val="274B47"/>
    </a:custClr>
    <a:custClr name="Dark Blue">
      <a:srgbClr val="243A5E"/>
    </a:custClr>
    <a:custClr name="Dark Purple">
      <a:srgbClr val="3B2E58"/>
    </a:custClr>
  </a:custClr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tatus xmlns="64e0a3ad-3a37-4cff-beb8-cdd69c3a68b9">Draft</Status>
    <_ip_UnifiedCompliancePolicyUIAction xmlns="http://schemas.microsoft.com/sharepoint/v3" xsi:nil="true"/>
    <HasDigitalSignature xmlns="64e0a3ad-3a37-4cff-beb8-cdd69c3a68b9" xsi:nil="true"/>
    <TaxCatchAll xmlns="afefc9b0-eaf5-4f8f-8c91-d01d7cb6f86f" xsi:nil="true"/>
    <_ip_UnifiedCompliancePolicyProperties xmlns="http://schemas.microsoft.com/sharepoint/v3" xsi:nil="true"/>
    <lcf76f155ced4ddcb4097134ff3c332f xmlns="64e0a3ad-3a37-4cff-beb8-cdd69c3a68b9">
      <Terms xmlns="http://schemas.microsoft.com/office/infopath/2007/PartnerControls"/>
    </lcf76f155ced4ddcb4097134ff3c332f>
    <DigitalSignatureProvider xmlns="64e0a3ad-3a37-4cff-beb8-cdd69c3a68b9"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00B966FD79224D4BA85F25A47B1A9825" ma:contentTypeVersion="22" ma:contentTypeDescription="Create a new document." ma:contentTypeScope="" ma:versionID="0ea44bd7e7a4b1f566284c64c2de894f">
  <xsd:schema xmlns:xsd="http://www.w3.org/2001/XMLSchema" xmlns:xs="http://www.w3.org/2001/XMLSchema" xmlns:p="http://schemas.microsoft.com/office/2006/metadata/properties" xmlns:ns1="http://schemas.microsoft.com/sharepoint/v3" xmlns:ns2="64e0a3ad-3a37-4cff-beb8-cdd69c3a68b9" xmlns:ns3="afefc9b0-eaf5-4f8f-8c91-d01d7cb6f86f" targetNamespace="http://schemas.microsoft.com/office/2006/metadata/properties" ma:root="true" ma:fieldsID="189fa4a572c7dc50440ace01f8dbc1df" ns1:_="" ns2:_="" ns3:_="">
    <xsd:import namespace="http://schemas.microsoft.com/sharepoint/v3"/>
    <xsd:import namespace="64e0a3ad-3a37-4cff-beb8-cdd69c3a68b9"/>
    <xsd:import namespace="afefc9b0-eaf5-4f8f-8c91-d01d7cb6f86f"/>
    <xsd:element name="properties">
      <xsd:complexType>
        <xsd:sequence>
          <xsd:element name="documentManagement">
            <xsd:complexType>
              <xsd:all>
                <xsd:element ref="ns1:_ip_UnifiedCompliancePolicyProperties" minOccurs="0"/>
                <xsd:element ref="ns1:_ip_UnifiedCompliancePolicyUIAction" minOccurs="0"/>
                <xsd:element ref="ns2:MediaServiceMetadata" minOccurs="0"/>
                <xsd:element ref="ns2:MediaServiceFastMetadata" minOccurs="0"/>
                <xsd:element ref="ns2:MediaServiceSearchProperties" minOccurs="0"/>
                <xsd:element ref="ns2:MediaServiceObjectDetectorVersions" minOccurs="0"/>
                <xsd:element ref="ns3:SharedWithUsers" minOccurs="0"/>
                <xsd:element ref="ns3:SharedWithDetails" minOccurs="0"/>
                <xsd:element ref="ns2:MediaServiceOCR" minOccurs="0"/>
                <xsd:element ref="ns2:MediaServiceGenerationTime" minOccurs="0"/>
                <xsd:element ref="ns2:MediaServiceEventHashCode" minOccurs="0"/>
                <xsd:element ref="ns2:MediaServiceDateTaken" minOccurs="0"/>
                <xsd:element ref="ns2:MediaLengthInSeconds" minOccurs="0"/>
                <xsd:element ref="ns2:lcf76f155ced4ddcb4097134ff3c332f" minOccurs="0"/>
                <xsd:element ref="ns3:TaxCatchAll" minOccurs="0"/>
                <xsd:element ref="ns2:MediaServiceBillingMetadata" minOccurs="0"/>
                <xsd:element ref="ns2:Status" minOccurs="0"/>
                <xsd:element ref="ns2:MediaServiceLocation" minOccurs="0"/>
                <xsd:element ref="ns2:MediaServiceDocTags" minOccurs="0"/>
                <xsd:element ref="ns2:HasDigitalSignature" minOccurs="0"/>
                <xsd:element ref="ns2:DigitalSignatureProvide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8" nillable="true" ma:displayName="Unified Compliance Policy Properties" ma:hidden="true" ma:internalName="_ip_UnifiedCompliancePolicyProperties">
      <xsd:simpleType>
        <xsd:restriction base="dms:Note"/>
      </xsd:simpleType>
    </xsd:element>
    <xsd:element name="_ip_UnifiedCompliancePolicyUIAction" ma:index="9"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64e0a3ad-3a37-4cff-beb8-cdd69c3a68b9"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SearchProperties" ma:index="12" nillable="true" ma:displayName="MediaServiceSearchProperties" ma:hidden="true" ma:internalName="MediaServiceSearchProperties" ma:readOnly="true">
      <xsd:simpleType>
        <xsd:restriction base="dms:Note"/>
      </xsd:simpleType>
    </xsd:element>
    <xsd:element name="MediaServiceObjectDetectorVersions" ma:index="13" nillable="true" ma:displayName="MediaServiceObjectDetectorVersions" ma:hidden="true" ma:indexed="true" ma:internalName="MediaServiceObjectDetectorVersions"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DateTaken" ma:index="19" nillable="true" ma:displayName="MediaServiceDateTaken" ma:hidden="true" ma:indexed="true" ma:internalName="MediaServiceDateTaken"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BillingMetadata" ma:index="24" nillable="true" ma:displayName="MediaServiceBillingMetadata" ma:hidden="true" ma:internalName="MediaServiceBillingMetadata" ma:readOnly="true">
      <xsd:simpleType>
        <xsd:restriction base="dms:Text"/>
      </xsd:simpleType>
    </xsd:element>
    <xsd:element name="Status" ma:index="25" nillable="true" ma:displayName="Status" ma:default="Draft" ma:format="Dropdown" ma:internalName="Status">
      <xsd:simpleType>
        <xsd:restriction base="dms:Choice">
          <xsd:enumeration value="Draft"/>
          <xsd:enumeration value="Final"/>
          <xsd:enumeration value="Reference"/>
          <xsd:enumeration value="Dont Use"/>
        </xsd:restriction>
      </xsd:simpleType>
    </xsd:element>
    <xsd:element name="MediaServiceLocation" ma:index="26" nillable="true" ma:displayName="Location" ma:indexed="true" ma:internalName="MediaServiceLocation" ma:readOnly="true">
      <xsd:simpleType>
        <xsd:restriction base="dms:Text"/>
      </xsd:simpleType>
    </xsd:element>
    <xsd:element name="MediaServiceDocTags" ma:index="27" nillable="true" ma:displayName="MediaServiceDocTags" ma:hidden="true" ma:internalName="MediaServiceDocTags" ma:readOnly="true">
      <xsd:simpleType>
        <xsd:restriction base="dms:Note"/>
      </xsd:simpleType>
    </xsd:element>
    <xsd:element name="HasDigitalSignature" ma:index="28" nillable="true" ma:displayName="Has Digital Signature" ma:internalName="HasDigitalSignature" ma:readOnly="false">
      <xsd:simpleType>
        <xsd:restriction base="dms:Boolean"/>
      </xsd:simpleType>
    </xsd:element>
    <xsd:element name="DigitalSignatureProvider" ma:index="29" nillable="true" ma:displayName="Digital Signature Provider" ma:internalName="DigitalSignatureProvider" ma:readOnly="fals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afefc9b0-eaf5-4f8f-8c91-d01d7cb6f86f"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c28586fa-fa4e-4fdc-9f22-8e4b8976a0d9}" ma:internalName="TaxCatchAll" ma:showField="CatchAllData" ma:web="afefc9b0-eaf5-4f8f-8c91-d01d7cb6f86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9A0E72C1-94FB-4C13-84F4-8520F7A3BAFE}">
  <ds:schemaRefs>
    <ds:schemaRef ds:uri="http://schemas.microsoft.com/office/2006/metadata/properties"/>
    <ds:schemaRef ds:uri="http://schemas.microsoft.com/office/infopath/2007/PartnerControls"/>
    <ds:schemaRef ds:uri="64e0a3ad-3a37-4cff-beb8-cdd69c3a68b9"/>
    <ds:schemaRef ds:uri="http://schemas.microsoft.com/sharepoint/v3"/>
    <ds:schemaRef ds:uri="afefc9b0-eaf5-4f8f-8c91-d01d7cb6f86f"/>
  </ds:schemaRefs>
</ds:datastoreItem>
</file>

<file path=customXml/itemProps2.xml><?xml version="1.0" encoding="utf-8"?>
<ds:datastoreItem xmlns:ds="http://schemas.openxmlformats.org/officeDocument/2006/customXml" ds:itemID="{557E208F-060B-4BFB-98BD-F9AD74A60734}">
  <ds:schemaRefs>
    <ds:schemaRef ds:uri="http://schemas.microsoft.com/sharepoint/v3/contenttype/forms"/>
  </ds:schemaRefs>
</ds:datastoreItem>
</file>

<file path=customXml/itemProps3.xml><?xml version="1.0" encoding="utf-8"?>
<ds:datastoreItem xmlns:ds="http://schemas.openxmlformats.org/officeDocument/2006/customXml" ds:itemID="{79225328-5119-4574-9830-0BDB417323D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64e0a3ad-3a37-4cff-beb8-cdd69c3a68b9"/>
    <ds:schemaRef ds:uri="afefc9b0-eaf5-4f8f-8c91-d01d7cb6f86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clbl:label id="{f42aa342-8706-4288-bd11-ebb85995028c}" enabled="1" method="Privileged" siteId="{72f988bf-86f1-41af-91ab-2d7cd011db47}" removed="0"/>
</clbl:labelList>
</file>

<file path=docProps/app.xml><?xml version="1.0" encoding="utf-8"?>
<Properties xmlns="http://schemas.openxmlformats.org/officeDocument/2006/extended-properties" xmlns:vt="http://schemas.openxmlformats.org/officeDocument/2006/docPropsVTypes">
  <Template>Microsoft365-Copilot-Powerpoint-Template_2504</Template>
  <TotalTime>0</TotalTime>
  <Words>609</Words>
  <Application>Microsoft Office PowerPoint</Application>
  <PresentationFormat>Widescreen</PresentationFormat>
  <Paragraphs>51</Paragraphs>
  <Slides>5</Slides>
  <Notes>2</Notes>
  <HiddenSlides>0</HiddenSlides>
  <MMClips>1</MMClips>
  <ScaleCrop>false</ScaleCrop>
  <HeadingPairs>
    <vt:vector size="4" baseType="variant">
      <vt:variant>
        <vt:lpstr>Theme</vt:lpstr>
      </vt:variant>
      <vt:variant>
        <vt:i4>1</vt:i4>
      </vt:variant>
      <vt:variant>
        <vt:lpstr>Slide Titles</vt:lpstr>
      </vt:variant>
      <vt:variant>
        <vt:i4>5</vt:i4>
      </vt:variant>
    </vt:vector>
  </HeadingPairs>
  <TitlesOfParts>
    <vt:vector size="6" baseType="lpstr">
      <vt:lpstr>Microsoft 365 Copilot Template</vt:lpstr>
      <vt:lpstr>Text  Translator</vt:lpstr>
      <vt:lpstr>Text Translator</vt:lpstr>
      <vt:lpstr>Build agents in Copilot | Summary Steps 1/2</vt:lpstr>
      <vt:lpstr>Build agents in Copilot | Summary Steps 2/2</vt:lpstr>
      <vt:lpstr>Thank you!</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
  <cp:lastModifiedBy/>
  <cp:revision>2</cp:revision>
  <dcterms:created xsi:type="dcterms:W3CDTF">2025-10-24T21:40:48Z</dcterms:created>
  <dcterms:modified xsi:type="dcterms:W3CDTF">2025-12-15T21:15:36Z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0x01010000B966FD79224D4BA85F25A47B1A9825</vt:lpwstr>
  </property>
</Properties>
</file>