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9" r:id="rId5"/>
    <p:sldMasterId id="2147483696" r:id="rId6"/>
  </p:sldMasterIdLst>
  <p:notesMasterIdLst>
    <p:notesMasterId r:id="rId38"/>
  </p:notesMasterIdLst>
  <p:sldIdLst>
    <p:sldId id="2147481814" r:id="rId7"/>
    <p:sldId id="256" r:id="rId8"/>
    <p:sldId id="2147481840" r:id="rId9"/>
    <p:sldId id="2147481841" r:id="rId10"/>
    <p:sldId id="2147481843" r:id="rId11"/>
    <p:sldId id="257" r:id="rId12"/>
    <p:sldId id="259" r:id="rId13"/>
    <p:sldId id="2147481844" r:id="rId14"/>
    <p:sldId id="260" r:id="rId15"/>
    <p:sldId id="2147481845" r:id="rId16"/>
    <p:sldId id="2147481846" r:id="rId17"/>
    <p:sldId id="2147483554" r:id="rId18"/>
    <p:sldId id="2147481803" r:id="rId19"/>
    <p:sldId id="2147481849" r:id="rId20"/>
    <p:sldId id="2147481824" r:id="rId21"/>
    <p:sldId id="1644" r:id="rId22"/>
    <p:sldId id="2147481804" r:id="rId23"/>
    <p:sldId id="2147481822" r:id="rId24"/>
    <p:sldId id="2147481838" r:id="rId25"/>
    <p:sldId id="2147483622" r:id="rId26"/>
    <p:sldId id="2147481816" r:id="rId27"/>
    <p:sldId id="2147483647" r:id="rId28"/>
    <p:sldId id="2147481823" r:id="rId29"/>
    <p:sldId id="2147483468" r:id="rId30"/>
    <p:sldId id="2147481818" r:id="rId31"/>
    <p:sldId id="1647" r:id="rId32"/>
    <p:sldId id="2147481826" r:id="rId33"/>
    <p:sldId id="2147481825" r:id="rId34"/>
    <p:sldId id="2147481820" r:id="rId35"/>
    <p:sldId id="258" r:id="rId36"/>
    <p:sldId id="214748184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build agents in Copilot Chat" id="{A6BB7343-9877-4D95-B42E-AAD1C955AC44}">
          <p14:sldIdLst>
            <p14:sldId id="2147481814"/>
            <p14:sldId id="256"/>
            <p14:sldId id="2147481840"/>
            <p14:sldId id="2147481841"/>
            <p14:sldId id="2147481843"/>
            <p14:sldId id="257"/>
            <p14:sldId id="259"/>
            <p14:sldId id="2147481844"/>
            <p14:sldId id="260"/>
            <p14:sldId id="2147481845"/>
            <p14:sldId id="2147481846"/>
          </p14:sldIdLst>
        </p14:section>
        <p14:section name="User scenarios" id="{6A8FFE3F-0F69-4D4A-8A7F-DF8BB2F24C57}">
          <p14:sldIdLst>
            <p14:sldId id="2147483554"/>
            <p14:sldId id="2147481803"/>
            <p14:sldId id="2147481849"/>
            <p14:sldId id="2147481824"/>
            <p14:sldId id="1644"/>
            <p14:sldId id="2147481804"/>
            <p14:sldId id="2147481822"/>
            <p14:sldId id="2147481838"/>
            <p14:sldId id="2147483622"/>
            <p14:sldId id="2147481816"/>
            <p14:sldId id="2147483647"/>
            <p14:sldId id="2147481823"/>
            <p14:sldId id="2147483468"/>
            <p14:sldId id="2147481818"/>
          </p14:sldIdLst>
        </p14:section>
        <p14:section name="IT Admin scenarios" id="{D1FD0A8B-787A-4145-BE39-CA8AF67FCE96}">
          <p14:sldIdLst>
            <p14:sldId id="1647"/>
            <p14:sldId id="2147481826"/>
            <p14:sldId id="2147481825"/>
            <p14:sldId id="2147481820"/>
          </p14:sldIdLst>
        </p14:section>
        <p14:section name="Agent Store" id="{E965BF14-F202-43B2-8EA4-9AF54705401F}">
          <p14:sldIdLst>
            <p14:sldId id="258"/>
          </p14:sldIdLst>
        </p14:section>
        <p14:section name="Resources" id="{C9EB8E4B-E94C-4268-A0D8-EC374E671DAE}">
          <p14:sldIdLst>
            <p14:sldId id="214748184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02B80E-149C-7DFD-4E8D-3782118F40E7}" name="Alicia Peterson (NAYAMODE INC)" initials="AP" userId="S::v-petersonal@microsoft.com::f8898314-5523-4930-acf0-2b563b2b4dc9" providerId="AD"/>
  <p188:author id="{510D8F14-A022-0A99-8116-51D39974EA9F}" name="Anne Fernando" initials="AF" userId="S::anfern@microsoft.com::c02b9aa4-0131-48a6-ac5f-35d8d38dc7d1" providerId="AD"/>
  <p188:author id="{8D230E28-0CFD-03F1-4023-8C0EFBA2B7DD}" name="Caroline Camp Powers" initials="" userId="S::carolinecamp@microsoft.com::b22ff8d0-7d06-48e8-9971-38809001dd16" providerId="AD"/>
  <p188:author id="{42827239-A550-492D-1576-CE1DCACE4914}" name="Daryl Schaal (SYNAXIS CORPORATION)" initials="" userId="S::v-darsch@microsoft.com::a951ecaa-969a-4477-a8c9-df0dfa026182" providerId="AD"/>
  <p188:author id="{CC307A57-0DE9-6B4C-845E-A0E78E28113F}" name="Lester Hewett" initials="LH" userId="S::lehewe@microsoft.com::9cd74261-8b4a-4cf2-a94d-4b87f89947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8761DB-D43C-4A6C-B393-1164C56CE8DF}" v="5" dt="2025-10-23T20:47:54.7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858"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microsoft.com/office/2015/10/relationships/revisionInfo" Target="revisionInfo.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43AC58-8904-480D-878B-BECF99D99B49}" type="datetimeFigureOut">
              <a:rPr lang="en-US" smtClean="0"/>
              <a:t>1/18/2026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07FFD8-5E29-435D-B59A-1BEAF0E889D3}" type="slidenum">
              <a:rPr lang="en-US" smtClean="0"/>
              <a:t>‹#›</a:t>
            </a:fld>
            <a:endParaRPr lang="en-US"/>
          </a:p>
        </p:txBody>
      </p:sp>
    </p:spTree>
    <p:extLst>
      <p:ext uri="{BB962C8B-B14F-4D97-AF65-F5344CB8AC3E}">
        <p14:creationId xmlns:p14="http://schemas.microsoft.com/office/powerpoint/2010/main" val="3840400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07FFD8-5E29-435D-B59A-1BEAF0E889D3}" type="slidenum">
              <a:rPr lang="en-US" smtClean="0"/>
              <a:t>3</a:t>
            </a:fld>
            <a:endParaRPr lang="en-US"/>
          </a:p>
        </p:txBody>
      </p:sp>
    </p:spTree>
    <p:extLst>
      <p:ext uri="{BB962C8B-B14F-4D97-AF65-F5344CB8AC3E}">
        <p14:creationId xmlns:p14="http://schemas.microsoft.com/office/powerpoint/2010/main" val="2095002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1324D-E456-D47E-7B52-631AC9A3A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8C03B-0F82-1003-8E0D-18E75D6E24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401A88-CEAB-6790-93DD-3A91EF93B6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8084F4-58C5-51B5-0A20-7307929B8DD7}"/>
              </a:ext>
            </a:extLst>
          </p:cNvPr>
          <p:cNvSpPr>
            <a:spLocks noGrp="1"/>
          </p:cNvSpPr>
          <p:nvPr>
            <p:ph type="sldNum" sz="quarter" idx="5"/>
          </p:nvPr>
        </p:nvSpPr>
        <p:spPr/>
        <p:txBody>
          <a:bodyPr/>
          <a:lstStyle/>
          <a:p>
            <a:fld id="{2307FFD8-5E29-435D-B59A-1BEAF0E889D3}" type="slidenum">
              <a:rPr lang="en-US" smtClean="0"/>
              <a:t>4</a:t>
            </a:fld>
            <a:endParaRPr lang="en-US"/>
          </a:p>
        </p:txBody>
      </p:sp>
    </p:spTree>
    <p:extLst>
      <p:ext uri="{BB962C8B-B14F-4D97-AF65-F5344CB8AC3E}">
        <p14:creationId xmlns:p14="http://schemas.microsoft.com/office/powerpoint/2010/main" val="2139603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9ED9E-ABC9-42BB-C71E-A820E36FFA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36D2DF-E27F-36AB-552A-52DF81549A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EF580D-B8B9-7AE2-58E6-BFE86BBE40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315862C-5127-786C-94EC-4D7E9317DA6D}"/>
              </a:ext>
            </a:extLst>
          </p:cNvPr>
          <p:cNvSpPr>
            <a:spLocks noGrp="1"/>
          </p:cNvSpPr>
          <p:nvPr>
            <p:ph type="sldNum" sz="quarter" idx="5"/>
          </p:nvPr>
        </p:nvSpPr>
        <p:spPr/>
        <p:txBody>
          <a:bodyPr/>
          <a:lstStyle/>
          <a:p>
            <a:fld id="{2307FFD8-5E29-435D-B59A-1BEAF0E889D3}" type="slidenum">
              <a:rPr lang="en-US" smtClean="0"/>
              <a:t>5</a:t>
            </a:fld>
            <a:endParaRPr lang="en-US"/>
          </a:p>
        </p:txBody>
      </p:sp>
    </p:spTree>
    <p:extLst>
      <p:ext uri="{BB962C8B-B14F-4D97-AF65-F5344CB8AC3E}">
        <p14:creationId xmlns:p14="http://schemas.microsoft.com/office/powerpoint/2010/main" val="305468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23F7D-FF2A-01A2-F9B7-894C485B3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C51227-94F8-6FCB-D761-8048E0D215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1247D1-0F14-0F23-6702-8BC16E28D0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A692AF-89DA-301F-71FA-480C1933D316}"/>
              </a:ext>
            </a:extLst>
          </p:cNvPr>
          <p:cNvSpPr>
            <a:spLocks noGrp="1"/>
          </p:cNvSpPr>
          <p:nvPr>
            <p:ph type="sldNum" sz="quarter" idx="5"/>
          </p:nvPr>
        </p:nvSpPr>
        <p:spPr/>
        <p:txBody>
          <a:bodyPr/>
          <a:lstStyle/>
          <a:p>
            <a:fld id="{2307FFD8-5E29-435D-B59A-1BEAF0E889D3}" type="slidenum">
              <a:rPr lang="en-US" smtClean="0"/>
              <a:t>6</a:t>
            </a:fld>
            <a:endParaRPr lang="en-US"/>
          </a:p>
        </p:txBody>
      </p:sp>
    </p:spTree>
    <p:extLst>
      <p:ext uri="{BB962C8B-B14F-4D97-AF65-F5344CB8AC3E}">
        <p14:creationId xmlns:p14="http://schemas.microsoft.com/office/powerpoint/2010/main" val="1597834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EAA03-62B7-7556-9C9E-9F43A5CAB3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E6490A-1B65-FE06-E0F1-32EFBA7FA8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8BEACF-2763-3DE2-FE54-7903B61DC4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9D22AD4-9F98-E604-41EF-2D3F7F32940D}"/>
              </a:ext>
            </a:extLst>
          </p:cNvPr>
          <p:cNvSpPr>
            <a:spLocks noGrp="1"/>
          </p:cNvSpPr>
          <p:nvPr>
            <p:ph type="sldNum" sz="quarter" idx="5"/>
          </p:nvPr>
        </p:nvSpPr>
        <p:spPr/>
        <p:txBody>
          <a:bodyPr/>
          <a:lstStyle/>
          <a:p>
            <a:fld id="{2307FFD8-5E29-435D-B59A-1BEAF0E889D3}" type="slidenum">
              <a:rPr lang="en-US" smtClean="0"/>
              <a:t>7</a:t>
            </a:fld>
            <a:endParaRPr lang="en-US"/>
          </a:p>
        </p:txBody>
      </p:sp>
    </p:spTree>
    <p:extLst>
      <p:ext uri="{BB962C8B-B14F-4D97-AF65-F5344CB8AC3E}">
        <p14:creationId xmlns:p14="http://schemas.microsoft.com/office/powerpoint/2010/main" val="2819602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84E84-064C-B366-A92C-E054D9D9A1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A50441-1715-2860-6F8D-5D7EFC485E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5CA678-1AEC-28F7-1C5D-DB56DB25634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3A7812C-44F2-AE74-1874-A0A1B6F7DD12}"/>
              </a:ext>
            </a:extLst>
          </p:cNvPr>
          <p:cNvSpPr>
            <a:spLocks noGrp="1"/>
          </p:cNvSpPr>
          <p:nvPr>
            <p:ph type="sldNum" sz="quarter" idx="5"/>
          </p:nvPr>
        </p:nvSpPr>
        <p:spPr/>
        <p:txBody>
          <a:bodyPr/>
          <a:lstStyle/>
          <a:p>
            <a:fld id="{2307FFD8-5E29-435D-B59A-1BEAF0E889D3}" type="slidenum">
              <a:rPr lang="en-US" smtClean="0"/>
              <a:t>8</a:t>
            </a:fld>
            <a:endParaRPr lang="en-US"/>
          </a:p>
        </p:txBody>
      </p:sp>
    </p:spTree>
    <p:extLst>
      <p:ext uri="{BB962C8B-B14F-4D97-AF65-F5344CB8AC3E}">
        <p14:creationId xmlns:p14="http://schemas.microsoft.com/office/powerpoint/2010/main" val="1980476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F9B52-476F-2789-D527-D6DADAF040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1B601E-6B46-6006-F474-C52C325A88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03CBED-0C36-FEEB-BA11-4DF773791BB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7A631B5-8BE4-6AA6-EB81-760AE911A0BB}"/>
              </a:ext>
            </a:extLst>
          </p:cNvPr>
          <p:cNvSpPr>
            <a:spLocks noGrp="1"/>
          </p:cNvSpPr>
          <p:nvPr>
            <p:ph type="sldNum" sz="quarter" idx="5"/>
          </p:nvPr>
        </p:nvSpPr>
        <p:spPr/>
        <p:txBody>
          <a:bodyPr/>
          <a:lstStyle/>
          <a:p>
            <a:fld id="{2307FFD8-5E29-435D-B59A-1BEAF0E889D3}" type="slidenum">
              <a:rPr lang="en-US" smtClean="0"/>
              <a:t>9</a:t>
            </a:fld>
            <a:endParaRPr lang="en-US"/>
          </a:p>
        </p:txBody>
      </p:sp>
    </p:spTree>
    <p:extLst>
      <p:ext uri="{BB962C8B-B14F-4D97-AF65-F5344CB8AC3E}">
        <p14:creationId xmlns:p14="http://schemas.microsoft.com/office/powerpoint/2010/main" val="3209767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A4B22-2FCE-2BF8-F769-CC14C50A0B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BC0E3C-2AC0-9C27-0A41-CF7C74EA81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16FBC4-92C0-1673-1CBE-B80B20BCA0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6F817E-5D55-7A00-61B1-6835EE9BADE3}"/>
              </a:ext>
            </a:extLst>
          </p:cNvPr>
          <p:cNvSpPr>
            <a:spLocks noGrp="1"/>
          </p:cNvSpPr>
          <p:nvPr>
            <p:ph type="sldNum" sz="quarter" idx="5"/>
          </p:nvPr>
        </p:nvSpPr>
        <p:spPr/>
        <p:txBody>
          <a:bodyPr/>
          <a:lstStyle/>
          <a:p>
            <a:fld id="{2307FFD8-5E29-435D-B59A-1BEAF0E889D3}" type="slidenum">
              <a:rPr lang="en-US" smtClean="0"/>
              <a:t>10</a:t>
            </a:fld>
            <a:endParaRPr lang="en-US"/>
          </a:p>
        </p:txBody>
      </p:sp>
    </p:spTree>
    <p:extLst>
      <p:ext uri="{BB962C8B-B14F-4D97-AF65-F5344CB8AC3E}">
        <p14:creationId xmlns:p14="http://schemas.microsoft.com/office/powerpoint/2010/main" val="2911934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3EE4B-D45F-12F6-7010-A4A629B5BB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D3D517-82E7-0259-C5D5-98837E22A1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BFCBDC-C0EB-5C71-0E9D-C0CBE42004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87D1BC7-3709-C53F-A5D5-CB4F76542B6B}"/>
              </a:ext>
            </a:extLst>
          </p:cNvPr>
          <p:cNvSpPr>
            <a:spLocks noGrp="1"/>
          </p:cNvSpPr>
          <p:nvPr>
            <p:ph type="sldNum" sz="quarter" idx="5"/>
          </p:nvPr>
        </p:nvSpPr>
        <p:spPr/>
        <p:txBody>
          <a:bodyPr/>
          <a:lstStyle/>
          <a:p>
            <a:fld id="{2307FFD8-5E29-435D-B59A-1BEAF0E889D3}" type="slidenum">
              <a:rPr lang="en-US" smtClean="0"/>
              <a:t>11</a:t>
            </a:fld>
            <a:endParaRPr lang="en-US"/>
          </a:p>
        </p:txBody>
      </p:sp>
    </p:spTree>
    <p:extLst>
      <p:ext uri="{BB962C8B-B14F-4D97-AF65-F5344CB8AC3E}">
        <p14:creationId xmlns:p14="http://schemas.microsoft.com/office/powerpoint/2010/main" val="1575050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57A88C-D68B-7E43-B6BD-8EAA3060908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74755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57A88C-D68B-7E43-B6BD-8EAA3060908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8802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spcBef>
                <a:spcPts val="600"/>
              </a:spcBef>
              <a:buFont typeface="Arial" panose="020B0604020202020204" pitchFamily="34" charset="0"/>
              <a:buChar char="•"/>
            </a:pPr>
            <a:r>
              <a:rPr lang="en-CA" b="0">
                <a:latin typeface="Segoe Sans Display"/>
                <a:cs typeface="Segoe Sans Display"/>
              </a:rPr>
              <a:t>Agent Store, also accessed through the Copilot app, is an agent marketplac</a:t>
            </a:r>
            <a:r>
              <a:rPr lang="en-CA" b="0">
                <a:solidFill>
                  <a:schemeClr val="tx1"/>
                </a:solidFill>
                <a:latin typeface="Segoe Sans Display"/>
                <a:cs typeface="Segoe Sans Display"/>
              </a:rPr>
              <a:t>e featuring agents from Microsoft, partners and customer organizations. If your org builds an agent it wants to deploy org wide in Copilot, Agent store is how you do it. </a:t>
            </a:r>
          </a:p>
          <a:p>
            <a:pPr marL="228600" indent="-228600">
              <a:spcBef>
                <a:spcPts val="600"/>
              </a:spcBef>
              <a:buFont typeface="Arial" panose="020B0604020202020204" pitchFamily="34" charset="0"/>
              <a:buChar char="•"/>
            </a:pPr>
            <a:r>
              <a:rPr lang="en-CA" b="0">
                <a:solidFill>
                  <a:schemeClr val="tx1"/>
                </a:solidFill>
                <a:latin typeface="Segoe Sans Display"/>
                <a:cs typeface="Segoe Sans Display"/>
              </a:rPr>
              <a:t>Its immersive and personalized experience can he</a:t>
            </a:r>
            <a:r>
              <a:rPr lang="en-CA" b="0">
                <a:latin typeface="Segoe Sans Display"/>
                <a:cs typeface="Segoe Sans Display"/>
              </a:rPr>
              <a:t>lp customers </a:t>
            </a:r>
            <a:r>
              <a:rPr lang="en-CA" b="0">
                <a:solidFill>
                  <a:schemeClr val="tx1"/>
                </a:solidFill>
                <a:latin typeface="Segoe Sans Display"/>
                <a:cs typeface="Segoe Sans Display"/>
              </a:rPr>
              <a:t>find and use agents to transform</a:t>
            </a:r>
            <a:r>
              <a:rPr lang="en-CA" b="0">
                <a:latin typeface="Segoe Sans Display"/>
                <a:cs typeface="Segoe Sans Display"/>
              </a:rPr>
              <a:t> work processes and elevate productivity. </a:t>
            </a:r>
            <a:r>
              <a:rPr lang="en-CA" b="0">
                <a:solidFill>
                  <a:schemeClr val="tx1"/>
                </a:solidFill>
                <a:latin typeface="Segoe Sans Display"/>
                <a:cs typeface="Segoe Sans Display"/>
              </a:rPr>
              <a:t>You can also share agents with colleagues via Copilot Chat or other Microsoft 365 Copilot endpoints to boost collaboration. </a:t>
            </a:r>
          </a:p>
          <a:p>
            <a:pPr marL="228600" indent="-228600">
              <a:lnSpc>
                <a:spcPct val="112999"/>
              </a:lnSpc>
              <a:spcBef>
                <a:spcPts val="600"/>
              </a:spcBef>
              <a:buFont typeface="Arial" panose="020B0604020202020204" pitchFamily="34" charset="0"/>
              <a:buChar char="•"/>
            </a:pPr>
            <a:r>
              <a:rPr lang="en-US" b="0">
                <a:solidFill>
                  <a:schemeClr val="tx1"/>
                </a:solidFill>
                <a:latin typeface="Segoe Sans Display"/>
                <a:cs typeface="Segoe Sans Display"/>
              </a:rPr>
              <a:t>All agents, whether developed by Microsoft or partners, undergo strict validation processes to meet enterprise standards for functionality, security, and compliance.  </a:t>
            </a:r>
          </a:p>
          <a:p>
            <a:pPr marL="228600" indent="-228600">
              <a:lnSpc>
                <a:spcPct val="112999"/>
              </a:lnSpc>
              <a:spcBef>
                <a:spcPts val="600"/>
              </a:spcBef>
              <a:buFont typeface="Arial" panose="020B0604020202020204" pitchFamily="34" charset="0"/>
              <a:buChar char="•"/>
            </a:pPr>
            <a:r>
              <a:rPr lang="en-US" b="0">
                <a:solidFill>
                  <a:schemeClr val="tx1"/>
                </a:solidFill>
                <a:latin typeface="Segoe Sans Display"/>
                <a:cs typeface="Segoe Sans Display"/>
              </a:rPr>
              <a:t>IT admins have full visibility and control over how agents are deployed in their organization. </a:t>
            </a:r>
            <a:endParaRPr lang="en-CA" b="0">
              <a:solidFill>
                <a:schemeClr val="tx1"/>
              </a:solidFill>
              <a:latin typeface="Segoe Sans Display"/>
              <a:cs typeface="Segoe Sans Display"/>
            </a:endParaRPr>
          </a:p>
          <a:p>
            <a:endParaRPr lang="en-US"/>
          </a:p>
        </p:txBody>
      </p:sp>
      <p:sp>
        <p:nvSpPr>
          <p:cNvPr id="4" name="Slide Number Placeholder 3"/>
          <p:cNvSpPr>
            <a:spLocks noGrp="1"/>
          </p:cNvSpPr>
          <p:nvPr>
            <p:ph type="sldNum" sz="quarter" idx="5"/>
          </p:nvPr>
        </p:nvSpPr>
        <p:spPr/>
        <p:txBody>
          <a:bodyPr/>
          <a:lstStyle/>
          <a:p>
            <a:fld id="{F1781624-BC54-4363-BF42-C5F2781AA858}" type="slidenum">
              <a:rPr lang="en-US" smtClean="0"/>
              <a:t>30</a:t>
            </a:fld>
            <a:endParaRPr lang="en-US"/>
          </a:p>
        </p:txBody>
      </p:sp>
    </p:spTree>
    <p:extLst>
      <p:ext uri="{BB962C8B-B14F-4D97-AF65-F5344CB8AC3E}">
        <p14:creationId xmlns:p14="http://schemas.microsoft.com/office/powerpoint/2010/main" val="39540143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84F8B-2B5C-4EB6-A269-1B03D2B587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6C7BDE-5BB7-55F0-360E-A61DB5F5F4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03E1EC-D339-7F8F-7609-A286EA85BB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31CB08-EAB9-3A25-99E7-D512FDF8FFFB}"/>
              </a:ext>
            </a:extLst>
          </p:cNvPr>
          <p:cNvSpPr>
            <a:spLocks noGrp="1"/>
          </p:cNvSpPr>
          <p:nvPr>
            <p:ph type="sldNum" sz="quarter" idx="5"/>
          </p:nvPr>
        </p:nvSpPr>
        <p:spPr/>
        <p:txBody>
          <a:bodyPr/>
          <a:lstStyle/>
          <a:p>
            <a:fld id="{2307FFD8-5E29-435D-B59A-1BEAF0E889D3}" type="slidenum">
              <a:rPr lang="en-US" smtClean="0"/>
              <a:t>31</a:t>
            </a:fld>
            <a:endParaRPr lang="en-US"/>
          </a:p>
        </p:txBody>
      </p:sp>
    </p:spTree>
    <p:extLst>
      <p:ext uri="{BB962C8B-B14F-4D97-AF65-F5344CB8AC3E}">
        <p14:creationId xmlns:p14="http://schemas.microsoft.com/office/powerpoint/2010/main" val="22585806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hyperlink" Target="https://m365copilot.com/" TargetMode="External"/><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hyperlink" Target="https://m365copilot.com/" TargetMode="External"/><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hyperlink" Target="https://m365copilot.com/" TargetMode="External"/><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hyperlink" Target="https://m365copilot.com/" TargetMode="External"/><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hyperlink" Target="https://m365copilot.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le Slide 2">
    <p:spTree>
      <p:nvGrpSpPr>
        <p:cNvPr id="1" name=""/>
        <p:cNvGrpSpPr/>
        <p:nvPr/>
      </p:nvGrpSpPr>
      <p:grpSpPr>
        <a:xfrm>
          <a:off x="0" y="0"/>
          <a:ext cx="0" cy="0"/>
          <a:chOff x="0" y="0"/>
          <a:chExt cx="0" cy="0"/>
        </a:xfrm>
      </p:grpSpPr>
      <p:pic>
        <p:nvPicPr>
          <p:cNvPr id="3" name="Picture 2" descr="A close-up of a spiral&#10;&#10;Description automatically generated">
            <a:extLst>
              <a:ext uri="{FF2B5EF4-FFF2-40B4-BE49-F238E27FC236}">
                <a16:creationId xmlns:a16="http://schemas.microsoft.com/office/drawing/2014/main" id="{DAF52E76-AE2A-0370-8FD2-86EA8BAB10E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B137349-BAF1-116C-DF5F-62F8AEEA2544}"/>
              </a:ext>
            </a:extLst>
          </p:cNvPr>
          <p:cNvSpPr/>
          <p:nvPr userDrawn="1"/>
        </p:nvSpPr>
        <p:spPr bwMode="auto">
          <a:xfrm>
            <a:off x="0" y="0"/>
            <a:ext cx="12192000" cy="6858000"/>
          </a:xfrm>
          <a:prstGeom prst="rect">
            <a:avLst/>
          </a:prstGeom>
          <a:solidFill>
            <a:schemeClr val="bg1">
              <a:alpha val="2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9" name="Title 1"/>
          <p:cNvSpPr>
            <a:spLocks noGrp="1"/>
          </p:cNvSpPr>
          <p:nvPr>
            <p:ph type="title" hasCustomPrompt="1"/>
          </p:nvPr>
        </p:nvSpPr>
        <p:spPr>
          <a:xfrm>
            <a:off x="584200" y="1523049"/>
            <a:ext cx="4080397"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182779"/>
            <a:ext cx="4080397"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6" name="MS logo gray - EMF" descr="Microsoft logo, gray text version">
            <a:extLst>
              <a:ext uri="{FF2B5EF4-FFF2-40B4-BE49-F238E27FC236}">
                <a16:creationId xmlns:a16="http://schemas.microsoft.com/office/drawing/2014/main" id="{10F14652-D871-8820-D232-EB6A0EB3EF4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1163556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3" name="Text Placeholder 4">
            <a:extLst>
              <a:ext uri="{FF2B5EF4-FFF2-40B4-BE49-F238E27FC236}">
                <a16:creationId xmlns:a16="http://schemas.microsoft.com/office/drawing/2014/main" id="{3134AA3C-2F0D-D667-86A9-3A48F0A2264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6512732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6242507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5" name="Text Placeholder 4">
            <a:extLst>
              <a:ext uri="{FF2B5EF4-FFF2-40B4-BE49-F238E27FC236}">
                <a16:creationId xmlns:a16="http://schemas.microsoft.com/office/drawing/2014/main" id="{92F8D753-D581-8D98-7561-3F1A83FEAD74}"/>
              </a:ext>
            </a:extLst>
          </p:cNvPr>
          <p:cNvSpPr>
            <a:spLocks noGrp="1"/>
          </p:cNvSpPr>
          <p:nvPr>
            <p:ph type="body" sz="quarter" idx="10" hasCustomPrompt="1"/>
          </p:nvPr>
        </p:nvSpPr>
        <p:spPr>
          <a:xfrm>
            <a:off x="588263" y="1068000"/>
            <a:ext cx="11018520" cy="276999"/>
          </a:xfrm>
        </p:spPr>
        <p:txBody>
          <a:bodyPr/>
          <a:lstStyle>
            <a:lvl1pPr marL="0" indent="0">
              <a:buNone/>
              <a:defRPr sz="1800">
                <a:latin typeface="+mj-lt"/>
              </a:defRPr>
            </a:lvl1pPr>
            <a:lvl5pPr>
              <a:defRPr/>
            </a:lvl5pPr>
          </a:lstStyle>
          <a:p>
            <a:pPr lvl="0"/>
            <a:r>
              <a:rPr lang="en-US"/>
              <a:t>Click to edit subtitle</a:t>
            </a:r>
          </a:p>
        </p:txBody>
      </p:sp>
    </p:spTree>
    <p:extLst>
      <p:ext uri="{BB962C8B-B14F-4D97-AF65-F5344CB8AC3E}">
        <p14:creationId xmlns:p14="http://schemas.microsoft.com/office/powerpoint/2010/main" val="420431799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4">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2">
          <p15:clr>
            <a:srgbClr val="5ACBF0"/>
          </p15:clr>
        </p15:guide>
        <p15:guide id="30" orient="horz" pos="288">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pic>
        <p:nvPicPr>
          <p:cNvPr id="4" name="Picture 3" descr="A blue and white background&#10;&#10;Description automatically generated">
            <a:extLst>
              <a:ext uri="{FF2B5EF4-FFF2-40B4-BE49-F238E27FC236}">
                <a16:creationId xmlns:a16="http://schemas.microsoft.com/office/drawing/2014/main" id="{61B73DCD-0D98-F3CB-D72D-80FCF3114A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5084554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5" name="Text Placeholder 4">
            <a:extLst>
              <a:ext uri="{FF2B5EF4-FFF2-40B4-BE49-F238E27FC236}">
                <a16:creationId xmlns:a16="http://schemas.microsoft.com/office/drawing/2014/main" id="{92F8D753-D581-8D98-7561-3F1A83FEAD74}"/>
              </a:ext>
            </a:extLst>
          </p:cNvPr>
          <p:cNvSpPr>
            <a:spLocks noGrp="1"/>
          </p:cNvSpPr>
          <p:nvPr>
            <p:ph type="body" sz="quarter" idx="10" hasCustomPrompt="1"/>
          </p:nvPr>
        </p:nvSpPr>
        <p:spPr>
          <a:xfrm>
            <a:off x="588263" y="1068000"/>
            <a:ext cx="11018520" cy="276999"/>
          </a:xfrm>
        </p:spPr>
        <p:txBody>
          <a:bodyPr/>
          <a:lstStyle>
            <a:lvl1pPr marL="0" indent="0">
              <a:buNone/>
              <a:defRPr sz="1800">
                <a:latin typeface="+mj-lt"/>
              </a:defRPr>
            </a:lvl1pPr>
            <a:lvl5pPr>
              <a:defRPr/>
            </a:lvl5pPr>
          </a:lstStyle>
          <a:p>
            <a:pPr lvl="0"/>
            <a:r>
              <a:rPr lang="en-US"/>
              <a:t>Click to edit subtitle</a:t>
            </a:r>
          </a:p>
        </p:txBody>
      </p:sp>
    </p:spTree>
    <p:extLst>
      <p:ext uri="{BB962C8B-B14F-4D97-AF65-F5344CB8AC3E}">
        <p14:creationId xmlns:p14="http://schemas.microsoft.com/office/powerpoint/2010/main" val="14577889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itle Only - left side ">
    <p:spTree>
      <p:nvGrpSpPr>
        <p:cNvPr id="1" name=""/>
        <p:cNvGrpSpPr/>
        <p:nvPr/>
      </p:nvGrpSpPr>
      <p:grpSpPr>
        <a:xfrm>
          <a:off x="0" y="0"/>
          <a:ext cx="0" cy="0"/>
          <a:chOff x="0" y="0"/>
          <a:chExt cx="0" cy="0"/>
        </a:xfrm>
      </p:grpSpPr>
      <p:pic>
        <p:nvPicPr>
          <p:cNvPr id="3" name="Picture 2" descr="A close-up of a curved object">
            <a:extLst>
              <a:ext uri="{FF2B5EF4-FFF2-40B4-BE49-F238E27FC236}">
                <a16:creationId xmlns:a16="http://schemas.microsoft.com/office/drawing/2014/main" id="{65978E02-7B42-4283-0732-A5ECD04C20F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FD9B2C81-3582-FD54-9197-2A2E6EA52FF9}"/>
              </a:ext>
            </a:extLst>
          </p:cNvPr>
          <p:cNvSpPr/>
          <p:nvPr userDrawn="1"/>
        </p:nvSpPr>
        <p:spPr bwMode="auto">
          <a:xfrm>
            <a:off x="0" y="0"/>
            <a:ext cx="8586216" cy="6858000"/>
          </a:xfrm>
          <a:prstGeom prst="rect">
            <a:avLst/>
          </a:prstGeom>
          <a:gradFill>
            <a:gsLst>
              <a:gs pos="0">
                <a:srgbClr val="FFF8F3"/>
              </a:gs>
              <a:gs pos="100000">
                <a:srgbClr val="FFF8F3">
                  <a:alpha val="0"/>
                </a:srgb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216126860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123652594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30267386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7" name="Picture 6">
            <a:extLst>
              <a:ext uri="{FF2B5EF4-FFF2-40B4-BE49-F238E27FC236}">
                <a16:creationId xmlns:a16="http://schemas.microsoft.com/office/drawing/2014/main" id="{8111608B-3482-A33C-BA63-70C5869A2AC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1" y="0"/>
            <a:ext cx="6858000" cy="6861846"/>
          </a:xfrm>
          <a:prstGeom prst="rect">
            <a:avLst/>
          </a:prstGeom>
        </p:spPr>
      </p:pic>
    </p:spTree>
    <p:extLst>
      <p:ext uri="{BB962C8B-B14F-4D97-AF65-F5344CB8AC3E}">
        <p14:creationId xmlns:p14="http://schemas.microsoft.com/office/powerpoint/2010/main" val="11816115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8" name="Picture 7">
            <a:extLst>
              <a:ext uri="{FF2B5EF4-FFF2-40B4-BE49-F238E27FC236}">
                <a16:creationId xmlns:a16="http://schemas.microsoft.com/office/drawing/2014/main" id="{27F67BE8-1773-C479-4149-41024CAFA3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38096838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itle 4">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4" name="Picture 3" descr="A close-up of a colorful wave&#10;&#10;Description automatically generated">
            <a:extLst>
              <a:ext uri="{FF2B5EF4-FFF2-40B4-BE49-F238E27FC236}">
                <a16:creationId xmlns:a16="http://schemas.microsoft.com/office/drawing/2014/main" id="{7E23DEF3-55CD-9793-23E4-712C6621B71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0" y="0"/>
            <a:ext cx="6856632" cy="6858000"/>
          </a:xfrm>
          <a:prstGeom prst="rect">
            <a:avLst/>
          </a:prstGeom>
        </p:spPr>
      </p:pic>
    </p:spTree>
    <p:extLst>
      <p:ext uri="{BB962C8B-B14F-4D97-AF65-F5344CB8AC3E}">
        <p14:creationId xmlns:p14="http://schemas.microsoft.com/office/powerpoint/2010/main" val="37823460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90574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059574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lank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75395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Numb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3C62E-72E5-F065-0EA5-5455A61A105D}"/>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6" name="Text Placeholder 5">
            <a:extLst>
              <a:ext uri="{FF2B5EF4-FFF2-40B4-BE49-F238E27FC236}">
                <a16:creationId xmlns:a16="http://schemas.microsoft.com/office/drawing/2014/main" id="{E61FDE9D-CE47-EE58-DDEB-A4E2C9956FDB}"/>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7" name="Text Placeholder 5">
            <a:extLst>
              <a:ext uri="{FF2B5EF4-FFF2-40B4-BE49-F238E27FC236}">
                <a16:creationId xmlns:a16="http://schemas.microsoft.com/office/drawing/2014/main" id="{483921F1-D334-EC88-D639-C6492418B9DD}"/>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114441853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2">
          <p15:clr>
            <a:srgbClr val="A4A3A4"/>
          </p15:clr>
        </p15:guide>
        <p15:guide id="24" pos="6120">
          <p15:clr>
            <a:srgbClr val="A4A3A4"/>
          </p15:clr>
        </p15:guide>
        <p15:guide id="25" pos="6308">
          <p15:clr>
            <a:srgbClr val="A4A3A4"/>
          </p15:clr>
        </p15:guide>
        <p15:guide id="26" pos="6717">
          <p15:clr>
            <a:srgbClr val="A4A3A4"/>
          </p15:clr>
        </p15:guide>
        <p15:guide id="27" pos="6900">
          <p15:clr>
            <a:srgbClr val="A4A3A4"/>
          </p15:clr>
        </p15:guide>
        <p15:guide id="28" orient="horz" pos="888">
          <p15:clr>
            <a:srgbClr val="5ACBF0"/>
          </p15:clr>
        </p15:guide>
        <p15:guide id="29" orient="horz" pos="1271">
          <p15:clr>
            <a:srgbClr val="5ACBF0"/>
          </p15:clr>
        </p15:guide>
        <p15:guide id="30" orient="horz" pos="288">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rgbClr val="FFF8F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28B26F-D58F-C59C-79A9-B632CC130CA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25569"/>
            <a:ext cx="12192000" cy="1932431"/>
          </a:xfrm>
          <a:prstGeom prst="rect">
            <a:avLst/>
          </a:prstGeom>
        </p:spPr>
      </p:pic>
      <p:sp>
        <p:nvSpPr>
          <p:cNvPr id="2" name="Title 1">
            <a:extLst>
              <a:ext uri="{FF2B5EF4-FFF2-40B4-BE49-F238E27FC236}">
                <a16:creationId xmlns:a16="http://schemas.microsoft.com/office/drawing/2014/main" id="{4C7EB123-B336-56F7-07B9-7157FE92A3BD}"/>
              </a:ext>
            </a:extLst>
          </p:cNvPr>
          <p:cNvSpPr>
            <a:spLocks noGrp="1"/>
          </p:cNvSpPr>
          <p:nvPr>
            <p:ph type="title" hasCustomPrompt="1"/>
          </p:nvPr>
        </p:nvSpPr>
        <p:spPr>
          <a:xfrm>
            <a:off x="570830" y="3121223"/>
            <a:ext cx="5958557" cy="307777"/>
          </a:xfrm>
        </p:spPr>
        <p:txBody>
          <a:bodyPr anchor="b" anchorCtr="0"/>
          <a:lstStyle>
            <a:lvl1pPr>
              <a:defRPr sz="2000">
                <a:latin typeface="+mn-lt"/>
              </a:defRPr>
            </a:lvl1pPr>
          </a:lstStyle>
          <a:p>
            <a:r>
              <a:rPr lang="en-US"/>
              <a:t>Click to edit quote style</a:t>
            </a:r>
          </a:p>
        </p:txBody>
      </p:sp>
      <p:sp>
        <p:nvSpPr>
          <p:cNvPr id="6" name="Text Placeholder 5">
            <a:extLst>
              <a:ext uri="{FF2B5EF4-FFF2-40B4-BE49-F238E27FC236}">
                <a16:creationId xmlns:a16="http://schemas.microsoft.com/office/drawing/2014/main" id="{E17E51B3-B187-5510-113C-862CE543F9DF}"/>
              </a:ext>
            </a:extLst>
          </p:cNvPr>
          <p:cNvSpPr>
            <a:spLocks noGrp="1"/>
          </p:cNvSpPr>
          <p:nvPr>
            <p:ph type="body" sz="quarter" idx="10" hasCustomPrompt="1"/>
          </p:nvPr>
        </p:nvSpPr>
        <p:spPr>
          <a:xfrm>
            <a:off x="571500" y="3647032"/>
            <a:ext cx="5957887" cy="246221"/>
          </a:xfrm>
        </p:spPr>
        <p:txBody>
          <a:bodyPr/>
          <a:lstStyle>
            <a:lvl1pPr marL="0" indent="0" algn="r">
              <a:buNone/>
              <a:defRPr sz="1600"/>
            </a:lvl1pPr>
          </a:lstStyle>
          <a:p>
            <a:pPr lvl="0"/>
            <a:r>
              <a:rPr lang="en-US"/>
              <a:t>Quote author, Title, Organization</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4F713963-A5EA-2AC4-41B1-2A1162C6E1A4}"/>
              </a:ext>
            </a:extLst>
          </p:cNvPr>
          <p:cNvSpPr>
            <a:spLocks noGrp="1"/>
          </p:cNvSpPr>
          <p:nvPr>
            <p:ph type="pic" sz="quarter" idx="11" hasCustomPrompt="1"/>
          </p:nvPr>
        </p:nvSpPr>
        <p:spPr bwMode="ltGray">
          <a:xfrm>
            <a:off x="7505699" y="1371600"/>
            <a:ext cx="4114800" cy="4114800"/>
          </a:xfrm>
          <a:prstGeom prst="roundRect">
            <a:avLst>
              <a:gd name="adj" fmla="val 2602"/>
            </a:avLst>
          </a:prstGeom>
          <a:blipFill>
            <a:blip r:embed="rId3"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8" name="Graphic 7" descr="Quote mark">
            <a:extLst>
              <a:ext uri="{FF2B5EF4-FFF2-40B4-BE49-F238E27FC236}">
                <a16:creationId xmlns:a16="http://schemas.microsoft.com/office/drawing/2014/main" id="{64077A7A-76A3-4EA6-6BF5-2CFADD74DE4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70830" y="585788"/>
            <a:ext cx="674370" cy="587754"/>
          </a:xfrm>
          <a:prstGeom prst="rect">
            <a:avLst/>
          </a:prstGeom>
        </p:spPr>
      </p:pic>
    </p:spTree>
    <p:extLst>
      <p:ext uri="{BB962C8B-B14F-4D97-AF65-F5344CB8AC3E}">
        <p14:creationId xmlns:p14="http://schemas.microsoft.com/office/powerpoint/2010/main" val="4080054367"/>
      </p:ext>
    </p:extLst>
  </p:cSld>
  <p:clrMapOvr>
    <a:masterClrMapping/>
  </p:clrMapOvr>
  <p:transition>
    <p:fade/>
  </p:transition>
  <p:extLst>
    <p:ext uri="{DCECCB84-F9BA-43D5-87BE-67443E8EF086}">
      <p15:sldGuideLst xmlns:p15="http://schemas.microsoft.com/office/powerpoint/2012/main">
        <p15:guide id="1" orient="horz" pos="2184">
          <p15:clr>
            <a:srgbClr val="FBAE40"/>
          </p15:clr>
        </p15:guide>
        <p15:guide id="2" pos="3528">
          <p15:clr>
            <a:srgbClr val="FBAE40"/>
          </p15:clr>
        </p15:guide>
        <p15:guide id="3" pos="316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ck Notes slide Layout">
    <p:bg bwMode="gray">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Sans Display" pitchFamily="2" charset="0"/>
                <a:ea typeface="Segoe Sans Display" pitchFamily="2" charset="0"/>
                <a:cs typeface="Segoe Sans Display"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Sans Display" pitchFamily="2" charset="0"/>
                <a:ea typeface="Segoe Sans Display" pitchFamily="2" charset="0"/>
                <a:cs typeface="Segoe Sans Display" pitchFamily="2" charset="0"/>
              </a:defRPr>
            </a:lvl1pPr>
          </a:lstStyle>
          <a:p>
            <a:pPr lvl="0"/>
            <a:r>
              <a:rPr lang="en-US"/>
              <a:t>Next:</a:t>
            </a:r>
          </a:p>
        </p:txBody>
      </p:sp>
    </p:spTree>
    <p:extLst>
      <p:ext uri="{BB962C8B-B14F-4D97-AF65-F5344CB8AC3E}">
        <p14:creationId xmlns:p14="http://schemas.microsoft.com/office/powerpoint/2010/main" val="186482239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_Gradient_Orange">
    <p:bg>
      <p:bgPr>
        <a:solidFill>
          <a:schemeClr val="bg1"/>
        </a:solidFill>
        <a:effectLst/>
      </p:bgPr>
    </p:bg>
    <p:spTree>
      <p:nvGrpSpPr>
        <p:cNvPr id="1" name=""/>
        <p:cNvGrpSpPr/>
        <p:nvPr/>
      </p:nvGrpSpPr>
      <p:grpSpPr>
        <a:xfrm>
          <a:off x="0" y="0"/>
          <a:ext cx="0" cy="0"/>
          <a:chOff x="0" y="0"/>
          <a:chExt cx="0" cy="0"/>
        </a:xfrm>
      </p:grpSpPr>
      <p:pic>
        <p:nvPicPr>
          <p:cNvPr id="4" name="Picture 3" descr="A close-up of a computer screen&#10;&#10;Description automatically generated">
            <a:extLst>
              <a:ext uri="{FF2B5EF4-FFF2-40B4-BE49-F238E27FC236}">
                <a16:creationId xmlns:a16="http://schemas.microsoft.com/office/drawing/2014/main" id="{7020DBFF-DB44-B99E-54B6-E7345800056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BB0EE32-922D-69B4-844B-F2855033F81A}"/>
              </a:ext>
            </a:extLst>
          </p:cNvPr>
          <p:cNvSpPr/>
          <p:nvPr userDrawn="1"/>
        </p:nvSpPr>
        <p:spPr bwMode="auto">
          <a:xfrm>
            <a:off x="-1" y="0"/>
            <a:ext cx="9491241" cy="6858000"/>
          </a:xfrm>
          <a:prstGeom prst="rect">
            <a:avLst/>
          </a:prstGeom>
          <a:gradFill>
            <a:gsLst>
              <a:gs pos="53000">
                <a:srgbClr val="FFF8F3">
                  <a:alpha val="52009"/>
                </a:srgbClr>
              </a:gs>
              <a:gs pos="0">
                <a:srgbClr val="FFF8F3"/>
              </a:gs>
              <a:gs pos="100000">
                <a:srgbClr val="FFF8F3">
                  <a:alpha val="0"/>
                </a:srgb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8193024" cy="1231106"/>
          </a:xfrm>
          <a:noFill/>
        </p:spPr>
        <p:txBody>
          <a:bodyPr wrap="square" lIns="0" tIns="0" rIns="0" bIns="0" anchor="b" anchorCtr="0">
            <a:spAutoFit/>
          </a:bodyPr>
          <a:lstStyle>
            <a:lvl1pPr>
              <a:defRPr sz="4000" b="0" i="0" spc="-50" baseline="0">
                <a:solidFill>
                  <a:schemeClr val="tx1"/>
                </a:solidFill>
                <a:latin typeface="+mj-lt"/>
                <a:cs typeface="Segoe UI" panose="020B0502040204020203" pitchFamily="34" charset="0"/>
              </a:defRPr>
            </a:lvl1pPr>
          </a:lstStyle>
          <a:p>
            <a:r>
              <a:rPr lang="en-US"/>
              <a:t>Event name or </a:t>
            </a:r>
            <a:br>
              <a:rPr lang="en-US"/>
            </a:br>
            <a:r>
              <a:rPr lang="en-US"/>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7"/>
            <a:ext cx="8193024" cy="246888"/>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9" name="Text Placeholder 4">
            <a:extLst>
              <a:ext uri="{FF2B5EF4-FFF2-40B4-BE49-F238E27FC236}">
                <a16:creationId xmlns:a16="http://schemas.microsoft.com/office/drawing/2014/main" id="{9D791B19-58A7-CCC1-7E59-596D25308565}"/>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11" name="TextBox 10">
            <a:extLst>
              <a:ext uri="{FF2B5EF4-FFF2-40B4-BE49-F238E27FC236}">
                <a16:creationId xmlns:a16="http://schemas.microsoft.com/office/drawing/2014/main" id="{79D24C9A-89BC-97E2-72D1-CB264F76EC90}"/>
              </a:ext>
            </a:extLst>
          </p:cNvPr>
          <p:cNvSpPr txBox="1"/>
          <p:nvPr userDrawn="1"/>
        </p:nvSpPr>
        <p:spPr>
          <a:xfrm>
            <a:off x="2471054" y="6446520"/>
            <a:ext cx="3143489" cy="153888"/>
          </a:xfrm>
          <a:prstGeom prst="rect">
            <a:avLst/>
          </a:prstGeom>
          <a:noFill/>
        </p:spPr>
        <p:txBody>
          <a:bodyPr wrap="none" lIns="0" tIns="0" rIns="0" bIns="0" rtlCol="0">
            <a:spAutoFit/>
          </a:bodyPr>
          <a:lstStyle/>
          <a:p>
            <a:pPr marL="0" marR="0" lvl="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lang="en-US" sz="1000" kern="1200" spc="0" baseline="0">
                <a:solidFill>
                  <a:schemeClr val="tx1"/>
                </a:solidFill>
                <a:latin typeface="+mn-lt"/>
                <a:ea typeface="+mn-ea"/>
                <a:cs typeface="Segoe UI" panose="020B0502040204020203" pitchFamily="34" charset="0"/>
              </a:rPr>
              <a:t>© Copyright Microsoft Corporation. All rights reserved. </a:t>
            </a:r>
          </a:p>
        </p:txBody>
      </p:sp>
    </p:spTree>
    <p:extLst>
      <p:ext uri="{BB962C8B-B14F-4D97-AF65-F5344CB8AC3E}">
        <p14:creationId xmlns:p14="http://schemas.microsoft.com/office/powerpoint/2010/main" val="4138221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_with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732910093"/>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1101347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42227770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Blank_with Head">
    <p:spTree>
      <p:nvGrpSpPr>
        <p:cNvPr id="1" name=""/>
        <p:cNvGrpSpPr/>
        <p:nvPr/>
      </p:nvGrpSpPr>
      <p:grpSpPr>
        <a:xfrm>
          <a:off x="0" y="0"/>
          <a:ext cx="0" cy="0"/>
          <a:chOff x="0" y="0"/>
          <a:chExt cx="0" cy="0"/>
        </a:xfrm>
      </p:grpSpPr>
      <p:pic>
        <p:nvPicPr>
          <p:cNvPr id="3" name="Picture 2" descr="A blue and white background&#10;&#10;Description automatically generated">
            <a:extLst>
              <a:ext uri="{FF2B5EF4-FFF2-40B4-BE49-F238E27FC236}">
                <a16:creationId xmlns:a16="http://schemas.microsoft.com/office/drawing/2014/main" id="{594F2FE5-E83C-FD34-6F42-2F895F0DD4B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flipH="1">
            <a:off x="0" y="0"/>
            <a:ext cx="12192000" cy="6858000"/>
          </a:xfrm>
          <a:prstGeom prst="rect">
            <a:avLst/>
          </a:prstGeom>
        </p:spPr>
      </p:pic>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925958848"/>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1-column_Text">
    <p:bg>
      <p:bgRef idx="1001">
        <a:schemeClr val="bg1"/>
      </p:bgRef>
    </p:bg>
    <p:spTree>
      <p:nvGrpSpPr>
        <p:cNvPr id="1" name=""/>
        <p:cNvGrpSpPr/>
        <p:nvPr/>
      </p:nvGrpSpPr>
      <p:grpSpPr>
        <a:xfrm>
          <a:off x="0" y="0"/>
          <a:ext cx="0" cy="0"/>
          <a:chOff x="0" y="0"/>
          <a:chExt cx="0" cy="0"/>
        </a:xfrm>
      </p:grpSpPr>
      <p:pic>
        <p:nvPicPr>
          <p:cNvPr id="5" name="Picture 4" descr="A blue and white background&#10;&#10;Description automatically generated">
            <a:extLst>
              <a:ext uri="{FF2B5EF4-FFF2-40B4-BE49-F238E27FC236}">
                <a16:creationId xmlns:a16="http://schemas.microsoft.com/office/drawing/2014/main" id="{84C13370-21B5-337A-CC11-29873A7313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flipH="1">
            <a:off x="0" y="0"/>
            <a:ext cx="12192000" cy="6858000"/>
          </a:xfrm>
          <a:prstGeom prst="rect">
            <a:avLst/>
          </a:prstGeom>
        </p:spPr>
      </p:pic>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1101347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1851547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Blank_with Head">
    <p:spTree>
      <p:nvGrpSpPr>
        <p:cNvPr id="1" name=""/>
        <p:cNvGrpSpPr/>
        <p:nvPr/>
      </p:nvGrpSpPr>
      <p:grpSpPr>
        <a:xfrm>
          <a:off x="0" y="0"/>
          <a:ext cx="0" cy="0"/>
          <a:chOff x="0" y="0"/>
          <a:chExt cx="0" cy="0"/>
        </a:xfrm>
      </p:grpSpPr>
      <p:pic>
        <p:nvPicPr>
          <p:cNvPr id="5" name="Picture 4" descr="A blurry image of a blue and white sky&#10;&#10;Description automatically generated">
            <a:extLst>
              <a:ext uri="{FF2B5EF4-FFF2-40B4-BE49-F238E27FC236}">
                <a16:creationId xmlns:a16="http://schemas.microsoft.com/office/drawing/2014/main" id="{B1518538-021B-0EE2-1F16-D8E5F85D09C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860326673"/>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1-column_Text">
    <p:bg>
      <p:bgRef idx="1001">
        <a:schemeClr val="bg1"/>
      </p:bgRef>
    </p:bg>
    <p:spTree>
      <p:nvGrpSpPr>
        <p:cNvPr id="1" name=""/>
        <p:cNvGrpSpPr/>
        <p:nvPr/>
      </p:nvGrpSpPr>
      <p:grpSpPr>
        <a:xfrm>
          <a:off x="0" y="0"/>
          <a:ext cx="0" cy="0"/>
          <a:chOff x="0" y="0"/>
          <a:chExt cx="0" cy="0"/>
        </a:xfrm>
      </p:grpSpPr>
      <p:pic>
        <p:nvPicPr>
          <p:cNvPr id="4" name="Picture 3" descr="A blurry image of a blue and white sky&#10;&#10;Description automatically generated">
            <a:extLst>
              <a:ext uri="{FF2B5EF4-FFF2-40B4-BE49-F238E27FC236}">
                <a16:creationId xmlns:a16="http://schemas.microsoft.com/office/drawing/2014/main" id="{C32E3519-3202-8477-B7E6-CC33516A108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1101347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4559437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_Gradient_Warm Gray">
    <p:bg>
      <p:bgPr>
        <a:solidFill>
          <a:schemeClr val="bg1"/>
        </a:solidFill>
        <a:effectLst/>
      </p:bgPr>
    </p:bg>
    <p:spTree>
      <p:nvGrpSpPr>
        <p:cNvPr id="1" name=""/>
        <p:cNvGrpSpPr/>
        <p:nvPr/>
      </p:nvGrpSpPr>
      <p:grpSpPr>
        <a:xfrm>
          <a:off x="0" y="0"/>
          <a:ext cx="0" cy="0"/>
          <a:chOff x="0" y="0"/>
          <a:chExt cx="0" cy="0"/>
        </a:xfrm>
      </p:grpSpPr>
      <p:pic>
        <p:nvPicPr>
          <p:cNvPr id="8" name="Picture 7" descr="A close-up of a computer screen&#10;&#10;Description automatically generated">
            <a:extLst>
              <a:ext uri="{FF2B5EF4-FFF2-40B4-BE49-F238E27FC236}">
                <a16:creationId xmlns:a16="http://schemas.microsoft.com/office/drawing/2014/main" id="{A83DAD36-086B-87B0-091E-EC03E2CFCA2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1998" cy="6857999"/>
          </a:xfrm>
          <a:prstGeom prst="rect">
            <a:avLst/>
          </a:prstGeom>
        </p:spPr>
      </p:pic>
      <p:sp>
        <p:nvSpPr>
          <p:cNvPr id="9" name="Rectangle 8">
            <a:extLst>
              <a:ext uri="{FF2B5EF4-FFF2-40B4-BE49-F238E27FC236}">
                <a16:creationId xmlns:a16="http://schemas.microsoft.com/office/drawing/2014/main" id="{E4F28DDB-A2B6-F21A-AFAE-6D86A1D0D50C}"/>
              </a:ext>
            </a:extLst>
          </p:cNvPr>
          <p:cNvSpPr/>
          <p:nvPr userDrawn="1"/>
        </p:nvSpPr>
        <p:spPr bwMode="auto">
          <a:xfrm>
            <a:off x="0" y="0"/>
            <a:ext cx="7452360" cy="6858000"/>
          </a:xfrm>
          <a:prstGeom prst="rect">
            <a:avLst/>
          </a:prstGeom>
          <a:gradFill>
            <a:gsLst>
              <a:gs pos="0">
                <a:srgbClr val="FFF8F3"/>
              </a:gs>
              <a:gs pos="100000">
                <a:srgbClr val="FFF8F3">
                  <a:alpha val="0"/>
                </a:srgb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 name="Title 1">
            <a:extLst>
              <a:ext uri="{FF2B5EF4-FFF2-40B4-BE49-F238E27FC236}">
                <a16:creationId xmlns:a16="http://schemas.microsoft.com/office/drawing/2014/main" id="{12D19AFB-6939-2FBA-48C9-66A2961406A7}"/>
              </a:ext>
            </a:extLst>
          </p:cNvPr>
          <p:cNvSpPr>
            <a:spLocks noGrp="1"/>
          </p:cNvSpPr>
          <p:nvPr>
            <p:ph type="title" hasCustomPrompt="1"/>
          </p:nvPr>
        </p:nvSpPr>
        <p:spPr>
          <a:xfrm>
            <a:off x="569911" y="3384610"/>
            <a:ext cx="4989641" cy="615553"/>
          </a:xfrm>
          <a:noFill/>
        </p:spPr>
        <p:txBody>
          <a:bodyPr wrap="square" lIns="0" tIns="0" rIns="0" bIns="0" anchor="b" anchorCtr="0">
            <a:spAutoFit/>
          </a:bodyPr>
          <a:lstStyle>
            <a:lvl1pPr>
              <a:defRPr sz="4000" b="0" i="0" spc="-50" baseline="0">
                <a:solidFill>
                  <a:schemeClr val="tx1"/>
                </a:solidFill>
                <a:latin typeface="+mj-lt"/>
                <a:cs typeface="Segoe UI" panose="020B0502040204020203" pitchFamily="34" charset="0"/>
              </a:defRPr>
            </a:lvl1pPr>
          </a:lstStyle>
          <a:p>
            <a:r>
              <a:rPr lang="en-US"/>
              <a:t>Section divider title</a:t>
            </a:r>
          </a:p>
        </p:txBody>
      </p:sp>
      <p:sp>
        <p:nvSpPr>
          <p:cNvPr id="2" name="Text Placeholder 4">
            <a:extLst>
              <a:ext uri="{FF2B5EF4-FFF2-40B4-BE49-F238E27FC236}">
                <a16:creationId xmlns:a16="http://schemas.microsoft.com/office/drawing/2014/main" id="{F9CC4CD7-01CD-2983-6312-47D1240CC951}"/>
              </a:ext>
            </a:extLst>
          </p:cNvPr>
          <p:cNvSpPr>
            <a:spLocks noGrp="1"/>
          </p:cNvSpPr>
          <p:nvPr>
            <p:ph type="body" sz="quarter" idx="12" hasCustomPrompt="1"/>
          </p:nvPr>
        </p:nvSpPr>
        <p:spPr>
          <a:xfrm>
            <a:off x="582042" y="4215828"/>
            <a:ext cx="4989641"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Subtitle</a:t>
            </a:r>
          </a:p>
        </p:txBody>
      </p:sp>
    </p:spTree>
    <p:extLst>
      <p:ext uri="{BB962C8B-B14F-4D97-AF65-F5344CB8AC3E}">
        <p14:creationId xmlns:p14="http://schemas.microsoft.com/office/powerpoint/2010/main" val="38066523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Section_Gradient_Warm Gray">
    <p:bg>
      <p:bgPr>
        <a:solidFill>
          <a:schemeClr val="bg1"/>
        </a:solidFill>
        <a:effectLst/>
      </p:bgPr>
    </p:bg>
    <p:spTree>
      <p:nvGrpSpPr>
        <p:cNvPr id="1" name=""/>
        <p:cNvGrpSpPr/>
        <p:nvPr/>
      </p:nvGrpSpPr>
      <p:grpSpPr>
        <a:xfrm>
          <a:off x="0" y="0"/>
          <a:ext cx="0" cy="0"/>
          <a:chOff x="0" y="0"/>
          <a:chExt cx="0" cy="0"/>
        </a:xfrm>
      </p:grpSpPr>
      <p:pic>
        <p:nvPicPr>
          <p:cNvPr id="5" name="Picture 4" descr="A close-up of a colorful spiral&#10;&#10;Description automatically generated">
            <a:extLst>
              <a:ext uri="{FF2B5EF4-FFF2-40B4-BE49-F238E27FC236}">
                <a16:creationId xmlns:a16="http://schemas.microsoft.com/office/drawing/2014/main" id="{FE78A0B7-C38C-EF30-63E1-9BCE12AC5F8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E4F28DDB-A2B6-F21A-AFAE-6D86A1D0D50C}"/>
              </a:ext>
            </a:extLst>
          </p:cNvPr>
          <p:cNvSpPr/>
          <p:nvPr userDrawn="1"/>
        </p:nvSpPr>
        <p:spPr bwMode="auto">
          <a:xfrm>
            <a:off x="0" y="0"/>
            <a:ext cx="9299448" cy="6858000"/>
          </a:xfrm>
          <a:prstGeom prst="rect">
            <a:avLst/>
          </a:prstGeom>
          <a:gradFill>
            <a:gsLst>
              <a:gs pos="0">
                <a:srgbClr val="FFF8F3"/>
              </a:gs>
              <a:gs pos="100000">
                <a:srgbClr val="FFF8F3">
                  <a:alpha val="0"/>
                </a:srgb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 name="Title 1">
            <a:extLst>
              <a:ext uri="{FF2B5EF4-FFF2-40B4-BE49-F238E27FC236}">
                <a16:creationId xmlns:a16="http://schemas.microsoft.com/office/drawing/2014/main" id="{12D19AFB-6939-2FBA-48C9-66A2961406A7}"/>
              </a:ext>
            </a:extLst>
          </p:cNvPr>
          <p:cNvSpPr>
            <a:spLocks noGrp="1"/>
          </p:cNvSpPr>
          <p:nvPr>
            <p:ph type="title" hasCustomPrompt="1"/>
          </p:nvPr>
        </p:nvSpPr>
        <p:spPr>
          <a:xfrm>
            <a:off x="569911" y="3384610"/>
            <a:ext cx="4989641" cy="615553"/>
          </a:xfrm>
          <a:noFill/>
        </p:spPr>
        <p:txBody>
          <a:bodyPr wrap="square" lIns="0" tIns="0" rIns="0" bIns="0" anchor="b" anchorCtr="0">
            <a:spAutoFit/>
          </a:bodyPr>
          <a:lstStyle>
            <a:lvl1pPr>
              <a:defRPr sz="4000" b="1" i="0" spc="-50" baseline="0">
                <a:solidFill>
                  <a:schemeClr val="tx1"/>
                </a:solidFill>
                <a:latin typeface="+mj-lt"/>
                <a:ea typeface="Amazon Ember Display" panose="020F0603020204020204" pitchFamily="34" charset="0"/>
                <a:cs typeface="Segoe UI Semibold" panose="020B0502040204020203" pitchFamily="34" charset="0"/>
              </a:defRPr>
            </a:lvl1pPr>
          </a:lstStyle>
          <a:p>
            <a:r>
              <a:rPr lang="en-US"/>
              <a:t>Section divider title</a:t>
            </a:r>
          </a:p>
        </p:txBody>
      </p:sp>
      <p:sp>
        <p:nvSpPr>
          <p:cNvPr id="2" name="Text Placeholder 4">
            <a:extLst>
              <a:ext uri="{FF2B5EF4-FFF2-40B4-BE49-F238E27FC236}">
                <a16:creationId xmlns:a16="http://schemas.microsoft.com/office/drawing/2014/main" id="{F9CC4CD7-01CD-2983-6312-47D1240CC951}"/>
              </a:ext>
            </a:extLst>
          </p:cNvPr>
          <p:cNvSpPr>
            <a:spLocks noGrp="1"/>
          </p:cNvSpPr>
          <p:nvPr>
            <p:ph type="body" sz="quarter" idx="12" hasCustomPrompt="1"/>
          </p:nvPr>
        </p:nvSpPr>
        <p:spPr>
          <a:xfrm>
            <a:off x="582042" y="4215828"/>
            <a:ext cx="4989641"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Subtitle</a:t>
            </a:r>
          </a:p>
        </p:txBody>
      </p:sp>
    </p:spTree>
    <p:extLst>
      <p:ext uri="{BB962C8B-B14F-4D97-AF65-F5344CB8AC3E}">
        <p14:creationId xmlns:p14="http://schemas.microsoft.com/office/powerpoint/2010/main" val="39787095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Section_Gradient_Warm Gray">
    <p:bg>
      <p:bgPr>
        <a:solidFill>
          <a:schemeClr val="bg1"/>
        </a:solidFill>
        <a:effectLst/>
      </p:bgPr>
    </p:bg>
    <p:spTree>
      <p:nvGrpSpPr>
        <p:cNvPr id="1" name=""/>
        <p:cNvGrpSpPr/>
        <p:nvPr/>
      </p:nvGrpSpPr>
      <p:grpSpPr>
        <a:xfrm>
          <a:off x="0" y="0"/>
          <a:ext cx="0" cy="0"/>
          <a:chOff x="0" y="0"/>
          <a:chExt cx="0" cy="0"/>
        </a:xfrm>
      </p:grpSpPr>
      <p:pic>
        <p:nvPicPr>
          <p:cNvPr id="6" name="Picture 5" descr="A close-up of a curved object&#10;&#10;Description automatically generated">
            <a:extLst>
              <a:ext uri="{FF2B5EF4-FFF2-40B4-BE49-F238E27FC236}">
                <a16:creationId xmlns:a16="http://schemas.microsoft.com/office/drawing/2014/main" id="{BC06A425-7693-6E8F-EB7B-6C9814E9168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E4F28DDB-A2B6-F21A-AFAE-6D86A1D0D50C}"/>
              </a:ext>
            </a:extLst>
          </p:cNvPr>
          <p:cNvSpPr/>
          <p:nvPr userDrawn="1"/>
        </p:nvSpPr>
        <p:spPr bwMode="auto">
          <a:xfrm>
            <a:off x="0" y="0"/>
            <a:ext cx="8586216" cy="6858000"/>
          </a:xfrm>
          <a:prstGeom prst="rect">
            <a:avLst/>
          </a:prstGeom>
          <a:gradFill>
            <a:gsLst>
              <a:gs pos="0">
                <a:srgbClr val="FFF8F3"/>
              </a:gs>
              <a:gs pos="100000">
                <a:srgbClr val="FFF8F3">
                  <a:alpha val="0"/>
                </a:srgb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 name="Title 1">
            <a:extLst>
              <a:ext uri="{FF2B5EF4-FFF2-40B4-BE49-F238E27FC236}">
                <a16:creationId xmlns:a16="http://schemas.microsoft.com/office/drawing/2014/main" id="{12D19AFB-6939-2FBA-48C9-66A2961406A7}"/>
              </a:ext>
            </a:extLst>
          </p:cNvPr>
          <p:cNvSpPr>
            <a:spLocks noGrp="1"/>
          </p:cNvSpPr>
          <p:nvPr>
            <p:ph type="title" hasCustomPrompt="1"/>
          </p:nvPr>
        </p:nvSpPr>
        <p:spPr>
          <a:xfrm>
            <a:off x="569911" y="3384610"/>
            <a:ext cx="4989641" cy="615553"/>
          </a:xfrm>
          <a:noFill/>
        </p:spPr>
        <p:txBody>
          <a:bodyPr wrap="square" lIns="0" tIns="0" rIns="0" bIns="0" anchor="b" anchorCtr="0">
            <a:spAutoFit/>
          </a:bodyPr>
          <a:lstStyle>
            <a:lvl1pPr>
              <a:defRPr sz="4000" b="1" i="0" spc="-50" baseline="0">
                <a:solidFill>
                  <a:schemeClr val="tx1"/>
                </a:solidFill>
                <a:latin typeface="+mj-lt"/>
                <a:ea typeface="Amazon Ember Display" panose="020F0603020204020204" pitchFamily="34" charset="0"/>
                <a:cs typeface="Segoe UI Semibold" panose="020B0502040204020203" pitchFamily="34" charset="0"/>
              </a:defRPr>
            </a:lvl1pPr>
          </a:lstStyle>
          <a:p>
            <a:r>
              <a:rPr lang="en-US"/>
              <a:t>Section divider title</a:t>
            </a:r>
          </a:p>
        </p:txBody>
      </p:sp>
      <p:sp>
        <p:nvSpPr>
          <p:cNvPr id="2" name="Text Placeholder 4">
            <a:extLst>
              <a:ext uri="{FF2B5EF4-FFF2-40B4-BE49-F238E27FC236}">
                <a16:creationId xmlns:a16="http://schemas.microsoft.com/office/drawing/2014/main" id="{F9CC4CD7-01CD-2983-6312-47D1240CC951}"/>
              </a:ext>
            </a:extLst>
          </p:cNvPr>
          <p:cNvSpPr>
            <a:spLocks noGrp="1"/>
          </p:cNvSpPr>
          <p:nvPr>
            <p:ph type="body" sz="quarter" idx="12" hasCustomPrompt="1"/>
          </p:nvPr>
        </p:nvSpPr>
        <p:spPr>
          <a:xfrm>
            <a:off x="582042" y="4215828"/>
            <a:ext cx="4989641"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Subtitle</a:t>
            </a:r>
          </a:p>
        </p:txBody>
      </p:sp>
    </p:spTree>
    <p:extLst>
      <p:ext uri="{BB962C8B-B14F-4D97-AF65-F5344CB8AC3E}">
        <p14:creationId xmlns:p14="http://schemas.microsoft.com/office/powerpoint/2010/main" val="18009346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1-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11">
            <a:extLst>
              <a:ext uri="{FF2B5EF4-FFF2-40B4-BE49-F238E27FC236}">
                <a16:creationId xmlns:a16="http://schemas.microsoft.com/office/drawing/2014/main" id="{A790AA64-2857-089A-38D7-2F214254E968}"/>
              </a:ext>
            </a:extLst>
          </p:cNvPr>
          <p:cNvSpPr>
            <a:spLocks noGrp="1"/>
          </p:cNvSpPr>
          <p:nvPr>
            <p:ph type="body" sz="quarter" idx="17"/>
          </p:nvPr>
        </p:nvSpPr>
        <p:spPr>
          <a:xfrm>
            <a:off x="584199" y="1594155"/>
            <a:ext cx="8196463"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6" name="Text Placeholder 3">
            <a:extLst>
              <a:ext uri="{FF2B5EF4-FFF2-40B4-BE49-F238E27FC236}">
                <a16:creationId xmlns:a16="http://schemas.microsoft.com/office/drawing/2014/main" id="{55AAAF14-6312-27D6-344A-FC49DD3F1116}"/>
              </a:ext>
            </a:extLst>
          </p:cNvPr>
          <p:cNvSpPr>
            <a:spLocks noGrp="1"/>
          </p:cNvSpPr>
          <p:nvPr>
            <p:ph type="body" sz="quarter" idx="15"/>
          </p:nvPr>
        </p:nvSpPr>
        <p:spPr>
          <a:xfrm>
            <a:off x="586390" y="2085764"/>
            <a:ext cx="819302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24999408"/>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4710689" cy="1107996"/>
          </a:xfrm>
        </p:spPr>
        <p:txBody>
          <a:bodyPr/>
          <a:lstStyle>
            <a:lvl1pPr>
              <a:defRPr sz="3600" b="0" i="0">
                <a:solidFill>
                  <a:schemeClr val="tx1"/>
                </a:solidFill>
                <a:latin typeface="+mj-lt"/>
                <a:cs typeface="Segoe UI Semibold" panose="020B0502040204020203" pitchFamily="34" charset="0"/>
              </a:defRPr>
            </a:lvl1pPr>
          </a:lstStyle>
          <a:p>
            <a:r>
              <a:rPr lang="en-US"/>
              <a:t>Click to edit Master title style</a:t>
            </a:r>
          </a:p>
        </p:txBody>
      </p:sp>
      <p:sp>
        <p:nvSpPr>
          <p:cNvPr id="8" name="Text Placeholder 11">
            <a:extLst>
              <a:ext uri="{FF2B5EF4-FFF2-40B4-BE49-F238E27FC236}">
                <a16:creationId xmlns:a16="http://schemas.microsoft.com/office/drawing/2014/main" id="{4ACB92EB-B163-EB38-0156-C028F872F1C8}"/>
              </a:ext>
            </a:extLst>
          </p:cNvPr>
          <p:cNvSpPr>
            <a:spLocks noGrp="1"/>
          </p:cNvSpPr>
          <p:nvPr>
            <p:ph type="body" sz="quarter" idx="16"/>
          </p:nvPr>
        </p:nvSpPr>
        <p:spPr>
          <a:xfrm>
            <a:off x="584200" y="2286000"/>
            <a:ext cx="4714663"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9" name="Text Placeholder 3">
            <a:extLst>
              <a:ext uri="{FF2B5EF4-FFF2-40B4-BE49-F238E27FC236}">
                <a16:creationId xmlns:a16="http://schemas.microsoft.com/office/drawing/2014/main" id="{20190326-CB8A-9A65-714A-07CD312C349A}"/>
              </a:ext>
            </a:extLst>
          </p:cNvPr>
          <p:cNvSpPr>
            <a:spLocks noGrp="1"/>
          </p:cNvSpPr>
          <p:nvPr>
            <p:ph type="body" sz="quarter" idx="15"/>
          </p:nvPr>
        </p:nvSpPr>
        <p:spPr>
          <a:xfrm>
            <a:off x="586389" y="2777609"/>
            <a:ext cx="4712685"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7E90DBB6-E167-EFBB-7028-79615839561D}"/>
              </a:ext>
            </a:extLst>
          </p:cNvPr>
          <p:cNvSpPr>
            <a:spLocks noGrp="1"/>
          </p:cNvSpPr>
          <p:nvPr>
            <p:ph type="pic" sz="quarter" idx="19" hasCustomPrompt="1"/>
          </p:nvPr>
        </p:nvSpPr>
        <p:spPr bwMode="ltGray">
          <a:xfrm>
            <a:off x="6096000" y="0"/>
            <a:ext cx="6096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38418437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6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7248356" cy="553998"/>
          </a:xfrm>
        </p:spPr>
        <p:txBody>
          <a:bodyPr/>
          <a:lstStyle>
            <a:lvl1pPr>
              <a:defRPr sz="3600" b="0" i="0">
                <a:solidFill>
                  <a:srgbClr val="001F2D"/>
                </a:solidFill>
                <a:latin typeface="+mj-lt"/>
                <a:cs typeface="Segoe UI Semibold" panose="020B0502040204020203" pitchFamily="34" charset="0"/>
              </a:defRPr>
            </a:lvl1pPr>
          </a:lstStyle>
          <a:p>
            <a:r>
              <a:rPr lang="en-US"/>
              <a:t>Click to edit Master title style</a:t>
            </a:r>
          </a:p>
        </p:txBody>
      </p:sp>
      <p:sp>
        <p:nvSpPr>
          <p:cNvPr id="11" name="Text Placeholder 11">
            <a:extLst>
              <a:ext uri="{FF2B5EF4-FFF2-40B4-BE49-F238E27FC236}">
                <a16:creationId xmlns:a16="http://schemas.microsoft.com/office/drawing/2014/main" id="{3C284B3A-DEE1-29EB-8131-8DF975DF34DC}"/>
              </a:ext>
            </a:extLst>
          </p:cNvPr>
          <p:cNvSpPr>
            <a:spLocks noGrp="1"/>
          </p:cNvSpPr>
          <p:nvPr>
            <p:ph type="body" sz="quarter" idx="16"/>
          </p:nvPr>
        </p:nvSpPr>
        <p:spPr>
          <a:xfrm>
            <a:off x="584200" y="1594155"/>
            <a:ext cx="3479071"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CF3D4312-BF2B-32E8-5504-BD03D020A7F6}"/>
              </a:ext>
            </a:extLst>
          </p:cNvPr>
          <p:cNvSpPr>
            <a:spLocks noGrp="1"/>
          </p:cNvSpPr>
          <p:nvPr>
            <p:ph type="body" sz="quarter" idx="15"/>
          </p:nvPr>
        </p:nvSpPr>
        <p:spPr>
          <a:xfrm>
            <a:off x="586390" y="2085764"/>
            <a:ext cx="347761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3" name="Text Placeholder 11">
            <a:extLst>
              <a:ext uri="{FF2B5EF4-FFF2-40B4-BE49-F238E27FC236}">
                <a16:creationId xmlns:a16="http://schemas.microsoft.com/office/drawing/2014/main" id="{17AB9DF2-C697-A678-389D-BE5F6AF6F25B}"/>
              </a:ext>
            </a:extLst>
          </p:cNvPr>
          <p:cNvSpPr>
            <a:spLocks noGrp="1"/>
          </p:cNvSpPr>
          <p:nvPr>
            <p:ph type="body" sz="quarter" idx="22"/>
          </p:nvPr>
        </p:nvSpPr>
        <p:spPr>
          <a:xfrm>
            <a:off x="4357547" y="1594155"/>
            <a:ext cx="3479071"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4" name="Text Placeholder 3">
            <a:extLst>
              <a:ext uri="{FF2B5EF4-FFF2-40B4-BE49-F238E27FC236}">
                <a16:creationId xmlns:a16="http://schemas.microsoft.com/office/drawing/2014/main" id="{C8ADB951-618D-18AA-AF3F-A625B8916844}"/>
              </a:ext>
            </a:extLst>
          </p:cNvPr>
          <p:cNvSpPr>
            <a:spLocks noGrp="1"/>
          </p:cNvSpPr>
          <p:nvPr>
            <p:ph type="body" sz="quarter" idx="23"/>
          </p:nvPr>
        </p:nvSpPr>
        <p:spPr>
          <a:xfrm>
            <a:off x="4359737" y="2085764"/>
            <a:ext cx="347761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8370441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losing slide_with Logo">
    <p:bg>
      <p:bgRef idx="1001">
        <a:schemeClr val="bg2"/>
      </p:bgRef>
    </p:bg>
    <p:spTree>
      <p:nvGrpSpPr>
        <p:cNvPr id="1" name=""/>
        <p:cNvGrpSpPr/>
        <p:nvPr/>
      </p:nvGrpSpPr>
      <p:grpSpPr>
        <a:xfrm>
          <a:off x="0" y="0"/>
          <a:ext cx="0" cy="0"/>
          <a:chOff x="0" y="0"/>
          <a:chExt cx="0" cy="0"/>
        </a:xfrm>
      </p:grpSpPr>
      <p:pic>
        <p:nvPicPr>
          <p:cNvPr id="8" name="Picture 7" descr="A close-up of a computer screen&#10;&#10;Description automatically generated">
            <a:extLst>
              <a:ext uri="{FF2B5EF4-FFF2-40B4-BE49-F238E27FC236}">
                <a16:creationId xmlns:a16="http://schemas.microsoft.com/office/drawing/2014/main" id="{2DB4627A-42AD-DD19-0422-DBBC9408E6AB}"/>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2" name="MS logo gray - EMF">
            <a:extLst>
              <a:ext uri="{FF2B5EF4-FFF2-40B4-BE49-F238E27FC236}">
                <a16:creationId xmlns:a16="http://schemas.microsoft.com/office/drawing/2014/main" id="{34855668-1A0A-E5EE-1D0F-97B30351BA0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5" name="Text Box 3"/>
          <p:cNvSpPr txBox="1">
            <a:spLocks noChangeArrowheads="1"/>
          </p:cNvSpPr>
          <p:nvPr userDrawn="1"/>
        </p:nvSpPr>
        <p:spPr bwMode="blackWhite">
          <a:xfrm>
            <a:off x="584200" y="6446520"/>
            <a:ext cx="8193024" cy="153888"/>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1000">
                <a:solidFill>
                  <a:schemeClr val="tx1"/>
                </a:solidFill>
                <a:cs typeface="Segoe UI" pitchFamily="34" charset="0"/>
              </a:rPr>
              <a:t>© Copyright Microsoft Corporation. All rights reserved. </a:t>
            </a:r>
          </a:p>
        </p:txBody>
      </p:sp>
      <p:sp>
        <p:nvSpPr>
          <p:cNvPr id="3" name="Title 1">
            <a:extLst>
              <a:ext uri="{FF2B5EF4-FFF2-40B4-BE49-F238E27FC236}">
                <a16:creationId xmlns:a16="http://schemas.microsoft.com/office/drawing/2014/main" id="{5072CE3E-C99E-C188-A13F-A0815FF096D2}"/>
              </a:ext>
            </a:extLst>
          </p:cNvPr>
          <p:cNvSpPr>
            <a:spLocks noGrp="1"/>
          </p:cNvSpPr>
          <p:nvPr>
            <p:ph type="title" hasCustomPrompt="1"/>
          </p:nvPr>
        </p:nvSpPr>
        <p:spPr>
          <a:xfrm>
            <a:off x="588262" y="-307777"/>
            <a:ext cx="8193024" cy="307777"/>
          </a:xfrm>
        </p:spPr>
        <p:txBody>
          <a:bodyPr/>
          <a:lstStyle>
            <a:lvl1pPr>
              <a:defRPr sz="2000" b="0" i="0">
                <a:solidFill>
                  <a:srgbClr val="001F2D"/>
                </a:solidFill>
                <a:latin typeface="+mj-lt"/>
                <a:cs typeface="Segoe UI Semibold" panose="020B0502040204020203" pitchFamily="34" charset="0"/>
              </a:defRPr>
            </a:lvl1pPr>
          </a:lstStyle>
          <a:p>
            <a:r>
              <a:rPr lang="en-US"/>
              <a:t>Final slide with logo</a:t>
            </a:r>
          </a:p>
        </p:txBody>
      </p:sp>
    </p:spTree>
    <p:extLst>
      <p:ext uri="{BB962C8B-B14F-4D97-AF65-F5344CB8AC3E}">
        <p14:creationId xmlns:p14="http://schemas.microsoft.com/office/powerpoint/2010/main" val="3668097764"/>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losing slide_with Logo">
    <p:bg>
      <p:bgRef idx="1001">
        <a:schemeClr val="bg2"/>
      </p:bgRef>
    </p:bg>
    <p:spTree>
      <p:nvGrpSpPr>
        <p:cNvPr id="1" name=""/>
        <p:cNvGrpSpPr/>
        <p:nvPr/>
      </p:nvGrpSpPr>
      <p:grpSpPr>
        <a:xfrm>
          <a:off x="0" y="0"/>
          <a:ext cx="0" cy="0"/>
          <a:chOff x="0" y="0"/>
          <a:chExt cx="0" cy="0"/>
        </a:xfrm>
      </p:grpSpPr>
      <p:pic>
        <p:nvPicPr>
          <p:cNvPr id="2" name="MS logo gray - EMF">
            <a:extLst>
              <a:ext uri="{FF2B5EF4-FFF2-40B4-BE49-F238E27FC236}">
                <a16:creationId xmlns:a16="http://schemas.microsoft.com/office/drawing/2014/main" id="{34855668-1A0A-E5EE-1D0F-97B30351BA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5" name="Text Box 3"/>
          <p:cNvSpPr txBox="1">
            <a:spLocks noChangeArrowheads="1"/>
          </p:cNvSpPr>
          <p:nvPr userDrawn="1"/>
        </p:nvSpPr>
        <p:spPr bwMode="blackWhite">
          <a:xfrm>
            <a:off x="584200" y="6446520"/>
            <a:ext cx="8193024" cy="153888"/>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1000">
                <a:solidFill>
                  <a:schemeClr val="tx1"/>
                </a:solidFill>
                <a:cs typeface="Segoe UI" pitchFamily="34" charset="0"/>
              </a:rPr>
              <a:t>© Copyright Microsoft Corporation. All rights reserved. </a:t>
            </a:r>
          </a:p>
        </p:txBody>
      </p:sp>
      <p:sp>
        <p:nvSpPr>
          <p:cNvPr id="3" name="Title 1">
            <a:extLst>
              <a:ext uri="{FF2B5EF4-FFF2-40B4-BE49-F238E27FC236}">
                <a16:creationId xmlns:a16="http://schemas.microsoft.com/office/drawing/2014/main" id="{5072CE3E-C99E-C188-A13F-A0815FF096D2}"/>
              </a:ext>
            </a:extLst>
          </p:cNvPr>
          <p:cNvSpPr>
            <a:spLocks noGrp="1"/>
          </p:cNvSpPr>
          <p:nvPr>
            <p:ph type="title" hasCustomPrompt="1"/>
          </p:nvPr>
        </p:nvSpPr>
        <p:spPr>
          <a:xfrm>
            <a:off x="588262" y="-307777"/>
            <a:ext cx="8193024" cy="307777"/>
          </a:xfrm>
        </p:spPr>
        <p:txBody>
          <a:bodyPr/>
          <a:lstStyle>
            <a:lvl1pPr>
              <a:defRPr sz="2000" b="0" i="0">
                <a:solidFill>
                  <a:srgbClr val="001F2D"/>
                </a:solidFill>
                <a:latin typeface="+mj-lt"/>
                <a:cs typeface="Segoe UI Semibold" panose="020B0502040204020203" pitchFamily="34" charset="0"/>
              </a:defRPr>
            </a:lvl1pPr>
          </a:lstStyle>
          <a:p>
            <a:r>
              <a:rPr lang="en-US"/>
              <a:t>Final slide with logo</a:t>
            </a:r>
          </a:p>
        </p:txBody>
      </p:sp>
    </p:spTree>
    <p:extLst>
      <p:ext uri="{BB962C8B-B14F-4D97-AF65-F5344CB8AC3E}">
        <p14:creationId xmlns:p14="http://schemas.microsoft.com/office/powerpoint/2010/main" val="83642078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3896249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3" name="Text Placeholder 4">
            <a:extLst>
              <a:ext uri="{FF2B5EF4-FFF2-40B4-BE49-F238E27FC236}">
                <a16:creationId xmlns:a16="http://schemas.microsoft.com/office/drawing/2014/main" id="{3134AA3C-2F0D-D667-86A9-3A48F0A2264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78195099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itle square photo 2">
    <p:bg>
      <p:bgPr>
        <a:solidFill>
          <a:srgbClr val="FFF8F3"/>
        </a:solidFill>
        <a:effectLst/>
      </p:bgPr>
    </p:bg>
    <p:spTree>
      <p:nvGrpSpPr>
        <p:cNvPr id="1" name=""/>
        <p:cNvGrpSpPr/>
        <p:nvPr/>
      </p:nvGrpSpPr>
      <p:grpSpPr>
        <a:xfrm>
          <a:off x="0" y="0"/>
          <a:ext cx="0" cy="0"/>
          <a:chOff x="0" y="0"/>
          <a:chExt cx="0" cy="0"/>
        </a:xfrm>
      </p:grpSpPr>
      <p:pic>
        <p:nvPicPr>
          <p:cNvPr id="4" name="Picture 3" descr="A close-up of a spiral&#10;&#10;Description automatically generated">
            <a:extLst>
              <a:ext uri="{FF2B5EF4-FFF2-40B4-BE49-F238E27FC236}">
                <a16:creationId xmlns:a16="http://schemas.microsoft.com/office/drawing/2014/main" id="{361D5F98-BDD8-425B-488B-22D9DCB8038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418D8C93-A68F-427F-AC31-AE3104AD1194}"/>
              </a:ext>
            </a:extLst>
          </p:cNvPr>
          <p:cNvSpPr/>
          <p:nvPr userDrawn="1"/>
        </p:nvSpPr>
        <p:spPr bwMode="auto">
          <a:xfrm>
            <a:off x="0" y="0"/>
            <a:ext cx="12192000" cy="6858000"/>
          </a:xfrm>
          <a:prstGeom prst="rect">
            <a:avLst/>
          </a:prstGeom>
          <a:solidFill>
            <a:schemeClr val="bg1">
              <a:alpha val="24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917984"/>
            <a:ext cx="7758903" cy="615553"/>
          </a:xfrm>
        </p:spPr>
        <p:txBody>
          <a:bodyPr wrap="square"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7752752"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gray - EMF" descr="Microsoft logo, gray text version">
            <a:extLst>
              <a:ext uri="{FF2B5EF4-FFF2-40B4-BE49-F238E27FC236}">
                <a16:creationId xmlns:a16="http://schemas.microsoft.com/office/drawing/2014/main" id="{D4D1E6E7-6980-34C8-5B50-9BC3D2B8E2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23408165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5" name="Picture 4" descr="A blue sky with white clouds&#10;&#10;AI-generated content may be incorrect.">
            <a:extLst>
              <a:ext uri="{FF2B5EF4-FFF2-40B4-BE49-F238E27FC236}">
                <a16:creationId xmlns:a16="http://schemas.microsoft.com/office/drawing/2014/main" id="{D06997A8-9B2A-B93C-F597-79B38162AF6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078085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58B1CC-7E89-FC8B-DE61-81B2927808E2}"/>
              </a:ext>
              <a:ext uri="{C183D7F6-B498-43B3-948B-1728B52AA6E4}">
                <adec:decorative xmlns:adec="http://schemas.microsoft.com/office/drawing/2017/decorative" val="1"/>
              </a:ext>
            </a:extLst>
          </p:cNvPr>
          <p:cNvPicPr>
            <a:picLocks noChangeAspect="1"/>
          </p:cNvPicPr>
          <p:nvPr userDrawn="1"/>
        </p:nvPicPr>
        <p:blipFill rotWithShape="1">
          <a:blip r:embed="rId2">
            <a:duotone>
              <a:prstClr val="black"/>
              <a:srgbClr val="FFF8F3">
                <a:tint val="45000"/>
                <a:satMod val="400000"/>
              </a:srgbClr>
            </a:duotone>
          </a:blip>
          <a:srcRect t="7440" b="52893"/>
          <a:stretch/>
        </p:blipFill>
        <p:spPr>
          <a:xfrm>
            <a:off x="0" y="0"/>
            <a:ext cx="12191999" cy="6857999"/>
          </a:xfrm>
          <a:prstGeom prst="round2SameRect">
            <a:avLst>
              <a:gd name="adj1" fmla="val 0"/>
              <a:gd name="adj2" fmla="val 0"/>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9840354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23595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pic>
        <p:nvPicPr>
          <p:cNvPr id="3" name="Picture 2" descr="A close-up of a curved object">
            <a:extLst>
              <a:ext uri="{FF2B5EF4-FFF2-40B4-BE49-F238E27FC236}">
                <a16:creationId xmlns:a16="http://schemas.microsoft.com/office/drawing/2014/main" id="{65978E02-7B42-4283-0732-A5ECD04C20F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FD9B2C81-3582-FD54-9197-2A2E6EA52FF9}"/>
              </a:ext>
            </a:extLst>
          </p:cNvPr>
          <p:cNvSpPr/>
          <p:nvPr userDrawn="1"/>
        </p:nvSpPr>
        <p:spPr bwMode="auto">
          <a:xfrm>
            <a:off x="0" y="0"/>
            <a:ext cx="8586216" cy="6858000"/>
          </a:xfrm>
          <a:prstGeom prst="rect">
            <a:avLst/>
          </a:prstGeom>
          <a:gradFill>
            <a:gsLst>
              <a:gs pos="0">
                <a:srgbClr val="FFF8F3"/>
              </a:gs>
              <a:gs pos="100000">
                <a:srgbClr val="FFF8F3">
                  <a:alpha val="0"/>
                </a:srgb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7595368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07777"/>
          </a:xfrm>
        </p:spPr>
        <p:txBody>
          <a:bodyPr tIns="0"/>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43163669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Scenario six steps">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B196B9EA-FBFB-4858-13AE-0D3B6A1BFE98}"/>
              </a:ext>
            </a:extLst>
          </p:cNvPr>
          <p:cNvSpPr>
            <a:spLocks/>
          </p:cNvSpPr>
          <p:nvPr userDrawn="1"/>
        </p:nvSpPr>
        <p:spPr bwMode="auto">
          <a:xfrm>
            <a:off x="2179638" y="304726"/>
            <a:ext cx="4582191" cy="526298"/>
          </a:xfrm>
          <a:prstGeom prst="roundRect">
            <a:avLst/>
          </a:prstGeom>
          <a:solidFill>
            <a:srgbClr val="DDEEF8"/>
          </a:solidFill>
          <a:ln>
            <a:solidFill>
              <a:schemeClr val="bg1"/>
            </a:solidFill>
            <a:headEnd type="none" w="med" len="med"/>
            <a:tailEnd type="none" w="med" len="med"/>
          </a:ln>
          <a:effectLst>
            <a:outerShdw blurRad="254000" algn="ctr" rotWithShape="0">
              <a:schemeClr val="bg1">
                <a:lumMod val="75000"/>
                <a:alpha val="3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11480" tIns="91440" rIns="91440" bIns="91440" numCol="1" spcCol="0" rtlCol="0" fromWordArt="0" anchor="ctr" anchorCtr="0" forceAA="0" compatLnSpc="1">
            <a:prstTxWarp prst="textNoShape">
              <a:avLst/>
            </a:prstTxWarp>
            <a:noAutofit/>
          </a:bodyPr>
          <a:lstStyle/>
          <a:p>
            <a:pPr marL="0" marR="0" lvl="0" indent="0" algn="l" defTabSz="932742" rtl="0" eaLnBrk="1" fontAlgn="auto" latinLnBrk="0" hangingPunct="1">
              <a:lnSpc>
                <a:spcPct val="100000"/>
              </a:lnSpc>
              <a:spcBef>
                <a:spcPts val="1200"/>
              </a:spcBef>
              <a:spcAft>
                <a:spcPts val="0"/>
              </a:spcAft>
              <a:buClrTx/>
              <a:buSzPct val="100000"/>
              <a:buFontTx/>
              <a:buNone/>
              <a:tabLst/>
              <a:defRPr/>
            </a:pPr>
            <a:endParaRPr kumimoji="0" lang="en-US" sz="18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14" name="TextBox 13">
            <a:extLst>
              <a:ext uri="{FF2B5EF4-FFF2-40B4-BE49-F238E27FC236}">
                <a16:creationId xmlns:a16="http://schemas.microsoft.com/office/drawing/2014/main" id="{0510B21A-B692-149F-D60C-5E53B60E00B6}"/>
              </a:ext>
            </a:extLst>
          </p:cNvPr>
          <p:cNvSpPr txBox="1">
            <a:spLocks/>
          </p:cNvSpPr>
          <p:nvPr userDrawn="1"/>
        </p:nvSpPr>
        <p:spPr>
          <a:xfrm>
            <a:off x="0" y="304726"/>
            <a:ext cx="2431247" cy="526298"/>
          </a:xfrm>
          <a:custGeom>
            <a:avLst/>
            <a:gdLst>
              <a:gd name="connsiteX0" fmla="*/ 1993 w 2431247"/>
              <a:gd name="connsiteY0" fmla="*/ 0 h 526298"/>
              <a:gd name="connsiteX1" fmla="*/ 2338766 w 2431247"/>
              <a:gd name="connsiteY1" fmla="*/ 0 h 526298"/>
              <a:gd name="connsiteX2" fmla="*/ 2431247 w 2431247"/>
              <a:gd name="connsiteY2" fmla="*/ 92481 h 526298"/>
              <a:gd name="connsiteX3" fmla="*/ 2431247 w 2431247"/>
              <a:gd name="connsiteY3" fmla="*/ 433817 h 526298"/>
              <a:gd name="connsiteX4" fmla="*/ 2338766 w 2431247"/>
              <a:gd name="connsiteY4" fmla="*/ 526298 h 526298"/>
              <a:gd name="connsiteX5" fmla="*/ 1993 w 2431247"/>
              <a:gd name="connsiteY5" fmla="*/ 526298 h 526298"/>
              <a:gd name="connsiteX6" fmla="*/ 0 w 2431247"/>
              <a:gd name="connsiteY6" fmla="*/ 525896 h 526298"/>
              <a:gd name="connsiteX7" fmla="*/ 0 w 2431247"/>
              <a:gd name="connsiteY7" fmla="*/ 402 h 52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1247" h="526298">
                <a:moveTo>
                  <a:pt x="1993" y="0"/>
                </a:moveTo>
                <a:lnTo>
                  <a:pt x="2338766" y="0"/>
                </a:lnTo>
                <a:cubicBezTo>
                  <a:pt x="2389842" y="0"/>
                  <a:pt x="2431247" y="41405"/>
                  <a:pt x="2431247" y="92481"/>
                </a:cubicBezTo>
                <a:lnTo>
                  <a:pt x="2431247" y="433817"/>
                </a:lnTo>
                <a:cubicBezTo>
                  <a:pt x="2431247" y="484893"/>
                  <a:pt x="2389842" y="526298"/>
                  <a:pt x="2338766" y="526298"/>
                </a:cubicBezTo>
                <a:lnTo>
                  <a:pt x="1993" y="526298"/>
                </a:lnTo>
                <a:lnTo>
                  <a:pt x="0" y="525896"/>
                </a:lnTo>
                <a:lnTo>
                  <a:pt x="0" y="402"/>
                </a:lnTo>
                <a:close/>
              </a:path>
            </a:pathLst>
          </a:custGeom>
          <a:gradFill flip="none" rotWithShape="1">
            <a:gsLst>
              <a:gs pos="35000">
                <a:srgbClr val="0078D4"/>
              </a:gs>
              <a:gs pos="0">
                <a:srgbClr val="C03BC4"/>
              </a:gs>
            </a:gsLst>
            <a:path path="circle">
              <a:fillToRect l="100000" t="100000"/>
            </a:path>
            <a:tileRect r="-100000" b="-100000"/>
          </a:gradFill>
          <a:effectLst/>
        </p:spPr>
        <p:txBody>
          <a:bodyPr vert="horz" wrap="square" lIns="310896" tIns="0" rIns="0" bIns="0" rtlCol="0" anchor="ctr" anchorCtr="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b="1" i="0" kern="1200" spc="0" baseline="0">
                <a:solidFill>
                  <a:srgbClr val="FFFFFF"/>
                </a:solidFill>
                <a:latin typeface="Segoe UI Semibold" panose="020B0502040204020203" pitchFamily="34" charset="0"/>
                <a:ea typeface="+mn-ea"/>
                <a:cs typeface="Segoe UI Semibold"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US" sz="2000" b="1"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37" name="Step 5 Top">
            <a:extLst>
              <a:ext uri="{FF2B5EF4-FFF2-40B4-BE49-F238E27FC236}">
                <a16:creationId xmlns:a16="http://schemas.microsoft.com/office/drawing/2014/main" id="{6A995B05-0623-381A-BC20-075E020B55FB}"/>
              </a:ext>
            </a:extLst>
          </p:cNvPr>
          <p:cNvSpPr>
            <a:spLocks noGrp="1"/>
          </p:cNvSpPr>
          <p:nvPr>
            <p:ph type="body" sz="quarter" idx="32"/>
          </p:nvPr>
        </p:nvSpPr>
        <p:spPr>
          <a:xfrm>
            <a:off x="311388" y="1026303"/>
            <a:ext cx="2431246" cy="1131079"/>
          </a:xfrm>
        </p:spPr>
        <p:txBody>
          <a:bodyPr lIns="0" tIns="0" rIns="0" bIns="0">
            <a:noAutofit/>
          </a:bodyPr>
          <a:lstStyle>
            <a:lvl1pPr marL="0" indent="0">
              <a:spcBef>
                <a:spcPts val="0"/>
              </a:spcBef>
              <a:buNone/>
              <a:defRPr kumimoji="0" lang="en-US" sz="1050" b="0" i="0" u="none" strike="noStrike" kern="100" cap="none" normalizeH="0" baseline="0" dirty="0">
                <a:ln>
                  <a:noFill/>
                </a:ln>
                <a:solidFill>
                  <a:schemeClr val="tx1"/>
                </a:solidFill>
                <a:effectLst/>
                <a:uLnTx/>
                <a:uFillTx/>
                <a:latin typeface="+mn-lt"/>
                <a:ea typeface="Aptos" panose="020B0004020202020204" pitchFamily="34" charset="0"/>
                <a:cs typeface="Times New Roman" panose="02020603050405020304" pitchFamily="18" charset="0"/>
              </a:defRPr>
            </a:lvl1pPr>
          </a:lstStyle>
          <a:p>
            <a:pPr marL="0" marR="0" lvl="0" indent="0" algn="l" defTabSz="914400" rtl="0" eaLnBrk="1" fontAlgn="auto" latinLnBrk="0" hangingPunct="1">
              <a:spcBef>
                <a:spcPts val="0"/>
              </a:spcBef>
              <a:spcAft>
                <a:spcPts val="0"/>
              </a:spcAft>
              <a:buClrTx/>
              <a:buSzTx/>
              <a:buFontTx/>
              <a:buNone/>
              <a:tabLst/>
              <a:defRPr/>
            </a:pPr>
            <a:r>
              <a:rPr lang="en-US"/>
              <a:t>Click to edit Master text styles</a:t>
            </a:r>
          </a:p>
        </p:txBody>
      </p:sp>
      <p:sp>
        <p:nvSpPr>
          <p:cNvPr id="71" name="Text Placeholder 70">
            <a:extLst>
              <a:ext uri="{FF2B5EF4-FFF2-40B4-BE49-F238E27FC236}">
                <a16:creationId xmlns:a16="http://schemas.microsoft.com/office/drawing/2014/main" id="{82157D41-F80D-AE68-F668-478CD741D476}"/>
              </a:ext>
            </a:extLst>
          </p:cNvPr>
          <p:cNvSpPr>
            <a:spLocks noGrp="1"/>
          </p:cNvSpPr>
          <p:nvPr>
            <p:ph type="body" sz="quarter" idx="33"/>
          </p:nvPr>
        </p:nvSpPr>
        <p:spPr>
          <a:xfrm>
            <a:off x="304796" y="413987"/>
            <a:ext cx="2057403" cy="307777"/>
          </a:xfrm>
        </p:spPr>
        <p:txBody>
          <a:bodyPr anchor="ctr"/>
          <a:lstStyle>
            <a:lvl1pPr marL="0" indent="0" algn="l" defTabSz="932742" rtl="0" eaLnBrk="1" latinLnBrk="0" hangingPunct="1">
              <a:lnSpc>
                <a:spcPct val="100000"/>
              </a:lnSpc>
              <a:spcBef>
                <a:spcPct val="0"/>
              </a:spcBef>
              <a:buNone/>
              <a:defRPr lang="en-US" sz="2000" b="0" kern="1200" cap="none" spc="-50" baseline="0" dirty="0">
                <a:ln w="3175">
                  <a:noFill/>
                </a:ln>
                <a:solidFill>
                  <a:schemeClr val="bg1"/>
                </a:solidFill>
                <a:effectLst/>
                <a:latin typeface="+mj-lt"/>
                <a:ea typeface="+mn-ea"/>
                <a:cs typeface="Segoe UI" pitchFamily="34" charset="0"/>
              </a:defRPr>
            </a:lvl1pPr>
            <a:lvl2pPr marL="228600" indent="0">
              <a:buNone/>
              <a:defRPr/>
            </a:lvl2pPr>
          </a:lstStyle>
          <a:p>
            <a:pPr lvl="0"/>
            <a:r>
              <a:rPr lang="en-US"/>
              <a:t>Click to edit</a:t>
            </a:r>
          </a:p>
        </p:txBody>
      </p:sp>
      <p:sp>
        <p:nvSpPr>
          <p:cNvPr id="75" name="Scenario Level">
            <a:extLst>
              <a:ext uri="{FF2B5EF4-FFF2-40B4-BE49-F238E27FC236}">
                <a16:creationId xmlns:a16="http://schemas.microsoft.com/office/drawing/2014/main" id="{1BB75DAB-4D8A-2933-BB52-0C94AA4816E3}"/>
              </a:ext>
            </a:extLst>
          </p:cNvPr>
          <p:cNvSpPr txBox="1"/>
          <p:nvPr userDrawn="1"/>
        </p:nvSpPr>
        <p:spPr>
          <a:xfrm>
            <a:off x="10895070" y="358721"/>
            <a:ext cx="992247" cy="15388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Segoe UI Semibold"/>
                <a:ea typeface="+mn-ea"/>
                <a:cs typeface="Segoe UI Semibold" panose="020B0502040204020203" pitchFamily="34" charset="0"/>
              </a:rPr>
              <a:t>Scenario level:</a:t>
            </a:r>
          </a:p>
        </p:txBody>
      </p:sp>
      <p:sp>
        <p:nvSpPr>
          <p:cNvPr id="5" name="Level">
            <a:extLst>
              <a:ext uri="{FF2B5EF4-FFF2-40B4-BE49-F238E27FC236}">
                <a16:creationId xmlns:a16="http://schemas.microsoft.com/office/drawing/2014/main" id="{D78A2D53-01ED-9D74-9712-451C6F321482}"/>
              </a:ext>
            </a:extLst>
          </p:cNvPr>
          <p:cNvSpPr>
            <a:spLocks noGrp="1"/>
          </p:cNvSpPr>
          <p:nvPr>
            <p:ph type="body" sz="quarter" idx="30"/>
          </p:nvPr>
        </p:nvSpPr>
        <p:spPr>
          <a:xfrm>
            <a:off x="10430351" y="521099"/>
            <a:ext cx="1456966" cy="175614"/>
          </a:xfrm>
        </p:spPr>
        <p:txBody>
          <a:bodyPr/>
          <a:lstStyle>
            <a:lvl1pPr marL="0" indent="0" algn="r">
              <a:spcBef>
                <a:spcPts val="0"/>
              </a:spcBef>
              <a:buNone/>
              <a:defRPr sz="1100" b="0" i="0" spc="0" baseline="0">
                <a:solidFill>
                  <a:srgbClr val="0078D4"/>
                </a:solidFill>
                <a:latin typeface="+mj-lt"/>
                <a:cs typeface="Segoe UI Semibold" panose="020B0502040204020203" pitchFamily="34" charset="0"/>
              </a:defRPr>
            </a:lvl1pPr>
            <a:lvl2pPr marL="228600" indent="0" algn="r">
              <a:spcBef>
                <a:spcPts val="0"/>
              </a:spcBef>
              <a:buNone/>
              <a:defRPr sz="1100" spc="-20" baseline="0">
                <a:solidFill>
                  <a:srgbClr val="B1B3B3"/>
                </a:solidFill>
              </a:defRPr>
            </a:lvl2pPr>
            <a:lvl3pPr algn="r">
              <a:defRPr/>
            </a:lvl3pPr>
            <a:lvl4pPr algn="r">
              <a:defRPr/>
            </a:lvl4pPr>
            <a:lvl5pPr algn="r">
              <a:defRPr/>
            </a:lvl5pPr>
          </a:lstStyle>
          <a:p>
            <a:r>
              <a:rPr lang="en-US"/>
              <a:t>Click to edit </a:t>
            </a:r>
          </a:p>
        </p:txBody>
      </p:sp>
      <p:sp>
        <p:nvSpPr>
          <p:cNvPr id="84" name="Available with">
            <a:extLst>
              <a:ext uri="{FF2B5EF4-FFF2-40B4-BE49-F238E27FC236}">
                <a16:creationId xmlns:a16="http://schemas.microsoft.com/office/drawing/2014/main" id="{8D8427AA-F015-D373-46E2-2EB1053D80CE}"/>
              </a:ext>
            </a:extLst>
          </p:cNvPr>
          <p:cNvSpPr txBox="1"/>
          <p:nvPr userDrawn="1"/>
        </p:nvSpPr>
        <p:spPr>
          <a:xfrm>
            <a:off x="9126798" y="358721"/>
            <a:ext cx="992247" cy="15388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Segoe UI Semibold"/>
                <a:ea typeface="+mn-ea"/>
                <a:cs typeface="Segoe UI Semibold" panose="020B0502040204020203" pitchFamily="34" charset="0"/>
              </a:rPr>
              <a:t>Available with:</a:t>
            </a:r>
          </a:p>
        </p:txBody>
      </p:sp>
      <p:sp>
        <p:nvSpPr>
          <p:cNvPr id="103" name="Licenses">
            <a:extLst>
              <a:ext uri="{FF2B5EF4-FFF2-40B4-BE49-F238E27FC236}">
                <a16:creationId xmlns:a16="http://schemas.microsoft.com/office/drawing/2014/main" id="{6B562108-00FE-5F42-7550-13BB7DE58EA1}"/>
              </a:ext>
            </a:extLst>
          </p:cNvPr>
          <p:cNvSpPr>
            <a:spLocks noGrp="1"/>
          </p:cNvSpPr>
          <p:nvPr>
            <p:ph type="body" sz="quarter" idx="17"/>
          </p:nvPr>
        </p:nvSpPr>
        <p:spPr>
          <a:xfrm>
            <a:off x="7149557" y="521100"/>
            <a:ext cx="2969488" cy="169277"/>
          </a:xfrm>
        </p:spPr>
        <p:txBody>
          <a:bodyPr/>
          <a:lstStyle>
            <a:lvl1pPr marL="0" indent="0" algn="r">
              <a:spcBef>
                <a:spcPts val="0"/>
              </a:spcBef>
              <a:buNone/>
              <a:defRPr sz="1100" b="0" i="0" spc="0" baseline="0">
                <a:solidFill>
                  <a:srgbClr val="C03BC4"/>
                </a:solidFill>
                <a:latin typeface="+mj-lt"/>
                <a:cs typeface="Segoe UI Semibold" panose="020B0502040204020203" pitchFamily="34" charset="0"/>
              </a:defRPr>
            </a:lvl1pPr>
            <a:lvl2pPr marL="228600" indent="0" algn="r">
              <a:spcBef>
                <a:spcPts val="0"/>
              </a:spcBef>
              <a:buNone/>
              <a:defRPr sz="1100" spc="-20" baseline="0">
                <a:solidFill>
                  <a:srgbClr val="B1B3B3"/>
                </a:solidFill>
              </a:defRPr>
            </a:lvl2pPr>
            <a:lvl3pPr algn="r">
              <a:defRPr/>
            </a:lvl3pPr>
            <a:lvl4pPr algn="r">
              <a:defRPr/>
            </a:lvl4pPr>
            <a:lvl5pPr algn="r">
              <a:defRPr/>
            </a:lvl5pPr>
          </a:lstStyle>
          <a:p>
            <a:pPr lvl="0"/>
            <a:r>
              <a:rPr lang="en-US"/>
              <a:t>Click to edit</a:t>
            </a:r>
          </a:p>
        </p:txBody>
      </p:sp>
      <p:cxnSp>
        <p:nvCxnSpPr>
          <p:cNvPr id="86" name="Straight Connector 85">
            <a:extLst>
              <a:ext uri="{FF2B5EF4-FFF2-40B4-BE49-F238E27FC236}">
                <a16:creationId xmlns:a16="http://schemas.microsoft.com/office/drawing/2014/main" id="{4216CED8-8F45-B380-FB1B-B9408979340F}"/>
              </a:ext>
            </a:extLst>
          </p:cNvPr>
          <p:cNvCxnSpPr/>
          <p:nvPr userDrawn="1"/>
        </p:nvCxnSpPr>
        <p:spPr>
          <a:xfrm>
            <a:off x="10357789" y="358721"/>
            <a:ext cx="0" cy="331655"/>
          </a:xfrm>
          <a:prstGeom prst="line">
            <a:avLst/>
          </a:prstGeom>
          <a:ln>
            <a:solidFill>
              <a:srgbClr val="B1B3B3"/>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0" name="Title 12">
            <a:extLst>
              <a:ext uri="{FF2B5EF4-FFF2-40B4-BE49-F238E27FC236}">
                <a16:creationId xmlns:a16="http://schemas.microsoft.com/office/drawing/2014/main" id="{26B05CF8-4E6B-B8CC-5AA9-B8ED44639968}"/>
              </a:ext>
            </a:extLst>
          </p:cNvPr>
          <p:cNvSpPr>
            <a:spLocks noGrp="1"/>
          </p:cNvSpPr>
          <p:nvPr>
            <p:ph type="title"/>
          </p:nvPr>
        </p:nvSpPr>
        <p:spPr>
          <a:xfrm>
            <a:off x="2492556" y="429376"/>
            <a:ext cx="4144817" cy="276999"/>
          </a:xfrm>
        </p:spPr>
        <p:txBody>
          <a:bodyPr anchor="ctr"/>
          <a:lstStyle>
            <a:lvl1pPr>
              <a:defRPr lang="en-US" sz="1800" b="0" kern="1200" cap="none" spc="-50" baseline="0" dirty="0">
                <a:ln w="3175">
                  <a:noFill/>
                </a:ln>
                <a:solidFill>
                  <a:schemeClr val="tx1"/>
                </a:solidFill>
                <a:effectLst/>
                <a:latin typeface="+mj-lt"/>
                <a:ea typeface="+mn-ea"/>
                <a:cs typeface="Segoe UI" panose="020B0502040204020203" pitchFamily="34" charset="0"/>
              </a:defRPr>
            </a:lvl1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pPr>
            <a:r>
              <a:rPr lang="en-US"/>
              <a:t>Click to edit</a:t>
            </a:r>
          </a:p>
        </p:txBody>
      </p:sp>
      <p:sp>
        <p:nvSpPr>
          <p:cNvPr id="74" name="Rectangle: Top Corners Rounded 73">
            <a:extLst>
              <a:ext uri="{FF2B5EF4-FFF2-40B4-BE49-F238E27FC236}">
                <a16:creationId xmlns:a16="http://schemas.microsoft.com/office/drawing/2014/main" id="{9C693E26-EC61-AEAC-C1C4-733CBC83CC4A}"/>
              </a:ext>
            </a:extLst>
          </p:cNvPr>
          <p:cNvSpPr>
            <a:spLocks/>
          </p:cNvSpPr>
          <p:nvPr userDrawn="1"/>
        </p:nvSpPr>
        <p:spPr bwMode="auto">
          <a:xfrm rot="16200000" flipV="1">
            <a:off x="6107793" y="-1681313"/>
            <a:ext cx="2612241" cy="8679949"/>
          </a:xfrm>
          <a:custGeom>
            <a:avLst/>
            <a:gdLst>
              <a:gd name="connsiteX0" fmla="*/ 163683 w 2612241"/>
              <a:gd name="connsiteY0" fmla="*/ 0 h 8666696"/>
              <a:gd name="connsiteX1" fmla="*/ 2448558 w 2612241"/>
              <a:gd name="connsiteY1" fmla="*/ 0 h 8666696"/>
              <a:gd name="connsiteX2" fmla="*/ 2612241 w 2612241"/>
              <a:gd name="connsiteY2" fmla="*/ 163683 h 8666696"/>
              <a:gd name="connsiteX3" fmla="*/ 2612241 w 2612241"/>
              <a:gd name="connsiteY3" fmla="*/ 8666696 h 8666696"/>
              <a:gd name="connsiteX4" fmla="*/ 2612241 w 2612241"/>
              <a:gd name="connsiteY4" fmla="*/ 8666696 h 8666696"/>
              <a:gd name="connsiteX5" fmla="*/ 0 w 2612241"/>
              <a:gd name="connsiteY5" fmla="*/ 8666696 h 8666696"/>
              <a:gd name="connsiteX6" fmla="*/ 0 w 2612241"/>
              <a:gd name="connsiteY6" fmla="*/ 8666696 h 8666696"/>
              <a:gd name="connsiteX7" fmla="*/ 0 w 2612241"/>
              <a:gd name="connsiteY7" fmla="*/ 163683 h 8666696"/>
              <a:gd name="connsiteX8" fmla="*/ 163683 w 2612241"/>
              <a:gd name="connsiteY8" fmla="*/ 0 h 8666696"/>
              <a:gd name="connsiteX0" fmla="*/ 0 w 2612241"/>
              <a:gd name="connsiteY0" fmla="*/ 8666696 h 8758136"/>
              <a:gd name="connsiteX1" fmla="*/ 0 w 2612241"/>
              <a:gd name="connsiteY1" fmla="*/ 163683 h 8758136"/>
              <a:gd name="connsiteX2" fmla="*/ 163683 w 2612241"/>
              <a:gd name="connsiteY2" fmla="*/ 0 h 8758136"/>
              <a:gd name="connsiteX3" fmla="*/ 2448558 w 2612241"/>
              <a:gd name="connsiteY3" fmla="*/ 0 h 8758136"/>
              <a:gd name="connsiteX4" fmla="*/ 2612241 w 2612241"/>
              <a:gd name="connsiteY4" fmla="*/ 163683 h 8758136"/>
              <a:gd name="connsiteX5" fmla="*/ 2612241 w 2612241"/>
              <a:gd name="connsiteY5" fmla="*/ 8666696 h 8758136"/>
              <a:gd name="connsiteX6" fmla="*/ 2612241 w 2612241"/>
              <a:gd name="connsiteY6" fmla="*/ 8666696 h 8758136"/>
              <a:gd name="connsiteX7" fmla="*/ 0 w 2612241"/>
              <a:gd name="connsiteY7" fmla="*/ 8666696 h 8758136"/>
              <a:gd name="connsiteX8" fmla="*/ 91440 w 2612241"/>
              <a:gd name="connsiteY8" fmla="*/ 8758136 h 8758136"/>
              <a:gd name="connsiteX0" fmla="*/ 0 w 2612241"/>
              <a:gd name="connsiteY0" fmla="*/ 8666696 h 8666696"/>
              <a:gd name="connsiteX1" fmla="*/ 0 w 2612241"/>
              <a:gd name="connsiteY1" fmla="*/ 163683 h 8666696"/>
              <a:gd name="connsiteX2" fmla="*/ 163683 w 2612241"/>
              <a:gd name="connsiteY2" fmla="*/ 0 h 8666696"/>
              <a:gd name="connsiteX3" fmla="*/ 2448558 w 2612241"/>
              <a:gd name="connsiteY3" fmla="*/ 0 h 8666696"/>
              <a:gd name="connsiteX4" fmla="*/ 2612241 w 2612241"/>
              <a:gd name="connsiteY4" fmla="*/ 163683 h 8666696"/>
              <a:gd name="connsiteX5" fmla="*/ 2612241 w 2612241"/>
              <a:gd name="connsiteY5" fmla="*/ 8666696 h 8666696"/>
              <a:gd name="connsiteX6" fmla="*/ 2612241 w 2612241"/>
              <a:gd name="connsiteY6" fmla="*/ 8666696 h 8666696"/>
              <a:gd name="connsiteX7" fmla="*/ 0 w 2612241"/>
              <a:gd name="connsiteY7" fmla="*/ 8666696 h 8666696"/>
              <a:gd name="connsiteX0" fmla="*/ 0 w 2612241"/>
              <a:gd name="connsiteY0" fmla="*/ 8666696 h 8666696"/>
              <a:gd name="connsiteX1" fmla="*/ 0 w 2612241"/>
              <a:gd name="connsiteY1" fmla="*/ 163683 h 8666696"/>
              <a:gd name="connsiteX2" fmla="*/ 163683 w 2612241"/>
              <a:gd name="connsiteY2" fmla="*/ 0 h 8666696"/>
              <a:gd name="connsiteX3" fmla="*/ 2448558 w 2612241"/>
              <a:gd name="connsiteY3" fmla="*/ 0 h 8666696"/>
              <a:gd name="connsiteX4" fmla="*/ 2612241 w 2612241"/>
              <a:gd name="connsiteY4" fmla="*/ 163683 h 8666696"/>
              <a:gd name="connsiteX5" fmla="*/ 2612241 w 2612241"/>
              <a:gd name="connsiteY5" fmla="*/ 8666696 h 8666696"/>
              <a:gd name="connsiteX6" fmla="*/ 2612241 w 2612241"/>
              <a:gd name="connsiteY6" fmla="*/ 8666696 h 866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2241" h="8666696">
                <a:moveTo>
                  <a:pt x="0" y="8666696"/>
                </a:moveTo>
                <a:lnTo>
                  <a:pt x="0" y="163683"/>
                </a:lnTo>
                <a:cubicBezTo>
                  <a:pt x="0" y="73283"/>
                  <a:pt x="73283" y="0"/>
                  <a:pt x="163683" y="0"/>
                </a:cubicBezTo>
                <a:lnTo>
                  <a:pt x="2448558" y="0"/>
                </a:lnTo>
                <a:cubicBezTo>
                  <a:pt x="2538958" y="0"/>
                  <a:pt x="2612241" y="73283"/>
                  <a:pt x="2612241" y="163683"/>
                </a:cubicBezTo>
                <a:lnTo>
                  <a:pt x="2612241" y="8666696"/>
                </a:lnTo>
                <a:lnTo>
                  <a:pt x="2612241" y="8666696"/>
                </a:lnTo>
              </a:path>
            </a:pathLst>
          </a:custGeom>
          <a:ln w="15875" cap="flat">
            <a:gradFill flip="none" rotWithShape="1">
              <a:gsLst>
                <a:gs pos="0">
                  <a:srgbClr val="0078D4"/>
                </a:gs>
                <a:gs pos="100000">
                  <a:schemeClr val="accent3"/>
                </a:gs>
              </a:gsLst>
              <a:lin ang="1620000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nvGrpSpPr>
          <p:cNvPr id="45" name="Group 44">
            <a:extLst>
              <a:ext uri="{FF2B5EF4-FFF2-40B4-BE49-F238E27FC236}">
                <a16:creationId xmlns:a16="http://schemas.microsoft.com/office/drawing/2014/main" id="{68467A5F-7BA2-6E3A-1EFE-31FAA4F5B267}"/>
              </a:ext>
              <a:ext uri="{C183D7F6-B498-43B3-948B-1728B52AA6E4}">
                <adec:decorative xmlns:adec="http://schemas.microsoft.com/office/drawing/2017/decorative" val="1"/>
              </a:ext>
            </a:extLst>
          </p:cNvPr>
          <p:cNvGrpSpPr/>
          <p:nvPr userDrawn="1"/>
        </p:nvGrpSpPr>
        <p:grpSpPr>
          <a:xfrm>
            <a:off x="5805591" y="1247214"/>
            <a:ext cx="210652" cy="210652"/>
            <a:chOff x="5214995" y="-1168400"/>
            <a:chExt cx="431800" cy="431800"/>
          </a:xfrm>
        </p:grpSpPr>
        <p:sp>
          <p:nvSpPr>
            <p:cNvPr id="46" name="Oval 45">
              <a:extLst>
                <a:ext uri="{FF2B5EF4-FFF2-40B4-BE49-F238E27FC236}">
                  <a16:creationId xmlns:a16="http://schemas.microsoft.com/office/drawing/2014/main" id="{1514AE07-2437-886C-64BF-90FCDB18900D}"/>
                </a:ext>
              </a:extLst>
            </p:cNvPr>
            <p:cNvSpPr/>
            <p:nvPr/>
          </p:nvSpPr>
          <p:spPr bwMode="auto">
            <a:xfrm>
              <a:off x="5214995" y="-1168400"/>
              <a:ext cx="431800" cy="431800"/>
            </a:xfrm>
            <a:prstGeom prst="ellipse">
              <a:avLst/>
            </a:prstGeom>
            <a:gradFill flip="none" rotWithShape="1">
              <a:gsLst>
                <a:gs pos="60000">
                  <a:srgbClr val="0078D4"/>
                </a:gs>
                <a:gs pos="4000">
                  <a:srgbClr val="C03BC4"/>
                </a:gs>
              </a:gsLst>
              <a:path path="circle">
                <a:fillToRect l="100000" t="100000"/>
              </a:path>
              <a:tileRect r="-100000" b="-100000"/>
            </a:gradFill>
            <a:ln w="15875">
              <a:solidFill>
                <a:schemeClr val="bg1"/>
              </a:solidFill>
            </a:ln>
            <a:effectLst>
              <a:outerShdw blurRad="254000" algn="ctr" rotWithShape="0">
                <a:schemeClr val="bg1">
                  <a:lumMod val="75000"/>
                  <a:alpha val="30000"/>
                </a:schemeClr>
              </a:outerShdw>
            </a:effectLst>
          </p:spPr>
          <p:txBody>
            <a:bodyPr vert="horz" wrap="square" lIns="320040" tIns="0" rIns="0" bIns="0" rtlCol="0" anchor="ctr" anchorCtr="0">
              <a:noAutofit/>
            </a:bodyPr>
            <a:lstStyle/>
            <a:p>
              <a:pPr marL="0" marR="0" lvl="0" indent="0" algn="l" defTabSz="932742" rtl="0" eaLnBrk="1" fontAlgn="auto" latinLnBrk="0" hangingPunct="1">
                <a:lnSpc>
                  <a:spcPct val="100000"/>
                </a:lnSpc>
                <a:spcBef>
                  <a:spcPct val="20000"/>
                </a:spcBef>
                <a:spcAft>
                  <a:spcPts val="0"/>
                </a:spcAft>
                <a:buClrTx/>
                <a:buSzPct val="90000"/>
                <a:buFontTx/>
                <a:buNone/>
                <a:tabLst/>
                <a:defRPr/>
              </a:pPr>
              <a:endParaRPr kumimoji="0" lang="en-US" sz="2000" b="1" i="0" u="none" strike="noStrike" kern="1200" cap="none" spc="0" normalizeH="0" baseline="0" noProof="0">
                <a:ln>
                  <a:noFill/>
                </a:ln>
                <a:solidFill>
                  <a:srgbClr val="FFFFFF"/>
                </a:solidFill>
                <a:effectLst/>
                <a:uLnTx/>
                <a:uFillTx/>
                <a:latin typeface="Segoe UI Semibold"/>
                <a:ea typeface="+mn-ea"/>
                <a:cs typeface="Segoe UI Semibold" panose="020B0502040204020203" pitchFamily="34" charset="0"/>
              </a:endParaRPr>
            </a:p>
          </p:txBody>
        </p:sp>
        <p:sp>
          <p:nvSpPr>
            <p:cNvPr id="47" name="Rectangle 89">
              <a:extLst>
                <a:ext uri="{FF2B5EF4-FFF2-40B4-BE49-F238E27FC236}">
                  <a16:creationId xmlns:a16="http://schemas.microsoft.com/office/drawing/2014/main" id="{F1304105-F302-1DA2-7A52-41BBBCC44EED}"/>
                </a:ext>
              </a:extLst>
            </p:cNvPr>
            <p:cNvSpPr/>
            <p:nvPr/>
          </p:nvSpPr>
          <p:spPr bwMode="auto">
            <a:xfrm rot="2700000">
              <a:off x="5334303" y="-1026795"/>
              <a:ext cx="148589" cy="148589"/>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25400" cap="rnd">
              <a:solidFill>
                <a:schemeClr val="bg1"/>
              </a:soli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57" name="Group 56">
            <a:extLst>
              <a:ext uri="{FF2B5EF4-FFF2-40B4-BE49-F238E27FC236}">
                <a16:creationId xmlns:a16="http://schemas.microsoft.com/office/drawing/2014/main" id="{5C32FE7B-F07D-C499-EA83-97D8A5B9D99A}"/>
              </a:ext>
              <a:ext uri="{C183D7F6-B498-43B3-948B-1728B52AA6E4}">
                <adec:decorative xmlns:adec="http://schemas.microsoft.com/office/drawing/2017/decorative" val="1"/>
              </a:ext>
            </a:extLst>
          </p:cNvPr>
          <p:cNvGrpSpPr/>
          <p:nvPr userDrawn="1"/>
        </p:nvGrpSpPr>
        <p:grpSpPr>
          <a:xfrm>
            <a:off x="8689384" y="1247214"/>
            <a:ext cx="210652" cy="210652"/>
            <a:chOff x="5214995" y="-1168400"/>
            <a:chExt cx="431800" cy="431800"/>
          </a:xfrm>
        </p:grpSpPr>
        <p:sp>
          <p:nvSpPr>
            <p:cNvPr id="58" name="Oval 57">
              <a:extLst>
                <a:ext uri="{FF2B5EF4-FFF2-40B4-BE49-F238E27FC236}">
                  <a16:creationId xmlns:a16="http://schemas.microsoft.com/office/drawing/2014/main" id="{4D7ABAD2-6246-A1F3-5E86-044B3D8C3074}"/>
                </a:ext>
              </a:extLst>
            </p:cNvPr>
            <p:cNvSpPr/>
            <p:nvPr/>
          </p:nvSpPr>
          <p:spPr bwMode="auto">
            <a:xfrm>
              <a:off x="5214995" y="-1168400"/>
              <a:ext cx="431800" cy="431800"/>
            </a:xfrm>
            <a:prstGeom prst="ellipse">
              <a:avLst/>
            </a:prstGeom>
            <a:gradFill flip="none" rotWithShape="1">
              <a:gsLst>
                <a:gs pos="60000">
                  <a:srgbClr val="0078D4"/>
                </a:gs>
                <a:gs pos="4000">
                  <a:srgbClr val="C03BC4"/>
                </a:gs>
              </a:gsLst>
              <a:path path="circle">
                <a:fillToRect l="100000" t="100000"/>
              </a:path>
              <a:tileRect r="-100000" b="-100000"/>
            </a:gradFill>
            <a:ln w="15875">
              <a:solidFill>
                <a:schemeClr val="bg1"/>
              </a:solidFill>
            </a:ln>
            <a:effectLst>
              <a:outerShdw blurRad="254000" algn="ctr" rotWithShape="0">
                <a:schemeClr val="bg1">
                  <a:lumMod val="75000"/>
                  <a:alpha val="30000"/>
                </a:schemeClr>
              </a:outerShdw>
            </a:effectLst>
          </p:spPr>
          <p:txBody>
            <a:bodyPr vert="horz" wrap="square" lIns="320040" tIns="0" rIns="0" bIns="0" rtlCol="0" anchor="ctr" anchorCtr="0">
              <a:noAutofit/>
            </a:bodyPr>
            <a:lstStyle/>
            <a:p>
              <a:pPr marL="0" marR="0" lvl="0" indent="0" algn="l" defTabSz="932742" rtl="0" eaLnBrk="1" fontAlgn="auto" latinLnBrk="0" hangingPunct="1">
                <a:lnSpc>
                  <a:spcPct val="100000"/>
                </a:lnSpc>
                <a:spcBef>
                  <a:spcPct val="20000"/>
                </a:spcBef>
                <a:spcAft>
                  <a:spcPts val="0"/>
                </a:spcAft>
                <a:buClrTx/>
                <a:buSzPct val="90000"/>
                <a:buFontTx/>
                <a:buNone/>
                <a:tabLst/>
                <a:defRPr/>
              </a:pPr>
              <a:endParaRPr kumimoji="0" lang="en-US" sz="2000" b="1" i="0" u="none" strike="noStrike" kern="1200" cap="none" spc="0" normalizeH="0" baseline="0" noProof="0">
                <a:ln>
                  <a:noFill/>
                </a:ln>
                <a:solidFill>
                  <a:srgbClr val="FFFFFF"/>
                </a:solidFill>
                <a:effectLst/>
                <a:uLnTx/>
                <a:uFillTx/>
                <a:latin typeface="Segoe UI Semibold"/>
                <a:ea typeface="+mn-ea"/>
                <a:cs typeface="Segoe UI Semibold" panose="020B0502040204020203" pitchFamily="34" charset="0"/>
              </a:endParaRPr>
            </a:p>
          </p:txBody>
        </p:sp>
        <p:sp>
          <p:nvSpPr>
            <p:cNvPr id="59" name="Rectangle 89">
              <a:extLst>
                <a:ext uri="{FF2B5EF4-FFF2-40B4-BE49-F238E27FC236}">
                  <a16:creationId xmlns:a16="http://schemas.microsoft.com/office/drawing/2014/main" id="{0E6F2315-5317-6C1E-5DF8-4BE9FE7C7CA6}"/>
                </a:ext>
              </a:extLst>
            </p:cNvPr>
            <p:cNvSpPr/>
            <p:nvPr/>
          </p:nvSpPr>
          <p:spPr bwMode="auto">
            <a:xfrm rot="2700000">
              <a:off x="5334303" y="-1026795"/>
              <a:ext cx="148589" cy="148589"/>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25400" cap="rnd">
              <a:solidFill>
                <a:schemeClr val="bg1"/>
              </a:soli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60" name="Group 59">
            <a:extLst>
              <a:ext uri="{FF2B5EF4-FFF2-40B4-BE49-F238E27FC236}">
                <a16:creationId xmlns:a16="http://schemas.microsoft.com/office/drawing/2014/main" id="{39B13FA4-84C5-6F46-C1BB-22875F9B20B8}"/>
              </a:ext>
              <a:ext uri="{C183D7F6-B498-43B3-948B-1728B52AA6E4}">
                <adec:decorative xmlns:adec="http://schemas.microsoft.com/office/drawing/2017/decorative" val="1"/>
              </a:ext>
            </a:extLst>
          </p:cNvPr>
          <p:cNvGrpSpPr/>
          <p:nvPr userDrawn="1"/>
        </p:nvGrpSpPr>
        <p:grpSpPr>
          <a:xfrm rot="5400000">
            <a:off x="11648565" y="3486389"/>
            <a:ext cx="210652" cy="210652"/>
            <a:chOff x="5214995" y="-1168400"/>
            <a:chExt cx="431800" cy="431800"/>
          </a:xfrm>
        </p:grpSpPr>
        <p:sp>
          <p:nvSpPr>
            <p:cNvPr id="61" name="Oval 60">
              <a:extLst>
                <a:ext uri="{FF2B5EF4-FFF2-40B4-BE49-F238E27FC236}">
                  <a16:creationId xmlns:a16="http://schemas.microsoft.com/office/drawing/2014/main" id="{47D4A430-8084-5075-B04A-2E8CDD118B76}"/>
                </a:ext>
              </a:extLst>
            </p:cNvPr>
            <p:cNvSpPr/>
            <p:nvPr/>
          </p:nvSpPr>
          <p:spPr bwMode="auto">
            <a:xfrm>
              <a:off x="5214995" y="-1168400"/>
              <a:ext cx="431800" cy="431800"/>
            </a:xfrm>
            <a:prstGeom prst="ellipse">
              <a:avLst/>
            </a:prstGeom>
            <a:gradFill flip="none" rotWithShape="1">
              <a:gsLst>
                <a:gs pos="60000">
                  <a:srgbClr val="0078D4"/>
                </a:gs>
                <a:gs pos="4000">
                  <a:srgbClr val="C03BC4"/>
                </a:gs>
              </a:gsLst>
              <a:path path="circle">
                <a:fillToRect l="100000" t="100000"/>
              </a:path>
              <a:tileRect r="-100000" b="-100000"/>
            </a:gradFill>
            <a:ln w="15875">
              <a:solidFill>
                <a:schemeClr val="bg1"/>
              </a:solidFill>
            </a:ln>
            <a:effectLst>
              <a:outerShdw blurRad="254000" algn="ctr" rotWithShape="0">
                <a:schemeClr val="bg1">
                  <a:lumMod val="75000"/>
                  <a:alpha val="30000"/>
                </a:schemeClr>
              </a:outerShdw>
            </a:effectLst>
          </p:spPr>
          <p:txBody>
            <a:bodyPr vert="horz" wrap="square" lIns="320040" tIns="0" rIns="0" bIns="0" rtlCol="0" anchor="ctr" anchorCtr="0">
              <a:noAutofit/>
            </a:bodyPr>
            <a:lstStyle/>
            <a:p>
              <a:pPr marL="0" marR="0" lvl="0" indent="0" algn="l" defTabSz="932742" rtl="0" eaLnBrk="1" fontAlgn="auto" latinLnBrk="0" hangingPunct="1">
                <a:lnSpc>
                  <a:spcPct val="100000"/>
                </a:lnSpc>
                <a:spcBef>
                  <a:spcPct val="20000"/>
                </a:spcBef>
                <a:spcAft>
                  <a:spcPts val="0"/>
                </a:spcAft>
                <a:buClrTx/>
                <a:buSzPct val="90000"/>
                <a:buFontTx/>
                <a:buNone/>
                <a:tabLst/>
                <a:defRPr/>
              </a:pPr>
              <a:endParaRPr kumimoji="0" lang="en-US" sz="2000" b="1" i="0" u="none" strike="noStrike" kern="1200" cap="none" spc="0" normalizeH="0" baseline="0" noProof="0">
                <a:ln>
                  <a:noFill/>
                </a:ln>
                <a:solidFill>
                  <a:srgbClr val="FFFFFF"/>
                </a:solidFill>
                <a:effectLst/>
                <a:uLnTx/>
                <a:uFillTx/>
                <a:latin typeface="Segoe UI Semibold"/>
                <a:ea typeface="+mn-ea"/>
                <a:cs typeface="Segoe UI Semibold" panose="020B0502040204020203" pitchFamily="34" charset="0"/>
              </a:endParaRPr>
            </a:p>
          </p:txBody>
        </p:sp>
        <p:sp>
          <p:nvSpPr>
            <p:cNvPr id="62" name="Rectangle 89">
              <a:extLst>
                <a:ext uri="{FF2B5EF4-FFF2-40B4-BE49-F238E27FC236}">
                  <a16:creationId xmlns:a16="http://schemas.microsoft.com/office/drawing/2014/main" id="{ABE5358E-92F9-96A5-6FDB-150E91A8AF78}"/>
                </a:ext>
              </a:extLst>
            </p:cNvPr>
            <p:cNvSpPr/>
            <p:nvPr/>
          </p:nvSpPr>
          <p:spPr bwMode="auto">
            <a:xfrm rot="2700000">
              <a:off x="5334303" y="-1026795"/>
              <a:ext cx="148589" cy="148589"/>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25400" cap="rnd">
              <a:solidFill>
                <a:schemeClr val="bg1"/>
              </a:soli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63" name="Group 62">
            <a:extLst>
              <a:ext uri="{FF2B5EF4-FFF2-40B4-BE49-F238E27FC236}">
                <a16:creationId xmlns:a16="http://schemas.microsoft.com/office/drawing/2014/main" id="{EFFD46EF-67A1-2B45-C906-05C4ACC2DA34}"/>
              </a:ext>
              <a:ext uri="{C183D7F6-B498-43B3-948B-1728B52AA6E4}">
                <adec:decorative xmlns:adec="http://schemas.microsoft.com/office/drawing/2017/decorative" val="1"/>
              </a:ext>
            </a:extLst>
          </p:cNvPr>
          <p:cNvGrpSpPr/>
          <p:nvPr userDrawn="1"/>
        </p:nvGrpSpPr>
        <p:grpSpPr>
          <a:xfrm flipH="1">
            <a:off x="5805591" y="3859456"/>
            <a:ext cx="210652" cy="210652"/>
            <a:chOff x="5214995" y="-1168400"/>
            <a:chExt cx="431800" cy="431800"/>
          </a:xfrm>
        </p:grpSpPr>
        <p:sp>
          <p:nvSpPr>
            <p:cNvPr id="64" name="Oval 63">
              <a:extLst>
                <a:ext uri="{FF2B5EF4-FFF2-40B4-BE49-F238E27FC236}">
                  <a16:creationId xmlns:a16="http://schemas.microsoft.com/office/drawing/2014/main" id="{14ED043E-EA90-195B-771E-CE53479D2BC8}"/>
                </a:ext>
              </a:extLst>
            </p:cNvPr>
            <p:cNvSpPr/>
            <p:nvPr/>
          </p:nvSpPr>
          <p:spPr bwMode="auto">
            <a:xfrm>
              <a:off x="5214995" y="-1168400"/>
              <a:ext cx="431800" cy="431800"/>
            </a:xfrm>
            <a:prstGeom prst="ellipse">
              <a:avLst/>
            </a:prstGeom>
            <a:gradFill flip="none" rotWithShape="1">
              <a:gsLst>
                <a:gs pos="60000">
                  <a:srgbClr val="0078D4"/>
                </a:gs>
                <a:gs pos="4000">
                  <a:srgbClr val="C03BC4"/>
                </a:gs>
              </a:gsLst>
              <a:path path="circle">
                <a:fillToRect l="100000" t="100000"/>
              </a:path>
              <a:tileRect r="-100000" b="-100000"/>
            </a:gradFill>
            <a:ln w="15875">
              <a:solidFill>
                <a:schemeClr val="bg1"/>
              </a:solidFill>
            </a:ln>
            <a:effectLst>
              <a:outerShdw blurRad="254000" algn="ctr" rotWithShape="0">
                <a:schemeClr val="bg1">
                  <a:lumMod val="75000"/>
                  <a:alpha val="30000"/>
                </a:schemeClr>
              </a:outerShdw>
            </a:effectLst>
          </p:spPr>
          <p:txBody>
            <a:bodyPr vert="horz" wrap="square" lIns="320040" tIns="0" rIns="0" bIns="0" rtlCol="0" anchor="ctr" anchorCtr="0">
              <a:noAutofit/>
            </a:bodyPr>
            <a:lstStyle/>
            <a:p>
              <a:pPr marL="0" marR="0" lvl="0" indent="0" algn="l" defTabSz="932742" rtl="0" eaLnBrk="1" fontAlgn="auto" latinLnBrk="0" hangingPunct="1">
                <a:lnSpc>
                  <a:spcPct val="100000"/>
                </a:lnSpc>
                <a:spcBef>
                  <a:spcPct val="20000"/>
                </a:spcBef>
                <a:spcAft>
                  <a:spcPts val="0"/>
                </a:spcAft>
                <a:buClrTx/>
                <a:buSzPct val="90000"/>
                <a:buFontTx/>
                <a:buNone/>
                <a:tabLst/>
                <a:defRPr/>
              </a:pPr>
              <a:endParaRPr kumimoji="0" lang="en-US" sz="2000" b="1" i="0" u="none" strike="noStrike" kern="1200" cap="none" spc="0" normalizeH="0" baseline="0" noProof="0">
                <a:ln>
                  <a:noFill/>
                </a:ln>
                <a:solidFill>
                  <a:srgbClr val="FFFFFF"/>
                </a:solidFill>
                <a:effectLst/>
                <a:uLnTx/>
                <a:uFillTx/>
                <a:latin typeface="Segoe UI Semibold"/>
                <a:ea typeface="+mn-ea"/>
                <a:cs typeface="Segoe UI Semibold" panose="020B0502040204020203" pitchFamily="34" charset="0"/>
              </a:endParaRPr>
            </a:p>
          </p:txBody>
        </p:sp>
        <p:sp>
          <p:nvSpPr>
            <p:cNvPr id="65" name="Rectangle 89">
              <a:extLst>
                <a:ext uri="{FF2B5EF4-FFF2-40B4-BE49-F238E27FC236}">
                  <a16:creationId xmlns:a16="http://schemas.microsoft.com/office/drawing/2014/main" id="{3853106D-E38A-371E-B378-89F7601572D3}"/>
                </a:ext>
              </a:extLst>
            </p:cNvPr>
            <p:cNvSpPr/>
            <p:nvPr/>
          </p:nvSpPr>
          <p:spPr bwMode="auto">
            <a:xfrm rot="2700000">
              <a:off x="5334303" y="-1026795"/>
              <a:ext cx="148589" cy="148589"/>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25400" cap="rnd">
              <a:solidFill>
                <a:schemeClr val="bg1"/>
              </a:soli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67" name="Group 66">
            <a:extLst>
              <a:ext uri="{FF2B5EF4-FFF2-40B4-BE49-F238E27FC236}">
                <a16:creationId xmlns:a16="http://schemas.microsoft.com/office/drawing/2014/main" id="{AB2872BD-57A1-5A98-BBEC-120407B2348E}"/>
              </a:ext>
              <a:ext uri="{C183D7F6-B498-43B3-948B-1728B52AA6E4}">
                <adec:decorative xmlns:adec="http://schemas.microsoft.com/office/drawing/2017/decorative" val="1"/>
              </a:ext>
            </a:extLst>
          </p:cNvPr>
          <p:cNvGrpSpPr/>
          <p:nvPr userDrawn="1"/>
        </p:nvGrpSpPr>
        <p:grpSpPr>
          <a:xfrm flipH="1">
            <a:off x="8689384" y="3859456"/>
            <a:ext cx="210652" cy="210652"/>
            <a:chOff x="5214995" y="-1168400"/>
            <a:chExt cx="431800" cy="431800"/>
          </a:xfrm>
        </p:grpSpPr>
        <p:sp>
          <p:nvSpPr>
            <p:cNvPr id="68" name="Oval 67">
              <a:extLst>
                <a:ext uri="{FF2B5EF4-FFF2-40B4-BE49-F238E27FC236}">
                  <a16:creationId xmlns:a16="http://schemas.microsoft.com/office/drawing/2014/main" id="{DC271353-C79B-E3BF-32F5-48C1A526FF02}"/>
                </a:ext>
              </a:extLst>
            </p:cNvPr>
            <p:cNvSpPr/>
            <p:nvPr/>
          </p:nvSpPr>
          <p:spPr bwMode="auto">
            <a:xfrm>
              <a:off x="5214995" y="-1168400"/>
              <a:ext cx="431800" cy="431800"/>
            </a:xfrm>
            <a:prstGeom prst="ellipse">
              <a:avLst/>
            </a:prstGeom>
            <a:gradFill flip="none" rotWithShape="1">
              <a:gsLst>
                <a:gs pos="60000">
                  <a:srgbClr val="0078D4"/>
                </a:gs>
                <a:gs pos="4000">
                  <a:srgbClr val="C03BC4"/>
                </a:gs>
              </a:gsLst>
              <a:path path="circle">
                <a:fillToRect l="100000" t="100000"/>
              </a:path>
              <a:tileRect r="-100000" b="-100000"/>
            </a:gradFill>
            <a:ln w="15875">
              <a:solidFill>
                <a:schemeClr val="bg1"/>
              </a:solidFill>
            </a:ln>
            <a:effectLst>
              <a:outerShdw blurRad="254000" algn="ctr" rotWithShape="0">
                <a:schemeClr val="bg1">
                  <a:lumMod val="75000"/>
                  <a:alpha val="30000"/>
                </a:schemeClr>
              </a:outerShdw>
            </a:effectLst>
          </p:spPr>
          <p:txBody>
            <a:bodyPr vert="horz" wrap="square" lIns="320040" tIns="0" rIns="0" bIns="0" rtlCol="0" anchor="ctr" anchorCtr="0">
              <a:noAutofit/>
            </a:bodyPr>
            <a:lstStyle/>
            <a:p>
              <a:pPr marL="0" marR="0" lvl="0" indent="0" algn="l" defTabSz="932742" rtl="0" eaLnBrk="1" fontAlgn="auto" latinLnBrk="0" hangingPunct="1">
                <a:lnSpc>
                  <a:spcPct val="100000"/>
                </a:lnSpc>
                <a:spcBef>
                  <a:spcPct val="20000"/>
                </a:spcBef>
                <a:spcAft>
                  <a:spcPts val="0"/>
                </a:spcAft>
                <a:buClrTx/>
                <a:buSzPct val="90000"/>
                <a:buFontTx/>
                <a:buNone/>
                <a:tabLst/>
                <a:defRPr/>
              </a:pPr>
              <a:endParaRPr kumimoji="0" lang="en-US" sz="2000" b="1" i="0" u="none" strike="noStrike" kern="1200" cap="none" spc="0" normalizeH="0" baseline="0" noProof="0">
                <a:ln>
                  <a:noFill/>
                </a:ln>
                <a:solidFill>
                  <a:srgbClr val="FFFFFF"/>
                </a:solidFill>
                <a:effectLst/>
                <a:uLnTx/>
                <a:uFillTx/>
                <a:latin typeface="Segoe UI Semibold"/>
                <a:ea typeface="+mn-ea"/>
                <a:cs typeface="Segoe UI Semibold" panose="020B0502040204020203" pitchFamily="34" charset="0"/>
              </a:endParaRPr>
            </a:p>
          </p:txBody>
        </p:sp>
        <p:sp>
          <p:nvSpPr>
            <p:cNvPr id="69" name="Rectangle 89">
              <a:extLst>
                <a:ext uri="{FF2B5EF4-FFF2-40B4-BE49-F238E27FC236}">
                  <a16:creationId xmlns:a16="http://schemas.microsoft.com/office/drawing/2014/main" id="{B93F1E4A-9BA7-C4D0-83D8-2451A1DEAD80}"/>
                </a:ext>
              </a:extLst>
            </p:cNvPr>
            <p:cNvSpPr/>
            <p:nvPr/>
          </p:nvSpPr>
          <p:spPr bwMode="auto">
            <a:xfrm rot="2700000">
              <a:off x="5334303" y="-1026795"/>
              <a:ext cx="148589" cy="148589"/>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25400" cap="rnd">
              <a:solidFill>
                <a:schemeClr val="bg1"/>
              </a:soli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sp>
        <p:nvSpPr>
          <p:cNvPr id="11" name="Text Placeholder 11">
            <a:extLst>
              <a:ext uri="{FF2B5EF4-FFF2-40B4-BE49-F238E27FC236}">
                <a16:creationId xmlns:a16="http://schemas.microsoft.com/office/drawing/2014/main" id="{9977582E-F97B-70B5-CB03-F46869F849CD}"/>
              </a:ext>
            </a:extLst>
          </p:cNvPr>
          <p:cNvSpPr>
            <a:spLocks noGrp="1"/>
          </p:cNvSpPr>
          <p:nvPr>
            <p:ph type="body" sz="quarter" idx="69"/>
          </p:nvPr>
        </p:nvSpPr>
        <p:spPr>
          <a:xfrm>
            <a:off x="3182890" y="2725494"/>
            <a:ext cx="2572262" cy="712876"/>
          </a:xfrm>
          <a:prstGeom prst="roundRect">
            <a:avLst>
              <a:gd name="adj" fmla="val 9576"/>
            </a:avLst>
          </a:prstGeom>
          <a:solidFill>
            <a:schemeClr val="bg1">
              <a:lumMod val="95000"/>
              <a:alpha val="50000"/>
            </a:schemeClr>
          </a:solidFill>
        </p:spPr>
        <p:txBody>
          <a:bodyPr lIns="0" tIns="0" rIns="0" bIns="0" anchor="t">
            <a:noAutofit/>
          </a:bodyPr>
          <a:lstStyle>
            <a:lvl1pPr marL="0" indent="0">
              <a:spcBef>
                <a:spcPts val="0"/>
              </a:spcBef>
              <a:spcAft>
                <a:spcPts val="100"/>
              </a:spcAft>
              <a:buNone/>
              <a:defRPr sz="900"/>
            </a:lvl1pPr>
            <a:lvl2pPr marL="0" indent="0">
              <a:spcBef>
                <a:spcPts val="0"/>
              </a:spcBef>
              <a:spcAft>
                <a:spcPts val="200"/>
              </a:spcAft>
              <a:buNone/>
              <a:defRPr sz="900"/>
            </a:lvl2pPr>
            <a:lvl3pPr marL="0" indent="0">
              <a:spcBef>
                <a:spcPts val="0"/>
              </a:spcBef>
              <a:spcAft>
                <a:spcPts val="100"/>
              </a:spcAft>
              <a:buNone/>
              <a:defRPr sz="900">
                <a:latin typeface="+mj-lt"/>
              </a:defRPr>
            </a:lvl3pPr>
            <a:lvl4pPr marL="0" indent="0">
              <a:buNone/>
              <a:defRPr sz="900">
                <a:latin typeface="+mj-lt"/>
              </a:defRPr>
            </a:lvl4pPr>
            <a:lvl5pPr>
              <a:defRPr/>
            </a:lvl5pPr>
          </a:lstStyle>
          <a:p>
            <a:pPr lvl="0"/>
            <a:r>
              <a:rPr lang="en-US"/>
              <a:t>Click to edit Master text styles</a:t>
            </a:r>
          </a:p>
          <a:p>
            <a:pPr lvl="3"/>
            <a:r>
              <a:rPr lang="en-US"/>
              <a:t>Level 2</a:t>
            </a:r>
          </a:p>
        </p:txBody>
      </p:sp>
      <p:sp>
        <p:nvSpPr>
          <p:cNvPr id="81" name="Step 1 Title">
            <a:extLst>
              <a:ext uri="{FF2B5EF4-FFF2-40B4-BE49-F238E27FC236}">
                <a16:creationId xmlns:a16="http://schemas.microsoft.com/office/drawing/2014/main" id="{7E33DF77-DD28-CC24-9FC2-0AD434BCF4C0}"/>
              </a:ext>
            </a:extLst>
          </p:cNvPr>
          <p:cNvSpPr>
            <a:spLocks noGrp="1"/>
          </p:cNvSpPr>
          <p:nvPr>
            <p:ph type="body" sz="quarter" idx="11"/>
          </p:nvPr>
        </p:nvSpPr>
        <p:spPr>
          <a:xfrm>
            <a:off x="3182890" y="1112478"/>
            <a:ext cx="2572262" cy="153888"/>
          </a:xfrm>
          <a:prstGeom prst="rect">
            <a:avLst/>
          </a:prstGeom>
          <a:noFill/>
          <a:effectLst/>
        </p:spPr>
        <p:txBody>
          <a:bodyPr lIns="0" tIns="0" rIns="0" bIns="0" anchor="ctr" anchorCtr="0">
            <a:spAutoFit/>
          </a:bodyPr>
          <a:lstStyle>
            <a:lvl1pPr marL="114300" indent="-114300" algn="l">
              <a:buSzPct val="100000"/>
              <a:buFont typeface="+mj-lt"/>
              <a:buAutoNum type="arabicPeriod"/>
              <a:defRPr sz="1000" b="0" i="0">
                <a:solidFill>
                  <a:schemeClr val="tx1"/>
                </a:solidFill>
                <a:latin typeface="+mj-lt"/>
                <a:cs typeface="Segoe UI Semibold" panose="020B0502040204020203" pitchFamily="34" charset="0"/>
              </a:defRPr>
            </a:lvl1pPr>
          </a:lstStyle>
          <a:p>
            <a:pPr lvl="0"/>
            <a:r>
              <a:rPr lang="en-US"/>
              <a:t>Click to edit Master text styles</a:t>
            </a:r>
          </a:p>
        </p:txBody>
      </p:sp>
      <p:sp>
        <p:nvSpPr>
          <p:cNvPr id="82" name="Step 1 Top">
            <a:extLst>
              <a:ext uri="{FF2B5EF4-FFF2-40B4-BE49-F238E27FC236}">
                <a16:creationId xmlns:a16="http://schemas.microsoft.com/office/drawing/2014/main" id="{4B00355E-1235-20E9-A051-604C9CFEC8E8}"/>
              </a:ext>
            </a:extLst>
          </p:cNvPr>
          <p:cNvSpPr>
            <a:spLocks noGrp="1"/>
          </p:cNvSpPr>
          <p:nvPr>
            <p:ph type="body" sz="quarter" idx="18"/>
          </p:nvPr>
        </p:nvSpPr>
        <p:spPr>
          <a:xfrm>
            <a:off x="3182890" y="1438715"/>
            <a:ext cx="2572262" cy="626701"/>
          </a:xfrm>
        </p:spPr>
        <p:txBody>
          <a:bodyPr lIns="0" tIns="0" rIns="0" bIns="0">
            <a:noAutofit/>
          </a:bodyPr>
          <a:lstStyle>
            <a:lvl1pPr marL="0" indent="0">
              <a:spcBef>
                <a:spcPts val="0"/>
              </a:spcBef>
              <a:buNone/>
              <a:defRPr sz="900"/>
            </a:lvl1pPr>
          </a:lstStyle>
          <a:p>
            <a:pPr lvl="0"/>
            <a:r>
              <a:rPr lang="en-US"/>
              <a:t>Click to edit Master text styles</a:t>
            </a:r>
          </a:p>
        </p:txBody>
      </p:sp>
      <p:sp>
        <p:nvSpPr>
          <p:cNvPr id="90" name="Step 1 Title">
            <a:extLst>
              <a:ext uri="{FF2B5EF4-FFF2-40B4-BE49-F238E27FC236}">
                <a16:creationId xmlns:a16="http://schemas.microsoft.com/office/drawing/2014/main" id="{2F0B0E91-BF30-3362-2F5C-B3C5D2B134A1}"/>
              </a:ext>
            </a:extLst>
          </p:cNvPr>
          <p:cNvSpPr>
            <a:spLocks noGrp="1"/>
          </p:cNvSpPr>
          <p:nvPr>
            <p:ph type="body" sz="quarter" idx="42"/>
          </p:nvPr>
        </p:nvSpPr>
        <p:spPr>
          <a:xfrm>
            <a:off x="6066682" y="1112478"/>
            <a:ext cx="2572262" cy="153888"/>
          </a:xfrm>
          <a:prstGeom prst="rect">
            <a:avLst/>
          </a:prstGeom>
          <a:noFill/>
          <a:effectLst/>
        </p:spPr>
        <p:txBody>
          <a:bodyPr lIns="0" tIns="0" rIns="0" bIns="0" anchor="ctr" anchorCtr="0">
            <a:spAutoFit/>
          </a:bodyPr>
          <a:lstStyle>
            <a:lvl1pPr marL="114300" indent="-114300" algn="l">
              <a:buSzPct val="100000"/>
              <a:buFont typeface="+mj-lt"/>
              <a:buAutoNum type="arabicPeriod" startAt="2"/>
              <a:defRPr sz="1000" b="0" i="0">
                <a:solidFill>
                  <a:schemeClr val="tx1"/>
                </a:solidFill>
                <a:latin typeface="+mj-lt"/>
                <a:cs typeface="Segoe UI Semibold" panose="020B0502040204020203" pitchFamily="34" charset="0"/>
              </a:defRPr>
            </a:lvl1pPr>
          </a:lstStyle>
          <a:p>
            <a:pPr lvl="0"/>
            <a:r>
              <a:rPr lang="en-US"/>
              <a:t>Click to edit Master text styles</a:t>
            </a:r>
          </a:p>
        </p:txBody>
      </p:sp>
      <p:sp>
        <p:nvSpPr>
          <p:cNvPr id="91" name="Step 1 Top">
            <a:extLst>
              <a:ext uri="{FF2B5EF4-FFF2-40B4-BE49-F238E27FC236}">
                <a16:creationId xmlns:a16="http://schemas.microsoft.com/office/drawing/2014/main" id="{4F227FB4-9BBF-2C43-E0ED-95EC51590A0D}"/>
              </a:ext>
            </a:extLst>
          </p:cNvPr>
          <p:cNvSpPr>
            <a:spLocks noGrp="1"/>
          </p:cNvSpPr>
          <p:nvPr>
            <p:ph type="body" sz="quarter" idx="43"/>
          </p:nvPr>
        </p:nvSpPr>
        <p:spPr>
          <a:xfrm>
            <a:off x="6066682" y="1438715"/>
            <a:ext cx="2572262" cy="626701"/>
          </a:xfrm>
        </p:spPr>
        <p:txBody>
          <a:bodyPr lIns="0" tIns="0" rIns="0" bIns="0">
            <a:noAutofit/>
          </a:bodyPr>
          <a:lstStyle>
            <a:lvl1pPr marL="0" indent="0">
              <a:spcBef>
                <a:spcPts val="0"/>
              </a:spcBef>
              <a:buNone/>
              <a:defRPr sz="900"/>
            </a:lvl1pPr>
          </a:lstStyle>
          <a:p>
            <a:pPr lvl="0"/>
            <a:r>
              <a:rPr lang="en-US"/>
              <a:t>Click to edit Master text styles</a:t>
            </a:r>
          </a:p>
        </p:txBody>
      </p:sp>
      <p:sp>
        <p:nvSpPr>
          <p:cNvPr id="10" name="Text Placeholder 11">
            <a:extLst>
              <a:ext uri="{FF2B5EF4-FFF2-40B4-BE49-F238E27FC236}">
                <a16:creationId xmlns:a16="http://schemas.microsoft.com/office/drawing/2014/main" id="{933075CE-083E-DACE-75B9-DDCB2E437557}"/>
              </a:ext>
            </a:extLst>
          </p:cNvPr>
          <p:cNvSpPr>
            <a:spLocks noGrp="1"/>
          </p:cNvSpPr>
          <p:nvPr>
            <p:ph type="body" sz="quarter" idx="68"/>
          </p:nvPr>
        </p:nvSpPr>
        <p:spPr>
          <a:xfrm>
            <a:off x="8950475" y="2725494"/>
            <a:ext cx="2572262" cy="712876"/>
          </a:xfrm>
          <a:prstGeom prst="roundRect">
            <a:avLst>
              <a:gd name="adj" fmla="val 9576"/>
            </a:avLst>
          </a:prstGeom>
          <a:solidFill>
            <a:schemeClr val="bg1">
              <a:lumMod val="95000"/>
              <a:alpha val="50000"/>
            </a:schemeClr>
          </a:solidFill>
        </p:spPr>
        <p:txBody>
          <a:bodyPr lIns="0" tIns="0" rIns="0" bIns="0" anchor="t">
            <a:noAutofit/>
          </a:bodyPr>
          <a:lstStyle>
            <a:lvl1pPr marL="0" indent="0">
              <a:spcBef>
                <a:spcPts val="0"/>
              </a:spcBef>
              <a:spcAft>
                <a:spcPts val="100"/>
              </a:spcAft>
              <a:buNone/>
              <a:defRPr sz="900"/>
            </a:lvl1pPr>
            <a:lvl2pPr marL="0" indent="0">
              <a:spcBef>
                <a:spcPts val="0"/>
              </a:spcBef>
              <a:spcAft>
                <a:spcPts val="200"/>
              </a:spcAft>
              <a:buNone/>
              <a:defRPr sz="900"/>
            </a:lvl2pPr>
            <a:lvl3pPr marL="0" indent="0">
              <a:spcBef>
                <a:spcPts val="0"/>
              </a:spcBef>
              <a:spcAft>
                <a:spcPts val="100"/>
              </a:spcAft>
              <a:buNone/>
              <a:defRPr sz="900">
                <a:latin typeface="+mj-lt"/>
              </a:defRPr>
            </a:lvl3pPr>
            <a:lvl4pPr marL="0" indent="0">
              <a:buNone/>
              <a:defRPr sz="900">
                <a:latin typeface="+mj-lt"/>
              </a:defRPr>
            </a:lvl4pPr>
            <a:lvl5pPr>
              <a:defRPr/>
            </a:lvl5pPr>
          </a:lstStyle>
          <a:p>
            <a:pPr lvl="0"/>
            <a:r>
              <a:rPr lang="en-US"/>
              <a:t>Click to edit Master text styles</a:t>
            </a:r>
          </a:p>
          <a:p>
            <a:pPr lvl="3"/>
            <a:r>
              <a:rPr lang="en-US"/>
              <a:t>Level 2</a:t>
            </a:r>
          </a:p>
        </p:txBody>
      </p:sp>
      <p:sp>
        <p:nvSpPr>
          <p:cNvPr id="93" name="Step 1 Title">
            <a:extLst>
              <a:ext uri="{FF2B5EF4-FFF2-40B4-BE49-F238E27FC236}">
                <a16:creationId xmlns:a16="http://schemas.microsoft.com/office/drawing/2014/main" id="{78B57A65-16AE-5996-C81D-89A1171052DC}"/>
              </a:ext>
            </a:extLst>
          </p:cNvPr>
          <p:cNvSpPr>
            <a:spLocks noGrp="1"/>
          </p:cNvSpPr>
          <p:nvPr>
            <p:ph type="body" sz="quarter" idx="45"/>
          </p:nvPr>
        </p:nvSpPr>
        <p:spPr>
          <a:xfrm>
            <a:off x="8950475" y="1112478"/>
            <a:ext cx="2572262" cy="153888"/>
          </a:xfrm>
          <a:prstGeom prst="rect">
            <a:avLst/>
          </a:prstGeom>
          <a:noFill/>
          <a:effectLst/>
        </p:spPr>
        <p:txBody>
          <a:bodyPr lIns="0" tIns="0" rIns="0" bIns="0" anchor="ctr" anchorCtr="0">
            <a:spAutoFit/>
          </a:bodyPr>
          <a:lstStyle>
            <a:lvl1pPr marL="114300" indent="-114300" algn="l">
              <a:buSzPct val="100000"/>
              <a:buFont typeface="+mj-lt"/>
              <a:buAutoNum type="arabicPeriod" startAt="3"/>
              <a:defRPr sz="1000" b="0" i="0">
                <a:solidFill>
                  <a:schemeClr val="tx1"/>
                </a:solidFill>
                <a:latin typeface="+mj-lt"/>
                <a:cs typeface="Segoe UI Semibold" panose="020B0502040204020203" pitchFamily="34" charset="0"/>
              </a:defRPr>
            </a:lvl1pPr>
          </a:lstStyle>
          <a:p>
            <a:pPr lvl="0"/>
            <a:r>
              <a:rPr lang="en-US"/>
              <a:t>Click to edit Master text styles</a:t>
            </a:r>
          </a:p>
        </p:txBody>
      </p:sp>
      <p:sp>
        <p:nvSpPr>
          <p:cNvPr id="94" name="Step 1 Top">
            <a:extLst>
              <a:ext uri="{FF2B5EF4-FFF2-40B4-BE49-F238E27FC236}">
                <a16:creationId xmlns:a16="http://schemas.microsoft.com/office/drawing/2014/main" id="{6B743263-A0E0-B08F-8640-1A6F2A474017}"/>
              </a:ext>
            </a:extLst>
          </p:cNvPr>
          <p:cNvSpPr>
            <a:spLocks noGrp="1"/>
          </p:cNvSpPr>
          <p:nvPr>
            <p:ph type="body" sz="quarter" idx="46"/>
          </p:nvPr>
        </p:nvSpPr>
        <p:spPr>
          <a:xfrm>
            <a:off x="8950475" y="1438715"/>
            <a:ext cx="2572262" cy="626701"/>
          </a:xfrm>
        </p:spPr>
        <p:txBody>
          <a:bodyPr lIns="0" tIns="0" rIns="0" bIns="0">
            <a:noAutofit/>
          </a:bodyPr>
          <a:lstStyle>
            <a:lvl1pPr marL="0" indent="0">
              <a:spcBef>
                <a:spcPts val="0"/>
              </a:spcBef>
              <a:buNone/>
              <a:defRPr sz="900"/>
            </a:lvl1pPr>
          </a:lstStyle>
          <a:p>
            <a:pPr lvl="0"/>
            <a:r>
              <a:rPr lang="en-US"/>
              <a:t>Click to edit Master text styles</a:t>
            </a:r>
          </a:p>
        </p:txBody>
      </p:sp>
      <p:sp>
        <p:nvSpPr>
          <p:cNvPr id="12" name="Text Placeholder 11">
            <a:extLst>
              <a:ext uri="{FF2B5EF4-FFF2-40B4-BE49-F238E27FC236}">
                <a16:creationId xmlns:a16="http://schemas.microsoft.com/office/drawing/2014/main" id="{FE828537-77ED-661B-164D-7972C8F2B3CF}"/>
              </a:ext>
            </a:extLst>
          </p:cNvPr>
          <p:cNvSpPr>
            <a:spLocks noGrp="1"/>
          </p:cNvSpPr>
          <p:nvPr>
            <p:ph type="body" sz="quarter" idx="70"/>
          </p:nvPr>
        </p:nvSpPr>
        <p:spPr>
          <a:xfrm>
            <a:off x="6066682" y="2725494"/>
            <a:ext cx="2572262" cy="712876"/>
          </a:xfrm>
          <a:prstGeom prst="roundRect">
            <a:avLst>
              <a:gd name="adj" fmla="val 9576"/>
            </a:avLst>
          </a:prstGeom>
          <a:solidFill>
            <a:schemeClr val="bg1">
              <a:lumMod val="95000"/>
              <a:alpha val="50000"/>
            </a:schemeClr>
          </a:solidFill>
        </p:spPr>
        <p:txBody>
          <a:bodyPr lIns="0" tIns="0" rIns="0" bIns="0" anchor="t">
            <a:noAutofit/>
          </a:bodyPr>
          <a:lstStyle>
            <a:lvl1pPr marL="0" indent="0">
              <a:spcBef>
                <a:spcPts val="0"/>
              </a:spcBef>
              <a:spcAft>
                <a:spcPts val="100"/>
              </a:spcAft>
              <a:buNone/>
              <a:defRPr sz="900"/>
            </a:lvl1pPr>
            <a:lvl2pPr marL="0" indent="0">
              <a:spcBef>
                <a:spcPts val="0"/>
              </a:spcBef>
              <a:spcAft>
                <a:spcPts val="200"/>
              </a:spcAft>
              <a:buNone/>
              <a:defRPr sz="900"/>
            </a:lvl2pPr>
            <a:lvl3pPr marL="0" indent="0">
              <a:spcBef>
                <a:spcPts val="0"/>
              </a:spcBef>
              <a:spcAft>
                <a:spcPts val="100"/>
              </a:spcAft>
              <a:buNone/>
              <a:defRPr sz="900">
                <a:latin typeface="+mj-lt"/>
              </a:defRPr>
            </a:lvl3pPr>
            <a:lvl4pPr marL="0" indent="0">
              <a:buNone/>
              <a:defRPr sz="900">
                <a:latin typeface="+mj-lt"/>
              </a:defRPr>
            </a:lvl4pPr>
            <a:lvl5pPr>
              <a:defRPr/>
            </a:lvl5pPr>
          </a:lstStyle>
          <a:p>
            <a:pPr lvl="0"/>
            <a:r>
              <a:rPr lang="en-US"/>
              <a:t>Click to edit Master text styles</a:t>
            </a:r>
          </a:p>
          <a:p>
            <a:pPr lvl="3"/>
            <a:r>
              <a:rPr lang="en-US"/>
              <a:t>Level 2</a:t>
            </a:r>
          </a:p>
        </p:txBody>
      </p:sp>
      <p:sp>
        <p:nvSpPr>
          <p:cNvPr id="102" name="Text Placeholder 11">
            <a:extLst>
              <a:ext uri="{FF2B5EF4-FFF2-40B4-BE49-F238E27FC236}">
                <a16:creationId xmlns:a16="http://schemas.microsoft.com/office/drawing/2014/main" id="{B7B6A3B2-F891-96DB-EDD6-15440AF2E8CD}"/>
              </a:ext>
            </a:extLst>
          </p:cNvPr>
          <p:cNvSpPr>
            <a:spLocks noGrp="1"/>
          </p:cNvSpPr>
          <p:nvPr>
            <p:ph type="body" sz="quarter" idx="48"/>
          </p:nvPr>
        </p:nvSpPr>
        <p:spPr>
          <a:xfrm>
            <a:off x="3182890" y="5334522"/>
            <a:ext cx="2572262" cy="712876"/>
          </a:xfrm>
          <a:prstGeom prst="roundRect">
            <a:avLst>
              <a:gd name="adj" fmla="val 9576"/>
            </a:avLst>
          </a:prstGeom>
          <a:solidFill>
            <a:schemeClr val="bg1">
              <a:lumMod val="95000"/>
              <a:alpha val="50000"/>
            </a:schemeClr>
          </a:solidFill>
        </p:spPr>
        <p:txBody>
          <a:bodyPr lIns="0" tIns="0" rIns="0" bIns="0" anchor="t">
            <a:noAutofit/>
          </a:bodyPr>
          <a:lstStyle>
            <a:lvl1pPr marL="0" indent="0">
              <a:spcBef>
                <a:spcPts val="0"/>
              </a:spcBef>
              <a:spcAft>
                <a:spcPts val="100"/>
              </a:spcAft>
              <a:buNone/>
              <a:defRPr sz="900"/>
            </a:lvl1pPr>
            <a:lvl2pPr marL="0" indent="0">
              <a:spcBef>
                <a:spcPts val="0"/>
              </a:spcBef>
              <a:spcAft>
                <a:spcPts val="200"/>
              </a:spcAft>
              <a:buNone/>
              <a:defRPr sz="900"/>
            </a:lvl2pPr>
            <a:lvl3pPr marL="0" indent="0">
              <a:spcBef>
                <a:spcPts val="0"/>
              </a:spcBef>
              <a:spcAft>
                <a:spcPts val="100"/>
              </a:spcAft>
              <a:buNone/>
              <a:defRPr sz="900">
                <a:latin typeface="+mj-lt"/>
              </a:defRPr>
            </a:lvl3pPr>
            <a:lvl4pPr marL="0" indent="0">
              <a:buNone/>
              <a:defRPr sz="900">
                <a:latin typeface="+mj-lt"/>
              </a:defRPr>
            </a:lvl4pPr>
            <a:lvl5pPr>
              <a:defRPr/>
            </a:lvl5pPr>
          </a:lstStyle>
          <a:p>
            <a:pPr lvl="0"/>
            <a:r>
              <a:rPr lang="en-US"/>
              <a:t>Click to edit Master text styles</a:t>
            </a:r>
          </a:p>
          <a:p>
            <a:pPr lvl="3"/>
            <a:r>
              <a:rPr lang="en-US"/>
              <a:t>Level 2</a:t>
            </a:r>
          </a:p>
        </p:txBody>
      </p:sp>
      <p:sp>
        <p:nvSpPr>
          <p:cNvPr id="104" name="Step 1 Title">
            <a:extLst>
              <a:ext uri="{FF2B5EF4-FFF2-40B4-BE49-F238E27FC236}">
                <a16:creationId xmlns:a16="http://schemas.microsoft.com/office/drawing/2014/main" id="{0F93BF10-EBCF-85EF-D1B2-A7563451D76D}"/>
              </a:ext>
            </a:extLst>
          </p:cNvPr>
          <p:cNvSpPr>
            <a:spLocks noGrp="1"/>
          </p:cNvSpPr>
          <p:nvPr>
            <p:ph type="body" sz="quarter" idx="49"/>
          </p:nvPr>
        </p:nvSpPr>
        <p:spPr>
          <a:xfrm>
            <a:off x="3182890" y="3725103"/>
            <a:ext cx="2572262" cy="153888"/>
          </a:xfrm>
          <a:prstGeom prst="rect">
            <a:avLst/>
          </a:prstGeom>
          <a:noFill/>
          <a:effectLst/>
        </p:spPr>
        <p:txBody>
          <a:bodyPr lIns="0" tIns="0" rIns="0" bIns="0" anchor="ctr" anchorCtr="0">
            <a:spAutoFit/>
          </a:bodyPr>
          <a:lstStyle>
            <a:lvl1pPr marL="114300" indent="-114300" algn="l">
              <a:buSzPct val="100000"/>
              <a:buFont typeface="+mj-lt"/>
              <a:buAutoNum type="arabicPeriod" startAt="6"/>
              <a:defRPr sz="1000" b="0" i="0">
                <a:solidFill>
                  <a:schemeClr val="tx1"/>
                </a:solidFill>
                <a:latin typeface="+mj-lt"/>
                <a:cs typeface="Segoe UI Semibold" panose="020B0502040204020203" pitchFamily="34" charset="0"/>
              </a:defRPr>
            </a:lvl1pPr>
          </a:lstStyle>
          <a:p>
            <a:pPr lvl="0"/>
            <a:r>
              <a:rPr lang="en-US"/>
              <a:t>Click to edit Master text styles</a:t>
            </a:r>
          </a:p>
        </p:txBody>
      </p:sp>
      <p:sp>
        <p:nvSpPr>
          <p:cNvPr id="105" name="Step 1 Top">
            <a:extLst>
              <a:ext uri="{FF2B5EF4-FFF2-40B4-BE49-F238E27FC236}">
                <a16:creationId xmlns:a16="http://schemas.microsoft.com/office/drawing/2014/main" id="{C1C2FA4E-D061-ECCE-C8BB-24C647D60102}"/>
              </a:ext>
            </a:extLst>
          </p:cNvPr>
          <p:cNvSpPr>
            <a:spLocks noGrp="1"/>
          </p:cNvSpPr>
          <p:nvPr>
            <p:ph type="body" sz="quarter" idx="50"/>
          </p:nvPr>
        </p:nvSpPr>
        <p:spPr>
          <a:xfrm>
            <a:off x="3182890" y="4050957"/>
            <a:ext cx="2572262" cy="626701"/>
          </a:xfrm>
        </p:spPr>
        <p:txBody>
          <a:bodyPr lIns="0" tIns="0" rIns="0" bIns="0">
            <a:noAutofit/>
          </a:bodyPr>
          <a:lstStyle>
            <a:lvl1pPr marL="0" indent="0">
              <a:spcBef>
                <a:spcPts val="0"/>
              </a:spcBef>
              <a:buNone/>
              <a:defRPr sz="900"/>
            </a:lvl1pPr>
          </a:lstStyle>
          <a:p>
            <a:pPr lvl="0"/>
            <a:r>
              <a:rPr lang="en-US"/>
              <a:t>Click to edit Master text styles</a:t>
            </a:r>
          </a:p>
        </p:txBody>
      </p:sp>
      <p:sp>
        <p:nvSpPr>
          <p:cNvPr id="119" name="Step 1 Title">
            <a:extLst>
              <a:ext uri="{FF2B5EF4-FFF2-40B4-BE49-F238E27FC236}">
                <a16:creationId xmlns:a16="http://schemas.microsoft.com/office/drawing/2014/main" id="{9CB910C7-53F5-CD35-F7B3-ED8F5DD4F6A1}"/>
              </a:ext>
            </a:extLst>
          </p:cNvPr>
          <p:cNvSpPr>
            <a:spLocks noGrp="1"/>
          </p:cNvSpPr>
          <p:nvPr>
            <p:ph type="body" sz="quarter" idx="51"/>
          </p:nvPr>
        </p:nvSpPr>
        <p:spPr>
          <a:xfrm>
            <a:off x="6066682" y="3725103"/>
            <a:ext cx="2572262" cy="153888"/>
          </a:xfrm>
          <a:prstGeom prst="rect">
            <a:avLst/>
          </a:prstGeom>
          <a:noFill/>
          <a:effectLst/>
        </p:spPr>
        <p:txBody>
          <a:bodyPr lIns="0" tIns="0" rIns="0" bIns="0" anchor="ctr" anchorCtr="0">
            <a:spAutoFit/>
          </a:bodyPr>
          <a:lstStyle>
            <a:lvl1pPr marL="114300" indent="-114300" algn="l">
              <a:buSzPct val="100000"/>
              <a:buFont typeface="+mj-lt"/>
              <a:buAutoNum type="arabicPeriod" startAt="5"/>
              <a:defRPr sz="1000" b="0" i="0">
                <a:solidFill>
                  <a:schemeClr val="tx1"/>
                </a:solidFill>
                <a:latin typeface="+mj-lt"/>
                <a:cs typeface="Segoe UI Semibold" panose="020B0502040204020203" pitchFamily="34" charset="0"/>
              </a:defRPr>
            </a:lvl1pPr>
          </a:lstStyle>
          <a:p>
            <a:pPr lvl="0"/>
            <a:r>
              <a:rPr lang="en-US"/>
              <a:t>Click to edit Master text styles</a:t>
            </a:r>
          </a:p>
        </p:txBody>
      </p:sp>
      <p:sp>
        <p:nvSpPr>
          <p:cNvPr id="120" name="Step 1 Top">
            <a:extLst>
              <a:ext uri="{FF2B5EF4-FFF2-40B4-BE49-F238E27FC236}">
                <a16:creationId xmlns:a16="http://schemas.microsoft.com/office/drawing/2014/main" id="{E81FD2D6-1B95-AE76-667E-A7ADD3CD3A50}"/>
              </a:ext>
            </a:extLst>
          </p:cNvPr>
          <p:cNvSpPr>
            <a:spLocks noGrp="1"/>
          </p:cNvSpPr>
          <p:nvPr>
            <p:ph type="body" sz="quarter" idx="52"/>
          </p:nvPr>
        </p:nvSpPr>
        <p:spPr>
          <a:xfrm>
            <a:off x="6066682" y="4050957"/>
            <a:ext cx="2572262" cy="626701"/>
          </a:xfrm>
        </p:spPr>
        <p:txBody>
          <a:bodyPr lIns="0" tIns="0" rIns="0" bIns="0">
            <a:noAutofit/>
          </a:bodyPr>
          <a:lstStyle>
            <a:lvl1pPr marL="0" indent="0">
              <a:spcBef>
                <a:spcPts val="0"/>
              </a:spcBef>
              <a:buNone/>
              <a:defRPr sz="900"/>
            </a:lvl1pPr>
          </a:lstStyle>
          <a:p>
            <a:pPr lvl="0"/>
            <a:r>
              <a:rPr lang="en-US"/>
              <a:t>Click to edit Master text styles</a:t>
            </a:r>
          </a:p>
        </p:txBody>
      </p:sp>
      <p:sp>
        <p:nvSpPr>
          <p:cNvPr id="8" name="Text Placeholder 11">
            <a:extLst>
              <a:ext uri="{FF2B5EF4-FFF2-40B4-BE49-F238E27FC236}">
                <a16:creationId xmlns:a16="http://schemas.microsoft.com/office/drawing/2014/main" id="{19D255C6-A463-0E1B-EFD1-0675518123ED}"/>
              </a:ext>
            </a:extLst>
          </p:cNvPr>
          <p:cNvSpPr>
            <a:spLocks noGrp="1"/>
          </p:cNvSpPr>
          <p:nvPr>
            <p:ph type="body" sz="quarter" idx="66"/>
          </p:nvPr>
        </p:nvSpPr>
        <p:spPr>
          <a:xfrm>
            <a:off x="8950475" y="5334522"/>
            <a:ext cx="2572262" cy="712876"/>
          </a:xfrm>
          <a:prstGeom prst="roundRect">
            <a:avLst>
              <a:gd name="adj" fmla="val 9576"/>
            </a:avLst>
          </a:prstGeom>
          <a:solidFill>
            <a:schemeClr val="bg1">
              <a:lumMod val="95000"/>
              <a:alpha val="50000"/>
            </a:schemeClr>
          </a:solidFill>
        </p:spPr>
        <p:txBody>
          <a:bodyPr lIns="0" tIns="0" rIns="0" bIns="0" anchor="t">
            <a:noAutofit/>
          </a:bodyPr>
          <a:lstStyle>
            <a:lvl1pPr marL="0" indent="0">
              <a:spcBef>
                <a:spcPts val="0"/>
              </a:spcBef>
              <a:spcAft>
                <a:spcPts val="100"/>
              </a:spcAft>
              <a:buNone/>
              <a:defRPr sz="900"/>
            </a:lvl1pPr>
            <a:lvl2pPr marL="0" indent="0">
              <a:spcBef>
                <a:spcPts val="0"/>
              </a:spcBef>
              <a:spcAft>
                <a:spcPts val="200"/>
              </a:spcAft>
              <a:buNone/>
              <a:defRPr sz="900"/>
            </a:lvl2pPr>
            <a:lvl3pPr marL="0" indent="0">
              <a:spcBef>
                <a:spcPts val="0"/>
              </a:spcBef>
              <a:spcAft>
                <a:spcPts val="100"/>
              </a:spcAft>
              <a:buNone/>
              <a:defRPr sz="900">
                <a:latin typeface="+mj-lt"/>
              </a:defRPr>
            </a:lvl3pPr>
            <a:lvl4pPr marL="0" indent="0">
              <a:buNone/>
              <a:defRPr sz="900">
                <a:latin typeface="+mj-lt"/>
              </a:defRPr>
            </a:lvl4pPr>
            <a:lvl5pPr>
              <a:defRPr/>
            </a:lvl5pPr>
          </a:lstStyle>
          <a:p>
            <a:pPr lvl="0"/>
            <a:r>
              <a:rPr lang="en-US"/>
              <a:t>Click to edit Master text styles</a:t>
            </a:r>
          </a:p>
          <a:p>
            <a:pPr lvl="3"/>
            <a:r>
              <a:rPr lang="en-US"/>
              <a:t>Level 2</a:t>
            </a:r>
          </a:p>
        </p:txBody>
      </p:sp>
      <p:sp>
        <p:nvSpPr>
          <p:cNvPr id="122" name="Step 1 Title">
            <a:extLst>
              <a:ext uri="{FF2B5EF4-FFF2-40B4-BE49-F238E27FC236}">
                <a16:creationId xmlns:a16="http://schemas.microsoft.com/office/drawing/2014/main" id="{A1FCE115-20B6-1C4D-4833-053AE41AEBD7}"/>
              </a:ext>
            </a:extLst>
          </p:cNvPr>
          <p:cNvSpPr>
            <a:spLocks noGrp="1"/>
          </p:cNvSpPr>
          <p:nvPr>
            <p:ph type="body" sz="quarter" idx="54"/>
          </p:nvPr>
        </p:nvSpPr>
        <p:spPr>
          <a:xfrm>
            <a:off x="8950475" y="3725103"/>
            <a:ext cx="2572262" cy="153888"/>
          </a:xfrm>
          <a:prstGeom prst="rect">
            <a:avLst/>
          </a:prstGeom>
          <a:noFill/>
          <a:effectLst/>
        </p:spPr>
        <p:txBody>
          <a:bodyPr lIns="0" tIns="0" rIns="0" bIns="0" anchor="ctr" anchorCtr="0">
            <a:spAutoFit/>
          </a:bodyPr>
          <a:lstStyle>
            <a:lvl1pPr marL="114300" indent="-114300" algn="l">
              <a:buSzPct val="100000"/>
              <a:buFont typeface="+mj-lt"/>
              <a:buAutoNum type="arabicPeriod" startAt="4"/>
              <a:defRPr sz="1000" b="0" i="0">
                <a:solidFill>
                  <a:schemeClr val="tx1"/>
                </a:solidFill>
                <a:latin typeface="+mj-lt"/>
                <a:cs typeface="Segoe UI Semibold" panose="020B0502040204020203" pitchFamily="34" charset="0"/>
              </a:defRPr>
            </a:lvl1pPr>
          </a:lstStyle>
          <a:p>
            <a:pPr lvl="0"/>
            <a:r>
              <a:rPr lang="en-US"/>
              <a:t>Click to edit Master text styles</a:t>
            </a:r>
          </a:p>
        </p:txBody>
      </p:sp>
      <p:sp>
        <p:nvSpPr>
          <p:cNvPr id="123" name="Step 1 Top">
            <a:extLst>
              <a:ext uri="{FF2B5EF4-FFF2-40B4-BE49-F238E27FC236}">
                <a16:creationId xmlns:a16="http://schemas.microsoft.com/office/drawing/2014/main" id="{3D5F63B4-9275-D6B7-3A0E-699C0C868EA5}"/>
              </a:ext>
            </a:extLst>
          </p:cNvPr>
          <p:cNvSpPr>
            <a:spLocks noGrp="1"/>
          </p:cNvSpPr>
          <p:nvPr>
            <p:ph type="body" sz="quarter" idx="55"/>
          </p:nvPr>
        </p:nvSpPr>
        <p:spPr>
          <a:xfrm>
            <a:off x="8950475" y="4050957"/>
            <a:ext cx="2572262" cy="626701"/>
          </a:xfrm>
        </p:spPr>
        <p:txBody>
          <a:bodyPr lIns="0" tIns="0" rIns="0" bIns="0">
            <a:noAutofit/>
          </a:bodyPr>
          <a:lstStyle>
            <a:lvl1pPr marL="0" indent="0">
              <a:spcBef>
                <a:spcPts val="0"/>
              </a:spcBef>
              <a:buNone/>
              <a:defRPr sz="900"/>
            </a:lvl1pPr>
          </a:lstStyle>
          <a:p>
            <a:pPr lvl="0"/>
            <a:r>
              <a:rPr lang="en-US"/>
              <a:t>Click to edit Master text styles</a:t>
            </a:r>
          </a:p>
        </p:txBody>
      </p:sp>
      <p:sp>
        <p:nvSpPr>
          <p:cNvPr id="9" name="Text Placeholder 11">
            <a:extLst>
              <a:ext uri="{FF2B5EF4-FFF2-40B4-BE49-F238E27FC236}">
                <a16:creationId xmlns:a16="http://schemas.microsoft.com/office/drawing/2014/main" id="{9AEFB6C2-AB19-3A46-843C-CF95D15344CB}"/>
              </a:ext>
            </a:extLst>
          </p:cNvPr>
          <p:cNvSpPr>
            <a:spLocks noGrp="1"/>
          </p:cNvSpPr>
          <p:nvPr>
            <p:ph type="body" sz="quarter" idx="67"/>
          </p:nvPr>
        </p:nvSpPr>
        <p:spPr>
          <a:xfrm>
            <a:off x="6066682" y="5334522"/>
            <a:ext cx="2572262" cy="712876"/>
          </a:xfrm>
          <a:prstGeom prst="roundRect">
            <a:avLst>
              <a:gd name="adj" fmla="val 9576"/>
            </a:avLst>
          </a:prstGeom>
          <a:solidFill>
            <a:schemeClr val="bg1">
              <a:lumMod val="95000"/>
              <a:alpha val="50000"/>
            </a:schemeClr>
          </a:solidFill>
        </p:spPr>
        <p:txBody>
          <a:bodyPr lIns="0" tIns="0" rIns="0" bIns="0" anchor="t">
            <a:noAutofit/>
          </a:bodyPr>
          <a:lstStyle>
            <a:lvl1pPr marL="0" indent="0">
              <a:spcBef>
                <a:spcPts val="0"/>
              </a:spcBef>
              <a:spcAft>
                <a:spcPts val="100"/>
              </a:spcAft>
              <a:buNone/>
              <a:defRPr sz="900"/>
            </a:lvl1pPr>
            <a:lvl2pPr marL="0" indent="0">
              <a:spcBef>
                <a:spcPts val="0"/>
              </a:spcBef>
              <a:spcAft>
                <a:spcPts val="200"/>
              </a:spcAft>
              <a:buNone/>
              <a:defRPr sz="900"/>
            </a:lvl2pPr>
            <a:lvl3pPr marL="0" indent="0">
              <a:spcBef>
                <a:spcPts val="0"/>
              </a:spcBef>
              <a:spcAft>
                <a:spcPts val="100"/>
              </a:spcAft>
              <a:buNone/>
              <a:defRPr sz="900">
                <a:latin typeface="+mj-lt"/>
              </a:defRPr>
            </a:lvl3pPr>
            <a:lvl4pPr marL="0" indent="0">
              <a:buNone/>
              <a:defRPr sz="900">
                <a:latin typeface="+mj-lt"/>
              </a:defRPr>
            </a:lvl4pPr>
            <a:lvl5pPr>
              <a:defRPr/>
            </a:lvl5pPr>
          </a:lstStyle>
          <a:p>
            <a:pPr lvl="0"/>
            <a:r>
              <a:rPr lang="en-US"/>
              <a:t>Click to edit Master text styles</a:t>
            </a:r>
          </a:p>
          <a:p>
            <a:pPr lvl="3"/>
            <a:r>
              <a:rPr lang="en-US"/>
              <a:t>Level 2</a:t>
            </a:r>
          </a:p>
        </p:txBody>
      </p:sp>
      <p:sp>
        <p:nvSpPr>
          <p:cNvPr id="7" name="Footnote">
            <a:extLst>
              <a:ext uri="{FF2B5EF4-FFF2-40B4-BE49-F238E27FC236}">
                <a16:creationId xmlns:a16="http://schemas.microsoft.com/office/drawing/2014/main" id="{AC05EA29-0447-0506-FB1B-E11117B0DF2E}"/>
              </a:ext>
            </a:extLst>
          </p:cNvPr>
          <p:cNvSpPr txBox="1">
            <a:spLocks/>
          </p:cNvSpPr>
          <p:nvPr userDrawn="1"/>
        </p:nvSpPr>
        <p:spPr>
          <a:xfrm>
            <a:off x="320040" y="6309360"/>
            <a:ext cx="9597418" cy="430887"/>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7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30000" noProof="0">
                <a:ln>
                  <a:noFill/>
                </a:ln>
                <a:solidFill>
                  <a:srgbClr val="000000"/>
                </a:solidFill>
                <a:effectLst/>
                <a:uLnTx/>
                <a:uFillTx/>
                <a:latin typeface="Segoe UI"/>
                <a:ea typeface="+mn-ea"/>
                <a:cs typeface="Segoe UI" panose="020B0502040204020203" pitchFamily="34" charset="0"/>
              </a:rPr>
              <a:t>1</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Access M365 Copilot Chat at </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hlinkClick r:id="rId2"/>
              </a:rPr>
              <a:t>m365copilot.com</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 or the Microsoft 365 Copilot Chat mobile app and set toggle to “Web”.</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30000" noProof="0">
                <a:ln>
                  <a:noFill/>
                </a:ln>
                <a:solidFill>
                  <a:srgbClr val="000000"/>
                </a:solidFill>
                <a:effectLst/>
                <a:uLnTx/>
                <a:uFillTx/>
                <a:latin typeface="Segoe UI"/>
                <a:ea typeface="+mn-ea"/>
                <a:cs typeface="Segoe UI" panose="020B0502040204020203" pitchFamily="34" charset="0"/>
              </a:rPr>
              <a:t>2</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Access M365 Copilot Chat at </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hlinkClick r:id="rId2"/>
              </a:rPr>
              <a:t>m365copilot.com</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 the Microsoft 365 Copilot Chat mobile app, or the M365 Copilot Chat app in Teams, and set toggle to “Work”.</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30000" noProof="0">
                <a:ln>
                  <a:noFill/>
                </a:ln>
                <a:solidFill>
                  <a:srgbClr val="000000"/>
                </a:solidFill>
                <a:effectLst/>
                <a:uLnTx/>
                <a:uFillTx/>
                <a:latin typeface="Segoe UI"/>
                <a:ea typeface="+mn-ea"/>
                <a:cs typeface="Segoe UI" panose="020B0502040204020203" pitchFamily="34" charset="0"/>
              </a:rPr>
              <a:t>3</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AI Agents allow Copilot to access your organization-specific apps. In the past this would have required an API call to get data from a system of record.</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The content in this example scenario is for demonstration purposes only. You should evaluate how Copilot aligns with your organization’s business processes, regulatory requirements, and responsible AI principles.</a:t>
            </a:r>
          </a:p>
        </p:txBody>
      </p:sp>
      <p:sp>
        <p:nvSpPr>
          <p:cNvPr id="2" name="Text Placeholder 8">
            <a:extLst>
              <a:ext uri="{FF2B5EF4-FFF2-40B4-BE49-F238E27FC236}">
                <a16:creationId xmlns:a16="http://schemas.microsoft.com/office/drawing/2014/main" id="{A1FD8182-9192-3293-3C25-613D50894B80}"/>
              </a:ext>
            </a:extLst>
          </p:cNvPr>
          <p:cNvSpPr>
            <a:spLocks noGrp="1"/>
          </p:cNvSpPr>
          <p:nvPr>
            <p:ph type="body" sz="quarter" idx="64"/>
          </p:nvPr>
        </p:nvSpPr>
        <p:spPr>
          <a:xfrm>
            <a:off x="320721" y="4709762"/>
            <a:ext cx="1131651" cy="219456"/>
          </a:xfrm>
          <a:prstGeom prst="roundRect">
            <a:avLst>
              <a:gd name="adj" fmla="val 50000"/>
            </a:avLst>
          </a:prstGeom>
          <a:solidFill>
            <a:srgbClr val="C03BC4"/>
          </a:solidFill>
          <a:ln w="12700">
            <a:solidFill>
              <a:srgbClr val="C03BC4"/>
            </a:solidFill>
          </a:ln>
          <a:effectLst>
            <a:outerShdw blurRad="63500" dist="63500" dir="2700000" algn="tl" rotWithShape="0">
              <a:prstClr val="black">
                <a:alpha val="20000"/>
              </a:prstClr>
            </a:outerShdw>
          </a:effectLst>
        </p:spPr>
        <p:txBody>
          <a:bodyPr lIns="0" tIns="36576" rIns="0" bIns="36576" anchor="ctr">
            <a:noAutofit/>
          </a:bodyPr>
          <a:lstStyle>
            <a:lvl1pPr marL="0" indent="0" algn="ctr">
              <a:buNone/>
              <a:defRPr sz="900">
                <a:solidFill>
                  <a:schemeClr val="bg1"/>
                </a:solidFill>
                <a:latin typeface="+mj-lt"/>
              </a:defRPr>
            </a:lvl1pPr>
            <a:lvl2pPr marL="228600" indent="0">
              <a:buNone/>
              <a:defRPr/>
            </a:lvl2pPr>
          </a:lstStyle>
          <a:p>
            <a:pPr lvl="0"/>
            <a:r>
              <a:rPr lang="en-US"/>
              <a:t>Click to edit</a:t>
            </a:r>
          </a:p>
        </p:txBody>
      </p:sp>
      <p:sp>
        <p:nvSpPr>
          <p:cNvPr id="3" name="Text Placeholder 8">
            <a:extLst>
              <a:ext uri="{FF2B5EF4-FFF2-40B4-BE49-F238E27FC236}">
                <a16:creationId xmlns:a16="http://schemas.microsoft.com/office/drawing/2014/main" id="{DD81CAF3-1B44-C8D0-3BB0-F3DD087633FA}"/>
              </a:ext>
            </a:extLst>
          </p:cNvPr>
          <p:cNvSpPr>
            <a:spLocks noGrp="1"/>
          </p:cNvSpPr>
          <p:nvPr>
            <p:ph type="body" sz="quarter" idx="65"/>
          </p:nvPr>
        </p:nvSpPr>
        <p:spPr>
          <a:xfrm>
            <a:off x="320721" y="3467940"/>
            <a:ext cx="1131650" cy="219456"/>
          </a:xfrm>
          <a:prstGeom prst="roundRect">
            <a:avLst>
              <a:gd name="adj" fmla="val 50000"/>
            </a:avLst>
          </a:prstGeom>
          <a:solidFill>
            <a:srgbClr val="0078D4"/>
          </a:solidFill>
          <a:ln w="12700">
            <a:solidFill>
              <a:srgbClr val="0078D4"/>
            </a:solidFill>
          </a:ln>
          <a:effectLst>
            <a:outerShdw blurRad="63500" dist="63500" dir="2700000" algn="tl" rotWithShape="0">
              <a:prstClr val="black">
                <a:alpha val="20000"/>
              </a:prstClr>
            </a:outerShdw>
          </a:effectLst>
        </p:spPr>
        <p:txBody>
          <a:bodyPr lIns="0" tIns="36576" rIns="0" bIns="36576" anchor="ctr">
            <a:noAutofit/>
          </a:bodyPr>
          <a:lstStyle>
            <a:lvl1pPr marL="0" indent="0" algn="ctr">
              <a:buNone/>
              <a:defRPr sz="900">
                <a:solidFill>
                  <a:schemeClr val="bg1"/>
                </a:solidFill>
                <a:latin typeface="+mj-lt"/>
              </a:defRPr>
            </a:lvl1pPr>
            <a:lvl2pPr marL="228600" indent="0">
              <a:buNone/>
              <a:defRPr/>
            </a:lvl2pPr>
          </a:lstStyle>
          <a:p>
            <a:pPr lvl="0"/>
            <a:r>
              <a:rPr lang="en-US"/>
              <a:t>Click to edit</a:t>
            </a:r>
          </a:p>
        </p:txBody>
      </p:sp>
    </p:spTree>
    <p:extLst>
      <p:ext uri="{BB962C8B-B14F-4D97-AF65-F5344CB8AC3E}">
        <p14:creationId xmlns:p14="http://schemas.microsoft.com/office/powerpoint/2010/main" val="195583936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0">
          <p15:clr>
            <a:srgbClr val="A4A3A4"/>
          </p15:clr>
        </p15:guide>
        <p15:guide id="8" pos="1368">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36">
          <p15:clr>
            <a:srgbClr val="A4A3A4"/>
          </p15:clr>
        </p15:guide>
        <p15:guide id="14" pos="3168">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Scenario five steps">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FC6C3234-D3F7-EB91-19FC-3FF3921A6EF7}"/>
              </a:ext>
            </a:extLst>
          </p:cNvPr>
          <p:cNvSpPr>
            <a:spLocks/>
          </p:cNvSpPr>
          <p:nvPr userDrawn="1"/>
        </p:nvSpPr>
        <p:spPr bwMode="auto">
          <a:xfrm>
            <a:off x="2179638" y="304726"/>
            <a:ext cx="4582191" cy="526298"/>
          </a:xfrm>
          <a:prstGeom prst="roundRect">
            <a:avLst/>
          </a:prstGeom>
          <a:solidFill>
            <a:srgbClr val="DDEEF8"/>
          </a:solidFill>
          <a:ln>
            <a:solidFill>
              <a:schemeClr val="bg1"/>
            </a:solidFill>
            <a:headEnd type="none" w="med" len="med"/>
            <a:tailEnd type="none" w="med" len="med"/>
          </a:ln>
          <a:effectLst>
            <a:outerShdw blurRad="254000" algn="ctr" rotWithShape="0">
              <a:schemeClr val="bg1">
                <a:lumMod val="75000"/>
                <a:alpha val="3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11480" tIns="91440" rIns="91440" bIns="91440" numCol="1" spcCol="0" rtlCol="0" fromWordArt="0" anchor="ctr" anchorCtr="0" forceAA="0" compatLnSpc="1">
            <a:prstTxWarp prst="textNoShape">
              <a:avLst/>
            </a:prstTxWarp>
            <a:noAutofit/>
          </a:bodyPr>
          <a:lstStyle/>
          <a:p>
            <a:pPr marL="0" marR="0" lvl="0" indent="0" algn="l" defTabSz="932742" rtl="0" eaLnBrk="1" fontAlgn="auto" latinLnBrk="0" hangingPunct="1">
              <a:lnSpc>
                <a:spcPct val="100000"/>
              </a:lnSpc>
              <a:spcBef>
                <a:spcPts val="1200"/>
              </a:spcBef>
              <a:spcAft>
                <a:spcPts val="0"/>
              </a:spcAft>
              <a:buClrTx/>
              <a:buSzPct val="100000"/>
              <a:buFontTx/>
              <a:buNone/>
              <a:tabLst/>
              <a:defRPr/>
            </a:pPr>
            <a:endParaRPr kumimoji="0" lang="en-US" sz="18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9" name="TextBox 8">
            <a:extLst>
              <a:ext uri="{FF2B5EF4-FFF2-40B4-BE49-F238E27FC236}">
                <a16:creationId xmlns:a16="http://schemas.microsoft.com/office/drawing/2014/main" id="{DE489450-2B99-F45D-B0AD-1BD8CA42038B}"/>
              </a:ext>
            </a:extLst>
          </p:cNvPr>
          <p:cNvSpPr txBox="1">
            <a:spLocks/>
          </p:cNvSpPr>
          <p:nvPr userDrawn="1"/>
        </p:nvSpPr>
        <p:spPr>
          <a:xfrm>
            <a:off x="0" y="304726"/>
            <a:ext cx="2431247" cy="526298"/>
          </a:xfrm>
          <a:custGeom>
            <a:avLst/>
            <a:gdLst>
              <a:gd name="connsiteX0" fmla="*/ 1993 w 2431247"/>
              <a:gd name="connsiteY0" fmla="*/ 0 h 526298"/>
              <a:gd name="connsiteX1" fmla="*/ 2338766 w 2431247"/>
              <a:gd name="connsiteY1" fmla="*/ 0 h 526298"/>
              <a:gd name="connsiteX2" fmla="*/ 2431247 w 2431247"/>
              <a:gd name="connsiteY2" fmla="*/ 92481 h 526298"/>
              <a:gd name="connsiteX3" fmla="*/ 2431247 w 2431247"/>
              <a:gd name="connsiteY3" fmla="*/ 433817 h 526298"/>
              <a:gd name="connsiteX4" fmla="*/ 2338766 w 2431247"/>
              <a:gd name="connsiteY4" fmla="*/ 526298 h 526298"/>
              <a:gd name="connsiteX5" fmla="*/ 1993 w 2431247"/>
              <a:gd name="connsiteY5" fmla="*/ 526298 h 526298"/>
              <a:gd name="connsiteX6" fmla="*/ 0 w 2431247"/>
              <a:gd name="connsiteY6" fmla="*/ 525896 h 526298"/>
              <a:gd name="connsiteX7" fmla="*/ 0 w 2431247"/>
              <a:gd name="connsiteY7" fmla="*/ 402 h 52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1247" h="526298">
                <a:moveTo>
                  <a:pt x="1993" y="0"/>
                </a:moveTo>
                <a:lnTo>
                  <a:pt x="2338766" y="0"/>
                </a:lnTo>
                <a:cubicBezTo>
                  <a:pt x="2389842" y="0"/>
                  <a:pt x="2431247" y="41405"/>
                  <a:pt x="2431247" y="92481"/>
                </a:cubicBezTo>
                <a:lnTo>
                  <a:pt x="2431247" y="433817"/>
                </a:lnTo>
                <a:cubicBezTo>
                  <a:pt x="2431247" y="484893"/>
                  <a:pt x="2389842" y="526298"/>
                  <a:pt x="2338766" y="526298"/>
                </a:cubicBezTo>
                <a:lnTo>
                  <a:pt x="1993" y="526298"/>
                </a:lnTo>
                <a:lnTo>
                  <a:pt x="0" y="525896"/>
                </a:lnTo>
                <a:lnTo>
                  <a:pt x="0" y="402"/>
                </a:lnTo>
                <a:close/>
              </a:path>
            </a:pathLst>
          </a:custGeom>
          <a:gradFill flip="none" rotWithShape="1">
            <a:gsLst>
              <a:gs pos="35000">
                <a:srgbClr val="0078D4"/>
              </a:gs>
              <a:gs pos="0">
                <a:srgbClr val="C03BC4"/>
              </a:gs>
            </a:gsLst>
            <a:path path="circle">
              <a:fillToRect l="100000" t="100000"/>
            </a:path>
            <a:tileRect r="-100000" b="-100000"/>
          </a:gradFill>
          <a:effectLst/>
        </p:spPr>
        <p:txBody>
          <a:bodyPr vert="horz" wrap="square" lIns="310896" tIns="0" rIns="0" bIns="0" rtlCol="0" anchor="ctr" anchorCtr="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b="1" i="0" kern="1200" spc="0" baseline="0">
                <a:solidFill>
                  <a:srgbClr val="FFFFFF"/>
                </a:solidFill>
                <a:latin typeface="Segoe UI Semibold" panose="020B0502040204020203" pitchFamily="34" charset="0"/>
                <a:ea typeface="+mn-ea"/>
                <a:cs typeface="Segoe UI Semibold"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US" sz="2000" b="1"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71" name="Scenario Level">
            <a:extLst>
              <a:ext uri="{FF2B5EF4-FFF2-40B4-BE49-F238E27FC236}">
                <a16:creationId xmlns:a16="http://schemas.microsoft.com/office/drawing/2014/main" id="{5C914349-B5B3-D703-EE31-78482DD3DAA9}"/>
              </a:ext>
            </a:extLst>
          </p:cNvPr>
          <p:cNvSpPr txBox="1"/>
          <p:nvPr userDrawn="1"/>
        </p:nvSpPr>
        <p:spPr>
          <a:xfrm>
            <a:off x="10895070" y="358721"/>
            <a:ext cx="992247" cy="15388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Segoe UI Semibold"/>
                <a:ea typeface="+mn-ea"/>
                <a:cs typeface="Segoe UI Semibold" panose="020B0502040204020203" pitchFamily="34" charset="0"/>
              </a:rPr>
              <a:t>Scenario level:</a:t>
            </a:r>
          </a:p>
        </p:txBody>
      </p:sp>
      <p:sp>
        <p:nvSpPr>
          <p:cNvPr id="73" name="Available with">
            <a:extLst>
              <a:ext uri="{FF2B5EF4-FFF2-40B4-BE49-F238E27FC236}">
                <a16:creationId xmlns:a16="http://schemas.microsoft.com/office/drawing/2014/main" id="{1E59605F-F04E-58C0-102B-28C6AFF01B7D}"/>
              </a:ext>
            </a:extLst>
          </p:cNvPr>
          <p:cNvSpPr txBox="1"/>
          <p:nvPr userDrawn="1"/>
        </p:nvSpPr>
        <p:spPr>
          <a:xfrm>
            <a:off x="9126798" y="358721"/>
            <a:ext cx="992247" cy="15388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Segoe UI Semibold"/>
                <a:ea typeface="+mn-ea"/>
                <a:cs typeface="Segoe UI Semibold" panose="020B0502040204020203" pitchFamily="34" charset="0"/>
              </a:rPr>
              <a:t>Available with:</a:t>
            </a:r>
          </a:p>
        </p:txBody>
      </p:sp>
      <p:cxnSp>
        <p:nvCxnSpPr>
          <p:cNvPr id="76" name="Straight Connector 75">
            <a:extLst>
              <a:ext uri="{FF2B5EF4-FFF2-40B4-BE49-F238E27FC236}">
                <a16:creationId xmlns:a16="http://schemas.microsoft.com/office/drawing/2014/main" id="{384F79FD-8FB8-5727-A3FB-9193B8AF441D}"/>
              </a:ext>
            </a:extLst>
          </p:cNvPr>
          <p:cNvCxnSpPr/>
          <p:nvPr userDrawn="1"/>
        </p:nvCxnSpPr>
        <p:spPr>
          <a:xfrm>
            <a:off x="10357789" y="358721"/>
            <a:ext cx="0" cy="331655"/>
          </a:xfrm>
          <a:prstGeom prst="line">
            <a:avLst/>
          </a:prstGeom>
          <a:ln>
            <a:solidFill>
              <a:srgbClr val="B1B3B3"/>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8" name="Rectangle: Top Corners Rounded 73">
            <a:extLst>
              <a:ext uri="{FF2B5EF4-FFF2-40B4-BE49-F238E27FC236}">
                <a16:creationId xmlns:a16="http://schemas.microsoft.com/office/drawing/2014/main" id="{6FDEA399-18DB-E6DC-793E-5041B1E784CA}"/>
              </a:ext>
            </a:extLst>
          </p:cNvPr>
          <p:cNvSpPr>
            <a:spLocks/>
          </p:cNvSpPr>
          <p:nvPr userDrawn="1"/>
        </p:nvSpPr>
        <p:spPr bwMode="auto">
          <a:xfrm rot="16200000" flipV="1">
            <a:off x="6107793" y="-1681313"/>
            <a:ext cx="2612241" cy="8679949"/>
          </a:xfrm>
          <a:custGeom>
            <a:avLst/>
            <a:gdLst>
              <a:gd name="connsiteX0" fmla="*/ 163683 w 2612241"/>
              <a:gd name="connsiteY0" fmla="*/ 0 h 8666696"/>
              <a:gd name="connsiteX1" fmla="*/ 2448558 w 2612241"/>
              <a:gd name="connsiteY1" fmla="*/ 0 h 8666696"/>
              <a:gd name="connsiteX2" fmla="*/ 2612241 w 2612241"/>
              <a:gd name="connsiteY2" fmla="*/ 163683 h 8666696"/>
              <a:gd name="connsiteX3" fmla="*/ 2612241 w 2612241"/>
              <a:gd name="connsiteY3" fmla="*/ 8666696 h 8666696"/>
              <a:gd name="connsiteX4" fmla="*/ 2612241 w 2612241"/>
              <a:gd name="connsiteY4" fmla="*/ 8666696 h 8666696"/>
              <a:gd name="connsiteX5" fmla="*/ 0 w 2612241"/>
              <a:gd name="connsiteY5" fmla="*/ 8666696 h 8666696"/>
              <a:gd name="connsiteX6" fmla="*/ 0 w 2612241"/>
              <a:gd name="connsiteY6" fmla="*/ 8666696 h 8666696"/>
              <a:gd name="connsiteX7" fmla="*/ 0 w 2612241"/>
              <a:gd name="connsiteY7" fmla="*/ 163683 h 8666696"/>
              <a:gd name="connsiteX8" fmla="*/ 163683 w 2612241"/>
              <a:gd name="connsiteY8" fmla="*/ 0 h 8666696"/>
              <a:gd name="connsiteX0" fmla="*/ 0 w 2612241"/>
              <a:gd name="connsiteY0" fmla="*/ 8666696 h 8758136"/>
              <a:gd name="connsiteX1" fmla="*/ 0 w 2612241"/>
              <a:gd name="connsiteY1" fmla="*/ 163683 h 8758136"/>
              <a:gd name="connsiteX2" fmla="*/ 163683 w 2612241"/>
              <a:gd name="connsiteY2" fmla="*/ 0 h 8758136"/>
              <a:gd name="connsiteX3" fmla="*/ 2448558 w 2612241"/>
              <a:gd name="connsiteY3" fmla="*/ 0 h 8758136"/>
              <a:gd name="connsiteX4" fmla="*/ 2612241 w 2612241"/>
              <a:gd name="connsiteY4" fmla="*/ 163683 h 8758136"/>
              <a:gd name="connsiteX5" fmla="*/ 2612241 w 2612241"/>
              <a:gd name="connsiteY5" fmla="*/ 8666696 h 8758136"/>
              <a:gd name="connsiteX6" fmla="*/ 2612241 w 2612241"/>
              <a:gd name="connsiteY6" fmla="*/ 8666696 h 8758136"/>
              <a:gd name="connsiteX7" fmla="*/ 0 w 2612241"/>
              <a:gd name="connsiteY7" fmla="*/ 8666696 h 8758136"/>
              <a:gd name="connsiteX8" fmla="*/ 91440 w 2612241"/>
              <a:gd name="connsiteY8" fmla="*/ 8758136 h 8758136"/>
              <a:gd name="connsiteX0" fmla="*/ 0 w 2612241"/>
              <a:gd name="connsiteY0" fmla="*/ 8666696 h 8666696"/>
              <a:gd name="connsiteX1" fmla="*/ 0 w 2612241"/>
              <a:gd name="connsiteY1" fmla="*/ 163683 h 8666696"/>
              <a:gd name="connsiteX2" fmla="*/ 163683 w 2612241"/>
              <a:gd name="connsiteY2" fmla="*/ 0 h 8666696"/>
              <a:gd name="connsiteX3" fmla="*/ 2448558 w 2612241"/>
              <a:gd name="connsiteY3" fmla="*/ 0 h 8666696"/>
              <a:gd name="connsiteX4" fmla="*/ 2612241 w 2612241"/>
              <a:gd name="connsiteY4" fmla="*/ 163683 h 8666696"/>
              <a:gd name="connsiteX5" fmla="*/ 2612241 w 2612241"/>
              <a:gd name="connsiteY5" fmla="*/ 8666696 h 8666696"/>
              <a:gd name="connsiteX6" fmla="*/ 2612241 w 2612241"/>
              <a:gd name="connsiteY6" fmla="*/ 8666696 h 8666696"/>
              <a:gd name="connsiteX7" fmla="*/ 0 w 2612241"/>
              <a:gd name="connsiteY7" fmla="*/ 8666696 h 8666696"/>
              <a:gd name="connsiteX0" fmla="*/ 0 w 2612241"/>
              <a:gd name="connsiteY0" fmla="*/ 8666696 h 8666696"/>
              <a:gd name="connsiteX1" fmla="*/ 0 w 2612241"/>
              <a:gd name="connsiteY1" fmla="*/ 163683 h 8666696"/>
              <a:gd name="connsiteX2" fmla="*/ 163683 w 2612241"/>
              <a:gd name="connsiteY2" fmla="*/ 0 h 8666696"/>
              <a:gd name="connsiteX3" fmla="*/ 2448558 w 2612241"/>
              <a:gd name="connsiteY3" fmla="*/ 0 h 8666696"/>
              <a:gd name="connsiteX4" fmla="*/ 2612241 w 2612241"/>
              <a:gd name="connsiteY4" fmla="*/ 163683 h 8666696"/>
              <a:gd name="connsiteX5" fmla="*/ 2612241 w 2612241"/>
              <a:gd name="connsiteY5" fmla="*/ 8666696 h 8666696"/>
              <a:gd name="connsiteX6" fmla="*/ 2612241 w 2612241"/>
              <a:gd name="connsiteY6" fmla="*/ 8666696 h 8666696"/>
              <a:gd name="connsiteX0" fmla="*/ 0 w 2612241"/>
              <a:gd name="connsiteY0" fmla="*/ 8666696 h 8666696"/>
              <a:gd name="connsiteX1" fmla="*/ 2382 w 2612241"/>
              <a:gd name="connsiteY1" fmla="*/ 7817633 h 8666696"/>
              <a:gd name="connsiteX2" fmla="*/ 0 w 2612241"/>
              <a:gd name="connsiteY2" fmla="*/ 163683 h 8666696"/>
              <a:gd name="connsiteX3" fmla="*/ 163683 w 2612241"/>
              <a:gd name="connsiteY3" fmla="*/ 0 h 8666696"/>
              <a:gd name="connsiteX4" fmla="*/ 2448558 w 2612241"/>
              <a:gd name="connsiteY4" fmla="*/ 0 h 8666696"/>
              <a:gd name="connsiteX5" fmla="*/ 2612241 w 2612241"/>
              <a:gd name="connsiteY5" fmla="*/ 163683 h 8666696"/>
              <a:gd name="connsiteX6" fmla="*/ 2612241 w 2612241"/>
              <a:gd name="connsiteY6" fmla="*/ 8666696 h 8666696"/>
              <a:gd name="connsiteX7" fmla="*/ 2612241 w 2612241"/>
              <a:gd name="connsiteY7" fmla="*/ 8666696 h 8666696"/>
              <a:gd name="connsiteX0" fmla="*/ 2382 w 2612241"/>
              <a:gd name="connsiteY0" fmla="*/ 7817633 h 8666696"/>
              <a:gd name="connsiteX1" fmla="*/ 0 w 2612241"/>
              <a:gd name="connsiteY1" fmla="*/ 163683 h 8666696"/>
              <a:gd name="connsiteX2" fmla="*/ 163683 w 2612241"/>
              <a:gd name="connsiteY2" fmla="*/ 0 h 8666696"/>
              <a:gd name="connsiteX3" fmla="*/ 2448558 w 2612241"/>
              <a:gd name="connsiteY3" fmla="*/ 0 h 8666696"/>
              <a:gd name="connsiteX4" fmla="*/ 2612241 w 2612241"/>
              <a:gd name="connsiteY4" fmla="*/ 163683 h 8666696"/>
              <a:gd name="connsiteX5" fmla="*/ 2612241 w 2612241"/>
              <a:gd name="connsiteY5" fmla="*/ 8666696 h 8666696"/>
              <a:gd name="connsiteX6" fmla="*/ 2612241 w 2612241"/>
              <a:gd name="connsiteY6" fmla="*/ 8666696 h 866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2241" h="8666696">
                <a:moveTo>
                  <a:pt x="2382" y="7817633"/>
                </a:moveTo>
                <a:lnTo>
                  <a:pt x="0" y="163683"/>
                </a:lnTo>
                <a:cubicBezTo>
                  <a:pt x="0" y="73283"/>
                  <a:pt x="73283" y="0"/>
                  <a:pt x="163683" y="0"/>
                </a:cubicBezTo>
                <a:lnTo>
                  <a:pt x="2448558" y="0"/>
                </a:lnTo>
                <a:cubicBezTo>
                  <a:pt x="2538958" y="0"/>
                  <a:pt x="2612241" y="73283"/>
                  <a:pt x="2612241" y="163683"/>
                </a:cubicBezTo>
                <a:lnTo>
                  <a:pt x="2612241" y="8666696"/>
                </a:lnTo>
                <a:lnTo>
                  <a:pt x="2612241" y="8666696"/>
                </a:lnTo>
              </a:path>
            </a:pathLst>
          </a:custGeom>
          <a:ln w="15875" cap="flat">
            <a:gradFill flip="none" rotWithShape="1">
              <a:gsLst>
                <a:gs pos="0">
                  <a:srgbClr val="0078D4"/>
                </a:gs>
                <a:gs pos="100000">
                  <a:schemeClr val="accent3"/>
                </a:gs>
              </a:gsLst>
              <a:lin ang="1620000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nvGrpSpPr>
          <p:cNvPr id="79" name="Group 78">
            <a:extLst>
              <a:ext uri="{FF2B5EF4-FFF2-40B4-BE49-F238E27FC236}">
                <a16:creationId xmlns:a16="http://schemas.microsoft.com/office/drawing/2014/main" id="{ECD8F809-3EF5-43AD-9927-8D87766BB31B}"/>
              </a:ext>
              <a:ext uri="{C183D7F6-B498-43B3-948B-1728B52AA6E4}">
                <adec:decorative xmlns:adec="http://schemas.microsoft.com/office/drawing/2017/decorative" val="1"/>
              </a:ext>
            </a:extLst>
          </p:cNvPr>
          <p:cNvGrpSpPr/>
          <p:nvPr userDrawn="1"/>
        </p:nvGrpSpPr>
        <p:grpSpPr>
          <a:xfrm>
            <a:off x="5805591" y="1247214"/>
            <a:ext cx="210652" cy="210652"/>
            <a:chOff x="5214995" y="-1168400"/>
            <a:chExt cx="431800" cy="431800"/>
          </a:xfrm>
        </p:grpSpPr>
        <p:sp>
          <p:nvSpPr>
            <p:cNvPr id="80" name="Oval 79">
              <a:extLst>
                <a:ext uri="{FF2B5EF4-FFF2-40B4-BE49-F238E27FC236}">
                  <a16:creationId xmlns:a16="http://schemas.microsoft.com/office/drawing/2014/main" id="{BD95EE76-3BB3-5D96-1162-650D8265E79B}"/>
                </a:ext>
              </a:extLst>
            </p:cNvPr>
            <p:cNvSpPr/>
            <p:nvPr/>
          </p:nvSpPr>
          <p:spPr bwMode="auto">
            <a:xfrm>
              <a:off x="5214995" y="-1168400"/>
              <a:ext cx="431800" cy="431800"/>
            </a:xfrm>
            <a:prstGeom prst="ellipse">
              <a:avLst/>
            </a:prstGeom>
            <a:gradFill flip="none" rotWithShape="1">
              <a:gsLst>
                <a:gs pos="60000">
                  <a:srgbClr val="0078D4"/>
                </a:gs>
                <a:gs pos="4000">
                  <a:srgbClr val="C03BC4"/>
                </a:gs>
              </a:gsLst>
              <a:path path="circle">
                <a:fillToRect l="100000" t="100000"/>
              </a:path>
              <a:tileRect r="-100000" b="-100000"/>
            </a:gradFill>
            <a:ln w="15875">
              <a:solidFill>
                <a:schemeClr val="bg1"/>
              </a:solidFill>
            </a:ln>
            <a:effectLst>
              <a:outerShdw blurRad="254000" algn="ctr" rotWithShape="0">
                <a:schemeClr val="bg1">
                  <a:lumMod val="75000"/>
                  <a:alpha val="30000"/>
                </a:schemeClr>
              </a:outerShdw>
            </a:effectLst>
          </p:spPr>
          <p:txBody>
            <a:bodyPr vert="horz" wrap="square" lIns="320040" tIns="0" rIns="0" bIns="0" rtlCol="0" anchor="ctr" anchorCtr="0">
              <a:noAutofit/>
            </a:bodyPr>
            <a:lstStyle/>
            <a:p>
              <a:pPr marL="0" marR="0" lvl="0" indent="0" algn="l" defTabSz="932742" rtl="0" eaLnBrk="1" fontAlgn="auto" latinLnBrk="0" hangingPunct="1">
                <a:lnSpc>
                  <a:spcPct val="100000"/>
                </a:lnSpc>
                <a:spcBef>
                  <a:spcPct val="20000"/>
                </a:spcBef>
                <a:spcAft>
                  <a:spcPts val="0"/>
                </a:spcAft>
                <a:buClrTx/>
                <a:buSzPct val="90000"/>
                <a:buFontTx/>
                <a:buNone/>
                <a:tabLst/>
                <a:defRPr/>
              </a:pPr>
              <a:endParaRPr kumimoji="0" lang="en-US" sz="2000" b="1" i="0" u="none" strike="noStrike" kern="1200" cap="none" spc="0" normalizeH="0" baseline="0" noProof="0">
                <a:ln>
                  <a:noFill/>
                </a:ln>
                <a:solidFill>
                  <a:srgbClr val="FFFFFF"/>
                </a:solidFill>
                <a:effectLst/>
                <a:uLnTx/>
                <a:uFillTx/>
                <a:latin typeface="Segoe UI Semibold"/>
                <a:ea typeface="+mn-ea"/>
                <a:cs typeface="Segoe UI Semibold" panose="020B0502040204020203" pitchFamily="34" charset="0"/>
              </a:endParaRPr>
            </a:p>
          </p:txBody>
        </p:sp>
        <p:sp>
          <p:nvSpPr>
            <p:cNvPr id="81" name="Rectangle 89">
              <a:extLst>
                <a:ext uri="{FF2B5EF4-FFF2-40B4-BE49-F238E27FC236}">
                  <a16:creationId xmlns:a16="http://schemas.microsoft.com/office/drawing/2014/main" id="{C479534D-98FF-6F65-ECCB-79C6294552EA}"/>
                </a:ext>
              </a:extLst>
            </p:cNvPr>
            <p:cNvSpPr/>
            <p:nvPr/>
          </p:nvSpPr>
          <p:spPr bwMode="auto">
            <a:xfrm rot="2700000">
              <a:off x="5334303" y="-1026795"/>
              <a:ext cx="148589" cy="148589"/>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25400" cap="rnd">
              <a:solidFill>
                <a:schemeClr val="bg1"/>
              </a:soli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82" name="Group 81">
            <a:extLst>
              <a:ext uri="{FF2B5EF4-FFF2-40B4-BE49-F238E27FC236}">
                <a16:creationId xmlns:a16="http://schemas.microsoft.com/office/drawing/2014/main" id="{4684A0D0-9EC4-FC0C-B023-76950C80DF9A}"/>
              </a:ext>
              <a:ext uri="{C183D7F6-B498-43B3-948B-1728B52AA6E4}">
                <adec:decorative xmlns:adec="http://schemas.microsoft.com/office/drawing/2017/decorative" val="1"/>
              </a:ext>
            </a:extLst>
          </p:cNvPr>
          <p:cNvGrpSpPr/>
          <p:nvPr userDrawn="1"/>
        </p:nvGrpSpPr>
        <p:grpSpPr>
          <a:xfrm>
            <a:off x="8689384" y="1247214"/>
            <a:ext cx="210652" cy="210652"/>
            <a:chOff x="5214995" y="-1168400"/>
            <a:chExt cx="431800" cy="431800"/>
          </a:xfrm>
        </p:grpSpPr>
        <p:sp>
          <p:nvSpPr>
            <p:cNvPr id="83" name="Oval 82">
              <a:extLst>
                <a:ext uri="{FF2B5EF4-FFF2-40B4-BE49-F238E27FC236}">
                  <a16:creationId xmlns:a16="http://schemas.microsoft.com/office/drawing/2014/main" id="{C82D2312-1888-7E4C-63E7-F0B9A0902E6D}"/>
                </a:ext>
              </a:extLst>
            </p:cNvPr>
            <p:cNvSpPr/>
            <p:nvPr/>
          </p:nvSpPr>
          <p:spPr bwMode="auto">
            <a:xfrm>
              <a:off x="5214995" y="-1168400"/>
              <a:ext cx="431800" cy="431800"/>
            </a:xfrm>
            <a:prstGeom prst="ellipse">
              <a:avLst/>
            </a:prstGeom>
            <a:gradFill flip="none" rotWithShape="1">
              <a:gsLst>
                <a:gs pos="60000">
                  <a:srgbClr val="0078D4"/>
                </a:gs>
                <a:gs pos="4000">
                  <a:srgbClr val="C03BC4"/>
                </a:gs>
              </a:gsLst>
              <a:path path="circle">
                <a:fillToRect l="100000" t="100000"/>
              </a:path>
              <a:tileRect r="-100000" b="-100000"/>
            </a:gradFill>
            <a:ln w="15875">
              <a:solidFill>
                <a:schemeClr val="bg1"/>
              </a:solidFill>
            </a:ln>
            <a:effectLst>
              <a:outerShdw blurRad="254000" algn="ctr" rotWithShape="0">
                <a:schemeClr val="bg1">
                  <a:lumMod val="75000"/>
                  <a:alpha val="30000"/>
                </a:schemeClr>
              </a:outerShdw>
            </a:effectLst>
          </p:spPr>
          <p:txBody>
            <a:bodyPr vert="horz" wrap="square" lIns="320040" tIns="0" rIns="0" bIns="0" rtlCol="0" anchor="ctr" anchorCtr="0">
              <a:noAutofit/>
            </a:bodyPr>
            <a:lstStyle/>
            <a:p>
              <a:pPr marL="0" marR="0" lvl="0" indent="0" algn="l" defTabSz="932742" rtl="0" eaLnBrk="1" fontAlgn="auto" latinLnBrk="0" hangingPunct="1">
                <a:lnSpc>
                  <a:spcPct val="100000"/>
                </a:lnSpc>
                <a:spcBef>
                  <a:spcPct val="20000"/>
                </a:spcBef>
                <a:spcAft>
                  <a:spcPts val="0"/>
                </a:spcAft>
                <a:buClrTx/>
                <a:buSzPct val="90000"/>
                <a:buFontTx/>
                <a:buNone/>
                <a:tabLst/>
                <a:defRPr/>
              </a:pPr>
              <a:endParaRPr kumimoji="0" lang="en-US" sz="2000" b="1" i="0" u="none" strike="noStrike" kern="1200" cap="none" spc="0" normalizeH="0" baseline="0" noProof="0">
                <a:ln>
                  <a:noFill/>
                </a:ln>
                <a:solidFill>
                  <a:srgbClr val="FFFFFF"/>
                </a:solidFill>
                <a:effectLst/>
                <a:uLnTx/>
                <a:uFillTx/>
                <a:latin typeface="Segoe UI Semibold"/>
                <a:ea typeface="+mn-ea"/>
                <a:cs typeface="Segoe UI Semibold" panose="020B0502040204020203" pitchFamily="34" charset="0"/>
              </a:endParaRPr>
            </a:p>
          </p:txBody>
        </p:sp>
        <p:sp>
          <p:nvSpPr>
            <p:cNvPr id="85" name="Rectangle 89">
              <a:extLst>
                <a:ext uri="{FF2B5EF4-FFF2-40B4-BE49-F238E27FC236}">
                  <a16:creationId xmlns:a16="http://schemas.microsoft.com/office/drawing/2014/main" id="{E1424AAE-0B41-949F-3E6D-9A5D7323D7DB}"/>
                </a:ext>
              </a:extLst>
            </p:cNvPr>
            <p:cNvSpPr/>
            <p:nvPr/>
          </p:nvSpPr>
          <p:spPr bwMode="auto">
            <a:xfrm rot="2700000">
              <a:off x="5334303" y="-1026795"/>
              <a:ext cx="148589" cy="148589"/>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25400" cap="rnd">
              <a:solidFill>
                <a:schemeClr val="bg1"/>
              </a:soli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87" name="Group 86">
            <a:extLst>
              <a:ext uri="{FF2B5EF4-FFF2-40B4-BE49-F238E27FC236}">
                <a16:creationId xmlns:a16="http://schemas.microsoft.com/office/drawing/2014/main" id="{DA40472D-7D94-31D5-9B70-1F1437F60342}"/>
              </a:ext>
              <a:ext uri="{C183D7F6-B498-43B3-948B-1728B52AA6E4}">
                <adec:decorative xmlns:adec="http://schemas.microsoft.com/office/drawing/2017/decorative" val="1"/>
              </a:ext>
            </a:extLst>
          </p:cNvPr>
          <p:cNvGrpSpPr/>
          <p:nvPr userDrawn="1"/>
        </p:nvGrpSpPr>
        <p:grpSpPr>
          <a:xfrm rot="5400000">
            <a:off x="11648565" y="3486389"/>
            <a:ext cx="210652" cy="210652"/>
            <a:chOff x="5214995" y="-1168400"/>
            <a:chExt cx="431800" cy="431800"/>
          </a:xfrm>
        </p:grpSpPr>
        <p:sp>
          <p:nvSpPr>
            <p:cNvPr id="88" name="Oval 87">
              <a:extLst>
                <a:ext uri="{FF2B5EF4-FFF2-40B4-BE49-F238E27FC236}">
                  <a16:creationId xmlns:a16="http://schemas.microsoft.com/office/drawing/2014/main" id="{33E7D74F-AA6E-58D6-9B3A-285D63438743}"/>
                </a:ext>
              </a:extLst>
            </p:cNvPr>
            <p:cNvSpPr/>
            <p:nvPr/>
          </p:nvSpPr>
          <p:spPr bwMode="auto">
            <a:xfrm>
              <a:off x="5214995" y="-1168400"/>
              <a:ext cx="431800" cy="431800"/>
            </a:xfrm>
            <a:prstGeom prst="ellipse">
              <a:avLst/>
            </a:prstGeom>
            <a:gradFill flip="none" rotWithShape="1">
              <a:gsLst>
                <a:gs pos="60000">
                  <a:srgbClr val="0078D4"/>
                </a:gs>
                <a:gs pos="4000">
                  <a:srgbClr val="C03BC4"/>
                </a:gs>
              </a:gsLst>
              <a:path path="circle">
                <a:fillToRect l="100000" t="100000"/>
              </a:path>
              <a:tileRect r="-100000" b="-100000"/>
            </a:gradFill>
            <a:ln w="15875">
              <a:solidFill>
                <a:schemeClr val="bg1"/>
              </a:solidFill>
            </a:ln>
            <a:effectLst>
              <a:outerShdw blurRad="254000" algn="ctr" rotWithShape="0">
                <a:schemeClr val="bg1">
                  <a:lumMod val="75000"/>
                  <a:alpha val="30000"/>
                </a:schemeClr>
              </a:outerShdw>
            </a:effectLst>
          </p:spPr>
          <p:txBody>
            <a:bodyPr vert="horz" wrap="square" lIns="320040" tIns="0" rIns="0" bIns="0" rtlCol="0" anchor="ctr" anchorCtr="0">
              <a:noAutofit/>
            </a:bodyPr>
            <a:lstStyle/>
            <a:p>
              <a:pPr marL="0" marR="0" lvl="0" indent="0" algn="l" defTabSz="932742" rtl="0" eaLnBrk="1" fontAlgn="auto" latinLnBrk="0" hangingPunct="1">
                <a:lnSpc>
                  <a:spcPct val="100000"/>
                </a:lnSpc>
                <a:spcBef>
                  <a:spcPct val="20000"/>
                </a:spcBef>
                <a:spcAft>
                  <a:spcPts val="0"/>
                </a:spcAft>
                <a:buClrTx/>
                <a:buSzPct val="90000"/>
                <a:buFontTx/>
                <a:buNone/>
                <a:tabLst/>
                <a:defRPr/>
              </a:pPr>
              <a:endParaRPr kumimoji="0" lang="en-US" sz="2000" b="1" i="0" u="none" strike="noStrike" kern="1200" cap="none" spc="0" normalizeH="0" baseline="0" noProof="0">
                <a:ln>
                  <a:noFill/>
                </a:ln>
                <a:solidFill>
                  <a:srgbClr val="FFFFFF"/>
                </a:solidFill>
                <a:effectLst/>
                <a:uLnTx/>
                <a:uFillTx/>
                <a:latin typeface="Segoe UI Semibold"/>
                <a:ea typeface="+mn-ea"/>
                <a:cs typeface="Segoe UI Semibold" panose="020B0502040204020203" pitchFamily="34" charset="0"/>
              </a:endParaRPr>
            </a:p>
          </p:txBody>
        </p:sp>
        <p:sp>
          <p:nvSpPr>
            <p:cNvPr id="89" name="Rectangle 89">
              <a:extLst>
                <a:ext uri="{FF2B5EF4-FFF2-40B4-BE49-F238E27FC236}">
                  <a16:creationId xmlns:a16="http://schemas.microsoft.com/office/drawing/2014/main" id="{D741BEDD-0302-D041-F924-FED2F26F753C}"/>
                </a:ext>
              </a:extLst>
            </p:cNvPr>
            <p:cNvSpPr/>
            <p:nvPr/>
          </p:nvSpPr>
          <p:spPr bwMode="auto">
            <a:xfrm rot="2700000">
              <a:off x="5334303" y="-1026795"/>
              <a:ext cx="148589" cy="148589"/>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25400" cap="rnd">
              <a:solidFill>
                <a:schemeClr val="bg1"/>
              </a:soli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90" name="Group 89">
            <a:extLst>
              <a:ext uri="{FF2B5EF4-FFF2-40B4-BE49-F238E27FC236}">
                <a16:creationId xmlns:a16="http://schemas.microsoft.com/office/drawing/2014/main" id="{7ECE0A2C-9275-E8D8-37D4-26EF9382F090}"/>
              </a:ext>
              <a:ext uri="{C183D7F6-B498-43B3-948B-1728B52AA6E4}">
                <adec:decorative xmlns:adec="http://schemas.microsoft.com/office/drawing/2017/decorative" val="1"/>
              </a:ext>
            </a:extLst>
          </p:cNvPr>
          <p:cNvGrpSpPr/>
          <p:nvPr userDrawn="1"/>
        </p:nvGrpSpPr>
        <p:grpSpPr>
          <a:xfrm flipH="1">
            <a:off x="7247487" y="3859456"/>
            <a:ext cx="210652" cy="210652"/>
            <a:chOff x="5214995" y="-1168400"/>
            <a:chExt cx="431800" cy="431800"/>
          </a:xfrm>
        </p:grpSpPr>
        <p:sp>
          <p:nvSpPr>
            <p:cNvPr id="91" name="Oval 90">
              <a:extLst>
                <a:ext uri="{FF2B5EF4-FFF2-40B4-BE49-F238E27FC236}">
                  <a16:creationId xmlns:a16="http://schemas.microsoft.com/office/drawing/2014/main" id="{9D2B6D01-D3C4-D4AC-FA55-BCAA6D16B124}"/>
                </a:ext>
              </a:extLst>
            </p:cNvPr>
            <p:cNvSpPr/>
            <p:nvPr/>
          </p:nvSpPr>
          <p:spPr bwMode="auto">
            <a:xfrm>
              <a:off x="5214995" y="-1168400"/>
              <a:ext cx="431800" cy="431800"/>
            </a:xfrm>
            <a:prstGeom prst="ellipse">
              <a:avLst/>
            </a:prstGeom>
            <a:gradFill flip="none" rotWithShape="1">
              <a:gsLst>
                <a:gs pos="60000">
                  <a:srgbClr val="0078D4"/>
                </a:gs>
                <a:gs pos="4000">
                  <a:srgbClr val="C03BC4"/>
                </a:gs>
              </a:gsLst>
              <a:path path="circle">
                <a:fillToRect l="100000" t="100000"/>
              </a:path>
              <a:tileRect r="-100000" b="-100000"/>
            </a:gradFill>
            <a:ln w="15875">
              <a:solidFill>
                <a:schemeClr val="bg1"/>
              </a:solidFill>
            </a:ln>
            <a:effectLst>
              <a:outerShdw blurRad="254000" algn="ctr" rotWithShape="0">
                <a:schemeClr val="bg1">
                  <a:lumMod val="75000"/>
                  <a:alpha val="30000"/>
                </a:schemeClr>
              </a:outerShdw>
            </a:effectLst>
          </p:spPr>
          <p:txBody>
            <a:bodyPr vert="horz" wrap="square" lIns="320040" tIns="0" rIns="0" bIns="0" rtlCol="0" anchor="ctr" anchorCtr="0">
              <a:noAutofit/>
            </a:bodyPr>
            <a:lstStyle/>
            <a:p>
              <a:pPr marL="0" marR="0" lvl="0" indent="0" algn="l" defTabSz="932742" rtl="0" eaLnBrk="1" fontAlgn="auto" latinLnBrk="0" hangingPunct="1">
                <a:lnSpc>
                  <a:spcPct val="100000"/>
                </a:lnSpc>
                <a:spcBef>
                  <a:spcPct val="20000"/>
                </a:spcBef>
                <a:spcAft>
                  <a:spcPts val="0"/>
                </a:spcAft>
                <a:buClrTx/>
                <a:buSzPct val="90000"/>
                <a:buFontTx/>
                <a:buNone/>
                <a:tabLst/>
                <a:defRPr/>
              </a:pPr>
              <a:endParaRPr kumimoji="0" lang="en-US" sz="2000" b="1" i="0" u="none" strike="noStrike" kern="1200" cap="none" spc="0" normalizeH="0" baseline="0" noProof="0">
                <a:ln>
                  <a:noFill/>
                </a:ln>
                <a:solidFill>
                  <a:srgbClr val="FFFFFF"/>
                </a:solidFill>
                <a:effectLst/>
                <a:uLnTx/>
                <a:uFillTx/>
                <a:latin typeface="Segoe UI Semibold"/>
                <a:ea typeface="+mn-ea"/>
                <a:cs typeface="Segoe UI Semibold" panose="020B0502040204020203" pitchFamily="34" charset="0"/>
              </a:endParaRPr>
            </a:p>
          </p:txBody>
        </p:sp>
        <p:sp>
          <p:nvSpPr>
            <p:cNvPr id="92" name="Rectangle 89">
              <a:extLst>
                <a:ext uri="{FF2B5EF4-FFF2-40B4-BE49-F238E27FC236}">
                  <a16:creationId xmlns:a16="http://schemas.microsoft.com/office/drawing/2014/main" id="{E69E9A3D-9D75-565F-769F-9D5EAF4DE661}"/>
                </a:ext>
              </a:extLst>
            </p:cNvPr>
            <p:cNvSpPr/>
            <p:nvPr/>
          </p:nvSpPr>
          <p:spPr bwMode="auto">
            <a:xfrm rot="2700000">
              <a:off x="5334303" y="-1026795"/>
              <a:ext cx="148589" cy="148589"/>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25400" cap="rnd">
              <a:solidFill>
                <a:schemeClr val="bg1"/>
              </a:soli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sp>
        <p:nvSpPr>
          <p:cNvPr id="10" name="Title 9">
            <a:extLst>
              <a:ext uri="{FF2B5EF4-FFF2-40B4-BE49-F238E27FC236}">
                <a16:creationId xmlns:a16="http://schemas.microsoft.com/office/drawing/2014/main" id="{37120404-23B9-B744-0816-1D0C351C9B66}"/>
              </a:ext>
            </a:extLst>
          </p:cNvPr>
          <p:cNvSpPr>
            <a:spLocks noGrp="1"/>
          </p:cNvSpPr>
          <p:nvPr>
            <p:ph type="title"/>
          </p:nvPr>
        </p:nvSpPr>
        <p:spPr>
          <a:xfrm>
            <a:off x="2492556" y="429376"/>
            <a:ext cx="4144817" cy="276999"/>
          </a:xfrm>
        </p:spPr>
        <p:txBody>
          <a:bodyPr/>
          <a:lstStyle>
            <a:lvl1pPr>
              <a:defRPr lang="en-IN" sz="1800" kern="1200" spc="-50" baseline="0" dirty="0">
                <a:solidFill>
                  <a:schemeClr val="tx1"/>
                </a:solidFill>
                <a:latin typeface="+mj-lt"/>
                <a:ea typeface="+mn-ea"/>
                <a:cs typeface="Segoe UI" panose="020B0502040204020203" pitchFamily="34" charset="0"/>
              </a:defRPr>
            </a:lvl1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pPr>
            <a:r>
              <a:rPr lang="en-US"/>
              <a:t>Click to edit Master title style</a:t>
            </a:r>
            <a:endParaRPr lang="en-IN"/>
          </a:p>
        </p:txBody>
      </p:sp>
      <p:sp>
        <p:nvSpPr>
          <p:cNvPr id="5" name="Text Placeholder 70">
            <a:extLst>
              <a:ext uri="{FF2B5EF4-FFF2-40B4-BE49-F238E27FC236}">
                <a16:creationId xmlns:a16="http://schemas.microsoft.com/office/drawing/2014/main" id="{BECC6E1E-CB20-24F2-9CE6-B77C08524D07}"/>
              </a:ext>
            </a:extLst>
          </p:cNvPr>
          <p:cNvSpPr>
            <a:spLocks noGrp="1"/>
          </p:cNvSpPr>
          <p:nvPr>
            <p:ph type="body" sz="quarter" idx="33"/>
          </p:nvPr>
        </p:nvSpPr>
        <p:spPr>
          <a:xfrm>
            <a:off x="304796" y="413987"/>
            <a:ext cx="1941119" cy="307777"/>
          </a:xfrm>
        </p:spPr>
        <p:txBody>
          <a:bodyPr anchor="ctr"/>
          <a:lstStyle>
            <a:lvl1pPr marL="0" indent="0">
              <a:spcBef>
                <a:spcPts val="0"/>
              </a:spcBef>
              <a:buNone/>
              <a:defRPr sz="2000" spc="-50" baseline="0">
                <a:solidFill>
                  <a:schemeClr val="bg1"/>
                </a:solidFill>
                <a:latin typeface="+mj-lt"/>
              </a:defRPr>
            </a:lvl1pPr>
            <a:lvl2pPr marL="228600" indent="0">
              <a:buNone/>
              <a:defRPr/>
            </a:lvl2pPr>
          </a:lstStyle>
          <a:p>
            <a:pPr lvl="0"/>
            <a:r>
              <a:rPr lang="en-US"/>
              <a:t>Click to edit</a:t>
            </a:r>
          </a:p>
        </p:txBody>
      </p:sp>
      <p:sp>
        <p:nvSpPr>
          <p:cNvPr id="74" name="Licenses">
            <a:extLst>
              <a:ext uri="{FF2B5EF4-FFF2-40B4-BE49-F238E27FC236}">
                <a16:creationId xmlns:a16="http://schemas.microsoft.com/office/drawing/2014/main" id="{E442F0DF-3967-354D-A17D-A2229F6B3036}"/>
              </a:ext>
            </a:extLst>
          </p:cNvPr>
          <p:cNvSpPr>
            <a:spLocks noGrp="1"/>
          </p:cNvSpPr>
          <p:nvPr userDrawn="1">
            <p:ph type="body" sz="quarter" idx="44"/>
          </p:nvPr>
        </p:nvSpPr>
        <p:spPr>
          <a:xfrm>
            <a:off x="7149557" y="521100"/>
            <a:ext cx="2969488" cy="169277"/>
          </a:xfrm>
        </p:spPr>
        <p:txBody>
          <a:bodyPr/>
          <a:lstStyle>
            <a:lvl1pPr marL="0" indent="0" algn="r">
              <a:spcBef>
                <a:spcPts val="0"/>
              </a:spcBef>
              <a:buNone/>
              <a:defRPr sz="1100" b="1" i="0" spc="0" baseline="0">
                <a:solidFill>
                  <a:srgbClr val="C03BC4"/>
                </a:solidFill>
                <a:latin typeface="+mj-lt"/>
                <a:cs typeface="Segoe UI Semibold" panose="020B0502040204020203" pitchFamily="34" charset="0"/>
              </a:defRPr>
            </a:lvl1pPr>
            <a:lvl2pPr marL="228600" indent="0" algn="r">
              <a:spcBef>
                <a:spcPts val="0"/>
              </a:spcBef>
              <a:buNone/>
              <a:defRPr sz="1100" spc="-20" baseline="0">
                <a:solidFill>
                  <a:srgbClr val="B1B3B3"/>
                </a:solidFill>
              </a:defRPr>
            </a:lvl2pPr>
            <a:lvl3pPr algn="r">
              <a:defRPr/>
            </a:lvl3pPr>
            <a:lvl4pPr algn="r">
              <a:defRPr/>
            </a:lvl4pPr>
            <a:lvl5pPr algn="r">
              <a:defRPr/>
            </a:lvl5pPr>
          </a:lstStyle>
          <a:p>
            <a:pPr lvl="0"/>
            <a:r>
              <a:rPr lang="en-US"/>
              <a:t>Click to edit</a:t>
            </a:r>
          </a:p>
        </p:txBody>
      </p:sp>
      <p:sp>
        <p:nvSpPr>
          <p:cNvPr id="72" name="Level">
            <a:extLst>
              <a:ext uri="{FF2B5EF4-FFF2-40B4-BE49-F238E27FC236}">
                <a16:creationId xmlns:a16="http://schemas.microsoft.com/office/drawing/2014/main" id="{0CD96223-5C6F-D226-0888-B8E8522B7793}"/>
              </a:ext>
            </a:extLst>
          </p:cNvPr>
          <p:cNvSpPr>
            <a:spLocks noGrp="1"/>
          </p:cNvSpPr>
          <p:nvPr userDrawn="1">
            <p:ph type="body" sz="quarter" idx="43"/>
          </p:nvPr>
        </p:nvSpPr>
        <p:spPr>
          <a:xfrm>
            <a:off x="10430351" y="521099"/>
            <a:ext cx="1456966" cy="175614"/>
          </a:xfrm>
        </p:spPr>
        <p:txBody>
          <a:bodyPr/>
          <a:lstStyle>
            <a:lvl1pPr marL="0" indent="0" algn="r">
              <a:spcBef>
                <a:spcPts val="0"/>
              </a:spcBef>
              <a:buNone/>
              <a:defRPr sz="1100" b="1" i="0" spc="0" baseline="0">
                <a:solidFill>
                  <a:srgbClr val="0078D4"/>
                </a:solidFill>
                <a:latin typeface="+mj-lt"/>
                <a:cs typeface="Segoe UI Semibold" panose="020B0502040204020203" pitchFamily="34" charset="0"/>
              </a:defRPr>
            </a:lvl1pPr>
            <a:lvl2pPr marL="228600" indent="0" algn="r">
              <a:spcBef>
                <a:spcPts val="0"/>
              </a:spcBef>
              <a:buNone/>
              <a:defRPr sz="1100" spc="-20" baseline="0">
                <a:solidFill>
                  <a:srgbClr val="B1B3B3"/>
                </a:solidFill>
              </a:defRPr>
            </a:lvl2pPr>
            <a:lvl3pPr algn="r">
              <a:defRPr/>
            </a:lvl3pPr>
            <a:lvl4pPr algn="r">
              <a:defRPr/>
            </a:lvl4pPr>
            <a:lvl5pPr algn="r">
              <a:defRPr/>
            </a:lvl5pPr>
          </a:lstStyle>
          <a:p>
            <a:r>
              <a:rPr lang="en-US"/>
              <a:t>Click to edit</a:t>
            </a:r>
          </a:p>
        </p:txBody>
      </p:sp>
      <p:sp>
        <p:nvSpPr>
          <p:cNvPr id="14" name="Step 5 Top">
            <a:extLst>
              <a:ext uri="{FF2B5EF4-FFF2-40B4-BE49-F238E27FC236}">
                <a16:creationId xmlns:a16="http://schemas.microsoft.com/office/drawing/2014/main" id="{5F6FC536-93D3-A645-6321-E19971F6F7AD}"/>
              </a:ext>
            </a:extLst>
          </p:cNvPr>
          <p:cNvSpPr>
            <a:spLocks noGrp="1"/>
          </p:cNvSpPr>
          <p:nvPr>
            <p:ph type="body" sz="quarter" idx="42"/>
          </p:nvPr>
        </p:nvSpPr>
        <p:spPr>
          <a:xfrm>
            <a:off x="311388" y="1026303"/>
            <a:ext cx="2431246" cy="1131079"/>
          </a:xfrm>
        </p:spPr>
        <p:txBody>
          <a:bodyPr lIns="0" tIns="0" rIns="0" bIns="0">
            <a:noAutofit/>
          </a:bodyPr>
          <a:lstStyle>
            <a:lvl1pPr marL="0" indent="0">
              <a:spcBef>
                <a:spcPts val="0"/>
              </a:spcBef>
              <a:buNone/>
              <a:defRPr kumimoji="0" lang="en-US" sz="1050" b="0" i="0" u="none" strike="noStrike" kern="100" cap="none" normalizeH="0" baseline="0" dirty="0">
                <a:ln>
                  <a:noFill/>
                </a:ln>
                <a:solidFill>
                  <a:schemeClr val="tx1"/>
                </a:solidFill>
                <a:effectLst/>
                <a:uLnTx/>
                <a:uFillTx/>
                <a:latin typeface="+mn-lt"/>
                <a:ea typeface="Aptos" panose="020B0004020202020204" pitchFamily="34" charset="0"/>
                <a:cs typeface="Times New Roman" panose="02020603050405020304" pitchFamily="18" charset="0"/>
              </a:defRPr>
            </a:lvl1pPr>
          </a:lstStyle>
          <a:p>
            <a:pPr marL="0" marR="0" lvl="0" indent="0" algn="l" defTabSz="914400" rtl="0" eaLnBrk="1" fontAlgn="auto" latinLnBrk="0" hangingPunct="1">
              <a:spcBef>
                <a:spcPts val="0"/>
              </a:spcBef>
              <a:spcAft>
                <a:spcPts val="0"/>
              </a:spcAft>
              <a:buClrTx/>
              <a:buSzTx/>
              <a:buFontTx/>
              <a:buNone/>
              <a:tabLst/>
              <a:defRPr/>
            </a:pPr>
            <a:r>
              <a:rPr lang="en-US"/>
              <a:t>Click to edit Master text styles</a:t>
            </a:r>
          </a:p>
        </p:txBody>
      </p:sp>
      <p:sp>
        <p:nvSpPr>
          <p:cNvPr id="153" name="Text Placeholder 8">
            <a:extLst>
              <a:ext uri="{FF2B5EF4-FFF2-40B4-BE49-F238E27FC236}">
                <a16:creationId xmlns:a16="http://schemas.microsoft.com/office/drawing/2014/main" id="{20290FDF-B386-A402-3F54-8F38D89E3855}"/>
              </a:ext>
            </a:extLst>
          </p:cNvPr>
          <p:cNvSpPr>
            <a:spLocks noGrp="1"/>
          </p:cNvSpPr>
          <p:nvPr>
            <p:ph type="body" sz="quarter" idx="65"/>
          </p:nvPr>
        </p:nvSpPr>
        <p:spPr>
          <a:xfrm>
            <a:off x="320721" y="3467940"/>
            <a:ext cx="1131650" cy="219456"/>
          </a:xfrm>
          <a:prstGeom prst="roundRect">
            <a:avLst>
              <a:gd name="adj" fmla="val 50000"/>
            </a:avLst>
          </a:prstGeom>
          <a:solidFill>
            <a:srgbClr val="0078D4"/>
          </a:solidFill>
          <a:ln w="12700">
            <a:solidFill>
              <a:srgbClr val="0078D4"/>
            </a:solidFill>
          </a:ln>
          <a:effectLst>
            <a:outerShdw blurRad="63500" dist="63500" dir="2700000" algn="tl" rotWithShape="0">
              <a:prstClr val="black">
                <a:alpha val="20000"/>
              </a:prstClr>
            </a:outerShdw>
          </a:effectLst>
        </p:spPr>
        <p:txBody>
          <a:bodyPr lIns="0" tIns="36576" rIns="0" bIns="36576" anchor="ctr">
            <a:noAutofit/>
          </a:bodyPr>
          <a:lstStyle>
            <a:lvl1pPr marL="0" indent="0" algn="ctr">
              <a:buNone/>
              <a:defRPr sz="900">
                <a:solidFill>
                  <a:schemeClr val="bg1"/>
                </a:solidFill>
                <a:latin typeface="+mj-lt"/>
              </a:defRPr>
            </a:lvl1pPr>
            <a:lvl2pPr marL="228600" indent="0">
              <a:buNone/>
              <a:defRPr/>
            </a:lvl2pPr>
          </a:lstStyle>
          <a:p>
            <a:pPr lvl="0"/>
            <a:r>
              <a:rPr lang="en-US"/>
              <a:t>Click to edit</a:t>
            </a:r>
          </a:p>
        </p:txBody>
      </p:sp>
      <p:sp>
        <p:nvSpPr>
          <p:cNvPr id="152" name="Text Placeholder 8">
            <a:extLst>
              <a:ext uri="{FF2B5EF4-FFF2-40B4-BE49-F238E27FC236}">
                <a16:creationId xmlns:a16="http://schemas.microsoft.com/office/drawing/2014/main" id="{CC259F50-FF88-8A52-A7A2-B916E54D0007}"/>
              </a:ext>
            </a:extLst>
          </p:cNvPr>
          <p:cNvSpPr>
            <a:spLocks noGrp="1"/>
          </p:cNvSpPr>
          <p:nvPr>
            <p:ph type="body" sz="quarter" idx="64"/>
          </p:nvPr>
        </p:nvSpPr>
        <p:spPr>
          <a:xfrm>
            <a:off x="320721" y="4709762"/>
            <a:ext cx="1131651" cy="219456"/>
          </a:xfrm>
          <a:prstGeom prst="roundRect">
            <a:avLst>
              <a:gd name="adj" fmla="val 50000"/>
            </a:avLst>
          </a:prstGeom>
          <a:solidFill>
            <a:srgbClr val="C03BC4"/>
          </a:solidFill>
          <a:ln w="12700">
            <a:solidFill>
              <a:srgbClr val="C03BC4"/>
            </a:solidFill>
          </a:ln>
          <a:effectLst>
            <a:outerShdw blurRad="63500" dist="63500" dir="2700000" algn="tl" rotWithShape="0">
              <a:prstClr val="black">
                <a:alpha val="20000"/>
              </a:prstClr>
            </a:outerShdw>
          </a:effectLst>
        </p:spPr>
        <p:txBody>
          <a:bodyPr lIns="0" tIns="36576" rIns="0" bIns="36576" anchor="ctr">
            <a:noAutofit/>
          </a:bodyPr>
          <a:lstStyle>
            <a:lvl1pPr marL="0" indent="0" algn="ctr">
              <a:buNone/>
              <a:defRPr sz="900">
                <a:solidFill>
                  <a:schemeClr val="bg1"/>
                </a:solidFill>
                <a:latin typeface="+mj-lt"/>
              </a:defRPr>
            </a:lvl1pPr>
            <a:lvl2pPr marL="228600" indent="0">
              <a:buNone/>
              <a:defRPr/>
            </a:lvl2pPr>
          </a:lstStyle>
          <a:p>
            <a:pPr lvl="0"/>
            <a:r>
              <a:rPr lang="en-US"/>
              <a:t>Click to edit</a:t>
            </a:r>
          </a:p>
        </p:txBody>
      </p:sp>
      <p:sp>
        <p:nvSpPr>
          <p:cNvPr id="104" name="Step 1 Title">
            <a:extLst>
              <a:ext uri="{FF2B5EF4-FFF2-40B4-BE49-F238E27FC236}">
                <a16:creationId xmlns:a16="http://schemas.microsoft.com/office/drawing/2014/main" id="{AAECE90F-E2FD-C50D-2380-5A623E6E68CC}"/>
              </a:ext>
            </a:extLst>
          </p:cNvPr>
          <p:cNvSpPr>
            <a:spLocks noGrp="1"/>
          </p:cNvSpPr>
          <p:nvPr userDrawn="1">
            <p:ph type="body" sz="quarter" idx="47"/>
          </p:nvPr>
        </p:nvSpPr>
        <p:spPr>
          <a:xfrm>
            <a:off x="3182890" y="1112478"/>
            <a:ext cx="2572262" cy="153888"/>
          </a:xfrm>
          <a:prstGeom prst="rect">
            <a:avLst/>
          </a:prstGeom>
          <a:noFill/>
          <a:effectLst/>
        </p:spPr>
        <p:txBody>
          <a:bodyPr lIns="0" tIns="0" rIns="0" bIns="0" anchor="ctr" anchorCtr="0">
            <a:spAutoFit/>
          </a:bodyPr>
          <a:lstStyle>
            <a:lvl1pPr marL="114300" indent="-114300" algn="l">
              <a:buSzPct val="100000"/>
              <a:buFont typeface="+mj-lt"/>
              <a:buAutoNum type="arabicPeriod"/>
              <a:defRPr sz="1000" b="0" i="0">
                <a:solidFill>
                  <a:schemeClr val="tx1"/>
                </a:solidFill>
                <a:latin typeface="+mj-lt"/>
                <a:cs typeface="Segoe UI Semibold" panose="020B0502040204020203" pitchFamily="34" charset="0"/>
              </a:defRPr>
            </a:lvl1pPr>
          </a:lstStyle>
          <a:p>
            <a:pPr lvl="0"/>
            <a:r>
              <a:rPr lang="en-US"/>
              <a:t>Click to edit Master text styles</a:t>
            </a:r>
          </a:p>
        </p:txBody>
      </p:sp>
      <p:sp>
        <p:nvSpPr>
          <p:cNvPr id="110" name="Step 1 Top">
            <a:extLst>
              <a:ext uri="{FF2B5EF4-FFF2-40B4-BE49-F238E27FC236}">
                <a16:creationId xmlns:a16="http://schemas.microsoft.com/office/drawing/2014/main" id="{A10522D6-287E-CAF9-7877-202543AC084D}"/>
              </a:ext>
            </a:extLst>
          </p:cNvPr>
          <p:cNvSpPr>
            <a:spLocks noGrp="1"/>
          </p:cNvSpPr>
          <p:nvPr userDrawn="1">
            <p:ph type="body" sz="quarter" idx="48"/>
          </p:nvPr>
        </p:nvSpPr>
        <p:spPr>
          <a:xfrm>
            <a:off x="3182890" y="1438715"/>
            <a:ext cx="2572262" cy="626701"/>
          </a:xfrm>
        </p:spPr>
        <p:txBody>
          <a:bodyPr lIns="0" tIns="0" rIns="0" bIns="0">
            <a:noAutofit/>
          </a:bodyPr>
          <a:lstStyle>
            <a:lvl1pPr marL="0" indent="0">
              <a:spcBef>
                <a:spcPts val="0"/>
              </a:spcBef>
              <a:buNone/>
              <a:defRPr sz="900"/>
            </a:lvl1pPr>
          </a:lstStyle>
          <a:p>
            <a:pPr lvl="0"/>
            <a:r>
              <a:rPr lang="en-US"/>
              <a:t>Click to edit Master text styles</a:t>
            </a:r>
          </a:p>
        </p:txBody>
      </p:sp>
      <p:sp>
        <p:nvSpPr>
          <p:cNvPr id="102" name="Text Placeholder 11">
            <a:extLst>
              <a:ext uri="{FF2B5EF4-FFF2-40B4-BE49-F238E27FC236}">
                <a16:creationId xmlns:a16="http://schemas.microsoft.com/office/drawing/2014/main" id="{899216D1-14EF-7DC6-A6A8-3649535AF5ED}"/>
              </a:ext>
            </a:extLst>
          </p:cNvPr>
          <p:cNvSpPr>
            <a:spLocks noGrp="1"/>
          </p:cNvSpPr>
          <p:nvPr>
            <p:ph type="body" sz="quarter" idx="46"/>
          </p:nvPr>
        </p:nvSpPr>
        <p:spPr>
          <a:xfrm>
            <a:off x="3182889" y="2725494"/>
            <a:ext cx="2572262" cy="712876"/>
          </a:xfrm>
          <a:prstGeom prst="roundRect">
            <a:avLst>
              <a:gd name="adj" fmla="val 9576"/>
            </a:avLst>
          </a:prstGeom>
          <a:solidFill>
            <a:schemeClr val="bg1">
              <a:lumMod val="95000"/>
              <a:alpha val="50000"/>
            </a:schemeClr>
          </a:solidFill>
        </p:spPr>
        <p:txBody>
          <a:bodyPr lIns="0" tIns="0" rIns="0" bIns="0" anchor="t">
            <a:noAutofit/>
          </a:bodyPr>
          <a:lstStyle>
            <a:lvl1pPr marL="0" indent="0">
              <a:spcBef>
                <a:spcPts val="0"/>
              </a:spcBef>
              <a:spcAft>
                <a:spcPts val="100"/>
              </a:spcAft>
              <a:buNone/>
              <a:defRPr sz="900"/>
            </a:lvl1pPr>
            <a:lvl2pPr marL="0" indent="0">
              <a:spcBef>
                <a:spcPts val="0"/>
              </a:spcBef>
              <a:spcAft>
                <a:spcPts val="200"/>
              </a:spcAft>
              <a:buNone/>
              <a:defRPr sz="900"/>
            </a:lvl2pPr>
            <a:lvl3pPr marL="0" indent="0">
              <a:spcBef>
                <a:spcPts val="0"/>
              </a:spcBef>
              <a:spcAft>
                <a:spcPts val="100"/>
              </a:spcAft>
              <a:buNone/>
              <a:defRPr sz="900">
                <a:latin typeface="+mj-lt"/>
              </a:defRPr>
            </a:lvl3pPr>
            <a:lvl4pPr marL="0" indent="0" algn="l">
              <a:buNone/>
              <a:defRPr sz="900">
                <a:latin typeface="+mj-lt"/>
              </a:defRPr>
            </a:lvl4pPr>
            <a:lvl5pPr>
              <a:defRPr/>
            </a:lvl5pPr>
          </a:lstStyle>
          <a:p>
            <a:pPr lvl="0"/>
            <a:r>
              <a:rPr lang="en-US"/>
              <a:t>Click to edit Master text styles</a:t>
            </a:r>
          </a:p>
          <a:p>
            <a:pPr lvl="3"/>
            <a:r>
              <a:rPr lang="en-US"/>
              <a:t>Level 2</a:t>
            </a:r>
          </a:p>
        </p:txBody>
      </p:sp>
      <p:sp>
        <p:nvSpPr>
          <p:cNvPr id="114" name="Step 1 Title">
            <a:extLst>
              <a:ext uri="{FF2B5EF4-FFF2-40B4-BE49-F238E27FC236}">
                <a16:creationId xmlns:a16="http://schemas.microsoft.com/office/drawing/2014/main" id="{AFF8CAD5-73C9-15E8-C15B-5669E59EDF22}"/>
              </a:ext>
            </a:extLst>
          </p:cNvPr>
          <p:cNvSpPr>
            <a:spLocks noGrp="1"/>
          </p:cNvSpPr>
          <p:nvPr userDrawn="1">
            <p:ph type="body" sz="quarter" idx="49"/>
          </p:nvPr>
        </p:nvSpPr>
        <p:spPr>
          <a:xfrm>
            <a:off x="6066682" y="1112478"/>
            <a:ext cx="2572262" cy="153888"/>
          </a:xfrm>
          <a:prstGeom prst="rect">
            <a:avLst/>
          </a:prstGeom>
          <a:noFill/>
          <a:effectLst/>
        </p:spPr>
        <p:txBody>
          <a:bodyPr lIns="0" tIns="0" rIns="0" bIns="0" anchor="ctr" anchorCtr="0">
            <a:spAutoFit/>
          </a:bodyPr>
          <a:lstStyle>
            <a:lvl1pPr marL="114300" indent="-114300" algn="l">
              <a:buSzPct val="100000"/>
              <a:buFont typeface="+mj-lt"/>
              <a:buAutoNum type="arabicPeriod" startAt="2"/>
              <a:defRPr sz="1000" b="0" i="0">
                <a:solidFill>
                  <a:schemeClr val="tx1"/>
                </a:solidFill>
                <a:latin typeface="+mj-lt"/>
                <a:cs typeface="Segoe UI Semibold" panose="020B0502040204020203" pitchFamily="34" charset="0"/>
              </a:defRPr>
            </a:lvl1pPr>
          </a:lstStyle>
          <a:p>
            <a:pPr lvl="0"/>
            <a:r>
              <a:rPr lang="en-US"/>
              <a:t>Click to edit Master text styles</a:t>
            </a:r>
          </a:p>
        </p:txBody>
      </p:sp>
      <p:sp>
        <p:nvSpPr>
          <p:cNvPr id="119" name="Step 1 Top">
            <a:extLst>
              <a:ext uri="{FF2B5EF4-FFF2-40B4-BE49-F238E27FC236}">
                <a16:creationId xmlns:a16="http://schemas.microsoft.com/office/drawing/2014/main" id="{CBBB447E-62C7-3EE8-58FD-A63BA4091DC2}"/>
              </a:ext>
            </a:extLst>
          </p:cNvPr>
          <p:cNvSpPr>
            <a:spLocks noGrp="1"/>
          </p:cNvSpPr>
          <p:nvPr userDrawn="1">
            <p:ph type="body" sz="quarter" idx="50"/>
          </p:nvPr>
        </p:nvSpPr>
        <p:spPr>
          <a:xfrm>
            <a:off x="6066682" y="1438715"/>
            <a:ext cx="2572262" cy="626701"/>
          </a:xfrm>
        </p:spPr>
        <p:txBody>
          <a:bodyPr lIns="0" tIns="0" rIns="0" bIns="0">
            <a:noAutofit/>
          </a:bodyPr>
          <a:lstStyle>
            <a:lvl1pPr marL="0" indent="0">
              <a:spcBef>
                <a:spcPts val="0"/>
              </a:spcBef>
              <a:buNone/>
              <a:defRPr sz="900"/>
            </a:lvl1pPr>
          </a:lstStyle>
          <a:p>
            <a:pPr lvl="0"/>
            <a:r>
              <a:rPr lang="en-US"/>
              <a:t>Click to edit Master text styles</a:t>
            </a:r>
          </a:p>
        </p:txBody>
      </p:sp>
      <p:sp>
        <p:nvSpPr>
          <p:cNvPr id="3" name="Text Placeholder 11">
            <a:extLst>
              <a:ext uri="{FF2B5EF4-FFF2-40B4-BE49-F238E27FC236}">
                <a16:creationId xmlns:a16="http://schemas.microsoft.com/office/drawing/2014/main" id="{F6E7EFF7-AB37-8C10-0D72-C219A327442B}"/>
              </a:ext>
            </a:extLst>
          </p:cNvPr>
          <p:cNvSpPr>
            <a:spLocks noGrp="1"/>
          </p:cNvSpPr>
          <p:nvPr>
            <p:ph type="body" sz="quarter" idx="66"/>
          </p:nvPr>
        </p:nvSpPr>
        <p:spPr>
          <a:xfrm>
            <a:off x="6066682" y="2725494"/>
            <a:ext cx="2572262" cy="712876"/>
          </a:xfrm>
          <a:prstGeom prst="roundRect">
            <a:avLst>
              <a:gd name="adj" fmla="val 9576"/>
            </a:avLst>
          </a:prstGeom>
          <a:solidFill>
            <a:schemeClr val="bg1">
              <a:lumMod val="95000"/>
              <a:alpha val="50000"/>
            </a:schemeClr>
          </a:solidFill>
        </p:spPr>
        <p:txBody>
          <a:bodyPr lIns="0" tIns="0" rIns="0" bIns="0" anchor="t">
            <a:noAutofit/>
          </a:bodyPr>
          <a:lstStyle>
            <a:lvl1pPr marL="0" indent="0">
              <a:spcBef>
                <a:spcPts val="0"/>
              </a:spcBef>
              <a:spcAft>
                <a:spcPts val="100"/>
              </a:spcAft>
              <a:buNone/>
              <a:defRPr sz="900"/>
            </a:lvl1pPr>
            <a:lvl2pPr marL="0" indent="0">
              <a:spcBef>
                <a:spcPts val="0"/>
              </a:spcBef>
              <a:spcAft>
                <a:spcPts val="200"/>
              </a:spcAft>
              <a:buNone/>
              <a:defRPr sz="900"/>
            </a:lvl2pPr>
            <a:lvl3pPr marL="0" indent="0">
              <a:spcBef>
                <a:spcPts val="0"/>
              </a:spcBef>
              <a:spcAft>
                <a:spcPts val="100"/>
              </a:spcAft>
              <a:buNone/>
              <a:defRPr sz="900">
                <a:latin typeface="+mj-lt"/>
              </a:defRPr>
            </a:lvl3pPr>
            <a:lvl4pPr marL="0" indent="0" algn="l">
              <a:buNone/>
              <a:defRPr sz="900">
                <a:latin typeface="+mj-lt"/>
              </a:defRPr>
            </a:lvl4pPr>
            <a:lvl5pPr>
              <a:defRPr/>
            </a:lvl5pPr>
          </a:lstStyle>
          <a:p>
            <a:pPr lvl="0"/>
            <a:r>
              <a:rPr lang="en-US"/>
              <a:t>Click to edit Master text styles</a:t>
            </a:r>
          </a:p>
          <a:p>
            <a:pPr lvl="3"/>
            <a:r>
              <a:rPr lang="en-US"/>
              <a:t>Level 2</a:t>
            </a:r>
          </a:p>
        </p:txBody>
      </p:sp>
      <p:sp>
        <p:nvSpPr>
          <p:cNvPr id="127" name="Step 1 Title">
            <a:extLst>
              <a:ext uri="{FF2B5EF4-FFF2-40B4-BE49-F238E27FC236}">
                <a16:creationId xmlns:a16="http://schemas.microsoft.com/office/drawing/2014/main" id="{DC3628C0-ED08-9682-4738-5B06F7C21C56}"/>
              </a:ext>
            </a:extLst>
          </p:cNvPr>
          <p:cNvSpPr>
            <a:spLocks noGrp="1"/>
          </p:cNvSpPr>
          <p:nvPr userDrawn="1">
            <p:ph type="body" sz="quarter" idx="52"/>
          </p:nvPr>
        </p:nvSpPr>
        <p:spPr>
          <a:xfrm>
            <a:off x="8950475" y="1112478"/>
            <a:ext cx="2572262" cy="153888"/>
          </a:xfrm>
          <a:prstGeom prst="rect">
            <a:avLst/>
          </a:prstGeom>
          <a:noFill/>
          <a:effectLst/>
        </p:spPr>
        <p:txBody>
          <a:bodyPr lIns="0" tIns="0" rIns="0" bIns="0" anchor="ctr" anchorCtr="0">
            <a:spAutoFit/>
          </a:bodyPr>
          <a:lstStyle>
            <a:lvl1pPr marL="114300" indent="-114300" algn="l">
              <a:buSzPct val="100000"/>
              <a:buFont typeface="+mj-lt"/>
              <a:buAutoNum type="arabicPeriod" startAt="3"/>
              <a:defRPr sz="1000" b="0" i="0">
                <a:solidFill>
                  <a:schemeClr val="tx1"/>
                </a:solidFill>
                <a:latin typeface="+mj-lt"/>
                <a:cs typeface="Segoe UI Semibold" panose="020B0502040204020203" pitchFamily="34" charset="0"/>
              </a:defRPr>
            </a:lvl1pPr>
          </a:lstStyle>
          <a:p>
            <a:pPr lvl="0"/>
            <a:r>
              <a:rPr lang="en-US"/>
              <a:t>Click to edit Master text styles</a:t>
            </a:r>
          </a:p>
        </p:txBody>
      </p:sp>
      <p:sp>
        <p:nvSpPr>
          <p:cNvPr id="128" name="Step 1 Top">
            <a:extLst>
              <a:ext uri="{FF2B5EF4-FFF2-40B4-BE49-F238E27FC236}">
                <a16:creationId xmlns:a16="http://schemas.microsoft.com/office/drawing/2014/main" id="{E91EBCF2-F3C6-3640-61AD-0C42AE3B6C92}"/>
              </a:ext>
            </a:extLst>
          </p:cNvPr>
          <p:cNvSpPr>
            <a:spLocks noGrp="1"/>
          </p:cNvSpPr>
          <p:nvPr userDrawn="1">
            <p:ph type="body" sz="quarter" idx="53"/>
          </p:nvPr>
        </p:nvSpPr>
        <p:spPr>
          <a:xfrm>
            <a:off x="8950475" y="1438715"/>
            <a:ext cx="2572262" cy="626701"/>
          </a:xfrm>
        </p:spPr>
        <p:txBody>
          <a:bodyPr lIns="0" tIns="0" rIns="0" bIns="0">
            <a:noAutofit/>
          </a:bodyPr>
          <a:lstStyle>
            <a:lvl1pPr marL="0" indent="0">
              <a:spcBef>
                <a:spcPts val="0"/>
              </a:spcBef>
              <a:buNone/>
              <a:defRPr sz="900"/>
            </a:lvl1pPr>
          </a:lstStyle>
          <a:p>
            <a:pPr lvl="0"/>
            <a:r>
              <a:rPr lang="en-US"/>
              <a:t>Click to edit Master text styles</a:t>
            </a:r>
          </a:p>
        </p:txBody>
      </p:sp>
      <p:sp>
        <p:nvSpPr>
          <p:cNvPr id="4" name="Text Placeholder 11">
            <a:extLst>
              <a:ext uri="{FF2B5EF4-FFF2-40B4-BE49-F238E27FC236}">
                <a16:creationId xmlns:a16="http://schemas.microsoft.com/office/drawing/2014/main" id="{6820393F-A448-2E4C-089D-807F9DC2A07E}"/>
              </a:ext>
            </a:extLst>
          </p:cNvPr>
          <p:cNvSpPr>
            <a:spLocks noGrp="1"/>
          </p:cNvSpPr>
          <p:nvPr>
            <p:ph type="body" sz="quarter" idx="67"/>
          </p:nvPr>
        </p:nvSpPr>
        <p:spPr>
          <a:xfrm>
            <a:off x="8950475" y="2725494"/>
            <a:ext cx="2572262" cy="712876"/>
          </a:xfrm>
          <a:prstGeom prst="roundRect">
            <a:avLst>
              <a:gd name="adj" fmla="val 9576"/>
            </a:avLst>
          </a:prstGeom>
          <a:solidFill>
            <a:schemeClr val="bg1">
              <a:lumMod val="95000"/>
              <a:alpha val="50000"/>
            </a:schemeClr>
          </a:solidFill>
        </p:spPr>
        <p:txBody>
          <a:bodyPr lIns="0" tIns="0" rIns="0" bIns="0" anchor="t">
            <a:noAutofit/>
          </a:bodyPr>
          <a:lstStyle>
            <a:lvl1pPr marL="0" indent="0">
              <a:spcBef>
                <a:spcPts val="0"/>
              </a:spcBef>
              <a:spcAft>
                <a:spcPts val="100"/>
              </a:spcAft>
              <a:buNone/>
              <a:defRPr sz="900"/>
            </a:lvl1pPr>
            <a:lvl2pPr marL="0" indent="0">
              <a:spcBef>
                <a:spcPts val="0"/>
              </a:spcBef>
              <a:spcAft>
                <a:spcPts val="200"/>
              </a:spcAft>
              <a:buNone/>
              <a:defRPr sz="900"/>
            </a:lvl2pPr>
            <a:lvl3pPr marL="0" indent="0">
              <a:spcBef>
                <a:spcPts val="0"/>
              </a:spcBef>
              <a:spcAft>
                <a:spcPts val="100"/>
              </a:spcAft>
              <a:buNone/>
              <a:defRPr sz="900">
                <a:latin typeface="+mj-lt"/>
              </a:defRPr>
            </a:lvl3pPr>
            <a:lvl4pPr marL="0" indent="0" algn="l">
              <a:buNone/>
              <a:defRPr sz="900">
                <a:latin typeface="+mj-lt"/>
              </a:defRPr>
            </a:lvl4pPr>
            <a:lvl5pPr>
              <a:defRPr/>
            </a:lvl5pPr>
          </a:lstStyle>
          <a:p>
            <a:pPr lvl="0"/>
            <a:r>
              <a:rPr lang="en-US"/>
              <a:t>Click to edit Master text styles</a:t>
            </a:r>
          </a:p>
          <a:p>
            <a:pPr lvl="3"/>
            <a:r>
              <a:rPr lang="en-US"/>
              <a:t>Level 2</a:t>
            </a:r>
          </a:p>
        </p:txBody>
      </p:sp>
      <p:sp>
        <p:nvSpPr>
          <p:cNvPr id="138" name="Step 1 Title">
            <a:extLst>
              <a:ext uri="{FF2B5EF4-FFF2-40B4-BE49-F238E27FC236}">
                <a16:creationId xmlns:a16="http://schemas.microsoft.com/office/drawing/2014/main" id="{E7C3DF1D-9756-4E60-3B60-5FC1042D732B}"/>
              </a:ext>
            </a:extLst>
          </p:cNvPr>
          <p:cNvSpPr>
            <a:spLocks noGrp="1"/>
          </p:cNvSpPr>
          <p:nvPr userDrawn="1">
            <p:ph type="body" sz="quarter" idx="61"/>
          </p:nvPr>
        </p:nvSpPr>
        <p:spPr>
          <a:xfrm>
            <a:off x="7507483" y="3725103"/>
            <a:ext cx="3161734" cy="153888"/>
          </a:xfrm>
          <a:prstGeom prst="rect">
            <a:avLst/>
          </a:prstGeom>
          <a:noFill/>
          <a:effectLst/>
        </p:spPr>
        <p:txBody>
          <a:bodyPr wrap="square" lIns="0" tIns="0" rIns="0" bIns="0" anchor="ctr" anchorCtr="0">
            <a:spAutoFit/>
          </a:bodyPr>
          <a:lstStyle>
            <a:lvl1pPr marL="114300" indent="-114300" algn="l">
              <a:buSzPct val="100000"/>
              <a:buFont typeface="+mj-lt"/>
              <a:buAutoNum type="arabicPeriod" startAt="4"/>
              <a:defRPr sz="1000" b="0" i="0">
                <a:solidFill>
                  <a:schemeClr val="tx1"/>
                </a:solidFill>
                <a:latin typeface="+mj-lt"/>
                <a:cs typeface="Segoe UI Semibold" panose="020B0502040204020203" pitchFamily="34" charset="0"/>
              </a:defRPr>
            </a:lvl1pPr>
          </a:lstStyle>
          <a:p>
            <a:pPr lvl="0"/>
            <a:r>
              <a:rPr lang="en-US"/>
              <a:t>Click to edit Master text styles</a:t>
            </a:r>
          </a:p>
        </p:txBody>
      </p:sp>
      <p:sp>
        <p:nvSpPr>
          <p:cNvPr id="139" name="Step 1 Top">
            <a:extLst>
              <a:ext uri="{FF2B5EF4-FFF2-40B4-BE49-F238E27FC236}">
                <a16:creationId xmlns:a16="http://schemas.microsoft.com/office/drawing/2014/main" id="{DD4D8F41-19D0-1C40-C8A6-6751BDCBB4E6}"/>
              </a:ext>
            </a:extLst>
          </p:cNvPr>
          <p:cNvSpPr>
            <a:spLocks noGrp="1"/>
          </p:cNvSpPr>
          <p:nvPr userDrawn="1">
            <p:ph type="body" sz="quarter" idx="62"/>
          </p:nvPr>
        </p:nvSpPr>
        <p:spPr>
          <a:xfrm>
            <a:off x="7507483" y="4050957"/>
            <a:ext cx="3161734" cy="626701"/>
          </a:xfrm>
        </p:spPr>
        <p:txBody>
          <a:bodyPr lIns="0" tIns="0" rIns="0" bIns="0">
            <a:noAutofit/>
          </a:bodyPr>
          <a:lstStyle>
            <a:lvl1pPr marL="0" indent="0">
              <a:spcBef>
                <a:spcPts val="0"/>
              </a:spcBef>
              <a:buNone/>
              <a:defRPr sz="900"/>
            </a:lvl1pPr>
          </a:lstStyle>
          <a:p>
            <a:pPr lvl="0"/>
            <a:r>
              <a:rPr lang="en-US"/>
              <a:t>Click to edit Master text styles</a:t>
            </a:r>
          </a:p>
        </p:txBody>
      </p:sp>
      <p:sp>
        <p:nvSpPr>
          <p:cNvPr id="7" name="Text Placeholder 11">
            <a:extLst>
              <a:ext uri="{FF2B5EF4-FFF2-40B4-BE49-F238E27FC236}">
                <a16:creationId xmlns:a16="http://schemas.microsoft.com/office/drawing/2014/main" id="{0510E80C-A092-E34D-569F-C7503B34CDEA}"/>
              </a:ext>
            </a:extLst>
          </p:cNvPr>
          <p:cNvSpPr>
            <a:spLocks noGrp="1"/>
          </p:cNvSpPr>
          <p:nvPr>
            <p:ph type="body" sz="quarter" idx="69"/>
          </p:nvPr>
        </p:nvSpPr>
        <p:spPr>
          <a:xfrm>
            <a:off x="7507483" y="5338502"/>
            <a:ext cx="3161734" cy="712876"/>
          </a:xfrm>
          <a:prstGeom prst="roundRect">
            <a:avLst>
              <a:gd name="adj" fmla="val 9576"/>
            </a:avLst>
          </a:prstGeom>
          <a:solidFill>
            <a:schemeClr val="bg1">
              <a:lumMod val="95000"/>
              <a:alpha val="50000"/>
            </a:schemeClr>
          </a:solidFill>
        </p:spPr>
        <p:txBody>
          <a:bodyPr lIns="0" tIns="0" rIns="0" bIns="0" anchor="t">
            <a:noAutofit/>
          </a:bodyPr>
          <a:lstStyle>
            <a:lvl1pPr marL="0" indent="0">
              <a:spcBef>
                <a:spcPts val="0"/>
              </a:spcBef>
              <a:spcAft>
                <a:spcPts val="100"/>
              </a:spcAft>
              <a:buNone/>
              <a:defRPr sz="900"/>
            </a:lvl1pPr>
            <a:lvl2pPr marL="0" indent="0">
              <a:spcBef>
                <a:spcPts val="0"/>
              </a:spcBef>
              <a:spcAft>
                <a:spcPts val="200"/>
              </a:spcAft>
              <a:buNone/>
              <a:defRPr sz="900"/>
            </a:lvl2pPr>
            <a:lvl3pPr marL="0" indent="0">
              <a:spcBef>
                <a:spcPts val="0"/>
              </a:spcBef>
              <a:spcAft>
                <a:spcPts val="100"/>
              </a:spcAft>
              <a:buNone/>
              <a:defRPr sz="900">
                <a:latin typeface="+mj-lt"/>
              </a:defRPr>
            </a:lvl3pPr>
            <a:lvl4pPr marL="0" indent="0" algn="l">
              <a:buNone/>
              <a:defRPr sz="900">
                <a:latin typeface="+mj-lt"/>
              </a:defRPr>
            </a:lvl4pPr>
            <a:lvl5pPr>
              <a:defRPr/>
            </a:lvl5pPr>
          </a:lstStyle>
          <a:p>
            <a:pPr lvl="0"/>
            <a:r>
              <a:rPr lang="en-US"/>
              <a:t>Click to edit Master text styles</a:t>
            </a:r>
          </a:p>
          <a:p>
            <a:pPr lvl="3"/>
            <a:r>
              <a:rPr lang="en-US"/>
              <a:t>Level 2</a:t>
            </a:r>
          </a:p>
        </p:txBody>
      </p:sp>
      <p:sp>
        <p:nvSpPr>
          <p:cNvPr id="135" name="Step 1 Title">
            <a:extLst>
              <a:ext uri="{FF2B5EF4-FFF2-40B4-BE49-F238E27FC236}">
                <a16:creationId xmlns:a16="http://schemas.microsoft.com/office/drawing/2014/main" id="{F3576EDF-8C4D-5381-E991-4104EFE19D8D}"/>
              </a:ext>
            </a:extLst>
          </p:cNvPr>
          <p:cNvSpPr>
            <a:spLocks noGrp="1"/>
          </p:cNvSpPr>
          <p:nvPr userDrawn="1">
            <p:ph type="body" sz="quarter" idx="58"/>
          </p:nvPr>
        </p:nvSpPr>
        <p:spPr>
          <a:xfrm>
            <a:off x="4036409" y="3725103"/>
            <a:ext cx="3161734" cy="153888"/>
          </a:xfrm>
          <a:prstGeom prst="rect">
            <a:avLst/>
          </a:prstGeom>
          <a:noFill/>
          <a:effectLst/>
        </p:spPr>
        <p:txBody>
          <a:bodyPr wrap="square" lIns="0" tIns="0" rIns="0" bIns="0" anchor="ctr" anchorCtr="0">
            <a:spAutoFit/>
          </a:bodyPr>
          <a:lstStyle>
            <a:lvl1pPr marL="114300" indent="-114300" algn="l">
              <a:buSzPct val="100000"/>
              <a:buFont typeface="+mj-lt"/>
              <a:buAutoNum type="arabicPeriod" startAt="5"/>
              <a:defRPr sz="1000" b="0" i="0">
                <a:solidFill>
                  <a:schemeClr val="tx1"/>
                </a:solidFill>
                <a:latin typeface="+mj-lt"/>
                <a:cs typeface="Segoe UI Semibold" panose="020B0502040204020203" pitchFamily="34" charset="0"/>
              </a:defRPr>
            </a:lvl1pPr>
          </a:lstStyle>
          <a:p>
            <a:pPr lvl="0"/>
            <a:r>
              <a:rPr lang="en-US"/>
              <a:t>Click to edit Master text styles</a:t>
            </a:r>
          </a:p>
        </p:txBody>
      </p:sp>
      <p:sp>
        <p:nvSpPr>
          <p:cNvPr id="136" name="Step 1 Top">
            <a:extLst>
              <a:ext uri="{FF2B5EF4-FFF2-40B4-BE49-F238E27FC236}">
                <a16:creationId xmlns:a16="http://schemas.microsoft.com/office/drawing/2014/main" id="{E979A6D5-04D7-EDA1-795C-CDE631F70816}"/>
              </a:ext>
            </a:extLst>
          </p:cNvPr>
          <p:cNvSpPr>
            <a:spLocks noGrp="1"/>
          </p:cNvSpPr>
          <p:nvPr userDrawn="1">
            <p:ph type="body" sz="quarter" idx="59"/>
          </p:nvPr>
        </p:nvSpPr>
        <p:spPr>
          <a:xfrm>
            <a:off x="4036409" y="4050957"/>
            <a:ext cx="3161734" cy="626701"/>
          </a:xfrm>
        </p:spPr>
        <p:txBody>
          <a:bodyPr lIns="0" tIns="0" rIns="0" bIns="0">
            <a:noAutofit/>
          </a:bodyPr>
          <a:lstStyle>
            <a:lvl1pPr marL="0" indent="0">
              <a:spcBef>
                <a:spcPts val="0"/>
              </a:spcBef>
              <a:buNone/>
              <a:defRPr sz="900"/>
            </a:lvl1pPr>
          </a:lstStyle>
          <a:p>
            <a:pPr lvl="0"/>
            <a:r>
              <a:rPr lang="en-US"/>
              <a:t>Click to edit Master text styles</a:t>
            </a:r>
          </a:p>
        </p:txBody>
      </p:sp>
      <p:sp>
        <p:nvSpPr>
          <p:cNvPr id="6" name="Text Placeholder 11">
            <a:extLst>
              <a:ext uri="{FF2B5EF4-FFF2-40B4-BE49-F238E27FC236}">
                <a16:creationId xmlns:a16="http://schemas.microsoft.com/office/drawing/2014/main" id="{DACE21C0-49A4-DA91-EDBF-71FBF06125C4}"/>
              </a:ext>
            </a:extLst>
          </p:cNvPr>
          <p:cNvSpPr>
            <a:spLocks noGrp="1"/>
          </p:cNvSpPr>
          <p:nvPr>
            <p:ph type="body" sz="quarter" idx="68"/>
          </p:nvPr>
        </p:nvSpPr>
        <p:spPr>
          <a:xfrm>
            <a:off x="4036409" y="5338502"/>
            <a:ext cx="3161734" cy="712876"/>
          </a:xfrm>
          <a:prstGeom prst="roundRect">
            <a:avLst>
              <a:gd name="adj" fmla="val 9576"/>
            </a:avLst>
          </a:prstGeom>
          <a:solidFill>
            <a:schemeClr val="bg1">
              <a:lumMod val="95000"/>
              <a:alpha val="50000"/>
            </a:schemeClr>
          </a:solidFill>
        </p:spPr>
        <p:txBody>
          <a:bodyPr lIns="0" tIns="0" rIns="0" bIns="0" anchor="t">
            <a:noAutofit/>
          </a:bodyPr>
          <a:lstStyle>
            <a:lvl1pPr marL="0" indent="0">
              <a:spcBef>
                <a:spcPts val="0"/>
              </a:spcBef>
              <a:spcAft>
                <a:spcPts val="100"/>
              </a:spcAft>
              <a:buNone/>
              <a:defRPr sz="900"/>
            </a:lvl1pPr>
            <a:lvl2pPr marL="0" indent="0">
              <a:spcBef>
                <a:spcPts val="0"/>
              </a:spcBef>
              <a:spcAft>
                <a:spcPts val="200"/>
              </a:spcAft>
              <a:buNone/>
              <a:defRPr sz="900"/>
            </a:lvl2pPr>
            <a:lvl3pPr marL="0" indent="0">
              <a:spcBef>
                <a:spcPts val="0"/>
              </a:spcBef>
              <a:spcAft>
                <a:spcPts val="100"/>
              </a:spcAft>
              <a:buNone/>
              <a:defRPr sz="900">
                <a:latin typeface="+mj-lt"/>
              </a:defRPr>
            </a:lvl3pPr>
            <a:lvl4pPr marL="0" indent="0" algn="l">
              <a:buNone/>
              <a:defRPr sz="900">
                <a:latin typeface="+mj-lt"/>
              </a:defRPr>
            </a:lvl4pPr>
            <a:lvl5pPr>
              <a:defRPr/>
            </a:lvl5pPr>
          </a:lstStyle>
          <a:p>
            <a:pPr lvl="0"/>
            <a:r>
              <a:rPr lang="en-US"/>
              <a:t>Click to edit Master text styles</a:t>
            </a:r>
          </a:p>
          <a:p>
            <a:pPr lvl="3"/>
            <a:r>
              <a:rPr lang="en-US"/>
              <a:t>Level 2</a:t>
            </a:r>
          </a:p>
        </p:txBody>
      </p:sp>
      <p:sp>
        <p:nvSpPr>
          <p:cNvPr id="145" name="Footnote">
            <a:extLst>
              <a:ext uri="{FF2B5EF4-FFF2-40B4-BE49-F238E27FC236}">
                <a16:creationId xmlns:a16="http://schemas.microsoft.com/office/drawing/2014/main" id="{EFC765AC-7584-A8D3-1059-43D998733533}"/>
              </a:ext>
            </a:extLst>
          </p:cNvPr>
          <p:cNvSpPr txBox="1">
            <a:spLocks/>
          </p:cNvSpPr>
          <p:nvPr userDrawn="1"/>
        </p:nvSpPr>
        <p:spPr>
          <a:xfrm>
            <a:off x="320040" y="6309360"/>
            <a:ext cx="9597418" cy="430887"/>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7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30000" noProof="0">
                <a:ln>
                  <a:noFill/>
                </a:ln>
                <a:solidFill>
                  <a:srgbClr val="000000"/>
                </a:solidFill>
                <a:effectLst/>
                <a:uLnTx/>
                <a:uFillTx/>
                <a:latin typeface="Segoe UI"/>
                <a:ea typeface="+mn-ea"/>
                <a:cs typeface="Segoe UI" panose="020B0502040204020203" pitchFamily="34" charset="0"/>
              </a:rPr>
              <a:t>1</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Access M365 Copilot Chat at </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hlinkClick r:id="rId2"/>
              </a:rPr>
              <a:t>m365copilot.com</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 or the Microsoft 365 Copilot Chat mobile app and set toggle to “Web”.</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30000" noProof="0">
                <a:ln>
                  <a:noFill/>
                </a:ln>
                <a:solidFill>
                  <a:srgbClr val="000000"/>
                </a:solidFill>
                <a:effectLst/>
                <a:uLnTx/>
                <a:uFillTx/>
                <a:latin typeface="Segoe UI"/>
                <a:ea typeface="+mn-ea"/>
                <a:cs typeface="Segoe UI" panose="020B0502040204020203" pitchFamily="34" charset="0"/>
              </a:rPr>
              <a:t>2</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Access M365 Copilot Chat at </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hlinkClick r:id="rId2"/>
              </a:rPr>
              <a:t>m365copilot.com</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 the Microsoft 365 Copilot Chat mobile app, or the M365 Copilot Chat app in Teams, and set toggle to “Work”.</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30000" noProof="0">
                <a:ln>
                  <a:noFill/>
                </a:ln>
                <a:solidFill>
                  <a:srgbClr val="000000"/>
                </a:solidFill>
                <a:effectLst/>
                <a:uLnTx/>
                <a:uFillTx/>
                <a:latin typeface="Segoe UI"/>
                <a:ea typeface="+mn-ea"/>
                <a:cs typeface="Segoe UI" panose="020B0502040204020203" pitchFamily="34" charset="0"/>
              </a:rPr>
              <a:t>3</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AI Agents allow Copilot to access your organization-specific apps. In the past this would have required an API call to get data from a system of record.</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The content in this example scenario is for demonstration purposes only. You should evaluate how Copilot aligns with your organization’s business processes, regulatory requirements, and responsible AI principles.</a:t>
            </a:r>
          </a:p>
        </p:txBody>
      </p:sp>
    </p:spTree>
    <p:extLst>
      <p:ext uri="{BB962C8B-B14F-4D97-AF65-F5344CB8AC3E}">
        <p14:creationId xmlns:p14="http://schemas.microsoft.com/office/powerpoint/2010/main" val="57256343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0">
          <p15:clr>
            <a:srgbClr val="A4A3A4"/>
          </p15:clr>
        </p15:guide>
        <p15:guide id="12" pos="2561">
          <p15:clr>
            <a:srgbClr val="A4A3A4"/>
          </p15:clr>
        </p15:guide>
        <p15:guide id="13" pos="2760">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888">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Scenario five steps">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894A1448-F8D7-EA0F-E466-136E038AA3F1}"/>
              </a:ext>
            </a:extLst>
          </p:cNvPr>
          <p:cNvCxnSpPr>
            <a:cxnSpLocks/>
          </p:cNvCxnSpPr>
          <p:nvPr userDrawn="1"/>
        </p:nvCxnSpPr>
        <p:spPr>
          <a:xfrm>
            <a:off x="3182889" y="1352539"/>
            <a:ext cx="8339848" cy="0"/>
          </a:xfrm>
          <a:prstGeom prst="line">
            <a:avLst/>
          </a:prstGeom>
          <a:ln w="15875" cap="flat">
            <a:gradFill flip="none" rotWithShape="1">
              <a:gsLst>
                <a:gs pos="0">
                  <a:srgbClr val="0078D4"/>
                </a:gs>
                <a:gs pos="100000">
                  <a:schemeClr val="accent3"/>
                </a:gs>
              </a:gsLst>
              <a:lin ang="1620000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FC6C3234-D3F7-EB91-19FC-3FF3921A6EF7}"/>
              </a:ext>
            </a:extLst>
          </p:cNvPr>
          <p:cNvSpPr>
            <a:spLocks/>
          </p:cNvSpPr>
          <p:nvPr userDrawn="1"/>
        </p:nvSpPr>
        <p:spPr bwMode="auto">
          <a:xfrm>
            <a:off x="2179638" y="304726"/>
            <a:ext cx="4582191" cy="526298"/>
          </a:xfrm>
          <a:prstGeom prst="roundRect">
            <a:avLst/>
          </a:prstGeom>
          <a:solidFill>
            <a:srgbClr val="DDEEF8"/>
          </a:solidFill>
          <a:ln>
            <a:solidFill>
              <a:schemeClr val="bg1"/>
            </a:solidFill>
            <a:headEnd type="none" w="med" len="med"/>
            <a:tailEnd type="none" w="med" len="med"/>
          </a:ln>
          <a:effectLst>
            <a:outerShdw blurRad="254000" algn="ctr" rotWithShape="0">
              <a:schemeClr val="bg1">
                <a:lumMod val="75000"/>
                <a:alpha val="30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11480" tIns="91440" rIns="91440" bIns="91440" numCol="1" spcCol="0" rtlCol="0" fromWordArt="0" anchor="ctr" anchorCtr="0" forceAA="0" compatLnSpc="1">
            <a:prstTxWarp prst="textNoShape">
              <a:avLst/>
            </a:prstTxWarp>
            <a:noAutofit/>
          </a:bodyPr>
          <a:lstStyle/>
          <a:p>
            <a:pPr marL="0" marR="0" lvl="0" indent="0" algn="l" defTabSz="932742" rtl="0" eaLnBrk="1" fontAlgn="auto" latinLnBrk="0" hangingPunct="1">
              <a:lnSpc>
                <a:spcPct val="100000"/>
              </a:lnSpc>
              <a:spcBef>
                <a:spcPts val="1200"/>
              </a:spcBef>
              <a:spcAft>
                <a:spcPts val="0"/>
              </a:spcAft>
              <a:buClrTx/>
              <a:buSzPct val="100000"/>
              <a:buFontTx/>
              <a:buNone/>
              <a:tabLst/>
              <a:defRPr/>
            </a:pPr>
            <a:endParaRPr kumimoji="0" lang="en-US" sz="18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9" name="TextBox 8">
            <a:extLst>
              <a:ext uri="{FF2B5EF4-FFF2-40B4-BE49-F238E27FC236}">
                <a16:creationId xmlns:a16="http://schemas.microsoft.com/office/drawing/2014/main" id="{DE489450-2B99-F45D-B0AD-1BD8CA42038B}"/>
              </a:ext>
            </a:extLst>
          </p:cNvPr>
          <p:cNvSpPr txBox="1">
            <a:spLocks/>
          </p:cNvSpPr>
          <p:nvPr userDrawn="1"/>
        </p:nvSpPr>
        <p:spPr>
          <a:xfrm>
            <a:off x="0" y="304726"/>
            <a:ext cx="2431247" cy="526298"/>
          </a:xfrm>
          <a:custGeom>
            <a:avLst/>
            <a:gdLst>
              <a:gd name="connsiteX0" fmla="*/ 1993 w 2431247"/>
              <a:gd name="connsiteY0" fmla="*/ 0 h 526298"/>
              <a:gd name="connsiteX1" fmla="*/ 2338766 w 2431247"/>
              <a:gd name="connsiteY1" fmla="*/ 0 h 526298"/>
              <a:gd name="connsiteX2" fmla="*/ 2431247 w 2431247"/>
              <a:gd name="connsiteY2" fmla="*/ 92481 h 526298"/>
              <a:gd name="connsiteX3" fmla="*/ 2431247 w 2431247"/>
              <a:gd name="connsiteY3" fmla="*/ 433817 h 526298"/>
              <a:gd name="connsiteX4" fmla="*/ 2338766 w 2431247"/>
              <a:gd name="connsiteY4" fmla="*/ 526298 h 526298"/>
              <a:gd name="connsiteX5" fmla="*/ 1993 w 2431247"/>
              <a:gd name="connsiteY5" fmla="*/ 526298 h 526298"/>
              <a:gd name="connsiteX6" fmla="*/ 0 w 2431247"/>
              <a:gd name="connsiteY6" fmla="*/ 525896 h 526298"/>
              <a:gd name="connsiteX7" fmla="*/ 0 w 2431247"/>
              <a:gd name="connsiteY7" fmla="*/ 402 h 52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1247" h="526298">
                <a:moveTo>
                  <a:pt x="1993" y="0"/>
                </a:moveTo>
                <a:lnTo>
                  <a:pt x="2338766" y="0"/>
                </a:lnTo>
                <a:cubicBezTo>
                  <a:pt x="2389842" y="0"/>
                  <a:pt x="2431247" y="41405"/>
                  <a:pt x="2431247" y="92481"/>
                </a:cubicBezTo>
                <a:lnTo>
                  <a:pt x="2431247" y="433817"/>
                </a:lnTo>
                <a:cubicBezTo>
                  <a:pt x="2431247" y="484893"/>
                  <a:pt x="2389842" y="526298"/>
                  <a:pt x="2338766" y="526298"/>
                </a:cubicBezTo>
                <a:lnTo>
                  <a:pt x="1993" y="526298"/>
                </a:lnTo>
                <a:lnTo>
                  <a:pt x="0" y="525896"/>
                </a:lnTo>
                <a:lnTo>
                  <a:pt x="0" y="402"/>
                </a:lnTo>
                <a:close/>
              </a:path>
            </a:pathLst>
          </a:custGeom>
          <a:gradFill flip="none" rotWithShape="1">
            <a:gsLst>
              <a:gs pos="35000">
                <a:srgbClr val="0078D4"/>
              </a:gs>
              <a:gs pos="0">
                <a:srgbClr val="C03BC4"/>
              </a:gs>
            </a:gsLst>
            <a:path path="circle">
              <a:fillToRect l="100000" t="100000"/>
            </a:path>
            <a:tileRect r="-100000" b="-100000"/>
          </a:gradFill>
          <a:effectLst/>
        </p:spPr>
        <p:txBody>
          <a:bodyPr vert="horz" wrap="square" lIns="310896" tIns="0" rIns="0" bIns="0" rtlCol="0" anchor="ctr" anchorCtr="0">
            <a:noAutofit/>
          </a:bodyPr>
          <a:lstStyle>
            <a:lvl1pPr marL="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b="1" i="0" kern="1200" spc="0" baseline="0">
                <a:solidFill>
                  <a:srgbClr val="FFFFFF"/>
                </a:solidFill>
                <a:latin typeface="Segoe UI Semibold" panose="020B0502040204020203" pitchFamily="34" charset="0"/>
                <a:ea typeface="+mn-ea"/>
                <a:cs typeface="Segoe UI Semibold"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US" sz="2000" b="1"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71" name="Scenario Level">
            <a:extLst>
              <a:ext uri="{FF2B5EF4-FFF2-40B4-BE49-F238E27FC236}">
                <a16:creationId xmlns:a16="http://schemas.microsoft.com/office/drawing/2014/main" id="{5C914349-B5B3-D703-EE31-78482DD3DAA9}"/>
              </a:ext>
            </a:extLst>
          </p:cNvPr>
          <p:cNvSpPr txBox="1"/>
          <p:nvPr userDrawn="1"/>
        </p:nvSpPr>
        <p:spPr>
          <a:xfrm>
            <a:off x="10895070" y="358721"/>
            <a:ext cx="992247" cy="15388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Segoe UI Semibold"/>
                <a:ea typeface="+mn-ea"/>
                <a:cs typeface="Segoe UI Semibold" panose="020B0502040204020203" pitchFamily="34" charset="0"/>
              </a:rPr>
              <a:t>Scenario level:</a:t>
            </a:r>
          </a:p>
        </p:txBody>
      </p:sp>
      <p:sp>
        <p:nvSpPr>
          <p:cNvPr id="73" name="Available with">
            <a:extLst>
              <a:ext uri="{FF2B5EF4-FFF2-40B4-BE49-F238E27FC236}">
                <a16:creationId xmlns:a16="http://schemas.microsoft.com/office/drawing/2014/main" id="{1E59605F-F04E-58C0-102B-28C6AFF01B7D}"/>
              </a:ext>
            </a:extLst>
          </p:cNvPr>
          <p:cNvSpPr txBox="1"/>
          <p:nvPr userDrawn="1"/>
        </p:nvSpPr>
        <p:spPr>
          <a:xfrm>
            <a:off x="9126798" y="358721"/>
            <a:ext cx="992247" cy="15388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Segoe UI Semibold"/>
                <a:ea typeface="+mn-ea"/>
                <a:cs typeface="Segoe UI Semibold" panose="020B0502040204020203" pitchFamily="34" charset="0"/>
              </a:rPr>
              <a:t>Available with:</a:t>
            </a:r>
          </a:p>
        </p:txBody>
      </p:sp>
      <p:cxnSp>
        <p:nvCxnSpPr>
          <p:cNvPr id="76" name="Straight Connector 75">
            <a:extLst>
              <a:ext uri="{FF2B5EF4-FFF2-40B4-BE49-F238E27FC236}">
                <a16:creationId xmlns:a16="http://schemas.microsoft.com/office/drawing/2014/main" id="{384F79FD-8FB8-5727-A3FB-9193B8AF441D}"/>
              </a:ext>
            </a:extLst>
          </p:cNvPr>
          <p:cNvCxnSpPr/>
          <p:nvPr userDrawn="1"/>
        </p:nvCxnSpPr>
        <p:spPr>
          <a:xfrm>
            <a:off x="10357789" y="358721"/>
            <a:ext cx="0" cy="331655"/>
          </a:xfrm>
          <a:prstGeom prst="line">
            <a:avLst/>
          </a:prstGeom>
          <a:ln>
            <a:solidFill>
              <a:srgbClr val="B1B3B3"/>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79" name="Group 78">
            <a:extLst>
              <a:ext uri="{FF2B5EF4-FFF2-40B4-BE49-F238E27FC236}">
                <a16:creationId xmlns:a16="http://schemas.microsoft.com/office/drawing/2014/main" id="{ECD8F809-3EF5-43AD-9927-8D87766BB31B}"/>
              </a:ext>
              <a:ext uri="{C183D7F6-B498-43B3-948B-1728B52AA6E4}">
                <adec:decorative xmlns:adec="http://schemas.microsoft.com/office/drawing/2017/decorative" val="1"/>
              </a:ext>
            </a:extLst>
          </p:cNvPr>
          <p:cNvGrpSpPr/>
          <p:nvPr userDrawn="1"/>
        </p:nvGrpSpPr>
        <p:grpSpPr>
          <a:xfrm>
            <a:off x="5805591" y="1247214"/>
            <a:ext cx="210652" cy="210652"/>
            <a:chOff x="5214995" y="-1168400"/>
            <a:chExt cx="431800" cy="431800"/>
          </a:xfrm>
        </p:grpSpPr>
        <p:sp>
          <p:nvSpPr>
            <p:cNvPr id="80" name="Oval 79">
              <a:extLst>
                <a:ext uri="{FF2B5EF4-FFF2-40B4-BE49-F238E27FC236}">
                  <a16:creationId xmlns:a16="http://schemas.microsoft.com/office/drawing/2014/main" id="{BD95EE76-3BB3-5D96-1162-650D8265E79B}"/>
                </a:ext>
              </a:extLst>
            </p:cNvPr>
            <p:cNvSpPr/>
            <p:nvPr/>
          </p:nvSpPr>
          <p:spPr bwMode="auto">
            <a:xfrm>
              <a:off x="5214995" y="-1168400"/>
              <a:ext cx="431800" cy="431800"/>
            </a:xfrm>
            <a:prstGeom prst="ellipse">
              <a:avLst/>
            </a:prstGeom>
            <a:gradFill flip="none" rotWithShape="1">
              <a:gsLst>
                <a:gs pos="60000">
                  <a:srgbClr val="0078D4"/>
                </a:gs>
                <a:gs pos="4000">
                  <a:srgbClr val="C03BC4"/>
                </a:gs>
              </a:gsLst>
              <a:path path="circle">
                <a:fillToRect l="100000" t="100000"/>
              </a:path>
              <a:tileRect r="-100000" b="-100000"/>
            </a:gradFill>
            <a:ln w="15875">
              <a:solidFill>
                <a:schemeClr val="bg1"/>
              </a:solidFill>
            </a:ln>
            <a:effectLst>
              <a:outerShdw blurRad="254000" algn="ctr" rotWithShape="0">
                <a:schemeClr val="bg1">
                  <a:lumMod val="75000"/>
                  <a:alpha val="30000"/>
                </a:schemeClr>
              </a:outerShdw>
            </a:effectLst>
          </p:spPr>
          <p:txBody>
            <a:bodyPr vert="horz" wrap="square" lIns="320040" tIns="0" rIns="0" bIns="0" rtlCol="0" anchor="ctr" anchorCtr="0">
              <a:noAutofit/>
            </a:bodyPr>
            <a:lstStyle/>
            <a:p>
              <a:pPr marL="0" marR="0" lvl="0" indent="0" algn="l" defTabSz="932742" rtl="0" eaLnBrk="1" fontAlgn="auto" latinLnBrk="0" hangingPunct="1">
                <a:lnSpc>
                  <a:spcPct val="100000"/>
                </a:lnSpc>
                <a:spcBef>
                  <a:spcPct val="20000"/>
                </a:spcBef>
                <a:spcAft>
                  <a:spcPts val="0"/>
                </a:spcAft>
                <a:buClrTx/>
                <a:buSzPct val="90000"/>
                <a:buFontTx/>
                <a:buNone/>
                <a:tabLst/>
                <a:defRPr/>
              </a:pPr>
              <a:endParaRPr kumimoji="0" lang="en-US" sz="2000" b="1" i="0" u="none" strike="noStrike" kern="1200" cap="none" spc="0" normalizeH="0" baseline="0" noProof="0">
                <a:ln>
                  <a:noFill/>
                </a:ln>
                <a:solidFill>
                  <a:srgbClr val="FFFFFF"/>
                </a:solidFill>
                <a:effectLst/>
                <a:uLnTx/>
                <a:uFillTx/>
                <a:latin typeface="Segoe UI Semibold"/>
                <a:ea typeface="+mn-ea"/>
                <a:cs typeface="Segoe UI Semibold" panose="020B0502040204020203" pitchFamily="34" charset="0"/>
              </a:endParaRPr>
            </a:p>
          </p:txBody>
        </p:sp>
        <p:sp>
          <p:nvSpPr>
            <p:cNvPr id="81" name="Rectangle 89">
              <a:extLst>
                <a:ext uri="{FF2B5EF4-FFF2-40B4-BE49-F238E27FC236}">
                  <a16:creationId xmlns:a16="http://schemas.microsoft.com/office/drawing/2014/main" id="{C479534D-98FF-6F65-ECCB-79C6294552EA}"/>
                </a:ext>
              </a:extLst>
            </p:cNvPr>
            <p:cNvSpPr/>
            <p:nvPr/>
          </p:nvSpPr>
          <p:spPr bwMode="auto">
            <a:xfrm rot="2700000">
              <a:off x="5334303" y="-1026795"/>
              <a:ext cx="148589" cy="148589"/>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25400" cap="rnd">
              <a:solidFill>
                <a:schemeClr val="bg1"/>
              </a:soli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82" name="Group 81">
            <a:extLst>
              <a:ext uri="{FF2B5EF4-FFF2-40B4-BE49-F238E27FC236}">
                <a16:creationId xmlns:a16="http://schemas.microsoft.com/office/drawing/2014/main" id="{4684A0D0-9EC4-FC0C-B023-76950C80DF9A}"/>
              </a:ext>
              <a:ext uri="{C183D7F6-B498-43B3-948B-1728B52AA6E4}">
                <adec:decorative xmlns:adec="http://schemas.microsoft.com/office/drawing/2017/decorative" val="1"/>
              </a:ext>
            </a:extLst>
          </p:cNvPr>
          <p:cNvGrpSpPr/>
          <p:nvPr userDrawn="1"/>
        </p:nvGrpSpPr>
        <p:grpSpPr>
          <a:xfrm>
            <a:off x="8689384" y="1247214"/>
            <a:ext cx="210652" cy="210652"/>
            <a:chOff x="5214995" y="-1168400"/>
            <a:chExt cx="431800" cy="431800"/>
          </a:xfrm>
        </p:grpSpPr>
        <p:sp>
          <p:nvSpPr>
            <p:cNvPr id="83" name="Oval 82">
              <a:extLst>
                <a:ext uri="{FF2B5EF4-FFF2-40B4-BE49-F238E27FC236}">
                  <a16:creationId xmlns:a16="http://schemas.microsoft.com/office/drawing/2014/main" id="{C82D2312-1888-7E4C-63E7-F0B9A0902E6D}"/>
                </a:ext>
              </a:extLst>
            </p:cNvPr>
            <p:cNvSpPr/>
            <p:nvPr/>
          </p:nvSpPr>
          <p:spPr bwMode="auto">
            <a:xfrm>
              <a:off x="5214995" y="-1168400"/>
              <a:ext cx="431800" cy="431800"/>
            </a:xfrm>
            <a:prstGeom prst="ellipse">
              <a:avLst/>
            </a:prstGeom>
            <a:gradFill flip="none" rotWithShape="1">
              <a:gsLst>
                <a:gs pos="60000">
                  <a:srgbClr val="0078D4"/>
                </a:gs>
                <a:gs pos="4000">
                  <a:srgbClr val="C03BC4"/>
                </a:gs>
              </a:gsLst>
              <a:path path="circle">
                <a:fillToRect l="100000" t="100000"/>
              </a:path>
              <a:tileRect r="-100000" b="-100000"/>
            </a:gradFill>
            <a:ln w="15875">
              <a:solidFill>
                <a:schemeClr val="bg1"/>
              </a:solidFill>
            </a:ln>
            <a:effectLst>
              <a:outerShdw blurRad="254000" algn="ctr" rotWithShape="0">
                <a:schemeClr val="bg1">
                  <a:lumMod val="75000"/>
                  <a:alpha val="30000"/>
                </a:schemeClr>
              </a:outerShdw>
            </a:effectLst>
          </p:spPr>
          <p:txBody>
            <a:bodyPr vert="horz" wrap="square" lIns="320040" tIns="0" rIns="0" bIns="0" rtlCol="0" anchor="ctr" anchorCtr="0">
              <a:noAutofit/>
            </a:bodyPr>
            <a:lstStyle/>
            <a:p>
              <a:pPr marL="0" marR="0" lvl="0" indent="0" algn="l" defTabSz="932742" rtl="0" eaLnBrk="1" fontAlgn="auto" latinLnBrk="0" hangingPunct="1">
                <a:lnSpc>
                  <a:spcPct val="100000"/>
                </a:lnSpc>
                <a:spcBef>
                  <a:spcPct val="20000"/>
                </a:spcBef>
                <a:spcAft>
                  <a:spcPts val="0"/>
                </a:spcAft>
                <a:buClrTx/>
                <a:buSzPct val="90000"/>
                <a:buFontTx/>
                <a:buNone/>
                <a:tabLst/>
                <a:defRPr/>
              </a:pPr>
              <a:endParaRPr kumimoji="0" lang="en-US" sz="2000" b="1" i="0" u="none" strike="noStrike" kern="1200" cap="none" spc="0" normalizeH="0" baseline="0" noProof="0">
                <a:ln>
                  <a:noFill/>
                </a:ln>
                <a:solidFill>
                  <a:srgbClr val="FFFFFF"/>
                </a:solidFill>
                <a:effectLst/>
                <a:uLnTx/>
                <a:uFillTx/>
                <a:latin typeface="Segoe UI Semibold"/>
                <a:ea typeface="+mn-ea"/>
                <a:cs typeface="Segoe UI Semibold" panose="020B0502040204020203" pitchFamily="34" charset="0"/>
              </a:endParaRPr>
            </a:p>
          </p:txBody>
        </p:sp>
        <p:sp>
          <p:nvSpPr>
            <p:cNvPr id="85" name="Rectangle 89">
              <a:extLst>
                <a:ext uri="{FF2B5EF4-FFF2-40B4-BE49-F238E27FC236}">
                  <a16:creationId xmlns:a16="http://schemas.microsoft.com/office/drawing/2014/main" id="{E1424AAE-0B41-949F-3E6D-9A5D7323D7DB}"/>
                </a:ext>
              </a:extLst>
            </p:cNvPr>
            <p:cNvSpPr/>
            <p:nvPr/>
          </p:nvSpPr>
          <p:spPr bwMode="auto">
            <a:xfrm rot="2700000">
              <a:off x="5334303" y="-1026795"/>
              <a:ext cx="148589" cy="148589"/>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25400" cap="rnd">
              <a:solidFill>
                <a:schemeClr val="bg1"/>
              </a:soli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sp>
        <p:nvSpPr>
          <p:cNvPr id="10" name="Title 9">
            <a:extLst>
              <a:ext uri="{FF2B5EF4-FFF2-40B4-BE49-F238E27FC236}">
                <a16:creationId xmlns:a16="http://schemas.microsoft.com/office/drawing/2014/main" id="{37120404-23B9-B744-0816-1D0C351C9B66}"/>
              </a:ext>
            </a:extLst>
          </p:cNvPr>
          <p:cNvSpPr>
            <a:spLocks noGrp="1"/>
          </p:cNvSpPr>
          <p:nvPr>
            <p:ph type="title"/>
          </p:nvPr>
        </p:nvSpPr>
        <p:spPr>
          <a:xfrm>
            <a:off x="2492556" y="429376"/>
            <a:ext cx="4144817" cy="276999"/>
          </a:xfrm>
        </p:spPr>
        <p:txBody>
          <a:bodyPr/>
          <a:lstStyle>
            <a:lvl1pPr>
              <a:defRPr lang="en-IN" sz="1800" kern="1200" spc="-50" baseline="0" dirty="0">
                <a:solidFill>
                  <a:schemeClr val="tx1"/>
                </a:solidFill>
                <a:latin typeface="+mj-lt"/>
                <a:ea typeface="+mn-ea"/>
                <a:cs typeface="Segoe UI" panose="020B0502040204020203" pitchFamily="34" charset="0"/>
              </a:defRPr>
            </a:lvl1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pPr>
            <a:r>
              <a:rPr lang="en-US"/>
              <a:t>Click to edit Master title style</a:t>
            </a:r>
            <a:endParaRPr lang="en-IN"/>
          </a:p>
        </p:txBody>
      </p:sp>
      <p:sp>
        <p:nvSpPr>
          <p:cNvPr id="5" name="Text Placeholder 70">
            <a:extLst>
              <a:ext uri="{FF2B5EF4-FFF2-40B4-BE49-F238E27FC236}">
                <a16:creationId xmlns:a16="http://schemas.microsoft.com/office/drawing/2014/main" id="{BECC6E1E-CB20-24F2-9CE6-B77C08524D07}"/>
              </a:ext>
            </a:extLst>
          </p:cNvPr>
          <p:cNvSpPr>
            <a:spLocks noGrp="1"/>
          </p:cNvSpPr>
          <p:nvPr>
            <p:ph type="body" sz="quarter" idx="33"/>
          </p:nvPr>
        </p:nvSpPr>
        <p:spPr>
          <a:xfrm>
            <a:off x="304796" y="413987"/>
            <a:ext cx="1941119" cy="307777"/>
          </a:xfrm>
        </p:spPr>
        <p:txBody>
          <a:bodyPr anchor="ctr"/>
          <a:lstStyle>
            <a:lvl1pPr marL="0" indent="0">
              <a:spcBef>
                <a:spcPts val="0"/>
              </a:spcBef>
              <a:buNone/>
              <a:defRPr sz="2000" spc="-50" baseline="0">
                <a:solidFill>
                  <a:schemeClr val="bg1"/>
                </a:solidFill>
                <a:latin typeface="+mj-lt"/>
              </a:defRPr>
            </a:lvl1pPr>
            <a:lvl2pPr marL="228600" indent="0">
              <a:buNone/>
              <a:defRPr/>
            </a:lvl2pPr>
          </a:lstStyle>
          <a:p>
            <a:pPr lvl="0"/>
            <a:r>
              <a:rPr lang="en-US"/>
              <a:t>Click to edit</a:t>
            </a:r>
          </a:p>
        </p:txBody>
      </p:sp>
      <p:sp>
        <p:nvSpPr>
          <p:cNvPr id="74" name="Licenses">
            <a:extLst>
              <a:ext uri="{FF2B5EF4-FFF2-40B4-BE49-F238E27FC236}">
                <a16:creationId xmlns:a16="http://schemas.microsoft.com/office/drawing/2014/main" id="{E442F0DF-3967-354D-A17D-A2229F6B3036}"/>
              </a:ext>
            </a:extLst>
          </p:cNvPr>
          <p:cNvSpPr>
            <a:spLocks noGrp="1"/>
          </p:cNvSpPr>
          <p:nvPr userDrawn="1">
            <p:ph type="body" sz="quarter" idx="44"/>
          </p:nvPr>
        </p:nvSpPr>
        <p:spPr>
          <a:xfrm>
            <a:off x="7149557" y="521100"/>
            <a:ext cx="2969488" cy="169277"/>
          </a:xfrm>
        </p:spPr>
        <p:txBody>
          <a:bodyPr/>
          <a:lstStyle>
            <a:lvl1pPr marL="0" indent="0" algn="r">
              <a:spcBef>
                <a:spcPts val="0"/>
              </a:spcBef>
              <a:buNone/>
              <a:defRPr sz="1100" b="1" i="0" spc="0" baseline="0">
                <a:solidFill>
                  <a:srgbClr val="C03BC4"/>
                </a:solidFill>
                <a:latin typeface="+mj-lt"/>
                <a:cs typeface="Segoe UI Semibold" panose="020B0502040204020203" pitchFamily="34" charset="0"/>
              </a:defRPr>
            </a:lvl1pPr>
            <a:lvl2pPr marL="228600" indent="0" algn="r">
              <a:spcBef>
                <a:spcPts val="0"/>
              </a:spcBef>
              <a:buNone/>
              <a:defRPr sz="1100" spc="-20" baseline="0">
                <a:solidFill>
                  <a:srgbClr val="B1B3B3"/>
                </a:solidFill>
              </a:defRPr>
            </a:lvl2pPr>
            <a:lvl3pPr algn="r">
              <a:defRPr/>
            </a:lvl3pPr>
            <a:lvl4pPr algn="r">
              <a:defRPr/>
            </a:lvl4pPr>
            <a:lvl5pPr algn="r">
              <a:defRPr/>
            </a:lvl5pPr>
          </a:lstStyle>
          <a:p>
            <a:pPr lvl="0"/>
            <a:r>
              <a:rPr lang="en-US"/>
              <a:t>Click to edit</a:t>
            </a:r>
          </a:p>
        </p:txBody>
      </p:sp>
      <p:sp>
        <p:nvSpPr>
          <p:cNvPr id="72" name="Level">
            <a:extLst>
              <a:ext uri="{FF2B5EF4-FFF2-40B4-BE49-F238E27FC236}">
                <a16:creationId xmlns:a16="http://schemas.microsoft.com/office/drawing/2014/main" id="{0CD96223-5C6F-D226-0888-B8E8522B7793}"/>
              </a:ext>
            </a:extLst>
          </p:cNvPr>
          <p:cNvSpPr>
            <a:spLocks noGrp="1"/>
          </p:cNvSpPr>
          <p:nvPr userDrawn="1">
            <p:ph type="body" sz="quarter" idx="43"/>
          </p:nvPr>
        </p:nvSpPr>
        <p:spPr>
          <a:xfrm>
            <a:off x="10430351" y="521099"/>
            <a:ext cx="1456966" cy="175614"/>
          </a:xfrm>
        </p:spPr>
        <p:txBody>
          <a:bodyPr/>
          <a:lstStyle>
            <a:lvl1pPr marL="0" indent="0" algn="r">
              <a:spcBef>
                <a:spcPts val="0"/>
              </a:spcBef>
              <a:buNone/>
              <a:defRPr sz="1100" b="1" i="0" spc="0" baseline="0">
                <a:solidFill>
                  <a:srgbClr val="0078D4"/>
                </a:solidFill>
                <a:latin typeface="+mj-lt"/>
                <a:cs typeface="Segoe UI Semibold" panose="020B0502040204020203" pitchFamily="34" charset="0"/>
              </a:defRPr>
            </a:lvl1pPr>
            <a:lvl2pPr marL="228600" indent="0" algn="r">
              <a:spcBef>
                <a:spcPts val="0"/>
              </a:spcBef>
              <a:buNone/>
              <a:defRPr sz="1100" spc="-20" baseline="0">
                <a:solidFill>
                  <a:srgbClr val="B1B3B3"/>
                </a:solidFill>
              </a:defRPr>
            </a:lvl2pPr>
            <a:lvl3pPr algn="r">
              <a:defRPr/>
            </a:lvl3pPr>
            <a:lvl4pPr algn="r">
              <a:defRPr/>
            </a:lvl4pPr>
            <a:lvl5pPr algn="r">
              <a:defRPr/>
            </a:lvl5pPr>
          </a:lstStyle>
          <a:p>
            <a:r>
              <a:rPr lang="en-US"/>
              <a:t>Click to edit</a:t>
            </a:r>
          </a:p>
        </p:txBody>
      </p:sp>
      <p:sp>
        <p:nvSpPr>
          <p:cNvPr id="14" name="Step 5 Top">
            <a:extLst>
              <a:ext uri="{FF2B5EF4-FFF2-40B4-BE49-F238E27FC236}">
                <a16:creationId xmlns:a16="http://schemas.microsoft.com/office/drawing/2014/main" id="{5F6FC536-93D3-A645-6321-E19971F6F7AD}"/>
              </a:ext>
            </a:extLst>
          </p:cNvPr>
          <p:cNvSpPr>
            <a:spLocks noGrp="1"/>
          </p:cNvSpPr>
          <p:nvPr>
            <p:ph type="body" sz="quarter" idx="42"/>
          </p:nvPr>
        </p:nvSpPr>
        <p:spPr>
          <a:xfrm>
            <a:off x="311388" y="1026303"/>
            <a:ext cx="2431246" cy="1131079"/>
          </a:xfrm>
        </p:spPr>
        <p:txBody>
          <a:bodyPr lIns="0" tIns="0" rIns="0" bIns="0">
            <a:noAutofit/>
          </a:bodyPr>
          <a:lstStyle>
            <a:lvl1pPr marL="0" indent="0">
              <a:spcBef>
                <a:spcPts val="0"/>
              </a:spcBef>
              <a:buNone/>
              <a:defRPr kumimoji="0" lang="en-US" sz="1050" b="0" i="0" u="none" strike="noStrike" kern="100" cap="none" normalizeH="0" baseline="0" dirty="0">
                <a:ln>
                  <a:noFill/>
                </a:ln>
                <a:solidFill>
                  <a:schemeClr val="tx1"/>
                </a:solidFill>
                <a:effectLst/>
                <a:uLnTx/>
                <a:uFillTx/>
                <a:latin typeface="+mn-lt"/>
                <a:ea typeface="Aptos" panose="020B0004020202020204" pitchFamily="34" charset="0"/>
                <a:cs typeface="Times New Roman" panose="02020603050405020304" pitchFamily="18" charset="0"/>
              </a:defRPr>
            </a:lvl1pPr>
          </a:lstStyle>
          <a:p>
            <a:pPr marL="0" marR="0" lvl="0" indent="0" algn="l" defTabSz="914400" rtl="0" eaLnBrk="1" fontAlgn="auto" latinLnBrk="0" hangingPunct="1">
              <a:spcBef>
                <a:spcPts val="0"/>
              </a:spcBef>
              <a:spcAft>
                <a:spcPts val="0"/>
              </a:spcAft>
              <a:buClrTx/>
              <a:buSzTx/>
              <a:buFontTx/>
              <a:buNone/>
              <a:tabLst/>
              <a:defRPr/>
            </a:pPr>
            <a:r>
              <a:rPr lang="en-US"/>
              <a:t>Click to edit Master text styles</a:t>
            </a:r>
          </a:p>
        </p:txBody>
      </p:sp>
      <p:sp>
        <p:nvSpPr>
          <p:cNvPr id="153" name="Text Placeholder 8">
            <a:extLst>
              <a:ext uri="{FF2B5EF4-FFF2-40B4-BE49-F238E27FC236}">
                <a16:creationId xmlns:a16="http://schemas.microsoft.com/office/drawing/2014/main" id="{20290FDF-B386-A402-3F54-8F38D89E3855}"/>
              </a:ext>
            </a:extLst>
          </p:cNvPr>
          <p:cNvSpPr>
            <a:spLocks noGrp="1"/>
          </p:cNvSpPr>
          <p:nvPr>
            <p:ph type="body" sz="quarter" idx="65"/>
          </p:nvPr>
        </p:nvSpPr>
        <p:spPr>
          <a:xfrm>
            <a:off x="320721" y="3467940"/>
            <a:ext cx="1131650" cy="219456"/>
          </a:xfrm>
          <a:prstGeom prst="roundRect">
            <a:avLst>
              <a:gd name="adj" fmla="val 50000"/>
            </a:avLst>
          </a:prstGeom>
          <a:solidFill>
            <a:srgbClr val="0078D4"/>
          </a:solidFill>
          <a:ln w="12700">
            <a:solidFill>
              <a:srgbClr val="0078D4"/>
            </a:solidFill>
          </a:ln>
          <a:effectLst>
            <a:outerShdw blurRad="63500" dist="63500" dir="2700000" algn="tl" rotWithShape="0">
              <a:prstClr val="black">
                <a:alpha val="20000"/>
              </a:prstClr>
            </a:outerShdw>
          </a:effectLst>
        </p:spPr>
        <p:txBody>
          <a:bodyPr lIns="0" tIns="36576" rIns="0" bIns="36576" anchor="ctr">
            <a:noAutofit/>
          </a:bodyPr>
          <a:lstStyle>
            <a:lvl1pPr marL="0" indent="0" algn="ctr">
              <a:buNone/>
              <a:defRPr sz="900">
                <a:solidFill>
                  <a:schemeClr val="bg1"/>
                </a:solidFill>
                <a:latin typeface="+mj-lt"/>
              </a:defRPr>
            </a:lvl1pPr>
            <a:lvl2pPr marL="228600" indent="0">
              <a:buNone/>
              <a:defRPr/>
            </a:lvl2pPr>
          </a:lstStyle>
          <a:p>
            <a:pPr lvl="0"/>
            <a:r>
              <a:rPr lang="en-US"/>
              <a:t>Click to edit</a:t>
            </a:r>
          </a:p>
        </p:txBody>
      </p:sp>
      <p:sp>
        <p:nvSpPr>
          <p:cNvPr id="152" name="Text Placeholder 8">
            <a:extLst>
              <a:ext uri="{FF2B5EF4-FFF2-40B4-BE49-F238E27FC236}">
                <a16:creationId xmlns:a16="http://schemas.microsoft.com/office/drawing/2014/main" id="{CC259F50-FF88-8A52-A7A2-B916E54D0007}"/>
              </a:ext>
            </a:extLst>
          </p:cNvPr>
          <p:cNvSpPr>
            <a:spLocks noGrp="1"/>
          </p:cNvSpPr>
          <p:nvPr>
            <p:ph type="body" sz="quarter" idx="64"/>
          </p:nvPr>
        </p:nvSpPr>
        <p:spPr>
          <a:xfrm>
            <a:off x="320721" y="4709762"/>
            <a:ext cx="1131651" cy="219456"/>
          </a:xfrm>
          <a:prstGeom prst="roundRect">
            <a:avLst>
              <a:gd name="adj" fmla="val 50000"/>
            </a:avLst>
          </a:prstGeom>
          <a:solidFill>
            <a:srgbClr val="C03BC4"/>
          </a:solidFill>
          <a:ln w="12700">
            <a:solidFill>
              <a:srgbClr val="C03BC4"/>
            </a:solidFill>
          </a:ln>
          <a:effectLst>
            <a:outerShdw blurRad="63500" dist="63500" dir="2700000" algn="tl" rotWithShape="0">
              <a:prstClr val="black">
                <a:alpha val="20000"/>
              </a:prstClr>
            </a:outerShdw>
          </a:effectLst>
        </p:spPr>
        <p:txBody>
          <a:bodyPr lIns="0" tIns="36576" rIns="0" bIns="36576" anchor="ctr">
            <a:noAutofit/>
          </a:bodyPr>
          <a:lstStyle>
            <a:lvl1pPr marL="0" indent="0" algn="ctr">
              <a:buNone/>
              <a:defRPr sz="900">
                <a:solidFill>
                  <a:schemeClr val="bg1"/>
                </a:solidFill>
                <a:latin typeface="+mj-lt"/>
              </a:defRPr>
            </a:lvl1pPr>
            <a:lvl2pPr marL="228600" indent="0">
              <a:buNone/>
              <a:defRPr/>
            </a:lvl2pPr>
          </a:lstStyle>
          <a:p>
            <a:pPr lvl="0"/>
            <a:r>
              <a:rPr lang="en-US"/>
              <a:t>Click to edit</a:t>
            </a:r>
          </a:p>
        </p:txBody>
      </p:sp>
      <p:sp>
        <p:nvSpPr>
          <p:cNvPr id="104" name="Step 1 Title">
            <a:extLst>
              <a:ext uri="{FF2B5EF4-FFF2-40B4-BE49-F238E27FC236}">
                <a16:creationId xmlns:a16="http://schemas.microsoft.com/office/drawing/2014/main" id="{AAECE90F-E2FD-C50D-2380-5A623E6E68CC}"/>
              </a:ext>
            </a:extLst>
          </p:cNvPr>
          <p:cNvSpPr>
            <a:spLocks noGrp="1"/>
          </p:cNvSpPr>
          <p:nvPr userDrawn="1">
            <p:ph type="body" sz="quarter" idx="47"/>
          </p:nvPr>
        </p:nvSpPr>
        <p:spPr>
          <a:xfrm>
            <a:off x="3182890" y="1112478"/>
            <a:ext cx="2572262" cy="153888"/>
          </a:xfrm>
          <a:prstGeom prst="rect">
            <a:avLst/>
          </a:prstGeom>
          <a:noFill/>
          <a:effectLst/>
        </p:spPr>
        <p:txBody>
          <a:bodyPr lIns="0" tIns="0" rIns="0" bIns="0" anchor="ctr" anchorCtr="0">
            <a:spAutoFit/>
          </a:bodyPr>
          <a:lstStyle>
            <a:lvl1pPr marL="114300" indent="-114300" algn="l">
              <a:buSzPct val="100000"/>
              <a:buFont typeface="+mj-lt"/>
              <a:buAutoNum type="arabicPeriod"/>
              <a:defRPr sz="1000" b="0" i="0">
                <a:solidFill>
                  <a:schemeClr val="tx1"/>
                </a:solidFill>
                <a:latin typeface="+mj-lt"/>
                <a:cs typeface="Segoe UI Semibold" panose="020B0502040204020203" pitchFamily="34" charset="0"/>
              </a:defRPr>
            </a:lvl1pPr>
          </a:lstStyle>
          <a:p>
            <a:pPr lvl="0"/>
            <a:r>
              <a:rPr lang="en-US"/>
              <a:t>Click to edit Master text styles</a:t>
            </a:r>
          </a:p>
        </p:txBody>
      </p:sp>
      <p:sp>
        <p:nvSpPr>
          <p:cNvPr id="110" name="Step 1 Top">
            <a:extLst>
              <a:ext uri="{FF2B5EF4-FFF2-40B4-BE49-F238E27FC236}">
                <a16:creationId xmlns:a16="http://schemas.microsoft.com/office/drawing/2014/main" id="{A10522D6-287E-CAF9-7877-202543AC084D}"/>
              </a:ext>
            </a:extLst>
          </p:cNvPr>
          <p:cNvSpPr>
            <a:spLocks noGrp="1"/>
          </p:cNvSpPr>
          <p:nvPr userDrawn="1">
            <p:ph type="body" sz="quarter" idx="48"/>
          </p:nvPr>
        </p:nvSpPr>
        <p:spPr>
          <a:xfrm>
            <a:off x="3182890" y="1438715"/>
            <a:ext cx="2572262" cy="626701"/>
          </a:xfrm>
        </p:spPr>
        <p:txBody>
          <a:bodyPr lIns="0" tIns="0" rIns="0" bIns="0">
            <a:noAutofit/>
          </a:bodyPr>
          <a:lstStyle>
            <a:lvl1pPr marL="0" indent="0">
              <a:spcBef>
                <a:spcPts val="0"/>
              </a:spcBef>
              <a:buNone/>
              <a:defRPr sz="900"/>
            </a:lvl1pPr>
          </a:lstStyle>
          <a:p>
            <a:pPr lvl="0"/>
            <a:r>
              <a:rPr lang="en-US"/>
              <a:t>Click to edit Master text styles</a:t>
            </a:r>
          </a:p>
        </p:txBody>
      </p:sp>
      <p:sp>
        <p:nvSpPr>
          <p:cNvPr id="102" name="Text Placeholder 11">
            <a:extLst>
              <a:ext uri="{FF2B5EF4-FFF2-40B4-BE49-F238E27FC236}">
                <a16:creationId xmlns:a16="http://schemas.microsoft.com/office/drawing/2014/main" id="{899216D1-14EF-7DC6-A6A8-3649535AF5ED}"/>
              </a:ext>
            </a:extLst>
          </p:cNvPr>
          <p:cNvSpPr>
            <a:spLocks noGrp="1"/>
          </p:cNvSpPr>
          <p:nvPr>
            <p:ph type="body" sz="quarter" idx="46"/>
          </p:nvPr>
        </p:nvSpPr>
        <p:spPr>
          <a:xfrm>
            <a:off x="3182889" y="2725494"/>
            <a:ext cx="2572262" cy="712876"/>
          </a:xfrm>
          <a:prstGeom prst="roundRect">
            <a:avLst>
              <a:gd name="adj" fmla="val 9576"/>
            </a:avLst>
          </a:prstGeom>
          <a:solidFill>
            <a:schemeClr val="bg1">
              <a:lumMod val="95000"/>
              <a:alpha val="50000"/>
            </a:schemeClr>
          </a:solidFill>
        </p:spPr>
        <p:txBody>
          <a:bodyPr lIns="0" tIns="0" rIns="0" bIns="0" anchor="t">
            <a:noAutofit/>
          </a:bodyPr>
          <a:lstStyle>
            <a:lvl1pPr marL="0" indent="0">
              <a:spcBef>
                <a:spcPts val="0"/>
              </a:spcBef>
              <a:spcAft>
                <a:spcPts val="100"/>
              </a:spcAft>
              <a:buNone/>
              <a:defRPr sz="900"/>
            </a:lvl1pPr>
            <a:lvl2pPr marL="0" indent="0">
              <a:spcBef>
                <a:spcPts val="0"/>
              </a:spcBef>
              <a:spcAft>
                <a:spcPts val="200"/>
              </a:spcAft>
              <a:buNone/>
              <a:defRPr sz="900"/>
            </a:lvl2pPr>
            <a:lvl3pPr marL="0" indent="0">
              <a:spcBef>
                <a:spcPts val="0"/>
              </a:spcBef>
              <a:spcAft>
                <a:spcPts val="100"/>
              </a:spcAft>
              <a:buNone/>
              <a:defRPr sz="900">
                <a:latin typeface="+mj-lt"/>
              </a:defRPr>
            </a:lvl3pPr>
            <a:lvl4pPr marL="0" indent="0" algn="l">
              <a:buNone/>
              <a:defRPr sz="900">
                <a:latin typeface="+mj-lt"/>
              </a:defRPr>
            </a:lvl4pPr>
            <a:lvl5pPr>
              <a:defRPr/>
            </a:lvl5pPr>
          </a:lstStyle>
          <a:p>
            <a:pPr lvl="0"/>
            <a:r>
              <a:rPr lang="en-US"/>
              <a:t>Click to edit Master text styles</a:t>
            </a:r>
          </a:p>
          <a:p>
            <a:pPr lvl="3"/>
            <a:r>
              <a:rPr lang="en-US"/>
              <a:t>Level 2</a:t>
            </a:r>
          </a:p>
        </p:txBody>
      </p:sp>
      <p:sp>
        <p:nvSpPr>
          <p:cNvPr id="114" name="Step 1 Title">
            <a:extLst>
              <a:ext uri="{FF2B5EF4-FFF2-40B4-BE49-F238E27FC236}">
                <a16:creationId xmlns:a16="http://schemas.microsoft.com/office/drawing/2014/main" id="{AFF8CAD5-73C9-15E8-C15B-5669E59EDF22}"/>
              </a:ext>
            </a:extLst>
          </p:cNvPr>
          <p:cNvSpPr>
            <a:spLocks noGrp="1"/>
          </p:cNvSpPr>
          <p:nvPr userDrawn="1">
            <p:ph type="body" sz="quarter" idx="49"/>
          </p:nvPr>
        </p:nvSpPr>
        <p:spPr>
          <a:xfrm>
            <a:off x="6066682" y="1112478"/>
            <a:ext cx="2572262" cy="153888"/>
          </a:xfrm>
          <a:prstGeom prst="rect">
            <a:avLst/>
          </a:prstGeom>
          <a:noFill/>
          <a:effectLst/>
        </p:spPr>
        <p:txBody>
          <a:bodyPr lIns="0" tIns="0" rIns="0" bIns="0" anchor="ctr" anchorCtr="0">
            <a:spAutoFit/>
          </a:bodyPr>
          <a:lstStyle>
            <a:lvl1pPr marL="114300" indent="-114300" algn="l">
              <a:buSzPct val="100000"/>
              <a:buFont typeface="+mj-lt"/>
              <a:buAutoNum type="arabicPeriod" startAt="2"/>
              <a:defRPr sz="1000" b="0" i="0">
                <a:solidFill>
                  <a:schemeClr val="tx1"/>
                </a:solidFill>
                <a:latin typeface="+mj-lt"/>
                <a:cs typeface="Segoe UI Semibold" panose="020B0502040204020203" pitchFamily="34" charset="0"/>
              </a:defRPr>
            </a:lvl1pPr>
          </a:lstStyle>
          <a:p>
            <a:pPr lvl="0"/>
            <a:r>
              <a:rPr lang="en-US"/>
              <a:t>Click to edit Master text styles</a:t>
            </a:r>
          </a:p>
        </p:txBody>
      </p:sp>
      <p:sp>
        <p:nvSpPr>
          <p:cNvPr id="119" name="Step 1 Top">
            <a:extLst>
              <a:ext uri="{FF2B5EF4-FFF2-40B4-BE49-F238E27FC236}">
                <a16:creationId xmlns:a16="http://schemas.microsoft.com/office/drawing/2014/main" id="{CBBB447E-62C7-3EE8-58FD-A63BA4091DC2}"/>
              </a:ext>
            </a:extLst>
          </p:cNvPr>
          <p:cNvSpPr>
            <a:spLocks noGrp="1"/>
          </p:cNvSpPr>
          <p:nvPr userDrawn="1">
            <p:ph type="body" sz="quarter" idx="50"/>
          </p:nvPr>
        </p:nvSpPr>
        <p:spPr>
          <a:xfrm>
            <a:off x="6066682" y="1438715"/>
            <a:ext cx="2572262" cy="626701"/>
          </a:xfrm>
        </p:spPr>
        <p:txBody>
          <a:bodyPr lIns="0" tIns="0" rIns="0" bIns="0">
            <a:noAutofit/>
          </a:bodyPr>
          <a:lstStyle>
            <a:lvl1pPr marL="0" indent="0">
              <a:spcBef>
                <a:spcPts val="0"/>
              </a:spcBef>
              <a:buNone/>
              <a:defRPr sz="900"/>
            </a:lvl1pPr>
          </a:lstStyle>
          <a:p>
            <a:pPr lvl="0"/>
            <a:r>
              <a:rPr lang="en-US"/>
              <a:t>Click to edit Master text styles</a:t>
            </a:r>
          </a:p>
        </p:txBody>
      </p:sp>
      <p:sp>
        <p:nvSpPr>
          <p:cNvPr id="3" name="Text Placeholder 11">
            <a:extLst>
              <a:ext uri="{FF2B5EF4-FFF2-40B4-BE49-F238E27FC236}">
                <a16:creationId xmlns:a16="http://schemas.microsoft.com/office/drawing/2014/main" id="{F6E7EFF7-AB37-8C10-0D72-C219A327442B}"/>
              </a:ext>
            </a:extLst>
          </p:cNvPr>
          <p:cNvSpPr>
            <a:spLocks noGrp="1"/>
          </p:cNvSpPr>
          <p:nvPr>
            <p:ph type="body" sz="quarter" idx="66"/>
          </p:nvPr>
        </p:nvSpPr>
        <p:spPr>
          <a:xfrm>
            <a:off x="6066682" y="2725494"/>
            <a:ext cx="2572262" cy="712876"/>
          </a:xfrm>
          <a:prstGeom prst="roundRect">
            <a:avLst>
              <a:gd name="adj" fmla="val 9576"/>
            </a:avLst>
          </a:prstGeom>
          <a:solidFill>
            <a:schemeClr val="bg1">
              <a:lumMod val="95000"/>
              <a:alpha val="50000"/>
            </a:schemeClr>
          </a:solidFill>
        </p:spPr>
        <p:txBody>
          <a:bodyPr lIns="0" tIns="0" rIns="0" bIns="0" anchor="t">
            <a:noAutofit/>
          </a:bodyPr>
          <a:lstStyle>
            <a:lvl1pPr marL="0" indent="0">
              <a:spcBef>
                <a:spcPts val="0"/>
              </a:spcBef>
              <a:spcAft>
                <a:spcPts val="100"/>
              </a:spcAft>
              <a:buNone/>
              <a:defRPr sz="900"/>
            </a:lvl1pPr>
            <a:lvl2pPr marL="0" indent="0">
              <a:spcBef>
                <a:spcPts val="0"/>
              </a:spcBef>
              <a:spcAft>
                <a:spcPts val="200"/>
              </a:spcAft>
              <a:buNone/>
              <a:defRPr sz="900"/>
            </a:lvl2pPr>
            <a:lvl3pPr marL="0" indent="0">
              <a:spcBef>
                <a:spcPts val="0"/>
              </a:spcBef>
              <a:spcAft>
                <a:spcPts val="100"/>
              </a:spcAft>
              <a:buNone/>
              <a:defRPr sz="900">
                <a:latin typeface="+mj-lt"/>
              </a:defRPr>
            </a:lvl3pPr>
            <a:lvl4pPr marL="0" indent="0" algn="l">
              <a:buNone/>
              <a:defRPr sz="900">
                <a:latin typeface="+mj-lt"/>
              </a:defRPr>
            </a:lvl4pPr>
            <a:lvl5pPr>
              <a:defRPr/>
            </a:lvl5pPr>
          </a:lstStyle>
          <a:p>
            <a:pPr lvl="0"/>
            <a:r>
              <a:rPr lang="en-US"/>
              <a:t>Click to edit Master text styles</a:t>
            </a:r>
          </a:p>
          <a:p>
            <a:pPr lvl="3"/>
            <a:r>
              <a:rPr lang="en-US"/>
              <a:t>Level 2</a:t>
            </a:r>
          </a:p>
        </p:txBody>
      </p:sp>
      <p:sp>
        <p:nvSpPr>
          <p:cNvPr id="127" name="Step 1 Title">
            <a:extLst>
              <a:ext uri="{FF2B5EF4-FFF2-40B4-BE49-F238E27FC236}">
                <a16:creationId xmlns:a16="http://schemas.microsoft.com/office/drawing/2014/main" id="{DC3628C0-ED08-9682-4738-5B06F7C21C56}"/>
              </a:ext>
            </a:extLst>
          </p:cNvPr>
          <p:cNvSpPr>
            <a:spLocks noGrp="1"/>
          </p:cNvSpPr>
          <p:nvPr userDrawn="1">
            <p:ph type="body" sz="quarter" idx="52"/>
          </p:nvPr>
        </p:nvSpPr>
        <p:spPr>
          <a:xfrm>
            <a:off x="8950475" y="1112478"/>
            <a:ext cx="2572262" cy="153888"/>
          </a:xfrm>
          <a:prstGeom prst="rect">
            <a:avLst/>
          </a:prstGeom>
          <a:noFill/>
          <a:effectLst/>
        </p:spPr>
        <p:txBody>
          <a:bodyPr lIns="0" tIns="0" rIns="0" bIns="0" anchor="ctr" anchorCtr="0">
            <a:spAutoFit/>
          </a:bodyPr>
          <a:lstStyle>
            <a:lvl1pPr marL="114300" indent="-114300" algn="l">
              <a:buSzPct val="100000"/>
              <a:buFont typeface="+mj-lt"/>
              <a:buAutoNum type="arabicPeriod" startAt="3"/>
              <a:defRPr sz="1000" b="0" i="0">
                <a:solidFill>
                  <a:schemeClr val="tx1"/>
                </a:solidFill>
                <a:latin typeface="+mj-lt"/>
                <a:cs typeface="Segoe UI Semibold" panose="020B0502040204020203" pitchFamily="34" charset="0"/>
              </a:defRPr>
            </a:lvl1pPr>
          </a:lstStyle>
          <a:p>
            <a:pPr lvl="0"/>
            <a:r>
              <a:rPr lang="en-US"/>
              <a:t>Click to edit Master text styles</a:t>
            </a:r>
          </a:p>
        </p:txBody>
      </p:sp>
      <p:sp>
        <p:nvSpPr>
          <p:cNvPr id="128" name="Step 1 Top">
            <a:extLst>
              <a:ext uri="{FF2B5EF4-FFF2-40B4-BE49-F238E27FC236}">
                <a16:creationId xmlns:a16="http://schemas.microsoft.com/office/drawing/2014/main" id="{E91EBCF2-F3C6-3640-61AD-0C42AE3B6C92}"/>
              </a:ext>
            </a:extLst>
          </p:cNvPr>
          <p:cNvSpPr>
            <a:spLocks noGrp="1"/>
          </p:cNvSpPr>
          <p:nvPr userDrawn="1">
            <p:ph type="body" sz="quarter" idx="53"/>
          </p:nvPr>
        </p:nvSpPr>
        <p:spPr>
          <a:xfrm>
            <a:off x="8950475" y="1438715"/>
            <a:ext cx="2572262" cy="626701"/>
          </a:xfrm>
        </p:spPr>
        <p:txBody>
          <a:bodyPr lIns="0" tIns="0" rIns="0" bIns="0">
            <a:noAutofit/>
          </a:bodyPr>
          <a:lstStyle>
            <a:lvl1pPr marL="0" indent="0">
              <a:spcBef>
                <a:spcPts val="0"/>
              </a:spcBef>
              <a:buNone/>
              <a:defRPr sz="900"/>
            </a:lvl1pPr>
          </a:lstStyle>
          <a:p>
            <a:pPr lvl="0"/>
            <a:r>
              <a:rPr lang="en-US"/>
              <a:t>Click to edit Master text styles</a:t>
            </a:r>
          </a:p>
        </p:txBody>
      </p:sp>
      <p:sp>
        <p:nvSpPr>
          <p:cNvPr id="4" name="Text Placeholder 11">
            <a:extLst>
              <a:ext uri="{FF2B5EF4-FFF2-40B4-BE49-F238E27FC236}">
                <a16:creationId xmlns:a16="http://schemas.microsoft.com/office/drawing/2014/main" id="{6820393F-A448-2E4C-089D-807F9DC2A07E}"/>
              </a:ext>
            </a:extLst>
          </p:cNvPr>
          <p:cNvSpPr>
            <a:spLocks noGrp="1"/>
          </p:cNvSpPr>
          <p:nvPr>
            <p:ph type="body" sz="quarter" idx="67"/>
          </p:nvPr>
        </p:nvSpPr>
        <p:spPr>
          <a:xfrm>
            <a:off x="8950475" y="2725494"/>
            <a:ext cx="2572262" cy="712876"/>
          </a:xfrm>
          <a:prstGeom prst="roundRect">
            <a:avLst>
              <a:gd name="adj" fmla="val 9576"/>
            </a:avLst>
          </a:prstGeom>
          <a:solidFill>
            <a:schemeClr val="bg1">
              <a:lumMod val="95000"/>
              <a:alpha val="50000"/>
            </a:schemeClr>
          </a:solidFill>
        </p:spPr>
        <p:txBody>
          <a:bodyPr lIns="0" tIns="0" rIns="0" bIns="0" anchor="t">
            <a:noAutofit/>
          </a:bodyPr>
          <a:lstStyle>
            <a:lvl1pPr marL="0" indent="0">
              <a:spcBef>
                <a:spcPts val="0"/>
              </a:spcBef>
              <a:spcAft>
                <a:spcPts val="100"/>
              </a:spcAft>
              <a:buNone/>
              <a:defRPr sz="900"/>
            </a:lvl1pPr>
            <a:lvl2pPr marL="0" indent="0">
              <a:spcBef>
                <a:spcPts val="0"/>
              </a:spcBef>
              <a:spcAft>
                <a:spcPts val="200"/>
              </a:spcAft>
              <a:buNone/>
              <a:defRPr sz="900"/>
            </a:lvl2pPr>
            <a:lvl3pPr marL="0" indent="0">
              <a:spcBef>
                <a:spcPts val="0"/>
              </a:spcBef>
              <a:spcAft>
                <a:spcPts val="100"/>
              </a:spcAft>
              <a:buNone/>
              <a:defRPr sz="900">
                <a:latin typeface="+mj-lt"/>
              </a:defRPr>
            </a:lvl3pPr>
            <a:lvl4pPr marL="0" indent="0" algn="l">
              <a:buNone/>
              <a:defRPr sz="900">
                <a:latin typeface="+mj-lt"/>
              </a:defRPr>
            </a:lvl4pPr>
            <a:lvl5pPr>
              <a:defRPr/>
            </a:lvl5pPr>
          </a:lstStyle>
          <a:p>
            <a:pPr lvl="0"/>
            <a:r>
              <a:rPr lang="en-US"/>
              <a:t>Click to edit Master text styles</a:t>
            </a:r>
          </a:p>
          <a:p>
            <a:pPr lvl="3"/>
            <a:r>
              <a:rPr lang="en-US"/>
              <a:t>Level 2</a:t>
            </a:r>
          </a:p>
        </p:txBody>
      </p:sp>
      <p:sp>
        <p:nvSpPr>
          <p:cNvPr id="145" name="Footnote">
            <a:extLst>
              <a:ext uri="{FF2B5EF4-FFF2-40B4-BE49-F238E27FC236}">
                <a16:creationId xmlns:a16="http://schemas.microsoft.com/office/drawing/2014/main" id="{EFC765AC-7584-A8D3-1059-43D998733533}"/>
              </a:ext>
            </a:extLst>
          </p:cNvPr>
          <p:cNvSpPr txBox="1">
            <a:spLocks/>
          </p:cNvSpPr>
          <p:nvPr userDrawn="1"/>
        </p:nvSpPr>
        <p:spPr>
          <a:xfrm>
            <a:off x="320040" y="6309360"/>
            <a:ext cx="9597418" cy="430887"/>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7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30000" noProof="0">
                <a:ln>
                  <a:noFill/>
                </a:ln>
                <a:solidFill>
                  <a:srgbClr val="000000"/>
                </a:solidFill>
                <a:effectLst/>
                <a:uLnTx/>
                <a:uFillTx/>
                <a:latin typeface="Segoe UI"/>
                <a:ea typeface="+mn-ea"/>
                <a:cs typeface="Segoe UI" panose="020B0502040204020203" pitchFamily="34" charset="0"/>
              </a:rPr>
              <a:t>1</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Access M365 Copilot Chat at </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hlinkClick r:id="rId2"/>
              </a:rPr>
              <a:t>m365copilot.com</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 or the Microsoft 365 Copilot Chat mobile app and set toggle to “Web”.</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30000" noProof="0">
                <a:ln>
                  <a:noFill/>
                </a:ln>
                <a:solidFill>
                  <a:srgbClr val="000000"/>
                </a:solidFill>
                <a:effectLst/>
                <a:uLnTx/>
                <a:uFillTx/>
                <a:latin typeface="Segoe UI"/>
                <a:ea typeface="+mn-ea"/>
                <a:cs typeface="Segoe UI" panose="020B0502040204020203" pitchFamily="34" charset="0"/>
              </a:rPr>
              <a:t>2</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Access M365 Copilot Chat at </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hlinkClick r:id="rId2"/>
              </a:rPr>
              <a:t>m365copilot.com</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 the Microsoft 365 Copilot Chat mobile app, or the M365 Copilot Chat app in Teams, and set toggle to “Work”.</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30000" noProof="0">
                <a:ln>
                  <a:noFill/>
                </a:ln>
                <a:solidFill>
                  <a:srgbClr val="000000"/>
                </a:solidFill>
                <a:effectLst/>
                <a:uLnTx/>
                <a:uFillTx/>
                <a:latin typeface="Segoe UI"/>
                <a:ea typeface="+mn-ea"/>
                <a:cs typeface="Segoe UI" panose="020B0502040204020203" pitchFamily="34" charset="0"/>
              </a:rPr>
              <a:t>3</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AI Agents allow Copilot to access your organization-specific apps. In the past this would have required an API call to get data from a system of record.</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The content in this example scenario is for demonstration purposes only. You should evaluate how Copilot aligns with your organization’s business processes, regulatory requirements, and responsible AI principles.</a:t>
            </a:r>
          </a:p>
        </p:txBody>
      </p:sp>
    </p:spTree>
    <p:extLst>
      <p:ext uri="{BB962C8B-B14F-4D97-AF65-F5344CB8AC3E}">
        <p14:creationId xmlns:p14="http://schemas.microsoft.com/office/powerpoint/2010/main" val="23250425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0">
          <p15:clr>
            <a:srgbClr val="A4A3A4"/>
          </p15:clr>
        </p15:guide>
        <p15:guide id="12" pos="2561">
          <p15:clr>
            <a:srgbClr val="A4A3A4"/>
          </p15:clr>
        </p15:guide>
        <p15:guide id="13" pos="2760">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888">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ay in the life six steps">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hasCustomPrompt="1"/>
          </p:nvPr>
        </p:nvSpPr>
        <p:spPr>
          <a:xfrm>
            <a:off x="584200" y="387766"/>
            <a:ext cx="5672544" cy="526298"/>
          </a:xfrm>
        </p:spPr>
        <p:txBody>
          <a:bodyPr tIns="0"/>
          <a:lstStyle>
            <a:lvl1pPr>
              <a:lnSpc>
                <a:spcPct val="95000"/>
              </a:lnSpc>
              <a:defRPr sz="1800" spc="0">
                <a:latin typeface="+mj-lt"/>
                <a:cs typeface="Segoe UI" panose="020B0502040204020203" pitchFamily="34" charset="0"/>
              </a:defRPr>
            </a:lvl1pPr>
          </a:lstStyle>
          <a:p>
            <a:r>
              <a:rPr lang="en-US"/>
              <a:t>Click to edit Master title style; can be up to two lines long; lorem ipsum dolor sit </a:t>
            </a:r>
            <a:r>
              <a:rPr lang="en-US" err="1"/>
              <a:t>amet</a:t>
            </a:r>
            <a:r>
              <a:rPr lang="en-US"/>
              <a:t> </a:t>
            </a:r>
            <a:r>
              <a:rPr lang="en-US" err="1"/>
              <a:t>consectetur</a:t>
            </a:r>
            <a:endParaRPr lang="en-US"/>
          </a:p>
        </p:txBody>
      </p:sp>
      <p:sp>
        <p:nvSpPr>
          <p:cNvPr id="75" name="Scenario Level">
            <a:extLst>
              <a:ext uri="{FF2B5EF4-FFF2-40B4-BE49-F238E27FC236}">
                <a16:creationId xmlns:a16="http://schemas.microsoft.com/office/drawing/2014/main" id="{1BB75DAB-4D8A-2933-BB52-0C94AA4816E3}"/>
              </a:ext>
            </a:extLst>
          </p:cNvPr>
          <p:cNvSpPr txBox="1"/>
          <p:nvPr userDrawn="1"/>
        </p:nvSpPr>
        <p:spPr>
          <a:xfrm>
            <a:off x="10955436" y="351933"/>
            <a:ext cx="931764" cy="15388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a:ln>
                  <a:noFill/>
                </a:ln>
                <a:solidFill>
                  <a:srgbClr val="000000"/>
                </a:solidFill>
                <a:effectLst/>
                <a:uLnTx/>
                <a:uFillTx/>
                <a:latin typeface="Segoe UI Semibold" panose="020B0502040204020203" pitchFamily="34" charset="0"/>
                <a:cs typeface="Segoe UI Semibold" panose="020B0502040204020203" pitchFamily="34" charset="0"/>
              </a:rPr>
              <a:t>Scenario level:</a:t>
            </a:r>
          </a:p>
        </p:txBody>
      </p:sp>
      <p:sp>
        <p:nvSpPr>
          <p:cNvPr id="3" name="Level">
            <a:extLst>
              <a:ext uri="{FF2B5EF4-FFF2-40B4-BE49-F238E27FC236}">
                <a16:creationId xmlns:a16="http://schemas.microsoft.com/office/drawing/2014/main" id="{78D71A05-3479-3DEB-1227-2FC98983A80C}"/>
              </a:ext>
            </a:extLst>
          </p:cNvPr>
          <p:cNvSpPr>
            <a:spLocks noGrp="1"/>
          </p:cNvSpPr>
          <p:nvPr>
            <p:ph type="body" sz="quarter" idx="37" hasCustomPrompt="1"/>
          </p:nvPr>
        </p:nvSpPr>
        <p:spPr>
          <a:xfrm>
            <a:off x="10430234" y="521099"/>
            <a:ext cx="1456966" cy="175614"/>
          </a:xfrm>
        </p:spPr>
        <p:txBody>
          <a:bodyPr/>
          <a:lstStyle>
            <a:lvl1pPr marL="0" indent="0" algn="r">
              <a:spcBef>
                <a:spcPts val="0"/>
              </a:spcBef>
              <a:buNone/>
              <a:defRPr sz="1100" b="1" i="0" spc="-20" baseline="0">
                <a:solidFill>
                  <a:srgbClr val="0078D4"/>
                </a:solidFill>
                <a:latin typeface="Segoe UI Semibold" panose="020B0502040204020203" pitchFamily="34" charset="0"/>
                <a:cs typeface="Segoe UI Semibold" panose="020B0502040204020203" pitchFamily="34" charset="0"/>
              </a:defRPr>
            </a:lvl1pPr>
            <a:lvl2pPr marL="228600" indent="0" algn="r">
              <a:spcBef>
                <a:spcPts val="0"/>
              </a:spcBef>
              <a:buNone/>
              <a:defRPr sz="1100" spc="-20" baseline="0">
                <a:solidFill>
                  <a:srgbClr val="B1B3B3"/>
                </a:solidFill>
              </a:defRPr>
            </a:lvl2pPr>
            <a:lvl3pPr algn="r">
              <a:defRPr/>
            </a:lvl3pPr>
            <a:lvl4pPr algn="r">
              <a:defRPr/>
            </a:lvl4pPr>
            <a:lvl5pPr algn="r">
              <a:defRPr/>
            </a:lvl5pPr>
          </a:lstStyle>
          <a:p>
            <a:r>
              <a:rPr lang="en-US"/>
              <a:t>Buy</a:t>
            </a:r>
          </a:p>
        </p:txBody>
      </p:sp>
      <p:sp>
        <p:nvSpPr>
          <p:cNvPr id="84" name="Available With">
            <a:extLst>
              <a:ext uri="{FF2B5EF4-FFF2-40B4-BE49-F238E27FC236}">
                <a16:creationId xmlns:a16="http://schemas.microsoft.com/office/drawing/2014/main" id="{8D8427AA-F015-D373-46E2-2EB1053D80CE}"/>
              </a:ext>
            </a:extLst>
          </p:cNvPr>
          <p:cNvSpPr txBox="1"/>
          <p:nvPr userDrawn="1"/>
        </p:nvSpPr>
        <p:spPr>
          <a:xfrm>
            <a:off x="9187165" y="351933"/>
            <a:ext cx="931764" cy="15388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a:ln>
                  <a:noFill/>
                </a:ln>
                <a:solidFill>
                  <a:srgbClr val="000000"/>
                </a:solidFill>
                <a:effectLst/>
                <a:uLnTx/>
                <a:uFillTx/>
                <a:latin typeface="Segoe UI Semibold" panose="020B0502040204020203" pitchFamily="34" charset="0"/>
                <a:cs typeface="Segoe UI Semibold" panose="020B0502040204020203" pitchFamily="34" charset="0"/>
              </a:rPr>
              <a:t>Available with:</a:t>
            </a:r>
          </a:p>
        </p:txBody>
      </p:sp>
      <p:cxnSp>
        <p:nvCxnSpPr>
          <p:cNvPr id="86" name="Straight Connector 85">
            <a:extLst>
              <a:ext uri="{FF2B5EF4-FFF2-40B4-BE49-F238E27FC236}">
                <a16:creationId xmlns:a16="http://schemas.microsoft.com/office/drawing/2014/main" id="{4216CED8-8F45-B380-FB1B-B9408979340F}"/>
              </a:ext>
            </a:extLst>
          </p:cNvPr>
          <p:cNvCxnSpPr/>
          <p:nvPr userDrawn="1"/>
        </p:nvCxnSpPr>
        <p:spPr>
          <a:xfrm>
            <a:off x="10357672" y="358721"/>
            <a:ext cx="0" cy="331655"/>
          </a:xfrm>
          <a:prstGeom prst="line">
            <a:avLst/>
          </a:prstGeom>
          <a:ln>
            <a:solidFill>
              <a:srgbClr val="B1B3B3"/>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03" name="License">
            <a:extLst>
              <a:ext uri="{FF2B5EF4-FFF2-40B4-BE49-F238E27FC236}">
                <a16:creationId xmlns:a16="http://schemas.microsoft.com/office/drawing/2014/main" id="{6B562108-00FE-5F42-7550-13BB7DE58EA1}"/>
              </a:ext>
            </a:extLst>
          </p:cNvPr>
          <p:cNvSpPr>
            <a:spLocks noGrp="1"/>
          </p:cNvSpPr>
          <p:nvPr>
            <p:ph type="body" sz="quarter" idx="17" hasCustomPrompt="1"/>
          </p:nvPr>
        </p:nvSpPr>
        <p:spPr>
          <a:xfrm>
            <a:off x="6519107" y="521099"/>
            <a:ext cx="3599821" cy="169277"/>
          </a:xfrm>
        </p:spPr>
        <p:txBody>
          <a:bodyPr/>
          <a:lstStyle>
            <a:lvl1pPr marL="0" indent="0" algn="r">
              <a:spcBef>
                <a:spcPts val="0"/>
              </a:spcBef>
              <a:buNone/>
              <a:defRPr sz="1100" b="1" i="0" spc="-20" baseline="0">
                <a:solidFill>
                  <a:srgbClr val="C03BC4"/>
                </a:solidFill>
                <a:latin typeface="Segoe UI Semibold" panose="020B0502040204020203" pitchFamily="34" charset="0"/>
                <a:cs typeface="Segoe UI Semibold" panose="020B0502040204020203" pitchFamily="34" charset="0"/>
              </a:defRPr>
            </a:lvl1pPr>
            <a:lvl2pPr marL="228600" indent="0" algn="r">
              <a:spcBef>
                <a:spcPts val="0"/>
              </a:spcBef>
              <a:buNone/>
              <a:defRPr sz="1100" spc="-20" baseline="0">
                <a:solidFill>
                  <a:srgbClr val="B1B3B3"/>
                </a:solidFill>
              </a:defRPr>
            </a:lvl2pPr>
            <a:lvl3pPr algn="r">
              <a:defRPr/>
            </a:lvl3pPr>
            <a:lvl4pPr algn="r">
              <a:defRPr/>
            </a:lvl4pPr>
            <a:lvl5pPr algn="r">
              <a:defRPr/>
            </a:lvl5pPr>
          </a:lstStyle>
          <a:p>
            <a:pPr lvl="0"/>
            <a:r>
              <a:rPr lang="en-US"/>
              <a:t>Microsoft 365 Copilot</a:t>
            </a:r>
          </a:p>
        </p:txBody>
      </p:sp>
      <p:sp>
        <p:nvSpPr>
          <p:cNvPr id="119" name="Freeform: Shape 2">
            <a:extLst>
              <a:ext uri="{FF2B5EF4-FFF2-40B4-BE49-F238E27FC236}">
                <a16:creationId xmlns:a16="http://schemas.microsoft.com/office/drawing/2014/main" id="{DFCC0CE5-9BBF-33A2-43D3-995556541219}"/>
              </a:ext>
              <a:ext uri="{C183D7F6-B498-43B3-948B-1728B52AA6E4}">
                <adec:decorative xmlns:adec="http://schemas.microsoft.com/office/drawing/2017/decorative" val="1"/>
              </a:ext>
            </a:extLst>
          </p:cNvPr>
          <p:cNvSpPr/>
          <p:nvPr userDrawn="1"/>
        </p:nvSpPr>
        <p:spPr bwMode="auto">
          <a:xfrm>
            <a:off x="-1" y="1857513"/>
            <a:ext cx="10010265" cy="2453282"/>
          </a:xfrm>
          <a:custGeom>
            <a:avLst/>
            <a:gdLst>
              <a:gd name="connsiteX0" fmla="*/ 0 w 9070975"/>
              <a:gd name="connsiteY0" fmla="*/ 0 h 2491048"/>
              <a:gd name="connsiteX1" fmla="*/ 8850592 w 9070975"/>
              <a:gd name="connsiteY1" fmla="*/ 0 h 2491048"/>
              <a:gd name="connsiteX2" fmla="*/ 9070975 w 9070975"/>
              <a:gd name="connsiteY2" fmla="*/ 220383 h 2491048"/>
              <a:gd name="connsiteX3" fmla="*/ 9070975 w 9070975"/>
              <a:gd name="connsiteY3" fmla="*/ 2270665 h 2491048"/>
              <a:gd name="connsiteX4" fmla="*/ 8850592 w 9070975"/>
              <a:gd name="connsiteY4" fmla="*/ 2491048 h 2491048"/>
              <a:gd name="connsiteX5" fmla="*/ 0 w 9070975"/>
              <a:gd name="connsiteY5" fmla="*/ 2491048 h 2491048"/>
              <a:gd name="connsiteX0" fmla="*/ 25400 w 9096375"/>
              <a:gd name="connsiteY0" fmla="*/ 0 h 2491048"/>
              <a:gd name="connsiteX1" fmla="*/ 8875992 w 9096375"/>
              <a:gd name="connsiteY1" fmla="*/ 0 h 2491048"/>
              <a:gd name="connsiteX2" fmla="*/ 9096375 w 9096375"/>
              <a:gd name="connsiteY2" fmla="*/ 220383 h 2491048"/>
              <a:gd name="connsiteX3" fmla="*/ 9096375 w 9096375"/>
              <a:gd name="connsiteY3" fmla="*/ 2270665 h 2491048"/>
              <a:gd name="connsiteX4" fmla="*/ 8875992 w 9096375"/>
              <a:gd name="connsiteY4" fmla="*/ 2491048 h 2491048"/>
              <a:gd name="connsiteX5" fmla="*/ 25400 w 9096375"/>
              <a:gd name="connsiteY5" fmla="*/ 2491048 h 2491048"/>
              <a:gd name="connsiteX6" fmla="*/ 0 w 9096375"/>
              <a:gd name="connsiteY6" fmla="*/ 1182948 h 2491048"/>
              <a:gd name="connsiteX7" fmla="*/ 25400 w 9096375"/>
              <a:gd name="connsiteY7" fmla="*/ 0 h 2491048"/>
              <a:gd name="connsiteX0" fmla="*/ 0 w 9096375"/>
              <a:gd name="connsiteY0" fmla="*/ 1182948 h 2491048"/>
              <a:gd name="connsiteX1" fmla="*/ 25400 w 9096375"/>
              <a:gd name="connsiteY1" fmla="*/ 0 h 2491048"/>
              <a:gd name="connsiteX2" fmla="*/ 8875992 w 9096375"/>
              <a:gd name="connsiteY2" fmla="*/ 0 h 2491048"/>
              <a:gd name="connsiteX3" fmla="*/ 9096375 w 9096375"/>
              <a:gd name="connsiteY3" fmla="*/ 220383 h 2491048"/>
              <a:gd name="connsiteX4" fmla="*/ 9096375 w 9096375"/>
              <a:gd name="connsiteY4" fmla="*/ 2270665 h 2491048"/>
              <a:gd name="connsiteX5" fmla="*/ 8875992 w 9096375"/>
              <a:gd name="connsiteY5" fmla="*/ 2491048 h 2491048"/>
              <a:gd name="connsiteX6" fmla="*/ 25400 w 9096375"/>
              <a:gd name="connsiteY6" fmla="*/ 2491048 h 2491048"/>
              <a:gd name="connsiteX7" fmla="*/ 91440 w 9096375"/>
              <a:gd name="connsiteY7" fmla="*/ 1274388 h 2491048"/>
              <a:gd name="connsiteX0" fmla="*/ 0 w 9096375"/>
              <a:gd name="connsiteY0" fmla="*/ 1182948 h 2491048"/>
              <a:gd name="connsiteX1" fmla="*/ 25400 w 9096375"/>
              <a:gd name="connsiteY1" fmla="*/ 0 h 2491048"/>
              <a:gd name="connsiteX2" fmla="*/ 8875992 w 9096375"/>
              <a:gd name="connsiteY2" fmla="*/ 0 h 2491048"/>
              <a:gd name="connsiteX3" fmla="*/ 9096375 w 9096375"/>
              <a:gd name="connsiteY3" fmla="*/ 220383 h 2491048"/>
              <a:gd name="connsiteX4" fmla="*/ 9096375 w 9096375"/>
              <a:gd name="connsiteY4" fmla="*/ 2270665 h 2491048"/>
              <a:gd name="connsiteX5" fmla="*/ 8875992 w 9096375"/>
              <a:gd name="connsiteY5" fmla="*/ 2491048 h 2491048"/>
              <a:gd name="connsiteX6" fmla="*/ 25400 w 9096375"/>
              <a:gd name="connsiteY6" fmla="*/ 2491048 h 2491048"/>
              <a:gd name="connsiteX0" fmla="*/ 0 w 9070975"/>
              <a:gd name="connsiteY0" fmla="*/ 0 h 2491048"/>
              <a:gd name="connsiteX1" fmla="*/ 8850592 w 9070975"/>
              <a:gd name="connsiteY1" fmla="*/ 0 h 2491048"/>
              <a:gd name="connsiteX2" fmla="*/ 9070975 w 9070975"/>
              <a:gd name="connsiteY2" fmla="*/ 220383 h 2491048"/>
              <a:gd name="connsiteX3" fmla="*/ 9070975 w 9070975"/>
              <a:gd name="connsiteY3" fmla="*/ 2270665 h 2491048"/>
              <a:gd name="connsiteX4" fmla="*/ 8850592 w 9070975"/>
              <a:gd name="connsiteY4" fmla="*/ 2491048 h 2491048"/>
              <a:gd name="connsiteX5" fmla="*/ 0 w 9070975"/>
              <a:gd name="connsiteY5" fmla="*/ 2491048 h 2491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70975" h="2491048">
                <a:moveTo>
                  <a:pt x="0" y="0"/>
                </a:moveTo>
                <a:lnTo>
                  <a:pt x="8850592" y="0"/>
                </a:lnTo>
                <a:cubicBezTo>
                  <a:pt x="8972306" y="0"/>
                  <a:pt x="9070975" y="98669"/>
                  <a:pt x="9070975" y="220383"/>
                </a:cubicBezTo>
                <a:lnTo>
                  <a:pt x="9070975" y="2270665"/>
                </a:lnTo>
                <a:cubicBezTo>
                  <a:pt x="9070975" y="2392379"/>
                  <a:pt x="8972306" y="2491048"/>
                  <a:pt x="8850592" y="2491048"/>
                </a:cubicBezTo>
                <a:lnTo>
                  <a:pt x="0" y="2491048"/>
                </a:lnTo>
              </a:path>
            </a:pathLst>
          </a:custGeom>
          <a:ln w="15875" cap="flat">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nvGrpSpPr>
          <p:cNvPr id="147" name="Group 146">
            <a:extLst>
              <a:ext uri="{FF2B5EF4-FFF2-40B4-BE49-F238E27FC236}">
                <a16:creationId xmlns:a16="http://schemas.microsoft.com/office/drawing/2014/main" id="{F3E1CBA9-BB11-EF2E-649E-27B49E82FE86}"/>
              </a:ext>
            </a:extLst>
          </p:cNvPr>
          <p:cNvGrpSpPr/>
          <p:nvPr userDrawn="1"/>
        </p:nvGrpSpPr>
        <p:grpSpPr>
          <a:xfrm>
            <a:off x="3476832" y="1793093"/>
            <a:ext cx="166152" cy="166152"/>
            <a:chOff x="5214995" y="-1168400"/>
            <a:chExt cx="431800" cy="431800"/>
          </a:xfrm>
        </p:grpSpPr>
        <p:sp>
          <p:nvSpPr>
            <p:cNvPr id="148" name="Oval 147">
              <a:extLst>
                <a:ext uri="{FF2B5EF4-FFF2-40B4-BE49-F238E27FC236}">
                  <a16:creationId xmlns:a16="http://schemas.microsoft.com/office/drawing/2014/main" id="{E54C8AC7-0DF2-A7B4-59BC-354BDE9A823D}"/>
                </a:ext>
              </a:extLst>
            </p:cNvPr>
            <p:cNvSpPr/>
            <p:nvPr/>
          </p:nvSpPr>
          <p:spPr bwMode="auto">
            <a:xfrm>
              <a:off x="5214995" y="-1168400"/>
              <a:ext cx="431800" cy="431800"/>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49" name="Rectangle 89">
              <a:extLst>
                <a:ext uri="{FF2B5EF4-FFF2-40B4-BE49-F238E27FC236}">
                  <a16:creationId xmlns:a16="http://schemas.microsoft.com/office/drawing/2014/main" id="{F0376496-3125-ED18-7608-C142A0C35F33}"/>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150" name="Group 149">
            <a:extLst>
              <a:ext uri="{FF2B5EF4-FFF2-40B4-BE49-F238E27FC236}">
                <a16:creationId xmlns:a16="http://schemas.microsoft.com/office/drawing/2014/main" id="{3D3E10AB-B82F-F7E8-A33D-8AF61C784420}"/>
              </a:ext>
            </a:extLst>
          </p:cNvPr>
          <p:cNvGrpSpPr/>
          <p:nvPr userDrawn="1"/>
        </p:nvGrpSpPr>
        <p:grpSpPr>
          <a:xfrm>
            <a:off x="6669529" y="1793093"/>
            <a:ext cx="166152" cy="166152"/>
            <a:chOff x="5214995" y="-1168400"/>
            <a:chExt cx="431800" cy="431800"/>
          </a:xfrm>
        </p:grpSpPr>
        <p:sp>
          <p:nvSpPr>
            <p:cNvPr id="151" name="Oval 150">
              <a:extLst>
                <a:ext uri="{FF2B5EF4-FFF2-40B4-BE49-F238E27FC236}">
                  <a16:creationId xmlns:a16="http://schemas.microsoft.com/office/drawing/2014/main" id="{CC526CF7-4F8D-6DB9-E3E9-2381E7AFAF4A}"/>
                </a:ext>
              </a:extLst>
            </p:cNvPr>
            <p:cNvSpPr/>
            <p:nvPr/>
          </p:nvSpPr>
          <p:spPr bwMode="auto">
            <a:xfrm>
              <a:off x="5214995" y="-1168400"/>
              <a:ext cx="431800" cy="431800"/>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152" name="Rectangle 89">
              <a:extLst>
                <a:ext uri="{FF2B5EF4-FFF2-40B4-BE49-F238E27FC236}">
                  <a16:creationId xmlns:a16="http://schemas.microsoft.com/office/drawing/2014/main" id="{63E3BD4D-8045-49DC-2041-46643AE5ED02}"/>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153" name="Group 152">
            <a:extLst>
              <a:ext uri="{FF2B5EF4-FFF2-40B4-BE49-F238E27FC236}">
                <a16:creationId xmlns:a16="http://schemas.microsoft.com/office/drawing/2014/main" id="{816F1C59-4D7D-3BDD-0560-654E11A9B15E}"/>
              </a:ext>
            </a:extLst>
          </p:cNvPr>
          <p:cNvGrpSpPr/>
          <p:nvPr userDrawn="1"/>
        </p:nvGrpSpPr>
        <p:grpSpPr>
          <a:xfrm flipH="1">
            <a:off x="3476832" y="4248344"/>
            <a:ext cx="166152" cy="166152"/>
            <a:chOff x="5214995" y="-1168400"/>
            <a:chExt cx="431800" cy="431800"/>
          </a:xfrm>
        </p:grpSpPr>
        <p:sp>
          <p:nvSpPr>
            <p:cNvPr id="154" name="Oval 153">
              <a:extLst>
                <a:ext uri="{FF2B5EF4-FFF2-40B4-BE49-F238E27FC236}">
                  <a16:creationId xmlns:a16="http://schemas.microsoft.com/office/drawing/2014/main" id="{A0C410FC-F149-F1FA-B620-BF7F0EDE7D6C}"/>
                </a:ext>
              </a:extLst>
            </p:cNvPr>
            <p:cNvSpPr/>
            <p:nvPr/>
          </p:nvSpPr>
          <p:spPr bwMode="auto">
            <a:xfrm>
              <a:off x="5214995" y="-1168400"/>
              <a:ext cx="431800" cy="431800"/>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155" name="Rectangle 89">
              <a:extLst>
                <a:ext uri="{FF2B5EF4-FFF2-40B4-BE49-F238E27FC236}">
                  <a16:creationId xmlns:a16="http://schemas.microsoft.com/office/drawing/2014/main" id="{5B5C9B65-59ED-2529-1E53-C9ABE9CB79FD}"/>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156" name="Group 155">
            <a:extLst>
              <a:ext uri="{FF2B5EF4-FFF2-40B4-BE49-F238E27FC236}">
                <a16:creationId xmlns:a16="http://schemas.microsoft.com/office/drawing/2014/main" id="{28DAF83D-E0BD-BE8E-ECEC-5E5EDE3E6C74}"/>
              </a:ext>
            </a:extLst>
          </p:cNvPr>
          <p:cNvGrpSpPr/>
          <p:nvPr userDrawn="1"/>
        </p:nvGrpSpPr>
        <p:grpSpPr>
          <a:xfrm flipH="1">
            <a:off x="6669529" y="4248344"/>
            <a:ext cx="166152" cy="166152"/>
            <a:chOff x="5214995" y="-1168400"/>
            <a:chExt cx="431800" cy="431800"/>
          </a:xfrm>
        </p:grpSpPr>
        <p:sp>
          <p:nvSpPr>
            <p:cNvPr id="157" name="Oval 156">
              <a:extLst>
                <a:ext uri="{FF2B5EF4-FFF2-40B4-BE49-F238E27FC236}">
                  <a16:creationId xmlns:a16="http://schemas.microsoft.com/office/drawing/2014/main" id="{2CC39567-C008-3C38-03DA-28EE0BE74832}"/>
                </a:ext>
              </a:extLst>
            </p:cNvPr>
            <p:cNvSpPr/>
            <p:nvPr/>
          </p:nvSpPr>
          <p:spPr bwMode="auto">
            <a:xfrm>
              <a:off x="5214995" y="-1168400"/>
              <a:ext cx="431800" cy="431800"/>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158" name="Rectangle 89">
              <a:extLst>
                <a:ext uri="{FF2B5EF4-FFF2-40B4-BE49-F238E27FC236}">
                  <a16:creationId xmlns:a16="http://schemas.microsoft.com/office/drawing/2014/main" id="{99B2574B-7594-72E2-E826-4D4DA471A11A}"/>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177" name="Group 176">
            <a:extLst>
              <a:ext uri="{FF2B5EF4-FFF2-40B4-BE49-F238E27FC236}">
                <a16:creationId xmlns:a16="http://schemas.microsoft.com/office/drawing/2014/main" id="{E60DF7C5-E7F6-A90D-706C-6592ECDDB338}"/>
              </a:ext>
            </a:extLst>
          </p:cNvPr>
          <p:cNvGrpSpPr/>
          <p:nvPr userDrawn="1"/>
        </p:nvGrpSpPr>
        <p:grpSpPr>
          <a:xfrm rot="5400000">
            <a:off x="9928103" y="2233511"/>
            <a:ext cx="166152" cy="166152"/>
            <a:chOff x="5214995" y="-1168400"/>
            <a:chExt cx="431800" cy="431800"/>
          </a:xfrm>
        </p:grpSpPr>
        <p:sp>
          <p:nvSpPr>
            <p:cNvPr id="178" name="Oval 177">
              <a:extLst>
                <a:ext uri="{FF2B5EF4-FFF2-40B4-BE49-F238E27FC236}">
                  <a16:creationId xmlns:a16="http://schemas.microsoft.com/office/drawing/2014/main" id="{11A9EA57-349E-6453-094C-DB252913E583}"/>
                </a:ext>
              </a:extLst>
            </p:cNvPr>
            <p:cNvSpPr/>
            <p:nvPr/>
          </p:nvSpPr>
          <p:spPr bwMode="auto">
            <a:xfrm>
              <a:off x="5214995" y="-1168400"/>
              <a:ext cx="431800" cy="431800"/>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179" name="Rectangle 89">
              <a:extLst>
                <a:ext uri="{FF2B5EF4-FFF2-40B4-BE49-F238E27FC236}">
                  <a16:creationId xmlns:a16="http://schemas.microsoft.com/office/drawing/2014/main" id="{217C0C60-8F15-8390-C6A7-0DB9E99CA653}"/>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180" name="Group 179">
            <a:extLst>
              <a:ext uri="{FF2B5EF4-FFF2-40B4-BE49-F238E27FC236}">
                <a16:creationId xmlns:a16="http://schemas.microsoft.com/office/drawing/2014/main" id="{3B572509-4831-8A48-B663-AE17D9FD8ED5}"/>
              </a:ext>
            </a:extLst>
          </p:cNvPr>
          <p:cNvGrpSpPr/>
          <p:nvPr userDrawn="1"/>
        </p:nvGrpSpPr>
        <p:grpSpPr>
          <a:xfrm rot="5400000">
            <a:off x="9928103" y="3954518"/>
            <a:ext cx="166152" cy="166152"/>
            <a:chOff x="5214995" y="-1168400"/>
            <a:chExt cx="431800" cy="431800"/>
          </a:xfrm>
        </p:grpSpPr>
        <p:sp>
          <p:nvSpPr>
            <p:cNvPr id="181" name="Oval 180">
              <a:extLst>
                <a:ext uri="{FF2B5EF4-FFF2-40B4-BE49-F238E27FC236}">
                  <a16:creationId xmlns:a16="http://schemas.microsoft.com/office/drawing/2014/main" id="{068A591D-A59C-D3D7-2C67-293B3727D0A2}"/>
                </a:ext>
              </a:extLst>
            </p:cNvPr>
            <p:cNvSpPr/>
            <p:nvPr/>
          </p:nvSpPr>
          <p:spPr bwMode="auto">
            <a:xfrm>
              <a:off x="5214995" y="-1168400"/>
              <a:ext cx="431800" cy="431800"/>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182" name="Rectangle 89">
              <a:extLst>
                <a:ext uri="{FF2B5EF4-FFF2-40B4-BE49-F238E27FC236}">
                  <a16:creationId xmlns:a16="http://schemas.microsoft.com/office/drawing/2014/main" id="{8B0AF6B1-C3AC-C476-AE16-287C61A1D75A}"/>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sp>
        <p:nvSpPr>
          <p:cNvPr id="95" name="Step 1 TItle">
            <a:extLst>
              <a:ext uri="{FF2B5EF4-FFF2-40B4-BE49-F238E27FC236}">
                <a16:creationId xmlns:a16="http://schemas.microsoft.com/office/drawing/2014/main" id="{545F2FD2-44C5-DA9F-8E2B-13D6C03793D7}"/>
              </a:ext>
            </a:extLst>
          </p:cNvPr>
          <p:cNvSpPr>
            <a:spLocks noGrp="1"/>
          </p:cNvSpPr>
          <p:nvPr>
            <p:ph type="body" sz="quarter" idx="11" hasCustomPrompt="1"/>
          </p:nvPr>
        </p:nvSpPr>
        <p:spPr>
          <a:xfrm>
            <a:off x="584200" y="1690131"/>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00:00am</a:t>
            </a:r>
          </a:p>
        </p:txBody>
      </p:sp>
      <p:sp>
        <p:nvSpPr>
          <p:cNvPr id="106" name="Step 1 Top">
            <a:extLst>
              <a:ext uri="{FF2B5EF4-FFF2-40B4-BE49-F238E27FC236}">
                <a16:creationId xmlns:a16="http://schemas.microsoft.com/office/drawing/2014/main" id="{433B73A7-DB5C-AF5A-B12A-70E655D0C55D}"/>
              </a:ext>
            </a:extLst>
          </p:cNvPr>
          <p:cNvSpPr>
            <a:spLocks noGrp="1"/>
          </p:cNvSpPr>
          <p:nvPr>
            <p:ph type="body" sz="quarter" idx="18"/>
          </p:nvPr>
        </p:nvSpPr>
        <p:spPr>
          <a:xfrm>
            <a:off x="584200" y="2128438"/>
            <a:ext cx="2808000" cy="626701"/>
          </a:xfrm>
        </p:spPr>
        <p:txBody>
          <a:bodyPr lIns="0" tIns="0" rIns="0" bIns="0">
            <a:normAutofit/>
          </a:bodyPr>
          <a:lstStyle>
            <a:lvl1pPr marL="0" indent="0">
              <a:lnSpc>
                <a:spcPct val="100000"/>
              </a:lnSpc>
              <a:spcBef>
                <a:spcPts val="0"/>
              </a:spcBef>
              <a:buNone/>
              <a:defRPr sz="900"/>
            </a:lvl1pPr>
          </a:lstStyle>
          <a:p>
            <a:pPr lvl="0"/>
            <a:r>
              <a:rPr lang="en-US"/>
              <a:t>Click to edit Master text styles</a:t>
            </a:r>
          </a:p>
        </p:txBody>
      </p:sp>
      <p:sp>
        <p:nvSpPr>
          <p:cNvPr id="109" name="Step 1 Bottom">
            <a:extLst>
              <a:ext uri="{FF2B5EF4-FFF2-40B4-BE49-F238E27FC236}">
                <a16:creationId xmlns:a16="http://schemas.microsoft.com/office/drawing/2014/main" id="{C966B391-3BF4-A5FB-4F8A-8B4B54689661}"/>
              </a:ext>
            </a:extLst>
          </p:cNvPr>
          <p:cNvSpPr>
            <a:spLocks noGrp="1"/>
          </p:cNvSpPr>
          <p:nvPr>
            <p:ph type="body" sz="quarter" idx="21"/>
          </p:nvPr>
        </p:nvSpPr>
        <p:spPr>
          <a:xfrm>
            <a:off x="584199" y="3304510"/>
            <a:ext cx="2808000" cy="626701"/>
          </a:xfrm>
          <a:prstGeom prst="roundRect">
            <a:avLst>
              <a:gd name="adj" fmla="val 10035"/>
            </a:avLst>
          </a:prstGeom>
          <a:solidFill>
            <a:srgbClr val="FFFFFF">
              <a:alpha val="70046"/>
            </a:srgbClr>
          </a:solidFill>
          <a:ln w="12700">
            <a:solidFill>
              <a:schemeClr val="bg1"/>
            </a:solidFill>
          </a:ln>
        </p:spPr>
        <p:txBody>
          <a:bodyPr lIns="0" tIns="0" rIns="0" bIns="0" anchor="t" anchorCtr="0">
            <a:normAutofit/>
          </a:bodyPr>
          <a:lstStyle>
            <a:lvl1pPr marL="0" indent="0">
              <a:lnSpc>
                <a:spcPct val="100000"/>
              </a:lnSpc>
              <a:buFont typeface="Arial" panose="020B0604020202020204" pitchFamily="34" charset="0"/>
              <a:buNone/>
              <a:defRPr sz="900"/>
            </a:lvl1pPr>
            <a:lvl2pPr marL="0" indent="0">
              <a:lnSpc>
                <a:spcPct val="100000"/>
              </a:lnSpc>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83" name="Step 2 Title">
            <a:extLst>
              <a:ext uri="{FF2B5EF4-FFF2-40B4-BE49-F238E27FC236}">
                <a16:creationId xmlns:a16="http://schemas.microsoft.com/office/drawing/2014/main" id="{DF1E6E41-3DB3-84EB-984F-CCB9167D5657}"/>
              </a:ext>
            </a:extLst>
          </p:cNvPr>
          <p:cNvSpPr>
            <a:spLocks noGrp="1"/>
          </p:cNvSpPr>
          <p:nvPr>
            <p:ph type="body" sz="quarter" idx="22" hasCustomPrompt="1"/>
          </p:nvPr>
        </p:nvSpPr>
        <p:spPr>
          <a:xfrm>
            <a:off x="3776898" y="1690131"/>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00:00am</a:t>
            </a:r>
          </a:p>
        </p:txBody>
      </p:sp>
      <p:sp>
        <p:nvSpPr>
          <p:cNvPr id="184" name="Step 2 Top">
            <a:extLst>
              <a:ext uri="{FF2B5EF4-FFF2-40B4-BE49-F238E27FC236}">
                <a16:creationId xmlns:a16="http://schemas.microsoft.com/office/drawing/2014/main" id="{6E6ACE10-8248-C360-0E35-7598E8EC8281}"/>
              </a:ext>
            </a:extLst>
          </p:cNvPr>
          <p:cNvSpPr>
            <a:spLocks noGrp="1"/>
          </p:cNvSpPr>
          <p:nvPr>
            <p:ph type="body" sz="quarter" idx="23"/>
          </p:nvPr>
        </p:nvSpPr>
        <p:spPr>
          <a:xfrm>
            <a:off x="3776898" y="2128438"/>
            <a:ext cx="2808000" cy="626701"/>
          </a:xfrm>
        </p:spPr>
        <p:txBody>
          <a:bodyPr lIns="0" tIns="0" rIns="0" bIns="0">
            <a:normAutofit/>
          </a:bodyPr>
          <a:lstStyle>
            <a:lvl1pPr marL="0" indent="0">
              <a:lnSpc>
                <a:spcPct val="100000"/>
              </a:lnSpc>
              <a:spcBef>
                <a:spcPts val="0"/>
              </a:spcBef>
              <a:buNone/>
              <a:defRPr sz="900"/>
            </a:lvl1pPr>
          </a:lstStyle>
          <a:p>
            <a:pPr lvl="0"/>
            <a:r>
              <a:rPr lang="en-US"/>
              <a:t>Click to edit Master text styles</a:t>
            </a:r>
          </a:p>
        </p:txBody>
      </p:sp>
      <p:sp>
        <p:nvSpPr>
          <p:cNvPr id="185" name="Step 2 Bottom">
            <a:extLst>
              <a:ext uri="{FF2B5EF4-FFF2-40B4-BE49-F238E27FC236}">
                <a16:creationId xmlns:a16="http://schemas.microsoft.com/office/drawing/2014/main" id="{55D154DF-71A5-D9D3-0756-AA7208899CFD}"/>
              </a:ext>
            </a:extLst>
          </p:cNvPr>
          <p:cNvSpPr>
            <a:spLocks noGrp="1"/>
          </p:cNvSpPr>
          <p:nvPr>
            <p:ph type="body" sz="quarter" idx="24"/>
          </p:nvPr>
        </p:nvSpPr>
        <p:spPr>
          <a:xfrm>
            <a:off x="3776897" y="3304510"/>
            <a:ext cx="2808000" cy="626701"/>
          </a:xfrm>
          <a:prstGeom prst="roundRect">
            <a:avLst>
              <a:gd name="adj" fmla="val 10035"/>
            </a:avLst>
          </a:prstGeom>
          <a:solidFill>
            <a:srgbClr val="FFFFFF">
              <a:alpha val="70046"/>
            </a:srgbClr>
          </a:solidFill>
          <a:ln w="12700">
            <a:solidFill>
              <a:schemeClr val="bg1"/>
            </a:solidFill>
          </a:ln>
        </p:spPr>
        <p:txBody>
          <a:bodyPr lIns="0" tIns="0" rIns="0" bIns="0" anchor="t" anchorCtr="0">
            <a:normAutofit/>
          </a:bodyPr>
          <a:lstStyle>
            <a:lvl1pPr marL="0" indent="0">
              <a:lnSpc>
                <a:spcPct val="100000"/>
              </a:lnSpc>
              <a:buFont typeface="Arial" panose="020B0604020202020204" pitchFamily="34" charset="0"/>
              <a:buNone/>
              <a:defRPr sz="900"/>
            </a:lvl1pPr>
            <a:lvl2pPr marL="0" indent="0">
              <a:lnSpc>
                <a:spcPct val="100000"/>
              </a:lnSpc>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86" name="Step 3 Title">
            <a:extLst>
              <a:ext uri="{FF2B5EF4-FFF2-40B4-BE49-F238E27FC236}">
                <a16:creationId xmlns:a16="http://schemas.microsoft.com/office/drawing/2014/main" id="{3BF3353A-2534-A54C-BD30-4DA6ABBA06BA}"/>
              </a:ext>
            </a:extLst>
          </p:cNvPr>
          <p:cNvSpPr>
            <a:spLocks noGrp="1"/>
          </p:cNvSpPr>
          <p:nvPr>
            <p:ph type="body" sz="quarter" idx="25" hasCustomPrompt="1"/>
          </p:nvPr>
        </p:nvSpPr>
        <p:spPr>
          <a:xfrm>
            <a:off x="6969595" y="1690131"/>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00:00am</a:t>
            </a:r>
          </a:p>
        </p:txBody>
      </p:sp>
      <p:sp>
        <p:nvSpPr>
          <p:cNvPr id="187" name="Step 3 Top">
            <a:extLst>
              <a:ext uri="{FF2B5EF4-FFF2-40B4-BE49-F238E27FC236}">
                <a16:creationId xmlns:a16="http://schemas.microsoft.com/office/drawing/2014/main" id="{F8FA69C0-B798-B0EF-B064-997FF774E8E9}"/>
              </a:ext>
            </a:extLst>
          </p:cNvPr>
          <p:cNvSpPr>
            <a:spLocks noGrp="1"/>
          </p:cNvSpPr>
          <p:nvPr>
            <p:ph type="body" sz="quarter" idx="26"/>
          </p:nvPr>
        </p:nvSpPr>
        <p:spPr>
          <a:xfrm>
            <a:off x="6969595" y="2128438"/>
            <a:ext cx="2808000" cy="626701"/>
          </a:xfrm>
        </p:spPr>
        <p:txBody>
          <a:bodyPr lIns="0" tIns="0" rIns="0" bIns="0">
            <a:normAutofit/>
          </a:bodyPr>
          <a:lstStyle>
            <a:lvl1pPr marL="0" indent="0">
              <a:lnSpc>
                <a:spcPct val="100000"/>
              </a:lnSpc>
              <a:spcBef>
                <a:spcPts val="0"/>
              </a:spcBef>
              <a:buNone/>
              <a:defRPr lang="en-US" sz="900" kern="1200" spc="0" baseline="0" dirty="0">
                <a:solidFill>
                  <a:schemeClr val="tx1"/>
                </a:solidFill>
                <a:latin typeface="+mn-lt"/>
                <a:ea typeface="+mn-ea"/>
                <a:cs typeface="Segoe UI" panose="020B0502040204020203" pitchFamily="34" charset="0"/>
              </a:defRPr>
            </a:lvl1pPr>
          </a:lstStyle>
          <a:p>
            <a:pPr marL="0" marR="0" lvl="0" indent="0" algn="l" defTabSz="932742" rtl="0" eaLnBrk="1" fontAlgn="auto" latinLnBrk="0" hangingPunct="1">
              <a:lnSpc>
                <a:spcPct val="110000"/>
              </a:lnSpc>
              <a:spcBef>
                <a:spcPts val="0"/>
              </a:spcBef>
              <a:spcAft>
                <a:spcPts val="0"/>
              </a:spcAft>
              <a:buClrTx/>
              <a:buSzPct val="90000"/>
              <a:buFont typeface="Wingdings" panose="05000000000000000000" pitchFamily="2" charset="2"/>
              <a:buNone/>
              <a:tabLst/>
            </a:pPr>
            <a:r>
              <a:rPr lang="en-US"/>
              <a:t>Click to edit Master text styles</a:t>
            </a:r>
          </a:p>
        </p:txBody>
      </p:sp>
      <p:sp>
        <p:nvSpPr>
          <p:cNvPr id="188" name="Step 3 Bottom">
            <a:extLst>
              <a:ext uri="{FF2B5EF4-FFF2-40B4-BE49-F238E27FC236}">
                <a16:creationId xmlns:a16="http://schemas.microsoft.com/office/drawing/2014/main" id="{FFA3E6BA-ECB6-F78C-CF22-7B05706020E3}"/>
              </a:ext>
            </a:extLst>
          </p:cNvPr>
          <p:cNvSpPr>
            <a:spLocks noGrp="1"/>
          </p:cNvSpPr>
          <p:nvPr>
            <p:ph type="body" sz="quarter" idx="27"/>
          </p:nvPr>
        </p:nvSpPr>
        <p:spPr>
          <a:xfrm>
            <a:off x="6969595" y="3304510"/>
            <a:ext cx="2808000" cy="626701"/>
          </a:xfrm>
          <a:prstGeom prst="roundRect">
            <a:avLst>
              <a:gd name="adj" fmla="val 10035"/>
            </a:avLst>
          </a:prstGeom>
          <a:solidFill>
            <a:srgbClr val="FFFFFF">
              <a:alpha val="70046"/>
            </a:srgbClr>
          </a:solidFill>
          <a:ln w="12700">
            <a:solidFill>
              <a:schemeClr val="bg1"/>
            </a:solidFill>
          </a:ln>
        </p:spPr>
        <p:txBody>
          <a:bodyPr lIns="0" tIns="0" rIns="0" bIns="0" anchor="t" anchorCtr="0">
            <a:normAutofit/>
          </a:bodyPr>
          <a:lstStyle>
            <a:lvl1pPr marL="0" indent="0">
              <a:lnSpc>
                <a:spcPct val="100000"/>
              </a:lnSpc>
              <a:buFont typeface="Arial" panose="020B0604020202020204" pitchFamily="34" charset="0"/>
              <a:buNone/>
              <a:defRPr sz="900"/>
            </a:lvl1pPr>
            <a:lvl2pPr marL="0" indent="0">
              <a:lnSpc>
                <a:spcPct val="100000"/>
              </a:lnSpc>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95" name="Step 4 Title">
            <a:extLst>
              <a:ext uri="{FF2B5EF4-FFF2-40B4-BE49-F238E27FC236}">
                <a16:creationId xmlns:a16="http://schemas.microsoft.com/office/drawing/2014/main" id="{4411A19D-5600-3582-7891-BEECA6B3C921}"/>
              </a:ext>
            </a:extLst>
          </p:cNvPr>
          <p:cNvSpPr>
            <a:spLocks noGrp="1"/>
          </p:cNvSpPr>
          <p:nvPr>
            <p:ph type="body" sz="quarter" idx="34" hasCustomPrompt="1"/>
          </p:nvPr>
        </p:nvSpPr>
        <p:spPr>
          <a:xfrm>
            <a:off x="6969595" y="4150071"/>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00:00am</a:t>
            </a:r>
          </a:p>
        </p:txBody>
      </p:sp>
      <p:sp>
        <p:nvSpPr>
          <p:cNvPr id="196" name="Step 4 Top">
            <a:extLst>
              <a:ext uri="{FF2B5EF4-FFF2-40B4-BE49-F238E27FC236}">
                <a16:creationId xmlns:a16="http://schemas.microsoft.com/office/drawing/2014/main" id="{E6756EC6-5C62-CCBD-6970-540F4E463C66}"/>
              </a:ext>
            </a:extLst>
          </p:cNvPr>
          <p:cNvSpPr>
            <a:spLocks noGrp="1"/>
          </p:cNvSpPr>
          <p:nvPr>
            <p:ph type="body" sz="quarter" idx="35"/>
          </p:nvPr>
        </p:nvSpPr>
        <p:spPr>
          <a:xfrm>
            <a:off x="6969595" y="4584616"/>
            <a:ext cx="2808000" cy="626701"/>
          </a:xfrm>
        </p:spPr>
        <p:txBody>
          <a:bodyPr lIns="0" tIns="0" rIns="0" bIns="0">
            <a:normAutofit/>
          </a:bodyPr>
          <a:lstStyle>
            <a:lvl1pPr marL="0" indent="0">
              <a:lnSpc>
                <a:spcPct val="100000"/>
              </a:lnSpc>
              <a:spcBef>
                <a:spcPts val="0"/>
              </a:spcBef>
              <a:buNone/>
              <a:defRPr sz="900"/>
            </a:lvl1pPr>
          </a:lstStyle>
          <a:p>
            <a:pPr lvl="0"/>
            <a:r>
              <a:rPr lang="en-US"/>
              <a:t>Click to edit Master text styles</a:t>
            </a:r>
          </a:p>
        </p:txBody>
      </p:sp>
      <p:sp>
        <p:nvSpPr>
          <p:cNvPr id="197" name="Step 4 Bottom">
            <a:extLst>
              <a:ext uri="{FF2B5EF4-FFF2-40B4-BE49-F238E27FC236}">
                <a16:creationId xmlns:a16="http://schemas.microsoft.com/office/drawing/2014/main" id="{56520A8E-9E5D-0840-1CB1-35762F47BF5D}"/>
              </a:ext>
            </a:extLst>
          </p:cNvPr>
          <p:cNvSpPr>
            <a:spLocks noGrp="1"/>
          </p:cNvSpPr>
          <p:nvPr>
            <p:ph type="body" sz="quarter" idx="36"/>
          </p:nvPr>
        </p:nvSpPr>
        <p:spPr>
          <a:xfrm>
            <a:off x="6969595" y="5696772"/>
            <a:ext cx="2808000" cy="626701"/>
          </a:xfrm>
          <a:prstGeom prst="roundRect">
            <a:avLst>
              <a:gd name="adj" fmla="val 10035"/>
            </a:avLst>
          </a:prstGeom>
          <a:solidFill>
            <a:srgbClr val="FFFFFF">
              <a:alpha val="70046"/>
            </a:srgbClr>
          </a:solidFill>
          <a:ln w="12700">
            <a:solidFill>
              <a:schemeClr val="bg1"/>
            </a:solidFill>
          </a:ln>
        </p:spPr>
        <p:txBody>
          <a:bodyPr lIns="0" tIns="0" rIns="0" bIns="0" anchor="t" anchorCtr="0">
            <a:normAutofit/>
          </a:bodyPr>
          <a:lstStyle>
            <a:lvl1pPr marL="0" indent="0">
              <a:lnSpc>
                <a:spcPct val="100000"/>
              </a:lnSpc>
              <a:buFont typeface="Arial" panose="020B0604020202020204" pitchFamily="34" charset="0"/>
              <a:buNone/>
              <a:defRPr sz="900"/>
            </a:lvl1pPr>
            <a:lvl2pPr marL="0" indent="0">
              <a:lnSpc>
                <a:spcPct val="100000"/>
              </a:lnSpc>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92" name="Step 5 Title">
            <a:extLst>
              <a:ext uri="{FF2B5EF4-FFF2-40B4-BE49-F238E27FC236}">
                <a16:creationId xmlns:a16="http://schemas.microsoft.com/office/drawing/2014/main" id="{D8F51403-DA8F-C60A-932D-8B8817FDA751}"/>
              </a:ext>
            </a:extLst>
          </p:cNvPr>
          <p:cNvSpPr>
            <a:spLocks noGrp="1"/>
          </p:cNvSpPr>
          <p:nvPr>
            <p:ph type="body" sz="quarter" idx="31" hasCustomPrompt="1"/>
          </p:nvPr>
        </p:nvSpPr>
        <p:spPr>
          <a:xfrm>
            <a:off x="3776898" y="4150071"/>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00:00am</a:t>
            </a:r>
          </a:p>
        </p:txBody>
      </p:sp>
      <p:sp>
        <p:nvSpPr>
          <p:cNvPr id="193" name="Step 5 Top">
            <a:extLst>
              <a:ext uri="{FF2B5EF4-FFF2-40B4-BE49-F238E27FC236}">
                <a16:creationId xmlns:a16="http://schemas.microsoft.com/office/drawing/2014/main" id="{1D287AE8-D07F-849B-E6F1-1AC629E8FB32}"/>
              </a:ext>
            </a:extLst>
          </p:cNvPr>
          <p:cNvSpPr>
            <a:spLocks noGrp="1"/>
          </p:cNvSpPr>
          <p:nvPr>
            <p:ph type="body" sz="quarter" idx="32"/>
          </p:nvPr>
        </p:nvSpPr>
        <p:spPr>
          <a:xfrm>
            <a:off x="3776898" y="4584616"/>
            <a:ext cx="2808000" cy="626701"/>
          </a:xfrm>
        </p:spPr>
        <p:txBody>
          <a:bodyPr lIns="0" tIns="0" rIns="0" bIns="0">
            <a:normAutofit/>
          </a:bodyPr>
          <a:lstStyle>
            <a:lvl1pPr marL="0" indent="0">
              <a:lnSpc>
                <a:spcPct val="100000"/>
              </a:lnSpc>
              <a:spcBef>
                <a:spcPts val="0"/>
              </a:spcBef>
              <a:buNone/>
              <a:defRPr sz="900"/>
            </a:lvl1pPr>
          </a:lstStyle>
          <a:p>
            <a:pPr lvl="0"/>
            <a:r>
              <a:rPr lang="en-US"/>
              <a:t>Click to edit Master text styles</a:t>
            </a:r>
          </a:p>
        </p:txBody>
      </p:sp>
      <p:sp>
        <p:nvSpPr>
          <p:cNvPr id="194" name="Step 5 Bottom">
            <a:extLst>
              <a:ext uri="{FF2B5EF4-FFF2-40B4-BE49-F238E27FC236}">
                <a16:creationId xmlns:a16="http://schemas.microsoft.com/office/drawing/2014/main" id="{D79AB424-C959-FD9F-0942-4B657234F221}"/>
              </a:ext>
            </a:extLst>
          </p:cNvPr>
          <p:cNvSpPr>
            <a:spLocks noGrp="1"/>
          </p:cNvSpPr>
          <p:nvPr>
            <p:ph type="body" sz="quarter" idx="33"/>
          </p:nvPr>
        </p:nvSpPr>
        <p:spPr>
          <a:xfrm>
            <a:off x="3776897" y="5681038"/>
            <a:ext cx="2808000" cy="626701"/>
          </a:xfrm>
          <a:prstGeom prst="roundRect">
            <a:avLst>
              <a:gd name="adj" fmla="val 10035"/>
            </a:avLst>
          </a:prstGeom>
          <a:solidFill>
            <a:srgbClr val="FFFFFF">
              <a:alpha val="70046"/>
            </a:srgbClr>
          </a:solidFill>
          <a:ln w="12700">
            <a:solidFill>
              <a:schemeClr val="bg1"/>
            </a:solidFill>
          </a:ln>
        </p:spPr>
        <p:txBody>
          <a:bodyPr lIns="0" tIns="0" rIns="0" bIns="0" anchor="t" anchorCtr="0">
            <a:normAutofit/>
          </a:bodyPr>
          <a:lstStyle>
            <a:lvl1pPr marL="0" indent="0">
              <a:lnSpc>
                <a:spcPct val="100000"/>
              </a:lnSpc>
              <a:buFont typeface="Arial" panose="020B0604020202020204" pitchFamily="34" charset="0"/>
              <a:buNone/>
              <a:defRPr sz="900"/>
            </a:lvl1pPr>
            <a:lvl2pPr marL="0" indent="0">
              <a:lnSpc>
                <a:spcPct val="100000"/>
              </a:lnSpc>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89" name="Step 6 Title">
            <a:extLst>
              <a:ext uri="{FF2B5EF4-FFF2-40B4-BE49-F238E27FC236}">
                <a16:creationId xmlns:a16="http://schemas.microsoft.com/office/drawing/2014/main" id="{E07EBCA7-C1BD-E0AD-6403-14224CB1B5C6}"/>
              </a:ext>
            </a:extLst>
          </p:cNvPr>
          <p:cNvSpPr>
            <a:spLocks noGrp="1"/>
          </p:cNvSpPr>
          <p:nvPr>
            <p:ph type="body" sz="quarter" idx="28" hasCustomPrompt="1"/>
          </p:nvPr>
        </p:nvSpPr>
        <p:spPr>
          <a:xfrm>
            <a:off x="584200" y="4150071"/>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00:00am</a:t>
            </a:r>
          </a:p>
        </p:txBody>
      </p:sp>
      <p:sp>
        <p:nvSpPr>
          <p:cNvPr id="190" name="Step 6 Top">
            <a:extLst>
              <a:ext uri="{FF2B5EF4-FFF2-40B4-BE49-F238E27FC236}">
                <a16:creationId xmlns:a16="http://schemas.microsoft.com/office/drawing/2014/main" id="{880DDDC9-1973-AB6B-84B0-8402F7E57DD6}"/>
              </a:ext>
            </a:extLst>
          </p:cNvPr>
          <p:cNvSpPr>
            <a:spLocks noGrp="1"/>
          </p:cNvSpPr>
          <p:nvPr>
            <p:ph type="body" sz="quarter" idx="29"/>
          </p:nvPr>
        </p:nvSpPr>
        <p:spPr>
          <a:xfrm>
            <a:off x="584200" y="4584616"/>
            <a:ext cx="2808000" cy="626701"/>
          </a:xfrm>
        </p:spPr>
        <p:txBody>
          <a:bodyPr lIns="0" tIns="0" rIns="0" bIns="0">
            <a:normAutofit/>
          </a:bodyPr>
          <a:lstStyle>
            <a:lvl1pPr marL="0" indent="0">
              <a:lnSpc>
                <a:spcPct val="100000"/>
              </a:lnSpc>
              <a:spcBef>
                <a:spcPts val="0"/>
              </a:spcBef>
              <a:buNone/>
              <a:defRPr sz="900"/>
            </a:lvl1pPr>
          </a:lstStyle>
          <a:p>
            <a:pPr lvl="0"/>
            <a:r>
              <a:rPr lang="en-US"/>
              <a:t>Click to edit Master text styles</a:t>
            </a:r>
          </a:p>
        </p:txBody>
      </p:sp>
      <p:sp>
        <p:nvSpPr>
          <p:cNvPr id="191" name="Step 6 Bottom">
            <a:extLst>
              <a:ext uri="{FF2B5EF4-FFF2-40B4-BE49-F238E27FC236}">
                <a16:creationId xmlns:a16="http://schemas.microsoft.com/office/drawing/2014/main" id="{779BA1D8-105C-B66F-63AF-84DC7F622456}"/>
              </a:ext>
            </a:extLst>
          </p:cNvPr>
          <p:cNvSpPr>
            <a:spLocks noGrp="1"/>
          </p:cNvSpPr>
          <p:nvPr>
            <p:ph type="body" sz="quarter" idx="30"/>
          </p:nvPr>
        </p:nvSpPr>
        <p:spPr>
          <a:xfrm>
            <a:off x="584200" y="5681038"/>
            <a:ext cx="2808000" cy="626701"/>
          </a:xfrm>
          <a:prstGeom prst="roundRect">
            <a:avLst>
              <a:gd name="adj" fmla="val 10035"/>
            </a:avLst>
          </a:prstGeom>
          <a:solidFill>
            <a:srgbClr val="FFFFFF">
              <a:alpha val="70046"/>
            </a:srgbClr>
          </a:solidFill>
          <a:ln w="12700">
            <a:solidFill>
              <a:schemeClr val="bg1"/>
            </a:solidFill>
          </a:ln>
        </p:spPr>
        <p:txBody>
          <a:bodyPr lIns="0" tIns="0" rIns="0" bIns="0" anchor="t" anchorCtr="0">
            <a:normAutofit/>
          </a:bodyPr>
          <a:lstStyle>
            <a:lvl1pPr marL="0" indent="0">
              <a:lnSpc>
                <a:spcPct val="100000"/>
              </a:lnSpc>
              <a:buFont typeface="Arial" panose="020B0604020202020204" pitchFamily="34" charset="0"/>
              <a:buNone/>
              <a:defRPr sz="900"/>
            </a:lvl1pPr>
            <a:lvl2pPr marL="0" indent="0">
              <a:lnSpc>
                <a:spcPct val="100000"/>
              </a:lnSpc>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5" name="Footnote">
            <a:extLst>
              <a:ext uri="{FF2B5EF4-FFF2-40B4-BE49-F238E27FC236}">
                <a16:creationId xmlns:a16="http://schemas.microsoft.com/office/drawing/2014/main" id="{31EB8337-5CD4-C7D9-AFCA-89AFAC81CFF8}"/>
              </a:ext>
            </a:extLst>
          </p:cNvPr>
          <p:cNvSpPr txBox="1">
            <a:spLocks/>
          </p:cNvSpPr>
          <p:nvPr userDrawn="1"/>
        </p:nvSpPr>
        <p:spPr>
          <a:xfrm>
            <a:off x="653131" y="6406129"/>
            <a:ext cx="9597418" cy="430887"/>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7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aseline="30000" noProof="0"/>
              <a:t>1</a:t>
            </a:r>
            <a:r>
              <a:rPr lang="en-US" noProof="0"/>
              <a:t>Access M365 Copilot Chat at </a:t>
            </a:r>
            <a:r>
              <a:rPr lang="en-US" noProof="0">
                <a:hlinkClick r:id="rId2"/>
              </a:rPr>
              <a:t>m365copilot.com </a:t>
            </a:r>
            <a:r>
              <a:rPr lang="en-US" noProof="0"/>
              <a:t>or the Microsoft 365 Copilot Chat mobile app and set toggle to “Web”.</a:t>
            </a:r>
          </a:p>
          <a:p>
            <a:r>
              <a:rPr lang="en-US" baseline="30000" noProof="0"/>
              <a:t>2</a:t>
            </a:r>
            <a:r>
              <a:rPr lang="en-US" noProof="0"/>
              <a:t>Access M365 Copilot Chat at </a:t>
            </a:r>
            <a:r>
              <a:rPr lang="en-US" noProof="0">
                <a:hlinkClick r:id="rId2"/>
              </a:rPr>
              <a:t>m365copilot.com</a:t>
            </a:r>
            <a:r>
              <a:rPr lang="en-US" noProof="0"/>
              <a:t>, the Microsoft 365 Copilot Chat mobile app, or the M365 Copilot Chat app in Teams, and set toggle to “Work”.</a:t>
            </a:r>
          </a:p>
          <a:p>
            <a:r>
              <a:rPr lang="en-US" baseline="30000" noProof="0"/>
              <a:t>3</a:t>
            </a:r>
            <a:r>
              <a:rPr lang="en-US" noProof="0"/>
              <a:t>AI Agents allow Copilot to access your organization-specific apps. In the past this would have required an API call to get data from a system of record.</a:t>
            </a:r>
          </a:p>
          <a:p>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The content in this example scenario is for demonstration purposes only. You should evaluate how Copilot aligns with your organization’s business processes, regulatory requirements, and responsible AI principles.</a:t>
            </a:r>
          </a:p>
        </p:txBody>
      </p:sp>
    </p:spTree>
    <p:extLst>
      <p:ext uri="{BB962C8B-B14F-4D97-AF65-F5344CB8AC3E}">
        <p14:creationId xmlns:p14="http://schemas.microsoft.com/office/powerpoint/2010/main" val="297065331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Day in the life five steps">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hasCustomPrompt="1"/>
          </p:nvPr>
        </p:nvSpPr>
        <p:spPr>
          <a:xfrm>
            <a:off x="584200" y="387766"/>
            <a:ext cx="5672544" cy="526298"/>
          </a:xfrm>
        </p:spPr>
        <p:txBody>
          <a:bodyPr tIns="0"/>
          <a:lstStyle>
            <a:lvl1pPr>
              <a:lnSpc>
                <a:spcPct val="95000"/>
              </a:lnSpc>
              <a:defRPr sz="1800" spc="0">
                <a:latin typeface="+mj-lt"/>
                <a:cs typeface="Segoe UI" panose="020B0502040204020203" pitchFamily="34" charset="0"/>
              </a:defRPr>
            </a:lvl1pPr>
          </a:lstStyle>
          <a:p>
            <a:r>
              <a:rPr lang="en-US"/>
              <a:t>Click to edit Master title style; can be up to two lines long; lorem ipsum dolor sit </a:t>
            </a:r>
            <a:r>
              <a:rPr lang="en-US" err="1"/>
              <a:t>amet</a:t>
            </a:r>
            <a:r>
              <a:rPr lang="en-US"/>
              <a:t> </a:t>
            </a:r>
            <a:r>
              <a:rPr lang="en-US" err="1"/>
              <a:t>consectetur</a:t>
            </a:r>
            <a:endParaRPr lang="en-US"/>
          </a:p>
        </p:txBody>
      </p:sp>
      <p:sp>
        <p:nvSpPr>
          <p:cNvPr id="75" name="Scenario Level">
            <a:extLst>
              <a:ext uri="{FF2B5EF4-FFF2-40B4-BE49-F238E27FC236}">
                <a16:creationId xmlns:a16="http://schemas.microsoft.com/office/drawing/2014/main" id="{1BB75DAB-4D8A-2933-BB52-0C94AA4816E3}"/>
              </a:ext>
            </a:extLst>
          </p:cNvPr>
          <p:cNvSpPr txBox="1"/>
          <p:nvPr userDrawn="1"/>
        </p:nvSpPr>
        <p:spPr>
          <a:xfrm>
            <a:off x="10978373" y="351933"/>
            <a:ext cx="908827" cy="15388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Segoe UI Semibold" panose="020B0502040204020203" pitchFamily="34" charset="0"/>
                <a:ea typeface="+mn-ea"/>
                <a:cs typeface="Segoe UI Semibold" panose="020B0502040204020203" pitchFamily="34" charset="0"/>
              </a:rPr>
              <a:t>Scenario level:</a:t>
            </a:r>
          </a:p>
        </p:txBody>
      </p:sp>
      <p:sp>
        <p:nvSpPr>
          <p:cNvPr id="4" name="Level">
            <a:extLst>
              <a:ext uri="{FF2B5EF4-FFF2-40B4-BE49-F238E27FC236}">
                <a16:creationId xmlns:a16="http://schemas.microsoft.com/office/drawing/2014/main" id="{6B092F76-43C5-F926-7195-2BCC43DAB571}"/>
              </a:ext>
            </a:extLst>
          </p:cNvPr>
          <p:cNvSpPr>
            <a:spLocks noGrp="1"/>
          </p:cNvSpPr>
          <p:nvPr>
            <p:ph type="body" sz="quarter" idx="37" hasCustomPrompt="1"/>
          </p:nvPr>
        </p:nvSpPr>
        <p:spPr>
          <a:xfrm>
            <a:off x="10430234" y="521099"/>
            <a:ext cx="1456966" cy="175614"/>
          </a:xfrm>
        </p:spPr>
        <p:txBody>
          <a:bodyPr/>
          <a:lstStyle>
            <a:lvl1pPr marL="0" indent="0" algn="r">
              <a:spcBef>
                <a:spcPts val="0"/>
              </a:spcBef>
              <a:buNone/>
              <a:defRPr sz="1100" b="0" i="0" spc="0" baseline="0">
                <a:solidFill>
                  <a:srgbClr val="0078D4"/>
                </a:solidFill>
                <a:latin typeface="+mj-lt"/>
                <a:cs typeface="Segoe UI Semibold" panose="020B0502040204020203" pitchFamily="34" charset="0"/>
              </a:defRPr>
            </a:lvl1pPr>
            <a:lvl2pPr marL="228600" indent="0" algn="r">
              <a:spcBef>
                <a:spcPts val="0"/>
              </a:spcBef>
              <a:buNone/>
              <a:defRPr sz="1100" spc="-20" baseline="0">
                <a:solidFill>
                  <a:srgbClr val="B1B3B3"/>
                </a:solidFill>
              </a:defRPr>
            </a:lvl2pPr>
            <a:lvl3pPr algn="r">
              <a:defRPr/>
            </a:lvl3pPr>
            <a:lvl4pPr algn="r">
              <a:defRPr/>
            </a:lvl4pPr>
            <a:lvl5pPr algn="r">
              <a:defRPr/>
            </a:lvl5pPr>
          </a:lstStyle>
          <a:p>
            <a:r>
              <a:rPr lang="en-US"/>
              <a:t>Buy</a:t>
            </a:r>
          </a:p>
        </p:txBody>
      </p:sp>
      <p:sp>
        <p:nvSpPr>
          <p:cNvPr id="84" name="Available with">
            <a:extLst>
              <a:ext uri="{FF2B5EF4-FFF2-40B4-BE49-F238E27FC236}">
                <a16:creationId xmlns:a16="http://schemas.microsoft.com/office/drawing/2014/main" id="{8D8427AA-F015-D373-46E2-2EB1053D80CE}"/>
              </a:ext>
            </a:extLst>
          </p:cNvPr>
          <p:cNvSpPr txBox="1"/>
          <p:nvPr userDrawn="1"/>
        </p:nvSpPr>
        <p:spPr>
          <a:xfrm>
            <a:off x="9210101" y="351933"/>
            <a:ext cx="908827" cy="15388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Segoe UI Semibold" panose="020B0502040204020203" pitchFamily="34" charset="0"/>
                <a:ea typeface="+mn-ea"/>
                <a:cs typeface="Segoe UI Semibold" panose="020B0502040204020203" pitchFamily="34" charset="0"/>
              </a:rPr>
              <a:t>Available with:</a:t>
            </a:r>
          </a:p>
        </p:txBody>
      </p:sp>
      <p:sp>
        <p:nvSpPr>
          <p:cNvPr id="103" name="Licenses">
            <a:extLst>
              <a:ext uri="{FF2B5EF4-FFF2-40B4-BE49-F238E27FC236}">
                <a16:creationId xmlns:a16="http://schemas.microsoft.com/office/drawing/2014/main" id="{6B562108-00FE-5F42-7550-13BB7DE58EA1}"/>
              </a:ext>
            </a:extLst>
          </p:cNvPr>
          <p:cNvSpPr>
            <a:spLocks noGrp="1"/>
          </p:cNvSpPr>
          <p:nvPr>
            <p:ph type="body" sz="quarter" idx="17" hasCustomPrompt="1"/>
          </p:nvPr>
        </p:nvSpPr>
        <p:spPr>
          <a:xfrm>
            <a:off x="6519107" y="521099"/>
            <a:ext cx="3599821" cy="169277"/>
          </a:xfrm>
        </p:spPr>
        <p:txBody>
          <a:bodyPr/>
          <a:lstStyle>
            <a:lvl1pPr marL="0" indent="0" algn="r">
              <a:spcBef>
                <a:spcPts val="0"/>
              </a:spcBef>
              <a:buNone/>
              <a:defRPr sz="1100" b="0" i="0" spc="0" baseline="0">
                <a:solidFill>
                  <a:srgbClr val="C03BC4"/>
                </a:solidFill>
                <a:latin typeface="+mj-lt"/>
                <a:cs typeface="Segoe UI Semibold" panose="020B0502040204020203" pitchFamily="34" charset="0"/>
              </a:defRPr>
            </a:lvl1pPr>
            <a:lvl2pPr marL="228600" indent="0" algn="r">
              <a:spcBef>
                <a:spcPts val="0"/>
              </a:spcBef>
              <a:buNone/>
              <a:defRPr sz="1100" spc="-20" baseline="0">
                <a:solidFill>
                  <a:srgbClr val="B1B3B3"/>
                </a:solidFill>
              </a:defRPr>
            </a:lvl2pPr>
            <a:lvl3pPr algn="r">
              <a:defRPr/>
            </a:lvl3pPr>
            <a:lvl4pPr algn="r">
              <a:defRPr/>
            </a:lvl4pPr>
            <a:lvl5pPr algn="r">
              <a:defRPr/>
            </a:lvl5pPr>
          </a:lstStyle>
          <a:p>
            <a:pPr lvl="0"/>
            <a:r>
              <a:rPr lang="en-US"/>
              <a:t>Microsoft 365 Copilot</a:t>
            </a:r>
          </a:p>
        </p:txBody>
      </p:sp>
      <p:cxnSp>
        <p:nvCxnSpPr>
          <p:cNvPr id="86" name="Straight Connector 85">
            <a:extLst>
              <a:ext uri="{FF2B5EF4-FFF2-40B4-BE49-F238E27FC236}">
                <a16:creationId xmlns:a16="http://schemas.microsoft.com/office/drawing/2014/main" id="{4216CED8-8F45-B380-FB1B-B9408979340F}"/>
              </a:ext>
            </a:extLst>
          </p:cNvPr>
          <p:cNvCxnSpPr/>
          <p:nvPr userDrawn="1"/>
        </p:nvCxnSpPr>
        <p:spPr>
          <a:xfrm>
            <a:off x="10357672" y="358721"/>
            <a:ext cx="0" cy="331655"/>
          </a:xfrm>
          <a:prstGeom prst="line">
            <a:avLst/>
          </a:prstGeom>
          <a:ln>
            <a:solidFill>
              <a:srgbClr val="B1B3B3"/>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9" name="Freeform: Shape 2">
            <a:extLst>
              <a:ext uri="{FF2B5EF4-FFF2-40B4-BE49-F238E27FC236}">
                <a16:creationId xmlns:a16="http://schemas.microsoft.com/office/drawing/2014/main" id="{DFCC0CE5-9BBF-33A2-43D3-995556541219}"/>
              </a:ext>
              <a:ext uri="{C183D7F6-B498-43B3-948B-1728B52AA6E4}">
                <adec:decorative xmlns:adec="http://schemas.microsoft.com/office/drawing/2017/decorative" val="1"/>
              </a:ext>
            </a:extLst>
          </p:cNvPr>
          <p:cNvSpPr/>
          <p:nvPr userDrawn="1"/>
        </p:nvSpPr>
        <p:spPr bwMode="auto">
          <a:xfrm>
            <a:off x="-1" y="1857513"/>
            <a:ext cx="10010265" cy="2453282"/>
          </a:xfrm>
          <a:custGeom>
            <a:avLst/>
            <a:gdLst>
              <a:gd name="connsiteX0" fmla="*/ 0 w 9070975"/>
              <a:gd name="connsiteY0" fmla="*/ 0 h 2491048"/>
              <a:gd name="connsiteX1" fmla="*/ 8850592 w 9070975"/>
              <a:gd name="connsiteY1" fmla="*/ 0 h 2491048"/>
              <a:gd name="connsiteX2" fmla="*/ 9070975 w 9070975"/>
              <a:gd name="connsiteY2" fmla="*/ 220383 h 2491048"/>
              <a:gd name="connsiteX3" fmla="*/ 9070975 w 9070975"/>
              <a:gd name="connsiteY3" fmla="*/ 2270665 h 2491048"/>
              <a:gd name="connsiteX4" fmla="*/ 8850592 w 9070975"/>
              <a:gd name="connsiteY4" fmla="*/ 2491048 h 2491048"/>
              <a:gd name="connsiteX5" fmla="*/ 0 w 9070975"/>
              <a:gd name="connsiteY5" fmla="*/ 2491048 h 2491048"/>
              <a:gd name="connsiteX0" fmla="*/ 25400 w 9096375"/>
              <a:gd name="connsiteY0" fmla="*/ 0 h 2491048"/>
              <a:gd name="connsiteX1" fmla="*/ 8875992 w 9096375"/>
              <a:gd name="connsiteY1" fmla="*/ 0 h 2491048"/>
              <a:gd name="connsiteX2" fmla="*/ 9096375 w 9096375"/>
              <a:gd name="connsiteY2" fmla="*/ 220383 h 2491048"/>
              <a:gd name="connsiteX3" fmla="*/ 9096375 w 9096375"/>
              <a:gd name="connsiteY3" fmla="*/ 2270665 h 2491048"/>
              <a:gd name="connsiteX4" fmla="*/ 8875992 w 9096375"/>
              <a:gd name="connsiteY4" fmla="*/ 2491048 h 2491048"/>
              <a:gd name="connsiteX5" fmla="*/ 25400 w 9096375"/>
              <a:gd name="connsiteY5" fmla="*/ 2491048 h 2491048"/>
              <a:gd name="connsiteX6" fmla="*/ 0 w 9096375"/>
              <a:gd name="connsiteY6" fmla="*/ 1182948 h 2491048"/>
              <a:gd name="connsiteX7" fmla="*/ 25400 w 9096375"/>
              <a:gd name="connsiteY7" fmla="*/ 0 h 2491048"/>
              <a:gd name="connsiteX0" fmla="*/ 0 w 9096375"/>
              <a:gd name="connsiteY0" fmla="*/ 1182948 h 2491048"/>
              <a:gd name="connsiteX1" fmla="*/ 25400 w 9096375"/>
              <a:gd name="connsiteY1" fmla="*/ 0 h 2491048"/>
              <a:gd name="connsiteX2" fmla="*/ 8875992 w 9096375"/>
              <a:gd name="connsiteY2" fmla="*/ 0 h 2491048"/>
              <a:gd name="connsiteX3" fmla="*/ 9096375 w 9096375"/>
              <a:gd name="connsiteY3" fmla="*/ 220383 h 2491048"/>
              <a:gd name="connsiteX4" fmla="*/ 9096375 w 9096375"/>
              <a:gd name="connsiteY4" fmla="*/ 2270665 h 2491048"/>
              <a:gd name="connsiteX5" fmla="*/ 8875992 w 9096375"/>
              <a:gd name="connsiteY5" fmla="*/ 2491048 h 2491048"/>
              <a:gd name="connsiteX6" fmla="*/ 25400 w 9096375"/>
              <a:gd name="connsiteY6" fmla="*/ 2491048 h 2491048"/>
              <a:gd name="connsiteX7" fmla="*/ 91440 w 9096375"/>
              <a:gd name="connsiteY7" fmla="*/ 1274388 h 2491048"/>
              <a:gd name="connsiteX0" fmla="*/ 0 w 9096375"/>
              <a:gd name="connsiteY0" fmla="*/ 1182948 h 2491048"/>
              <a:gd name="connsiteX1" fmla="*/ 25400 w 9096375"/>
              <a:gd name="connsiteY1" fmla="*/ 0 h 2491048"/>
              <a:gd name="connsiteX2" fmla="*/ 8875992 w 9096375"/>
              <a:gd name="connsiteY2" fmla="*/ 0 h 2491048"/>
              <a:gd name="connsiteX3" fmla="*/ 9096375 w 9096375"/>
              <a:gd name="connsiteY3" fmla="*/ 220383 h 2491048"/>
              <a:gd name="connsiteX4" fmla="*/ 9096375 w 9096375"/>
              <a:gd name="connsiteY4" fmla="*/ 2270665 h 2491048"/>
              <a:gd name="connsiteX5" fmla="*/ 8875992 w 9096375"/>
              <a:gd name="connsiteY5" fmla="*/ 2491048 h 2491048"/>
              <a:gd name="connsiteX6" fmla="*/ 25400 w 9096375"/>
              <a:gd name="connsiteY6" fmla="*/ 2491048 h 2491048"/>
              <a:gd name="connsiteX0" fmla="*/ 0 w 9070975"/>
              <a:gd name="connsiteY0" fmla="*/ 0 h 2491048"/>
              <a:gd name="connsiteX1" fmla="*/ 8850592 w 9070975"/>
              <a:gd name="connsiteY1" fmla="*/ 0 h 2491048"/>
              <a:gd name="connsiteX2" fmla="*/ 9070975 w 9070975"/>
              <a:gd name="connsiteY2" fmla="*/ 220383 h 2491048"/>
              <a:gd name="connsiteX3" fmla="*/ 9070975 w 9070975"/>
              <a:gd name="connsiteY3" fmla="*/ 2270665 h 2491048"/>
              <a:gd name="connsiteX4" fmla="*/ 8850592 w 9070975"/>
              <a:gd name="connsiteY4" fmla="*/ 2491048 h 2491048"/>
              <a:gd name="connsiteX5" fmla="*/ 0 w 9070975"/>
              <a:gd name="connsiteY5" fmla="*/ 2491048 h 2491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70975" h="2491048">
                <a:moveTo>
                  <a:pt x="0" y="0"/>
                </a:moveTo>
                <a:lnTo>
                  <a:pt x="8850592" y="0"/>
                </a:lnTo>
                <a:cubicBezTo>
                  <a:pt x="8972306" y="0"/>
                  <a:pt x="9070975" y="98669"/>
                  <a:pt x="9070975" y="220383"/>
                </a:cubicBezTo>
                <a:lnTo>
                  <a:pt x="9070975" y="2270665"/>
                </a:lnTo>
                <a:cubicBezTo>
                  <a:pt x="9070975" y="2392379"/>
                  <a:pt x="8972306" y="2491048"/>
                  <a:pt x="8850592" y="2491048"/>
                </a:cubicBezTo>
                <a:lnTo>
                  <a:pt x="0" y="2491048"/>
                </a:lnTo>
              </a:path>
            </a:pathLst>
          </a:custGeom>
          <a:ln w="15875" cap="flat">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nvGrpSpPr>
          <p:cNvPr id="147" name="Group 146">
            <a:extLst>
              <a:ext uri="{FF2B5EF4-FFF2-40B4-BE49-F238E27FC236}">
                <a16:creationId xmlns:a16="http://schemas.microsoft.com/office/drawing/2014/main" id="{F3E1CBA9-BB11-EF2E-649E-27B49E82FE86}"/>
              </a:ext>
            </a:extLst>
          </p:cNvPr>
          <p:cNvGrpSpPr/>
          <p:nvPr userDrawn="1"/>
        </p:nvGrpSpPr>
        <p:grpSpPr>
          <a:xfrm>
            <a:off x="3501473" y="1774437"/>
            <a:ext cx="166152" cy="166152"/>
            <a:chOff x="5214995" y="-1168400"/>
            <a:chExt cx="431800" cy="431800"/>
          </a:xfrm>
        </p:grpSpPr>
        <p:sp>
          <p:nvSpPr>
            <p:cNvPr id="148" name="Oval 147">
              <a:extLst>
                <a:ext uri="{FF2B5EF4-FFF2-40B4-BE49-F238E27FC236}">
                  <a16:creationId xmlns:a16="http://schemas.microsoft.com/office/drawing/2014/main" id="{E54C8AC7-0DF2-A7B4-59BC-354BDE9A823D}"/>
                </a:ext>
              </a:extLst>
            </p:cNvPr>
            <p:cNvSpPr/>
            <p:nvPr/>
          </p:nvSpPr>
          <p:spPr bwMode="auto">
            <a:xfrm>
              <a:off x="5214995" y="-1168400"/>
              <a:ext cx="431800" cy="431800"/>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49" name="Rectangle 89">
              <a:extLst>
                <a:ext uri="{FF2B5EF4-FFF2-40B4-BE49-F238E27FC236}">
                  <a16:creationId xmlns:a16="http://schemas.microsoft.com/office/drawing/2014/main" id="{F0376496-3125-ED18-7608-C142A0C35F33}"/>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150" name="Group 149">
            <a:extLst>
              <a:ext uri="{FF2B5EF4-FFF2-40B4-BE49-F238E27FC236}">
                <a16:creationId xmlns:a16="http://schemas.microsoft.com/office/drawing/2014/main" id="{3D3E10AB-B82F-F7E8-A33D-8AF61C784420}"/>
              </a:ext>
            </a:extLst>
          </p:cNvPr>
          <p:cNvGrpSpPr/>
          <p:nvPr userDrawn="1"/>
        </p:nvGrpSpPr>
        <p:grpSpPr>
          <a:xfrm>
            <a:off x="6694171" y="1774437"/>
            <a:ext cx="166152" cy="166152"/>
            <a:chOff x="5214995" y="-1168400"/>
            <a:chExt cx="431800" cy="431800"/>
          </a:xfrm>
        </p:grpSpPr>
        <p:sp>
          <p:nvSpPr>
            <p:cNvPr id="151" name="Oval 150">
              <a:extLst>
                <a:ext uri="{FF2B5EF4-FFF2-40B4-BE49-F238E27FC236}">
                  <a16:creationId xmlns:a16="http://schemas.microsoft.com/office/drawing/2014/main" id="{CC526CF7-4F8D-6DB9-E3E9-2381E7AFAF4A}"/>
                </a:ext>
              </a:extLst>
            </p:cNvPr>
            <p:cNvSpPr/>
            <p:nvPr/>
          </p:nvSpPr>
          <p:spPr bwMode="auto">
            <a:xfrm>
              <a:off x="5214995" y="-1168400"/>
              <a:ext cx="431800" cy="431800"/>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152" name="Rectangle 89">
              <a:extLst>
                <a:ext uri="{FF2B5EF4-FFF2-40B4-BE49-F238E27FC236}">
                  <a16:creationId xmlns:a16="http://schemas.microsoft.com/office/drawing/2014/main" id="{63E3BD4D-8045-49DC-2041-46643AE5ED02}"/>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153" name="Group 152">
            <a:extLst>
              <a:ext uri="{FF2B5EF4-FFF2-40B4-BE49-F238E27FC236}">
                <a16:creationId xmlns:a16="http://schemas.microsoft.com/office/drawing/2014/main" id="{816F1C59-4D7D-3BDD-0560-654E11A9B15E}"/>
              </a:ext>
            </a:extLst>
          </p:cNvPr>
          <p:cNvGrpSpPr/>
          <p:nvPr userDrawn="1"/>
        </p:nvGrpSpPr>
        <p:grpSpPr>
          <a:xfrm flipH="1">
            <a:off x="5097822" y="4227719"/>
            <a:ext cx="166152" cy="166152"/>
            <a:chOff x="5214995" y="-1168400"/>
            <a:chExt cx="431800" cy="431800"/>
          </a:xfrm>
        </p:grpSpPr>
        <p:sp>
          <p:nvSpPr>
            <p:cNvPr id="154" name="Oval 153">
              <a:extLst>
                <a:ext uri="{FF2B5EF4-FFF2-40B4-BE49-F238E27FC236}">
                  <a16:creationId xmlns:a16="http://schemas.microsoft.com/office/drawing/2014/main" id="{A0C410FC-F149-F1FA-B620-BF7F0EDE7D6C}"/>
                </a:ext>
              </a:extLst>
            </p:cNvPr>
            <p:cNvSpPr/>
            <p:nvPr/>
          </p:nvSpPr>
          <p:spPr bwMode="auto">
            <a:xfrm>
              <a:off x="5214995" y="-1168400"/>
              <a:ext cx="431800" cy="431800"/>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155" name="Rectangle 89">
              <a:extLst>
                <a:ext uri="{FF2B5EF4-FFF2-40B4-BE49-F238E27FC236}">
                  <a16:creationId xmlns:a16="http://schemas.microsoft.com/office/drawing/2014/main" id="{5B5C9B65-59ED-2529-1E53-C9ABE9CB79FD}"/>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177" name="Group 176">
            <a:extLst>
              <a:ext uri="{FF2B5EF4-FFF2-40B4-BE49-F238E27FC236}">
                <a16:creationId xmlns:a16="http://schemas.microsoft.com/office/drawing/2014/main" id="{E60DF7C5-E7F6-A90D-706C-6592ECDDB338}"/>
              </a:ext>
            </a:extLst>
          </p:cNvPr>
          <p:cNvGrpSpPr/>
          <p:nvPr userDrawn="1"/>
        </p:nvGrpSpPr>
        <p:grpSpPr>
          <a:xfrm rot="5400000">
            <a:off x="9928103" y="2233511"/>
            <a:ext cx="166152" cy="166152"/>
            <a:chOff x="5214995" y="-1168400"/>
            <a:chExt cx="431800" cy="431800"/>
          </a:xfrm>
        </p:grpSpPr>
        <p:sp>
          <p:nvSpPr>
            <p:cNvPr id="178" name="Oval 177">
              <a:extLst>
                <a:ext uri="{FF2B5EF4-FFF2-40B4-BE49-F238E27FC236}">
                  <a16:creationId xmlns:a16="http://schemas.microsoft.com/office/drawing/2014/main" id="{11A9EA57-349E-6453-094C-DB252913E583}"/>
                </a:ext>
              </a:extLst>
            </p:cNvPr>
            <p:cNvSpPr/>
            <p:nvPr/>
          </p:nvSpPr>
          <p:spPr bwMode="auto">
            <a:xfrm>
              <a:off x="5214995" y="-1168400"/>
              <a:ext cx="431800" cy="431800"/>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179" name="Rectangle 89">
              <a:extLst>
                <a:ext uri="{FF2B5EF4-FFF2-40B4-BE49-F238E27FC236}">
                  <a16:creationId xmlns:a16="http://schemas.microsoft.com/office/drawing/2014/main" id="{217C0C60-8F15-8390-C6A7-0DB9E99CA653}"/>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180" name="Group 179">
            <a:extLst>
              <a:ext uri="{FF2B5EF4-FFF2-40B4-BE49-F238E27FC236}">
                <a16:creationId xmlns:a16="http://schemas.microsoft.com/office/drawing/2014/main" id="{3B572509-4831-8A48-B663-AE17D9FD8ED5}"/>
              </a:ext>
            </a:extLst>
          </p:cNvPr>
          <p:cNvGrpSpPr/>
          <p:nvPr userDrawn="1"/>
        </p:nvGrpSpPr>
        <p:grpSpPr>
          <a:xfrm rot="5400000">
            <a:off x="9928103" y="3954518"/>
            <a:ext cx="166152" cy="166152"/>
            <a:chOff x="5214995" y="-1168400"/>
            <a:chExt cx="431800" cy="431800"/>
          </a:xfrm>
        </p:grpSpPr>
        <p:sp>
          <p:nvSpPr>
            <p:cNvPr id="181" name="Oval 180">
              <a:extLst>
                <a:ext uri="{FF2B5EF4-FFF2-40B4-BE49-F238E27FC236}">
                  <a16:creationId xmlns:a16="http://schemas.microsoft.com/office/drawing/2014/main" id="{068A591D-A59C-D3D7-2C67-293B3727D0A2}"/>
                </a:ext>
              </a:extLst>
            </p:cNvPr>
            <p:cNvSpPr/>
            <p:nvPr/>
          </p:nvSpPr>
          <p:spPr bwMode="auto">
            <a:xfrm>
              <a:off x="5214995" y="-1168400"/>
              <a:ext cx="431800" cy="431800"/>
            </a:xfrm>
            <a:prstGeom prst="ellipse">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182" name="Rectangle 89">
              <a:extLst>
                <a:ext uri="{FF2B5EF4-FFF2-40B4-BE49-F238E27FC236}">
                  <a16:creationId xmlns:a16="http://schemas.microsoft.com/office/drawing/2014/main" id="{8B0AF6B1-C3AC-C476-AE16-287C61A1D75A}"/>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sp>
        <p:nvSpPr>
          <p:cNvPr id="95" name="Step 1 Title">
            <a:extLst>
              <a:ext uri="{FF2B5EF4-FFF2-40B4-BE49-F238E27FC236}">
                <a16:creationId xmlns:a16="http://schemas.microsoft.com/office/drawing/2014/main" id="{545F2FD2-44C5-DA9F-8E2B-13D6C03793D7}"/>
              </a:ext>
            </a:extLst>
          </p:cNvPr>
          <p:cNvSpPr>
            <a:spLocks noGrp="1"/>
          </p:cNvSpPr>
          <p:nvPr>
            <p:ph type="body" sz="quarter" idx="11" hasCustomPrompt="1"/>
          </p:nvPr>
        </p:nvSpPr>
        <p:spPr>
          <a:xfrm>
            <a:off x="584200" y="1684713"/>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100" b="0" i="0" spc="0">
                <a:solidFill>
                  <a:schemeClr val="bg1"/>
                </a:solidFill>
                <a:latin typeface="+mj-lt"/>
                <a:cs typeface="Segoe UI Semibold" panose="020B0502040204020203" pitchFamily="34" charset="0"/>
              </a:defRPr>
            </a:lvl1pPr>
          </a:lstStyle>
          <a:p>
            <a:pPr lvl="0"/>
            <a:r>
              <a:rPr lang="en-US"/>
              <a:t>00:00am</a:t>
            </a:r>
          </a:p>
        </p:txBody>
      </p:sp>
      <p:sp>
        <p:nvSpPr>
          <p:cNvPr id="106" name="Step 1 Top">
            <a:extLst>
              <a:ext uri="{FF2B5EF4-FFF2-40B4-BE49-F238E27FC236}">
                <a16:creationId xmlns:a16="http://schemas.microsoft.com/office/drawing/2014/main" id="{433B73A7-DB5C-AF5A-B12A-70E655D0C55D}"/>
              </a:ext>
            </a:extLst>
          </p:cNvPr>
          <p:cNvSpPr>
            <a:spLocks noGrp="1"/>
          </p:cNvSpPr>
          <p:nvPr>
            <p:ph type="body" sz="quarter" idx="18"/>
          </p:nvPr>
        </p:nvSpPr>
        <p:spPr>
          <a:xfrm>
            <a:off x="584200" y="2128438"/>
            <a:ext cx="2808000" cy="626701"/>
          </a:xfrm>
        </p:spPr>
        <p:txBody>
          <a:bodyPr lIns="0" tIns="0" rIns="0" bIns="0">
            <a:noAutofit/>
          </a:bodyPr>
          <a:lstStyle>
            <a:lvl1pPr marL="0" indent="0">
              <a:spcBef>
                <a:spcPts val="0"/>
              </a:spcBef>
              <a:buNone/>
              <a:defRPr sz="900" spc="0"/>
            </a:lvl1pPr>
          </a:lstStyle>
          <a:p>
            <a:pPr lvl="0"/>
            <a:r>
              <a:rPr lang="en-US"/>
              <a:t>Click to edit Master text styles</a:t>
            </a:r>
          </a:p>
        </p:txBody>
      </p:sp>
      <p:sp>
        <p:nvSpPr>
          <p:cNvPr id="109" name="Step 1 Bottom">
            <a:extLst>
              <a:ext uri="{FF2B5EF4-FFF2-40B4-BE49-F238E27FC236}">
                <a16:creationId xmlns:a16="http://schemas.microsoft.com/office/drawing/2014/main" id="{C966B391-3BF4-A5FB-4F8A-8B4B54689661}"/>
              </a:ext>
            </a:extLst>
          </p:cNvPr>
          <p:cNvSpPr>
            <a:spLocks noGrp="1"/>
          </p:cNvSpPr>
          <p:nvPr>
            <p:ph type="body" sz="quarter" idx="21"/>
          </p:nvPr>
        </p:nvSpPr>
        <p:spPr>
          <a:xfrm>
            <a:off x="584200" y="3304510"/>
            <a:ext cx="2808000" cy="626701"/>
          </a:xfrm>
          <a:prstGeom prst="rect">
            <a:avLst/>
          </a:prstGeom>
          <a:solidFill>
            <a:srgbClr val="FFFFFF">
              <a:alpha val="70046"/>
            </a:srgbClr>
          </a:solidFill>
          <a:ln w="12700">
            <a:solidFill>
              <a:schemeClr val="bg1"/>
            </a:solidFill>
          </a:ln>
        </p:spPr>
        <p:txBody>
          <a:bodyPr lIns="0" tIns="0" rIns="0" bIns="0" anchor="t" anchorCtr="0">
            <a:noAutofit/>
          </a:bodyPr>
          <a:lstStyle>
            <a:lvl1pPr marL="0" indent="0">
              <a:buFont typeface="Arial" panose="020B0604020202020204" pitchFamily="34" charset="0"/>
              <a:buNone/>
              <a:defRPr sz="900" spc="0"/>
            </a:lvl1pPr>
            <a:lvl2pPr marL="0" indent="0">
              <a:spcBef>
                <a:spcPts val="0"/>
              </a:spcBef>
              <a:buNone/>
              <a:defRPr sz="900" b="1" i="0" spc="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83" name="Step 2 Title">
            <a:extLst>
              <a:ext uri="{FF2B5EF4-FFF2-40B4-BE49-F238E27FC236}">
                <a16:creationId xmlns:a16="http://schemas.microsoft.com/office/drawing/2014/main" id="{DF1E6E41-3DB3-84EB-984F-CCB9167D5657}"/>
              </a:ext>
            </a:extLst>
          </p:cNvPr>
          <p:cNvSpPr>
            <a:spLocks noGrp="1"/>
          </p:cNvSpPr>
          <p:nvPr>
            <p:ph type="body" sz="quarter" idx="22" hasCustomPrompt="1"/>
          </p:nvPr>
        </p:nvSpPr>
        <p:spPr>
          <a:xfrm>
            <a:off x="3776898" y="1684713"/>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100" b="0" i="0" spc="0">
                <a:solidFill>
                  <a:schemeClr val="bg1"/>
                </a:solidFill>
                <a:latin typeface="+mj-lt"/>
                <a:cs typeface="Segoe UI Semibold" panose="020B0502040204020203" pitchFamily="34" charset="0"/>
              </a:defRPr>
            </a:lvl1pPr>
          </a:lstStyle>
          <a:p>
            <a:pPr lvl="0"/>
            <a:r>
              <a:rPr lang="en-US"/>
              <a:t>00:00am</a:t>
            </a:r>
          </a:p>
        </p:txBody>
      </p:sp>
      <p:sp>
        <p:nvSpPr>
          <p:cNvPr id="184" name="Step 2 Top">
            <a:extLst>
              <a:ext uri="{FF2B5EF4-FFF2-40B4-BE49-F238E27FC236}">
                <a16:creationId xmlns:a16="http://schemas.microsoft.com/office/drawing/2014/main" id="{6E6ACE10-8248-C360-0E35-7598E8EC8281}"/>
              </a:ext>
            </a:extLst>
          </p:cNvPr>
          <p:cNvSpPr>
            <a:spLocks noGrp="1"/>
          </p:cNvSpPr>
          <p:nvPr>
            <p:ph type="body" sz="quarter" idx="23"/>
          </p:nvPr>
        </p:nvSpPr>
        <p:spPr>
          <a:xfrm>
            <a:off x="3776898" y="2128438"/>
            <a:ext cx="2808000" cy="626701"/>
          </a:xfrm>
        </p:spPr>
        <p:txBody>
          <a:bodyPr lIns="0" tIns="0" rIns="0" bIns="0">
            <a:noAutofit/>
          </a:bodyPr>
          <a:lstStyle>
            <a:lvl1pPr marL="0" indent="0">
              <a:spcBef>
                <a:spcPts val="0"/>
              </a:spcBef>
              <a:buNone/>
              <a:defRPr sz="900" spc="0"/>
            </a:lvl1pPr>
          </a:lstStyle>
          <a:p>
            <a:pPr lvl="0"/>
            <a:r>
              <a:rPr lang="en-US"/>
              <a:t>Click to edit Master text styles</a:t>
            </a:r>
          </a:p>
        </p:txBody>
      </p:sp>
      <p:sp>
        <p:nvSpPr>
          <p:cNvPr id="185" name="Step 2 Bottom">
            <a:extLst>
              <a:ext uri="{FF2B5EF4-FFF2-40B4-BE49-F238E27FC236}">
                <a16:creationId xmlns:a16="http://schemas.microsoft.com/office/drawing/2014/main" id="{55D154DF-71A5-D9D3-0756-AA7208899CFD}"/>
              </a:ext>
            </a:extLst>
          </p:cNvPr>
          <p:cNvSpPr>
            <a:spLocks noGrp="1"/>
          </p:cNvSpPr>
          <p:nvPr>
            <p:ph type="body" sz="quarter" idx="24"/>
          </p:nvPr>
        </p:nvSpPr>
        <p:spPr>
          <a:xfrm>
            <a:off x="3776898" y="3304510"/>
            <a:ext cx="2808000" cy="626701"/>
          </a:xfrm>
          <a:prstGeom prst="rect">
            <a:avLst/>
          </a:prstGeom>
          <a:solidFill>
            <a:srgbClr val="FFFFFF">
              <a:alpha val="70046"/>
            </a:srgbClr>
          </a:solidFill>
          <a:ln w="12700">
            <a:solidFill>
              <a:schemeClr val="bg1"/>
            </a:solidFill>
          </a:ln>
        </p:spPr>
        <p:txBody>
          <a:bodyPr lIns="0" tIns="0" rIns="0" bIns="0" anchor="t" anchorCtr="0">
            <a:noAutofit/>
          </a:bodyPr>
          <a:lstStyle>
            <a:lvl1pPr marL="0" indent="0">
              <a:buFont typeface="Arial" panose="020B0604020202020204" pitchFamily="34" charset="0"/>
              <a:buNone/>
              <a:defRPr sz="900" spc="0"/>
            </a:lvl1pPr>
            <a:lvl2pPr marL="0" indent="0">
              <a:spcBef>
                <a:spcPts val="0"/>
              </a:spcBef>
              <a:buNone/>
              <a:defRPr sz="900" b="1" i="0" spc="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86" name="Step 3 Title">
            <a:extLst>
              <a:ext uri="{FF2B5EF4-FFF2-40B4-BE49-F238E27FC236}">
                <a16:creationId xmlns:a16="http://schemas.microsoft.com/office/drawing/2014/main" id="{3BF3353A-2534-A54C-BD30-4DA6ABBA06BA}"/>
              </a:ext>
            </a:extLst>
          </p:cNvPr>
          <p:cNvSpPr>
            <a:spLocks noGrp="1"/>
          </p:cNvSpPr>
          <p:nvPr>
            <p:ph type="body" sz="quarter" idx="25" hasCustomPrompt="1"/>
          </p:nvPr>
        </p:nvSpPr>
        <p:spPr>
          <a:xfrm>
            <a:off x="6969595" y="1684713"/>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100" b="0" i="0" spc="0">
                <a:solidFill>
                  <a:schemeClr val="bg1"/>
                </a:solidFill>
                <a:latin typeface="+mj-lt"/>
                <a:cs typeface="Segoe UI Semibold" panose="020B0502040204020203" pitchFamily="34" charset="0"/>
              </a:defRPr>
            </a:lvl1pPr>
          </a:lstStyle>
          <a:p>
            <a:pPr lvl="0"/>
            <a:r>
              <a:rPr lang="en-US"/>
              <a:t>00:00am</a:t>
            </a:r>
          </a:p>
        </p:txBody>
      </p:sp>
      <p:sp>
        <p:nvSpPr>
          <p:cNvPr id="187" name="Step 3 Top">
            <a:extLst>
              <a:ext uri="{FF2B5EF4-FFF2-40B4-BE49-F238E27FC236}">
                <a16:creationId xmlns:a16="http://schemas.microsoft.com/office/drawing/2014/main" id="{F8FA69C0-B798-B0EF-B064-997FF774E8E9}"/>
              </a:ext>
            </a:extLst>
          </p:cNvPr>
          <p:cNvSpPr>
            <a:spLocks noGrp="1"/>
          </p:cNvSpPr>
          <p:nvPr>
            <p:ph type="body" sz="quarter" idx="26"/>
          </p:nvPr>
        </p:nvSpPr>
        <p:spPr>
          <a:xfrm>
            <a:off x="6969595" y="2128438"/>
            <a:ext cx="2808000" cy="626701"/>
          </a:xfrm>
        </p:spPr>
        <p:txBody>
          <a:bodyPr lIns="0" tIns="0" rIns="0" bIns="0">
            <a:noAutofit/>
          </a:bodyPr>
          <a:lstStyle>
            <a:lvl1pPr marL="0" indent="0">
              <a:spcBef>
                <a:spcPts val="0"/>
              </a:spcBef>
              <a:buNone/>
              <a:defRPr sz="900" spc="0"/>
            </a:lvl1pPr>
          </a:lstStyle>
          <a:p>
            <a:pPr lvl="0"/>
            <a:r>
              <a:rPr lang="en-US"/>
              <a:t>Click to edit Master text styles</a:t>
            </a:r>
          </a:p>
        </p:txBody>
      </p:sp>
      <p:sp>
        <p:nvSpPr>
          <p:cNvPr id="188" name="Step 3 Bottom">
            <a:extLst>
              <a:ext uri="{FF2B5EF4-FFF2-40B4-BE49-F238E27FC236}">
                <a16:creationId xmlns:a16="http://schemas.microsoft.com/office/drawing/2014/main" id="{FFA3E6BA-ECB6-F78C-CF22-7B05706020E3}"/>
              </a:ext>
            </a:extLst>
          </p:cNvPr>
          <p:cNvSpPr>
            <a:spLocks noGrp="1"/>
          </p:cNvSpPr>
          <p:nvPr>
            <p:ph type="body" sz="quarter" idx="27"/>
          </p:nvPr>
        </p:nvSpPr>
        <p:spPr>
          <a:xfrm>
            <a:off x="6969595" y="3304510"/>
            <a:ext cx="2808000" cy="626701"/>
          </a:xfrm>
          <a:prstGeom prst="rect">
            <a:avLst/>
          </a:prstGeom>
          <a:solidFill>
            <a:srgbClr val="FFFFFF">
              <a:alpha val="70046"/>
            </a:srgbClr>
          </a:solidFill>
          <a:ln w="12700">
            <a:solidFill>
              <a:schemeClr val="bg1"/>
            </a:solidFill>
          </a:ln>
        </p:spPr>
        <p:txBody>
          <a:bodyPr lIns="0" tIns="0" rIns="0" bIns="0" anchor="t" anchorCtr="0">
            <a:noAutofit/>
          </a:bodyPr>
          <a:lstStyle>
            <a:lvl1pPr marL="0" indent="0">
              <a:buFont typeface="Arial" panose="020B0604020202020204" pitchFamily="34" charset="0"/>
              <a:buNone/>
              <a:defRPr sz="900" spc="0"/>
            </a:lvl1pPr>
            <a:lvl2pPr marL="0" indent="0">
              <a:spcBef>
                <a:spcPts val="0"/>
              </a:spcBef>
              <a:buNone/>
              <a:defRPr sz="900" b="1" i="0" spc="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92" name="Step 4 Title">
            <a:extLst>
              <a:ext uri="{FF2B5EF4-FFF2-40B4-BE49-F238E27FC236}">
                <a16:creationId xmlns:a16="http://schemas.microsoft.com/office/drawing/2014/main" id="{D8F51403-DA8F-C60A-932D-8B8817FDA751}"/>
              </a:ext>
            </a:extLst>
          </p:cNvPr>
          <p:cNvSpPr>
            <a:spLocks noGrp="1"/>
          </p:cNvSpPr>
          <p:nvPr>
            <p:ph type="body" sz="quarter" idx="31" hasCustomPrompt="1"/>
          </p:nvPr>
        </p:nvSpPr>
        <p:spPr>
          <a:xfrm>
            <a:off x="5373246" y="4137995"/>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100" b="0" i="0" spc="0">
                <a:solidFill>
                  <a:schemeClr val="bg1"/>
                </a:solidFill>
                <a:latin typeface="+mj-lt"/>
                <a:cs typeface="Segoe UI Semibold" panose="020B0502040204020203" pitchFamily="34" charset="0"/>
              </a:defRPr>
            </a:lvl1pPr>
          </a:lstStyle>
          <a:p>
            <a:pPr lvl="0"/>
            <a:r>
              <a:rPr lang="en-US"/>
              <a:t>00:00am</a:t>
            </a:r>
          </a:p>
        </p:txBody>
      </p:sp>
      <p:sp>
        <p:nvSpPr>
          <p:cNvPr id="193" name="Step 4 Top">
            <a:extLst>
              <a:ext uri="{FF2B5EF4-FFF2-40B4-BE49-F238E27FC236}">
                <a16:creationId xmlns:a16="http://schemas.microsoft.com/office/drawing/2014/main" id="{1D287AE8-D07F-849B-E6F1-1AC629E8FB32}"/>
              </a:ext>
            </a:extLst>
          </p:cNvPr>
          <p:cNvSpPr>
            <a:spLocks noGrp="1"/>
          </p:cNvSpPr>
          <p:nvPr>
            <p:ph type="body" sz="quarter" idx="32"/>
          </p:nvPr>
        </p:nvSpPr>
        <p:spPr>
          <a:xfrm>
            <a:off x="5373246" y="4584616"/>
            <a:ext cx="2808000" cy="626701"/>
          </a:xfrm>
        </p:spPr>
        <p:txBody>
          <a:bodyPr lIns="0" tIns="0" rIns="0" bIns="0">
            <a:noAutofit/>
          </a:bodyPr>
          <a:lstStyle>
            <a:lvl1pPr marL="0" indent="0">
              <a:spcBef>
                <a:spcPts val="0"/>
              </a:spcBef>
              <a:buNone/>
              <a:defRPr sz="900" spc="0"/>
            </a:lvl1pPr>
          </a:lstStyle>
          <a:p>
            <a:pPr lvl="0"/>
            <a:r>
              <a:rPr lang="en-US"/>
              <a:t>Click to edit Master text styles</a:t>
            </a:r>
          </a:p>
        </p:txBody>
      </p:sp>
      <p:sp>
        <p:nvSpPr>
          <p:cNvPr id="194" name="Step 4 Bottom">
            <a:extLst>
              <a:ext uri="{FF2B5EF4-FFF2-40B4-BE49-F238E27FC236}">
                <a16:creationId xmlns:a16="http://schemas.microsoft.com/office/drawing/2014/main" id="{D79AB424-C959-FD9F-0942-4B657234F221}"/>
              </a:ext>
            </a:extLst>
          </p:cNvPr>
          <p:cNvSpPr>
            <a:spLocks noGrp="1"/>
          </p:cNvSpPr>
          <p:nvPr>
            <p:ph type="body" sz="quarter" idx="33"/>
          </p:nvPr>
        </p:nvSpPr>
        <p:spPr>
          <a:xfrm>
            <a:off x="5373246" y="5648737"/>
            <a:ext cx="2808000" cy="626701"/>
          </a:xfrm>
          <a:prstGeom prst="rect">
            <a:avLst/>
          </a:prstGeom>
          <a:solidFill>
            <a:srgbClr val="FFFFFF">
              <a:alpha val="70046"/>
            </a:srgbClr>
          </a:solidFill>
          <a:ln w="12700">
            <a:solidFill>
              <a:schemeClr val="bg1"/>
            </a:solidFill>
          </a:ln>
        </p:spPr>
        <p:txBody>
          <a:bodyPr lIns="0" tIns="0" rIns="0" bIns="0" anchor="t" anchorCtr="0">
            <a:noAutofit/>
          </a:bodyPr>
          <a:lstStyle>
            <a:lvl1pPr marL="0" indent="0">
              <a:buFont typeface="Arial" panose="020B0604020202020204" pitchFamily="34" charset="0"/>
              <a:buNone/>
              <a:defRPr sz="900" spc="0"/>
            </a:lvl1pPr>
            <a:lvl2pPr marL="0" indent="0">
              <a:spcBef>
                <a:spcPts val="0"/>
              </a:spcBef>
              <a:buNone/>
              <a:defRPr sz="900" b="1" i="0" spc="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89" name="Step 5 Title">
            <a:extLst>
              <a:ext uri="{FF2B5EF4-FFF2-40B4-BE49-F238E27FC236}">
                <a16:creationId xmlns:a16="http://schemas.microsoft.com/office/drawing/2014/main" id="{E07EBCA7-C1BD-E0AD-6403-14224CB1B5C6}"/>
              </a:ext>
            </a:extLst>
          </p:cNvPr>
          <p:cNvSpPr>
            <a:spLocks noGrp="1"/>
          </p:cNvSpPr>
          <p:nvPr>
            <p:ph type="body" sz="quarter" idx="28" hasCustomPrompt="1"/>
          </p:nvPr>
        </p:nvSpPr>
        <p:spPr>
          <a:xfrm>
            <a:off x="2180549" y="4137995"/>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100" b="0" i="0" spc="0">
                <a:solidFill>
                  <a:schemeClr val="bg1"/>
                </a:solidFill>
                <a:latin typeface="+mj-lt"/>
                <a:cs typeface="Segoe UI Semibold" panose="020B0502040204020203" pitchFamily="34" charset="0"/>
              </a:defRPr>
            </a:lvl1pPr>
          </a:lstStyle>
          <a:p>
            <a:pPr lvl="0"/>
            <a:r>
              <a:rPr lang="en-US"/>
              <a:t>00:00am</a:t>
            </a:r>
          </a:p>
        </p:txBody>
      </p:sp>
      <p:sp>
        <p:nvSpPr>
          <p:cNvPr id="190" name="Step 5 Top">
            <a:extLst>
              <a:ext uri="{FF2B5EF4-FFF2-40B4-BE49-F238E27FC236}">
                <a16:creationId xmlns:a16="http://schemas.microsoft.com/office/drawing/2014/main" id="{880DDDC9-1973-AB6B-84B0-8402F7E57DD6}"/>
              </a:ext>
            </a:extLst>
          </p:cNvPr>
          <p:cNvSpPr>
            <a:spLocks noGrp="1"/>
          </p:cNvSpPr>
          <p:nvPr>
            <p:ph type="body" sz="quarter" idx="29"/>
          </p:nvPr>
        </p:nvSpPr>
        <p:spPr>
          <a:xfrm>
            <a:off x="2180549" y="4584616"/>
            <a:ext cx="2808000" cy="626701"/>
          </a:xfrm>
        </p:spPr>
        <p:txBody>
          <a:bodyPr lIns="0" tIns="0" rIns="0" bIns="0">
            <a:noAutofit/>
          </a:bodyPr>
          <a:lstStyle>
            <a:lvl1pPr marL="0" indent="0">
              <a:spcBef>
                <a:spcPts val="0"/>
              </a:spcBef>
              <a:buNone/>
              <a:defRPr sz="900" spc="0"/>
            </a:lvl1pPr>
          </a:lstStyle>
          <a:p>
            <a:pPr lvl="0"/>
            <a:r>
              <a:rPr lang="en-US"/>
              <a:t>Click to edit Master text styles</a:t>
            </a:r>
          </a:p>
        </p:txBody>
      </p:sp>
      <p:sp>
        <p:nvSpPr>
          <p:cNvPr id="191" name="Step 5 Bottom">
            <a:extLst>
              <a:ext uri="{FF2B5EF4-FFF2-40B4-BE49-F238E27FC236}">
                <a16:creationId xmlns:a16="http://schemas.microsoft.com/office/drawing/2014/main" id="{779BA1D8-105C-B66F-63AF-84DC7F622456}"/>
              </a:ext>
            </a:extLst>
          </p:cNvPr>
          <p:cNvSpPr>
            <a:spLocks noGrp="1"/>
          </p:cNvSpPr>
          <p:nvPr>
            <p:ph type="body" sz="quarter" idx="30"/>
          </p:nvPr>
        </p:nvSpPr>
        <p:spPr>
          <a:xfrm>
            <a:off x="2180549" y="5648737"/>
            <a:ext cx="2808000" cy="626701"/>
          </a:xfrm>
          <a:prstGeom prst="rect">
            <a:avLst/>
          </a:prstGeom>
          <a:solidFill>
            <a:srgbClr val="FFFFFF">
              <a:alpha val="70046"/>
            </a:srgbClr>
          </a:solidFill>
          <a:ln w="12700">
            <a:solidFill>
              <a:schemeClr val="bg1"/>
            </a:solidFill>
          </a:ln>
        </p:spPr>
        <p:txBody>
          <a:bodyPr lIns="0" tIns="0" rIns="0" bIns="0" anchor="t" anchorCtr="0">
            <a:noAutofit/>
          </a:bodyPr>
          <a:lstStyle>
            <a:lvl1pPr marL="0" indent="0">
              <a:buFont typeface="Arial" panose="020B0604020202020204" pitchFamily="34" charset="0"/>
              <a:buNone/>
              <a:defRPr sz="900" spc="0"/>
            </a:lvl1pPr>
            <a:lvl2pPr marL="0" indent="0">
              <a:spcBef>
                <a:spcPts val="0"/>
              </a:spcBef>
              <a:buNone/>
              <a:defRPr sz="900" b="1" i="0" spc="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3" name="Footnote">
            <a:extLst>
              <a:ext uri="{FF2B5EF4-FFF2-40B4-BE49-F238E27FC236}">
                <a16:creationId xmlns:a16="http://schemas.microsoft.com/office/drawing/2014/main" id="{CF409A53-7F00-DA1F-E7F8-EDF5445894F6}"/>
              </a:ext>
            </a:extLst>
          </p:cNvPr>
          <p:cNvSpPr txBox="1">
            <a:spLocks/>
          </p:cNvSpPr>
          <p:nvPr userDrawn="1"/>
        </p:nvSpPr>
        <p:spPr>
          <a:xfrm>
            <a:off x="584200" y="6406129"/>
            <a:ext cx="9597418" cy="430887"/>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7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30000" noProof="0">
                <a:ln>
                  <a:noFill/>
                </a:ln>
                <a:solidFill>
                  <a:srgbClr val="000000"/>
                </a:solidFill>
                <a:effectLst/>
                <a:uLnTx/>
                <a:uFillTx/>
                <a:latin typeface="Segoe UI"/>
                <a:ea typeface="+mn-ea"/>
                <a:cs typeface="Segoe UI" panose="020B0502040204020203" pitchFamily="34" charset="0"/>
              </a:rPr>
              <a:t>1</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Access M365 Copilot Chat at </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hlinkClick r:id="rId2"/>
              </a:rPr>
              <a:t>m365copilot.com </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or the Microsoft 365 Copilot Chat mobile app and set toggle to “Web”.</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30000" noProof="0">
                <a:ln>
                  <a:noFill/>
                </a:ln>
                <a:solidFill>
                  <a:srgbClr val="000000"/>
                </a:solidFill>
                <a:effectLst/>
                <a:uLnTx/>
                <a:uFillTx/>
                <a:latin typeface="Segoe UI"/>
                <a:ea typeface="+mn-ea"/>
                <a:cs typeface="Segoe UI" panose="020B0502040204020203" pitchFamily="34" charset="0"/>
              </a:rPr>
              <a:t>2</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Access M365 Copilot Chat at </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hlinkClick r:id="rId2"/>
              </a:rPr>
              <a:t>m365copilot.com</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 the Microsoft 365 Copilot Chat mobile app, or the M365 Copilot Chat app in Teams, and set toggle to “Work”.</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30000" noProof="0">
                <a:ln>
                  <a:noFill/>
                </a:ln>
                <a:solidFill>
                  <a:srgbClr val="000000"/>
                </a:solidFill>
                <a:effectLst/>
                <a:uLnTx/>
                <a:uFillTx/>
                <a:latin typeface="Segoe UI"/>
                <a:ea typeface="+mn-ea"/>
                <a:cs typeface="Segoe UI" panose="020B0502040204020203" pitchFamily="34" charset="0"/>
              </a:rPr>
              <a:t>3</a:t>
            </a: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AI Agents allow Copilot to access your organization-specific apps. In the past this would have required an API call to get data from a system of record.</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7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The content in this example scenario is for demonstration purposes only. You should evaluate how Copilot aligns with your organization’s business processes, regulatory requirements, and responsible AI principles.</a:t>
            </a:r>
          </a:p>
        </p:txBody>
      </p:sp>
    </p:spTree>
    <p:extLst>
      <p:ext uri="{BB962C8B-B14F-4D97-AF65-F5344CB8AC3E}">
        <p14:creationId xmlns:p14="http://schemas.microsoft.com/office/powerpoint/2010/main" val="174871942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image" Target="../media/image2.sv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image" Target="../media/image1.png"/><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3.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492443"/>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40000803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ransition>
    <p:fade/>
  </p:transition>
  <p:hf sldNum="0" hdr="0" ftr="0" dt="0"/>
  <p:txStyles>
    <p:titleStyle>
      <a:lvl1pPr algn="l" defTabSz="932742" rtl="0" eaLnBrk="1" latinLnBrk="0" hangingPunct="1">
        <a:lnSpc>
          <a:spcPct val="100000"/>
        </a:lnSpc>
        <a:spcBef>
          <a:spcPct val="0"/>
        </a:spcBef>
        <a:buNone/>
        <a:defRPr lang="en-US" sz="32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userDrawn="1">
            <p:ph type="title"/>
          </p:nvPr>
        </p:nvSpPr>
        <p:spPr>
          <a:xfrm>
            <a:off x="588263" y="585216"/>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199" y="1591056"/>
            <a:ext cx="11022583" cy="726353"/>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p:txBody>
      </p:sp>
      <p:pic>
        <p:nvPicPr>
          <p:cNvPr id="6" name="Graphic 5">
            <a:extLst>
              <a:ext uri="{FF2B5EF4-FFF2-40B4-BE49-F238E27FC236}">
                <a16:creationId xmlns:a16="http://schemas.microsoft.com/office/drawing/2014/main" id="{C21DE6D5-FF91-85A4-E9FC-5084016E9E3B}"/>
              </a:ext>
            </a:extLst>
          </p:cNvPr>
          <p:cNvPicPr>
            <a:picLocks noChangeAspect="1"/>
          </p:cNvPicPr>
          <p:nvPr userDrawn="1"/>
        </p:nvPicPr>
        <p:blipFill>
          <a:blip r:embed="rId19">
            <a:extLst>
              <a:ext uri="{96DAC541-7B7A-43D3-8B79-37D633B846F1}">
                <asvg:svgBlip xmlns:asvg="http://schemas.microsoft.com/office/drawing/2016/SVG/main" r:embed="rId20"/>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1386488132"/>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708" r:id="rId17"/>
  </p:sldLayoutIdLst>
  <p:transition>
    <p:fade/>
  </p:transition>
  <p:hf sldNum="0" hdr="0" dt="0"/>
  <p:txStyles>
    <p:titleStyle>
      <a:lvl1pPr algn="l" defTabSz="932742" rtl="0" eaLnBrk="1" latinLnBrk="0" hangingPunct="1">
        <a:lnSpc>
          <a:spcPct val="100000"/>
        </a:lnSpc>
        <a:spcBef>
          <a:spcPct val="0"/>
        </a:spcBef>
        <a:buNone/>
        <a:defRPr lang="en-US" sz="3600" b="0" kern="1200" cap="none" spc="0" baseline="0" dirty="0" smtClean="0">
          <a:ln w="3175">
            <a:noFill/>
          </a:ln>
          <a:solidFill>
            <a:schemeClr val="tx1"/>
          </a:solidFill>
          <a:effectLst/>
          <a:latin typeface="+mj-lt"/>
          <a:ea typeface="+mn-ea"/>
          <a:cs typeface="Segoe UI" pitchFamily="34" charset="0"/>
        </a:defRPr>
      </a:lvl1pPr>
    </p:titleStyle>
    <p:bodyStyle>
      <a:lvl1pPr marL="137160" marR="0" indent="-137160"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kern="1200" spc="0" baseline="0">
          <a:solidFill>
            <a:schemeClr val="tx1"/>
          </a:solidFill>
          <a:latin typeface="+mn-lt"/>
          <a:ea typeface="+mn-ea"/>
          <a:cs typeface="Segoe UI" panose="020B0502040204020203" pitchFamily="34" charset="0"/>
        </a:defRPr>
      </a:lvl1pPr>
      <a:lvl2pPr marL="265176" marR="0" indent="-109728"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400" kern="1200" spc="0" baseline="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5A5A5"/>
          </p15:clr>
        </p15:guide>
        <p15:guide id="2" pos="7680">
          <p15:clr>
            <a:srgbClr val="A5A5A5"/>
          </p15:clr>
        </p15:guide>
        <p15:guide id="3" pos="186">
          <p15:clr>
            <a:srgbClr val="A5A5A5"/>
          </p15:clr>
        </p15:guide>
        <p15:guide id="26" pos="7496">
          <p15:clr>
            <a:srgbClr val="A5A5A5"/>
          </p15:clr>
        </p15:guide>
        <p15:guide id="27" orient="horz">
          <p15:clr>
            <a:srgbClr val="A5A5A5"/>
          </p15:clr>
        </p15:guide>
        <p15:guide id="28" orient="horz" pos="4320">
          <p15:clr>
            <a:srgbClr val="A5A5A5"/>
          </p15:clr>
        </p15:guide>
        <p15:guide id="29" orient="horz" pos="184">
          <p15:clr>
            <a:srgbClr val="A5A5A5"/>
          </p15:clr>
        </p15:guide>
        <p15:guide id="40" orient="horz" pos="4134">
          <p15:clr>
            <a:srgbClr val="A5A5A5"/>
          </p15:clr>
        </p15:guide>
        <p15:guide id="42" pos="365">
          <p15:clr>
            <a:srgbClr val="C35EA4"/>
          </p15:clr>
        </p15:guide>
        <p15:guide id="43" orient="horz" pos="367">
          <p15:clr>
            <a:srgbClr val="C35EA4"/>
          </p15:clr>
        </p15:guide>
        <p15:guide id="44" orient="horz" pos="3953">
          <p15:clr>
            <a:srgbClr val="C35EA4"/>
          </p15:clr>
        </p15:guide>
        <p15:guide id="45" pos="7307">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blackWhite">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346369167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YoYOS_Ki1Os&amp;list=PLi9EhCY4z99X3AL0wPDA7nnMcbBZWcn36" TargetMode="External"/><Relationship Id="rId2" Type="http://schemas.openxmlformats.org/officeDocument/2006/relationships/slideLayout" Target="../slideLayouts/slideLayout35.xml"/><Relationship Id="rId1" Type="http://schemas.openxmlformats.org/officeDocument/2006/relationships/video" Target="https://www.youtube.com/embed/wiEXRtJU-3o?feature=oembed" TargetMode="External"/><Relationship Id="rId4" Type="http://schemas.openxmlformats.org/officeDocument/2006/relationships/image" Target="../media/image25.jpeg"/></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5.png"/><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40.xml"/><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35.png"/><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35.png"/><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40.xml"/><Relationship Id="rId4" Type="http://schemas.openxmlformats.org/officeDocument/2006/relationships/image" Target="../media/image48.jpeg"/></Relationships>
</file>

<file path=ppt/slides/_rels/slide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35.pn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56.png"/><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hyperlink" Target="https://adoption.microsoft.com/ai-agents/" TargetMode="External"/><Relationship Id="rId7" Type="http://schemas.openxmlformats.org/officeDocument/2006/relationships/hyperlink" Target="https://adoption.microsoft.com/ai-agents/templates-and-example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adoption.microsoft.com/ai-agents/copilot-studio/" TargetMode="External"/><Relationship Id="rId5" Type="http://schemas.openxmlformats.org/officeDocument/2006/relationships/image" Target="../media/image57.png"/><Relationship Id="rId10" Type="http://schemas.openxmlformats.org/officeDocument/2006/relationships/image" Target="../media/image60.png"/><Relationship Id="rId4" Type="http://schemas.openxmlformats.org/officeDocument/2006/relationships/hyperlink" Target="https://adoption.microsoft.com/scenario-library/?product=agents" TargetMode="External"/><Relationship Id="rId9"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89D0F5-AA0B-EC0F-9E3D-B696D4599A5F}"/>
              </a:ext>
            </a:extLst>
          </p:cNvPr>
          <p:cNvSpPr>
            <a:spLocks noGrp="1"/>
          </p:cNvSpPr>
          <p:nvPr>
            <p:ph type="title"/>
          </p:nvPr>
        </p:nvSpPr>
        <p:spPr>
          <a:xfrm>
            <a:off x="569911" y="2769057"/>
            <a:ext cx="5589883" cy="1231106"/>
          </a:xfrm>
        </p:spPr>
        <p:txBody>
          <a:bodyPr/>
          <a:lstStyle/>
          <a:p>
            <a:r>
              <a:rPr lang="en-US" dirty="0"/>
              <a:t>Get started with Agent Builder</a:t>
            </a:r>
          </a:p>
        </p:txBody>
      </p:sp>
      <p:sp>
        <p:nvSpPr>
          <p:cNvPr id="5" name="Text Placeholder 4">
            <a:extLst>
              <a:ext uri="{FF2B5EF4-FFF2-40B4-BE49-F238E27FC236}">
                <a16:creationId xmlns:a16="http://schemas.microsoft.com/office/drawing/2014/main" id="{B5BC4E6E-DD38-ACDD-7EF4-A6DE1EAD6969}"/>
              </a:ext>
            </a:extLst>
          </p:cNvPr>
          <p:cNvSpPr>
            <a:spLocks noGrp="1"/>
          </p:cNvSpPr>
          <p:nvPr>
            <p:ph type="body" sz="quarter" idx="12"/>
          </p:nvPr>
        </p:nvSpPr>
        <p:spPr>
          <a:xfrm>
            <a:off x="582614" y="4216400"/>
            <a:ext cx="4859182" cy="492443"/>
          </a:xfrm>
        </p:spPr>
        <p:txBody>
          <a:bodyPr vert="horz" wrap="square" lIns="0" tIns="0" rIns="0" bIns="0" rtlCol="0" anchor="t">
            <a:spAutoFit/>
          </a:bodyPr>
          <a:lstStyle/>
          <a:p>
            <a:r>
              <a:rPr lang="en-US" dirty="0">
                <a:cs typeface="Segoe UI"/>
              </a:rPr>
              <a:t>How to build agents in Copilot Chat</a:t>
            </a:r>
          </a:p>
          <a:p>
            <a:r>
              <a:rPr lang="en-US" dirty="0">
                <a:cs typeface="Segoe UI"/>
              </a:rPr>
              <a:t>using Agent Builder</a:t>
            </a:r>
            <a:endParaRPr lang="en-US" dirty="0"/>
          </a:p>
        </p:txBody>
      </p:sp>
      <p:sp>
        <p:nvSpPr>
          <p:cNvPr id="11" name="Text Placeholder 10">
            <a:extLst>
              <a:ext uri="{FF2B5EF4-FFF2-40B4-BE49-F238E27FC236}">
                <a16:creationId xmlns:a16="http://schemas.microsoft.com/office/drawing/2014/main" id="{4E891C02-2DB3-D69D-864F-1E0CB21AA46E}"/>
              </a:ext>
            </a:extLst>
          </p:cNvPr>
          <p:cNvSpPr>
            <a:spLocks noGrp="1"/>
          </p:cNvSpPr>
          <p:nvPr>
            <p:ph type="body" sz="quarter" idx="13"/>
          </p:nvPr>
        </p:nvSpPr>
        <p:spPr/>
        <p:txBody>
          <a:bodyPr vert="horz" wrap="square" lIns="0" tIns="0" rIns="0" bIns="0" rtlCol="0" anchor="t">
            <a:spAutoFit/>
          </a:bodyPr>
          <a:lstStyle/>
          <a:p>
            <a:r>
              <a:rPr lang="en-US" dirty="0">
                <a:cs typeface="Segoe UI"/>
              </a:rPr>
              <a:t>Jan 2026</a:t>
            </a:r>
            <a:endParaRPr lang="en-US" dirty="0"/>
          </a:p>
        </p:txBody>
      </p:sp>
    </p:spTree>
    <p:extLst>
      <p:ext uri="{BB962C8B-B14F-4D97-AF65-F5344CB8AC3E}">
        <p14:creationId xmlns:p14="http://schemas.microsoft.com/office/powerpoint/2010/main" val="234054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13F16-2353-6DB0-CD2B-7D5D461356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00D65B-3EBA-EAE8-03ED-2AC11E009198}"/>
              </a:ext>
            </a:extLst>
          </p:cNvPr>
          <p:cNvSpPr>
            <a:spLocks noGrp="1"/>
          </p:cNvSpPr>
          <p:nvPr>
            <p:ph type="title"/>
          </p:nvPr>
        </p:nvSpPr>
        <p:spPr>
          <a:xfrm>
            <a:off x="216556" y="152399"/>
            <a:ext cx="11018520" cy="369332"/>
          </a:xfrm>
        </p:spPr>
        <p:txBody>
          <a:bodyPr/>
          <a:lstStyle/>
          <a:p>
            <a:r>
              <a:rPr lang="en-US" sz="2400"/>
              <a:t>What are agents? </a:t>
            </a:r>
          </a:p>
        </p:txBody>
      </p:sp>
      <p:sp>
        <p:nvSpPr>
          <p:cNvPr id="7" name="TextBox 6">
            <a:extLst>
              <a:ext uri="{FF2B5EF4-FFF2-40B4-BE49-F238E27FC236}">
                <a16:creationId xmlns:a16="http://schemas.microsoft.com/office/drawing/2014/main" id="{F1A439AC-EA07-FE97-5834-C153C19CBCBF}"/>
              </a:ext>
            </a:extLst>
          </p:cNvPr>
          <p:cNvSpPr txBox="1"/>
          <p:nvPr/>
        </p:nvSpPr>
        <p:spPr>
          <a:xfrm>
            <a:off x="1008916" y="6550620"/>
            <a:ext cx="655904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91F2C"/>
                </a:solidFill>
                <a:effectLst/>
                <a:uLnTx/>
                <a:uFillTx/>
                <a:latin typeface="Segoe Sans Display"/>
                <a:ea typeface="+mn-ea"/>
                <a:cs typeface="+mn-cs"/>
              </a:rPr>
              <a:t>For other helpful videos – Visit our </a:t>
            </a:r>
            <a:r>
              <a:rPr kumimoji="0" lang="en-US" sz="1200" b="0" i="0" u="none" strike="noStrike" kern="1200" cap="none" spc="0" normalizeH="0" baseline="0" noProof="0">
                <a:ln>
                  <a:noFill/>
                </a:ln>
                <a:solidFill>
                  <a:srgbClr val="091F2C"/>
                </a:solidFill>
                <a:effectLst/>
                <a:uLnTx/>
                <a:uFillTx/>
                <a:latin typeface="Segoe Sans Display"/>
                <a:ea typeface="+mn-ea"/>
                <a:cs typeface="+mn-cs"/>
                <a:hlinkClick r:id="rId3"/>
              </a:rPr>
              <a:t>Mastering Copilot Studio video series</a:t>
            </a:r>
            <a:endParaRPr kumimoji="0" lang="en-US" sz="12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4" name="TextBox 3">
            <a:extLst>
              <a:ext uri="{FF2B5EF4-FFF2-40B4-BE49-F238E27FC236}">
                <a16:creationId xmlns:a16="http://schemas.microsoft.com/office/drawing/2014/main" id="{BC344737-8759-7AA4-AEB2-4047C0CD9C3A}"/>
              </a:ext>
            </a:extLst>
          </p:cNvPr>
          <p:cNvSpPr txBox="1"/>
          <p:nvPr/>
        </p:nvSpPr>
        <p:spPr>
          <a:xfrm>
            <a:off x="6437970" y="6336268"/>
            <a:ext cx="5248507" cy="48474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91F2C"/>
                </a:solidFill>
                <a:effectLst/>
                <a:uLnTx/>
                <a:uFillTx/>
                <a:latin typeface="Segoe Sans Display"/>
                <a:ea typeface="+mn-ea"/>
                <a:cs typeface="+mn-cs"/>
              </a:rPr>
              <a:t>Disclaimer: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91F2C"/>
                </a:solidFill>
                <a:effectLst/>
                <a:uLnTx/>
                <a:uFillTx/>
                <a:latin typeface="Segoe Sans Display"/>
                <a:ea typeface="+mn-ea"/>
                <a:cs typeface="+mn-cs"/>
              </a:rPr>
              <a:t>As of June 2025, the agent pane has transitioned to the left side of M365 Copilot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91F2C"/>
                </a:solidFill>
                <a:effectLst/>
                <a:uLnTx/>
                <a:uFillTx/>
                <a:latin typeface="Segoe Sans Display"/>
                <a:ea typeface="+mn-ea"/>
                <a:cs typeface="+mn-cs"/>
              </a:rPr>
              <a:t>As of October 2025, there is a new logo for Microsoft Copilot Studio​</a:t>
            </a:r>
          </a:p>
        </p:txBody>
      </p:sp>
      <p:pic>
        <p:nvPicPr>
          <p:cNvPr id="5" name="Online Media 4" title="What are Agents?">
            <a:hlinkClick r:id="" action="ppaction://media"/>
            <a:extLst>
              <a:ext uri="{FF2B5EF4-FFF2-40B4-BE49-F238E27FC236}">
                <a16:creationId xmlns:a16="http://schemas.microsoft.com/office/drawing/2014/main" id="{E6F77C9C-CEFA-5088-462E-E7CF9C1E203F}"/>
              </a:ext>
            </a:extLst>
          </p:cNvPr>
          <p:cNvPicPr>
            <a:picLocks noRot="1" noChangeAspect="1"/>
          </p:cNvPicPr>
          <p:nvPr>
            <a:videoFile r:link="rId1"/>
          </p:nvPr>
        </p:nvPicPr>
        <p:blipFill>
          <a:blip r:embed="rId4"/>
          <a:stretch>
            <a:fillRect/>
          </a:stretch>
        </p:blipFill>
        <p:spPr>
          <a:xfrm>
            <a:off x="1244291" y="691957"/>
            <a:ext cx="9703417" cy="5474085"/>
          </a:xfrm>
          <a:prstGeom prst="rect">
            <a:avLst/>
          </a:prstGeom>
        </p:spPr>
      </p:pic>
    </p:spTree>
    <p:extLst>
      <p:ext uri="{BB962C8B-B14F-4D97-AF65-F5344CB8AC3E}">
        <p14:creationId xmlns:p14="http://schemas.microsoft.com/office/powerpoint/2010/main" val="29210491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0F570-5525-1ACF-6D2B-435D4076DDF1}"/>
            </a:ext>
          </a:extLst>
        </p:cNvPr>
        <p:cNvGrpSpPr/>
        <p:nvPr/>
      </p:nvGrpSpPr>
      <p:grpSpPr>
        <a:xfrm>
          <a:off x="0" y="0"/>
          <a:ext cx="0" cy="0"/>
          <a:chOff x="0" y="0"/>
          <a:chExt cx="0" cy="0"/>
        </a:xfrm>
      </p:grpSpPr>
      <p:sp>
        <p:nvSpPr>
          <p:cNvPr id="31" name="Freeform: Shape 30">
            <a:extLst>
              <a:ext uri="{FF2B5EF4-FFF2-40B4-BE49-F238E27FC236}">
                <a16:creationId xmlns:a16="http://schemas.microsoft.com/office/drawing/2014/main" id="{3CD25A26-4130-3058-4511-DCF528401C6F}"/>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C55167A4-E80C-D0F9-B276-1CED2160C110}"/>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66532B05-DC6B-C6C2-8BCC-BE417DD70B03}"/>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Step 1: Access agents in </a:t>
            </a:r>
            <a:r>
              <a:rPr lang="en-US">
                <a:solidFill>
                  <a:schemeClr val="bg1"/>
                </a:solidFill>
                <a:ea typeface="+mj-ea"/>
                <a:cs typeface="+mj-cs"/>
              </a:rPr>
              <a:t>M365 Copilot</a:t>
            </a:r>
            <a:endParaRPr lang="en-US" noProof="0">
              <a:solidFill>
                <a:schemeClr val="bg1"/>
              </a:solidFill>
              <a:ea typeface="+mj-ea"/>
              <a:cs typeface="+mj-cs"/>
            </a:endParaRPr>
          </a:p>
        </p:txBody>
      </p:sp>
      <p:sp>
        <p:nvSpPr>
          <p:cNvPr id="5" name="Rectangle 4">
            <a:extLst>
              <a:ext uri="{FF2B5EF4-FFF2-40B4-BE49-F238E27FC236}">
                <a16:creationId xmlns:a16="http://schemas.microsoft.com/office/drawing/2014/main" id="{9B73A5A2-6BE3-DCEF-B9D1-24B5A4524ADD}"/>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0" name="Rectangle: Rounded Corners 9">
            <a:extLst>
              <a:ext uri="{FF2B5EF4-FFF2-40B4-BE49-F238E27FC236}">
                <a16:creationId xmlns:a16="http://schemas.microsoft.com/office/drawing/2014/main" id="{05A4D8AA-6AA9-381F-0409-887FE74275C4}"/>
              </a:ext>
              <a:ext uri="{C183D7F6-B498-43B3-948B-1728B52AA6E4}">
                <adec:decorative xmlns:adec="http://schemas.microsoft.com/office/drawing/2017/decorative" val="1"/>
              </a:ext>
            </a:extLst>
          </p:cNvPr>
          <p:cNvSpPr>
            <a:spLocks/>
          </p:cNvSpPr>
          <p:nvPr/>
        </p:nvSpPr>
        <p:spPr>
          <a:xfrm>
            <a:off x="433137" y="1517375"/>
            <a:ext cx="4609316" cy="3962772"/>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5" name="TextBox 14">
            <a:extLst>
              <a:ext uri="{FF2B5EF4-FFF2-40B4-BE49-F238E27FC236}">
                <a16:creationId xmlns:a16="http://schemas.microsoft.com/office/drawing/2014/main" id="{ABF2FD0E-1CB4-F445-6CF0-B07D0AECC035}"/>
              </a:ext>
            </a:extLst>
          </p:cNvPr>
          <p:cNvSpPr txBox="1"/>
          <p:nvPr/>
        </p:nvSpPr>
        <p:spPr>
          <a:xfrm>
            <a:off x="588263" y="1857829"/>
            <a:ext cx="4230480" cy="2513509"/>
          </a:xfrm>
          <a:prstGeom prst="rect">
            <a:avLst/>
          </a:prstGeom>
          <a:noFill/>
        </p:spPr>
        <p:txBody>
          <a:bodyPr wrap="square" lIns="0" tIns="0" rIns="0" bIns="0" rtlCol="0">
            <a:spAutoFit/>
          </a:bodyPr>
          <a:lstStyle/>
          <a:p>
            <a:pPr marL="342900" indent="-342900" algn="l">
              <a:spcAft>
                <a:spcPts val="1400"/>
              </a:spcAft>
              <a:buFont typeface="Arial" panose="020B0604020202020204" pitchFamily="34" charset="0"/>
              <a:buChar char="•"/>
            </a:pPr>
            <a:r>
              <a:rPr lang="en-US" sz="2000" noProof="0" dirty="0"/>
              <a:t>Open Copilot Chat. </a:t>
            </a:r>
          </a:p>
          <a:p>
            <a:pPr marL="342900" indent="-342900" algn="l">
              <a:spcAft>
                <a:spcPts val="1400"/>
              </a:spcAft>
              <a:buFont typeface="Arial" panose="020B0604020202020204" pitchFamily="34" charset="0"/>
              <a:buChar char="•"/>
            </a:pPr>
            <a:r>
              <a:rPr lang="en-US" sz="2000" noProof="0" dirty="0"/>
              <a:t>Navigate to </a:t>
            </a:r>
            <a:r>
              <a:rPr lang="en-US" sz="2000" b="1" noProof="0" dirty="0">
                <a:latin typeface="+mj-lt"/>
              </a:rPr>
              <a:t>“New agent“</a:t>
            </a:r>
            <a:r>
              <a:rPr lang="en-US" sz="2000" b="1" noProof="0" dirty="0"/>
              <a:t> </a:t>
            </a:r>
            <a:r>
              <a:rPr lang="en-US" sz="2000" noProof="0" dirty="0"/>
              <a:t>in the left pane.</a:t>
            </a:r>
          </a:p>
          <a:p>
            <a:pPr marL="342900" indent="-342900" algn="l">
              <a:spcAft>
                <a:spcPts val="1400"/>
              </a:spcAft>
              <a:buFont typeface="Arial" panose="020B0604020202020204" pitchFamily="34" charset="0"/>
              <a:buChar char="•"/>
            </a:pPr>
            <a:r>
              <a:rPr lang="en-US" sz="2000" noProof="0" dirty="0"/>
              <a:t>The left pane is also where you’ll see any recent chats and other agents you’ve created or have access to. </a:t>
            </a:r>
          </a:p>
        </p:txBody>
      </p:sp>
      <p:sp>
        <p:nvSpPr>
          <p:cNvPr id="11" name="Rectangle: Top Corners Rounded 10">
            <a:extLst>
              <a:ext uri="{FF2B5EF4-FFF2-40B4-BE49-F238E27FC236}">
                <a16:creationId xmlns:a16="http://schemas.microsoft.com/office/drawing/2014/main" id="{5B665CDD-3E65-E1E3-385F-778B596B71A7}"/>
              </a:ext>
              <a:ext uri="{C183D7F6-B498-43B3-948B-1728B52AA6E4}">
                <adec:decorative xmlns:adec="http://schemas.microsoft.com/office/drawing/2017/decorative" val="1"/>
              </a:ext>
            </a:extLst>
          </p:cNvPr>
          <p:cNvSpPr/>
          <p:nvPr/>
        </p:nvSpPr>
        <p:spPr>
          <a:xfrm rot="16200000">
            <a:off x="6967078" y="240128"/>
            <a:ext cx="3494303" cy="6985733"/>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6" name="Picture 5">
            <a:extLst>
              <a:ext uri="{FF2B5EF4-FFF2-40B4-BE49-F238E27FC236}">
                <a16:creationId xmlns:a16="http://schemas.microsoft.com/office/drawing/2014/main" id="{B2827E73-F912-7E81-931B-A0F90264D319}"/>
              </a:ext>
            </a:extLst>
          </p:cNvPr>
          <p:cNvPicPr>
            <a:picLocks noChangeAspect="1"/>
          </p:cNvPicPr>
          <p:nvPr/>
        </p:nvPicPr>
        <p:blipFill>
          <a:blip r:embed="rId3"/>
          <a:stretch>
            <a:fillRect/>
          </a:stretch>
        </p:blipFill>
        <p:spPr>
          <a:xfrm>
            <a:off x="5361429" y="2155617"/>
            <a:ext cx="6705600" cy="3143561"/>
          </a:xfrm>
          <a:prstGeom prst="rect">
            <a:avLst/>
          </a:prstGeom>
        </p:spPr>
      </p:pic>
      <p:sp>
        <p:nvSpPr>
          <p:cNvPr id="8" name="Rectangle: Rounded Corners 7">
            <a:extLst>
              <a:ext uri="{FF2B5EF4-FFF2-40B4-BE49-F238E27FC236}">
                <a16:creationId xmlns:a16="http://schemas.microsoft.com/office/drawing/2014/main" id="{5366F6D5-EE45-26D2-856B-99E1D6D2DDE8}"/>
              </a:ext>
              <a:ext uri="{C183D7F6-B498-43B3-948B-1728B52AA6E4}">
                <adec:decorative xmlns:adec="http://schemas.microsoft.com/office/drawing/2017/decorative" val="1"/>
              </a:ext>
            </a:extLst>
          </p:cNvPr>
          <p:cNvSpPr/>
          <p:nvPr/>
        </p:nvSpPr>
        <p:spPr bwMode="auto">
          <a:xfrm>
            <a:off x="5427465" y="3792353"/>
            <a:ext cx="668535" cy="206229"/>
          </a:xfrm>
          <a:prstGeom prst="roundRect">
            <a:avLst>
              <a:gd name="adj" fmla="val 10051"/>
            </a:avLst>
          </a:prstGeom>
          <a:noFill/>
          <a:ln w="19050">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118719456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335CF-E1B6-FC04-7ECD-4F8B4B8C190C}"/>
            </a:ext>
          </a:extLst>
        </p:cNvPr>
        <p:cNvGrpSpPr/>
        <p:nvPr/>
      </p:nvGrpSpPr>
      <p:grpSpPr>
        <a:xfrm>
          <a:off x="0" y="0"/>
          <a:ext cx="0" cy="0"/>
          <a:chOff x="0" y="0"/>
          <a:chExt cx="0" cy="0"/>
        </a:xfrm>
      </p:grpSpPr>
      <p:sp>
        <p:nvSpPr>
          <p:cNvPr id="16" name="Freeform: Shape 15">
            <a:extLst>
              <a:ext uri="{FF2B5EF4-FFF2-40B4-BE49-F238E27FC236}">
                <a16:creationId xmlns:a16="http://schemas.microsoft.com/office/drawing/2014/main" id="{340DC1C8-C0F9-F24A-E310-DEEAC7659CEE}"/>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11B4506B-BC36-59A1-0118-142E19F6A7DA}"/>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8A44B1BA-0707-6649-A324-364E79785246}"/>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Step 2: Define your agent’s purpose</a:t>
            </a:r>
          </a:p>
        </p:txBody>
      </p:sp>
      <p:sp>
        <p:nvSpPr>
          <p:cNvPr id="5" name="Rectangle 4">
            <a:extLst>
              <a:ext uri="{FF2B5EF4-FFF2-40B4-BE49-F238E27FC236}">
                <a16:creationId xmlns:a16="http://schemas.microsoft.com/office/drawing/2014/main" id="{1ABE0AFB-73A2-B9B9-111F-00A2D9DDFC93}"/>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0" name="Rectangle: Rounded Corners 9">
            <a:extLst>
              <a:ext uri="{FF2B5EF4-FFF2-40B4-BE49-F238E27FC236}">
                <a16:creationId xmlns:a16="http://schemas.microsoft.com/office/drawing/2014/main" id="{4EA54B82-ED94-D5A9-8863-B4E39C529927}"/>
              </a:ext>
              <a:ext uri="{C183D7F6-B498-43B3-948B-1728B52AA6E4}">
                <adec:decorative xmlns:adec="http://schemas.microsoft.com/office/drawing/2017/decorative" val="1"/>
              </a:ext>
            </a:extLst>
          </p:cNvPr>
          <p:cNvSpPr>
            <a:spLocks/>
          </p:cNvSpPr>
          <p:nvPr/>
        </p:nvSpPr>
        <p:spPr>
          <a:xfrm>
            <a:off x="360615" y="1517374"/>
            <a:ext cx="4681838" cy="5005395"/>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5" name="TextBox 14">
            <a:extLst>
              <a:ext uri="{FF2B5EF4-FFF2-40B4-BE49-F238E27FC236}">
                <a16:creationId xmlns:a16="http://schemas.microsoft.com/office/drawing/2014/main" id="{0C6B48D8-2B2F-37AF-21CB-49811CDB9DA4}"/>
              </a:ext>
            </a:extLst>
          </p:cNvPr>
          <p:cNvSpPr txBox="1"/>
          <p:nvPr/>
        </p:nvSpPr>
        <p:spPr>
          <a:xfrm>
            <a:off x="588263" y="1857829"/>
            <a:ext cx="4230480" cy="3744615"/>
          </a:xfrm>
          <a:prstGeom prst="rect">
            <a:avLst/>
          </a:prstGeom>
          <a:noFill/>
        </p:spPr>
        <p:txBody>
          <a:bodyPr wrap="square" lIns="0" tIns="0" rIns="0" bIns="0" rtlCol="0">
            <a:spAutoFit/>
          </a:bodyPr>
          <a:lstStyle/>
          <a:p>
            <a:pPr marL="342900" indent="-342900" algn="l">
              <a:spcAft>
                <a:spcPts val="1400"/>
              </a:spcAft>
              <a:buFont typeface="Arial" panose="020B0604020202020204" pitchFamily="34" charset="0"/>
              <a:buChar char="•"/>
            </a:pPr>
            <a:r>
              <a:rPr lang="en-US" sz="2000" b="1" noProof="0" dirty="0">
                <a:latin typeface="+mj-lt"/>
              </a:rPr>
              <a:t>Describe the purpose </a:t>
            </a:r>
            <a:r>
              <a:rPr lang="en-US" sz="2000" noProof="0" dirty="0"/>
              <a:t>of your agent, what it will do, and what tasks it will handle. </a:t>
            </a:r>
          </a:p>
          <a:p>
            <a:pPr marL="342900" indent="-342900">
              <a:spcAft>
                <a:spcPts val="1400"/>
              </a:spcAft>
              <a:buFont typeface="Arial" panose="020B0604020202020204" pitchFamily="34" charset="0"/>
              <a:buChar char="•"/>
            </a:pPr>
            <a:r>
              <a:rPr lang="en-US" sz="2000" noProof="0" dirty="0"/>
              <a:t>Example: “I would like an agent that is a tech help desk agent. </a:t>
            </a:r>
            <a:br>
              <a:rPr lang="en-US" sz="2000" noProof="0" dirty="0"/>
            </a:br>
            <a:r>
              <a:rPr lang="en-US" sz="2000" noProof="0" dirty="0"/>
              <a:t>It can help users with setting up their computers, troubleshooting network issues, and diagnosing software and hardware failures.”</a:t>
            </a:r>
          </a:p>
          <a:p>
            <a:pPr marL="342900" indent="-342900" algn="l">
              <a:spcAft>
                <a:spcPts val="1400"/>
              </a:spcAft>
              <a:buFont typeface="Arial" panose="020B0604020202020204" pitchFamily="34" charset="0"/>
              <a:buChar char="•"/>
            </a:pPr>
            <a:r>
              <a:rPr lang="en-US" sz="2000" noProof="0" dirty="0"/>
              <a:t>Confirm the generated name or create your own. </a:t>
            </a:r>
          </a:p>
        </p:txBody>
      </p:sp>
      <p:sp>
        <p:nvSpPr>
          <p:cNvPr id="6" name="Rectangle: Top Corners Rounded 5">
            <a:extLst>
              <a:ext uri="{FF2B5EF4-FFF2-40B4-BE49-F238E27FC236}">
                <a16:creationId xmlns:a16="http://schemas.microsoft.com/office/drawing/2014/main" id="{8EF6D10E-4176-8C49-FE1A-B6B4F694A96E}"/>
              </a:ext>
              <a:ext uri="{C183D7F6-B498-43B3-948B-1728B52AA6E4}">
                <adec:decorative xmlns:adec="http://schemas.microsoft.com/office/drawing/2017/decorative" val="1"/>
              </a:ext>
            </a:extLst>
          </p:cNvPr>
          <p:cNvSpPr/>
          <p:nvPr/>
        </p:nvSpPr>
        <p:spPr>
          <a:xfrm rot="16200000">
            <a:off x="6445766" y="761439"/>
            <a:ext cx="4536926" cy="6985733"/>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9" name="Picture 8">
            <a:extLst>
              <a:ext uri="{FF2B5EF4-FFF2-40B4-BE49-F238E27FC236}">
                <a16:creationId xmlns:a16="http://schemas.microsoft.com/office/drawing/2014/main" id="{C5975FEA-370A-A0CF-9028-1BB805208EFD}"/>
              </a:ext>
            </a:extLst>
          </p:cNvPr>
          <p:cNvPicPr>
            <a:picLocks noChangeAspect="1"/>
          </p:cNvPicPr>
          <p:nvPr/>
        </p:nvPicPr>
        <p:blipFill>
          <a:blip r:embed="rId3"/>
          <a:stretch>
            <a:fillRect/>
          </a:stretch>
        </p:blipFill>
        <p:spPr>
          <a:xfrm>
            <a:off x="5363444" y="2100262"/>
            <a:ext cx="6701570" cy="4347660"/>
          </a:xfrm>
          <a:prstGeom prst="rect">
            <a:avLst/>
          </a:prstGeom>
        </p:spPr>
      </p:pic>
    </p:spTree>
    <p:extLst>
      <p:ext uri="{BB962C8B-B14F-4D97-AF65-F5344CB8AC3E}">
        <p14:creationId xmlns:p14="http://schemas.microsoft.com/office/powerpoint/2010/main" val="234256307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20BF1-21BF-7261-3707-5A351016E4A5}"/>
            </a:ext>
          </a:extLst>
        </p:cNvPr>
        <p:cNvGrpSpPr/>
        <p:nvPr/>
      </p:nvGrpSpPr>
      <p:grpSpPr>
        <a:xfrm>
          <a:off x="0" y="0"/>
          <a:ext cx="0" cy="0"/>
          <a:chOff x="0" y="0"/>
          <a:chExt cx="0" cy="0"/>
        </a:xfrm>
      </p:grpSpPr>
      <p:sp>
        <p:nvSpPr>
          <p:cNvPr id="16" name="Freeform: Shape 15">
            <a:extLst>
              <a:ext uri="{FF2B5EF4-FFF2-40B4-BE49-F238E27FC236}">
                <a16:creationId xmlns:a16="http://schemas.microsoft.com/office/drawing/2014/main" id="{D43291D8-D358-8A94-424F-B8DE3F24E835}"/>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4BD02611-E546-5F38-698C-2C8125301675}"/>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F5A8D827-B5BB-E2CE-9179-0C605295B340}"/>
              </a:ext>
            </a:extLst>
          </p:cNvPr>
          <p:cNvSpPr>
            <a:spLocks noGrp="1"/>
          </p:cNvSpPr>
          <p:nvPr>
            <p:ph type="title"/>
          </p:nvPr>
        </p:nvSpPr>
        <p:spPr>
          <a:xfrm>
            <a:off x="588263" y="457200"/>
            <a:ext cx="11018520" cy="492443"/>
          </a:xfrm>
        </p:spPr>
        <p:txBody>
          <a:bodyPr>
            <a:normAutofit/>
          </a:bodyPr>
          <a:lstStyle/>
          <a:p>
            <a:r>
              <a:rPr lang="en-US" noProof="0" dirty="0">
                <a:solidFill>
                  <a:schemeClr val="bg1"/>
                </a:solidFill>
                <a:ea typeface="+mj-ea"/>
                <a:cs typeface="+mj-cs"/>
              </a:rPr>
              <a:t>Step 3: Define agent behavior</a:t>
            </a:r>
          </a:p>
        </p:txBody>
      </p:sp>
      <p:sp>
        <p:nvSpPr>
          <p:cNvPr id="5" name="Rectangle 4">
            <a:extLst>
              <a:ext uri="{FF2B5EF4-FFF2-40B4-BE49-F238E27FC236}">
                <a16:creationId xmlns:a16="http://schemas.microsoft.com/office/drawing/2014/main" id="{A71AF900-8654-958F-4714-03ADF4AF735A}"/>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0" name="Rectangle: Rounded Corners 9">
            <a:extLst>
              <a:ext uri="{FF2B5EF4-FFF2-40B4-BE49-F238E27FC236}">
                <a16:creationId xmlns:a16="http://schemas.microsoft.com/office/drawing/2014/main" id="{9E048C15-F393-8CB4-B7A0-4D489F45BD1A}"/>
              </a:ext>
              <a:ext uri="{C183D7F6-B498-43B3-948B-1728B52AA6E4}">
                <adec:decorative xmlns:adec="http://schemas.microsoft.com/office/drawing/2017/decorative" val="1"/>
              </a:ext>
            </a:extLst>
          </p:cNvPr>
          <p:cNvSpPr>
            <a:spLocks/>
          </p:cNvSpPr>
          <p:nvPr/>
        </p:nvSpPr>
        <p:spPr>
          <a:xfrm>
            <a:off x="360615" y="1517374"/>
            <a:ext cx="4681838" cy="5005395"/>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5" name="TextBox 14">
            <a:extLst>
              <a:ext uri="{FF2B5EF4-FFF2-40B4-BE49-F238E27FC236}">
                <a16:creationId xmlns:a16="http://schemas.microsoft.com/office/drawing/2014/main" id="{E451693D-E4CF-48C9-1308-854811C808CD}"/>
              </a:ext>
            </a:extLst>
          </p:cNvPr>
          <p:cNvSpPr txBox="1"/>
          <p:nvPr/>
        </p:nvSpPr>
        <p:spPr>
          <a:xfrm>
            <a:off x="588263" y="1857829"/>
            <a:ext cx="4201451" cy="1846659"/>
          </a:xfrm>
          <a:prstGeom prst="rect">
            <a:avLst/>
          </a:prstGeom>
          <a:noFill/>
        </p:spPr>
        <p:txBody>
          <a:bodyPr wrap="square" lIns="0" tIns="0" rIns="0" bIns="0" rtlCol="0">
            <a:spAutoFit/>
          </a:bodyPr>
          <a:lstStyle/>
          <a:p>
            <a:pPr marL="342900" indent="-342900" algn="l">
              <a:spcAft>
                <a:spcPts val="1400"/>
              </a:spcAft>
              <a:buFont typeface="Arial" panose="020B0604020202020204" pitchFamily="34" charset="0"/>
              <a:buChar char="•"/>
            </a:pPr>
            <a:r>
              <a:rPr lang="en-US" sz="2000" noProof="0" dirty="0"/>
              <a:t>Explain what your agent should </a:t>
            </a:r>
            <a:r>
              <a:rPr lang="en-US" sz="2000" b="1" noProof="0" dirty="0">
                <a:latin typeface="+mj-lt"/>
              </a:rPr>
              <a:t>emphasize or avoid.</a:t>
            </a:r>
            <a:r>
              <a:rPr lang="en-US" sz="2000" noProof="0" dirty="0"/>
              <a:t> For example: “Emphasize installation guides and troubleshooting. Avoid using long paragraphs, jargon, or pseudonyms.“ </a:t>
            </a:r>
          </a:p>
        </p:txBody>
      </p:sp>
      <p:sp>
        <p:nvSpPr>
          <p:cNvPr id="6" name="Rectangle: Top Corners Rounded 5">
            <a:extLst>
              <a:ext uri="{FF2B5EF4-FFF2-40B4-BE49-F238E27FC236}">
                <a16:creationId xmlns:a16="http://schemas.microsoft.com/office/drawing/2014/main" id="{BB6D6D90-2D40-56ED-85A3-62FE92D5228B}"/>
              </a:ext>
              <a:ext uri="{C183D7F6-B498-43B3-948B-1728B52AA6E4}">
                <adec:decorative xmlns:adec="http://schemas.microsoft.com/office/drawing/2017/decorative" val="1"/>
              </a:ext>
            </a:extLst>
          </p:cNvPr>
          <p:cNvSpPr/>
          <p:nvPr/>
        </p:nvSpPr>
        <p:spPr>
          <a:xfrm rot="16200000">
            <a:off x="6445766" y="761439"/>
            <a:ext cx="4536926" cy="6985733"/>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7" name="Picture 6">
            <a:extLst>
              <a:ext uri="{FF2B5EF4-FFF2-40B4-BE49-F238E27FC236}">
                <a16:creationId xmlns:a16="http://schemas.microsoft.com/office/drawing/2014/main" id="{47EC2ECD-1D27-F855-6941-3EBC6AEDA715}"/>
              </a:ext>
            </a:extLst>
          </p:cNvPr>
          <p:cNvPicPr>
            <a:picLocks noChangeAspect="1"/>
          </p:cNvPicPr>
          <p:nvPr/>
        </p:nvPicPr>
        <p:blipFill>
          <a:blip r:embed="rId3"/>
          <a:stretch>
            <a:fillRect/>
          </a:stretch>
        </p:blipFill>
        <p:spPr>
          <a:xfrm>
            <a:off x="5403068" y="2070729"/>
            <a:ext cx="6630654" cy="4367152"/>
          </a:xfrm>
          <a:prstGeom prst="rect">
            <a:avLst/>
          </a:prstGeom>
        </p:spPr>
      </p:pic>
    </p:spTree>
    <p:extLst>
      <p:ext uri="{BB962C8B-B14F-4D97-AF65-F5344CB8AC3E}">
        <p14:creationId xmlns:p14="http://schemas.microsoft.com/office/powerpoint/2010/main" val="151906882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E89C1-ADC5-2D45-8E59-F9D7A49ACC8B}"/>
            </a:ext>
          </a:extLst>
        </p:cNvPr>
        <p:cNvGrpSpPr/>
        <p:nvPr/>
      </p:nvGrpSpPr>
      <p:grpSpPr>
        <a:xfrm>
          <a:off x="0" y="0"/>
          <a:ext cx="0" cy="0"/>
          <a:chOff x="0" y="0"/>
          <a:chExt cx="0" cy="0"/>
        </a:xfrm>
      </p:grpSpPr>
      <p:sp>
        <p:nvSpPr>
          <p:cNvPr id="16" name="Freeform: Shape 15">
            <a:extLst>
              <a:ext uri="{FF2B5EF4-FFF2-40B4-BE49-F238E27FC236}">
                <a16:creationId xmlns:a16="http://schemas.microsoft.com/office/drawing/2014/main" id="{7C4B640B-5546-9088-2A85-FB85739687E8}"/>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1EA65D70-6F9C-55E1-179D-5207F3EF027E}"/>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B5C32B38-E298-FDF4-BAD3-C7A3D6D717CB}"/>
              </a:ext>
            </a:extLst>
          </p:cNvPr>
          <p:cNvSpPr>
            <a:spLocks noGrp="1"/>
          </p:cNvSpPr>
          <p:nvPr>
            <p:ph type="title"/>
          </p:nvPr>
        </p:nvSpPr>
        <p:spPr>
          <a:xfrm>
            <a:off x="588263" y="457200"/>
            <a:ext cx="11018520" cy="492443"/>
          </a:xfrm>
        </p:spPr>
        <p:txBody>
          <a:bodyPr>
            <a:normAutofit/>
          </a:bodyPr>
          <a:lstStyle/>
          <a:p>
            <a:r>
              <a:rPr lang="en-US" noProof="0" dirty="0">
                <a:solidFill>
                  <a:schemeClr val="bg1"/>
                </a:solidFill>
                <a:ea typeface="+mj-ea"/>
                <a:cs typeface="+mj-cs"/>
              </a:rPr>
              <a:t>Step 3a: Define agent behavior</a:t>
            </a:r>
          </a:p>
        </p:txBody>
      </p:sp>
      <p:sp>
        <p:nvSpPr>
          <p:cNvPr id="5" name="Rectangle 4">
            <a:extLst>
              <a:ext uri="{FF2B5EF4-FFF2-40B4-BE49-F238E27FC236}">
                <a16:creationId xmlns:a16="http://schemas.microsoft.com/office/drawing/2014/main" id="{35A70EC0-0268-7949-FEB1-77C7F689BD18}"/>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0" name="Rectangle: Rounded Corners 9">
            <a:extLst>
              <a:ext uri="{FF2B5EF4-FFF2-40B4-BE49-F238E27FC236}">
                <a16:creationId xmlns:a16="http://schemas.microsoft.com/office/drawing/2014/main" id="{A726C9A3-A1C2-61C5-F966-3467B91FD56D}"/>
              </a:ext>
              <a:ext uri="{C183D7F6-B498-43B3-948B-1728B52AA6E4}">
                <adec:decorative xmlns:adec="http://schemas.microsoft.com/office/drawing/2017/decorative" val="1"/>
              </a:ext>
            </a:extLst>
          </p:cNvPr>
          <p:cNvSpPr>
            <a:spLocks/>
          </p:cNvSpPr>
          <p:nvPr/>
        </p:nvSpPr>
        <p:spPr>
          <a:xfrm>
            <a:off x="360615" y="1517374"/>
            <a:ext cx="4681838" cy="5005395"/>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5" name="TextBox 14">
            <a:extLst>
              <a:ext uri="{FF2B5EF4-FFF2-40B4-BE49-F238E27FC236}">
                <a16:creationId xmlns:a16="http://schemas.microsoft.com/office/drawing/2014/main" id="{CB43CDDA-DCDB-8D44-AEA3-8D149567828B}"/>
              </a:ext>
            </a:extLst>
          </p:cNvPr>
          <p:cNvSpPr txBox="1"/>
          <p:nvPr/>
        </p:nvSpPr>
        <p:spPr>
          <a:xfrm>
            <a:off x="588263" y="1857829"/>
            <a:ext cx="4201451" cy="1231106"/>
          </a:xfrm>
          <a:prstGeom prst="rect">
            <a:avLst/>
          </a:prstGeom>
          <a:noFill/>
        </p:spPr>
        <p:txBody>
          <a:bodyPr wrap="square" lIns="0" tIns="0" rIns="0" bIns="0" rtlCol="0">
            <a:spAutoFit/>
          </a:bodyPr>
          <a:lstStyle/>
          <a:p>
            <a:pPr marL="342900" indent="-342900" algn="l">
              <a:spcAft>
                <a:spcPts val="1400"/>
              </a:spcAft>
              <a:buFont typeface="Arial" panose="020B0604020202020204" pitchFamily="34" charset="0"/>
              <a:buChar char="•"/>
            </a:pPr>
            <a:r>
              <a:rPr lang="en-US" sz="2000" b="1" noProof="0" dirty="0">
                <a:latin typeface="+mj-lt"/>
              </a:rPr>
              <a:t>Define the tone </a:t>
            </a:r>
            <a:r>
              <a:rPr lang="en-US" sz="2000" noProof="0" dirty="0"/>
              <a:t>or communication style of your agent. Examples include formal, simple, and friendly. </a:t>
            </a:r>
          </a:p>
        </p:txBody>
      </p:sp>
      <p:sp>
        <p:nvSpPr>
          <p:cNvPr id="6" name="Rectangle: Top Corners Rounded 5">
            <a:extLst>
              <a:ext uri="{FF2B5EF4-FFF2-40B4-BE49-F238E27FC236}">
                <a16:creationId xmlns:a16="http://schemas.microsoft.com/office/drawing/2014/main" id="{CFBE483F-423E-CE81-90A8-00CA3498F46C}"/>
              </a:ext>
              <a:ext uri="{C183D7F6-B498-43B3-948B-1728B52AA6E4}">
                <adec:decorative xmlns:adec="http://schemas.microsoft.com/office/drawing/2017/decorative" val="1"/>
              </a:ext>
            </a:extLst>
          </p:cNvPr>
          <p:cNvSpPr/>
          <p:nvPr/>
        </p:nvSpPr>
        <p:spPr>
          <a:xfrm rot="16200000">
            <a:off x="6445766" y="761439"/>
            <a:ext cx="4536926" cy="6985733"/>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7" name="Picture 6">
            <a:extLst>
              <a:ext uri="{FF2B5EF4-FFF2-40B4-BE49-F238E27FC236}">
                <a16:creationId xmlns:a16="http://schemas.microsoft.com/office/drawing/2014/main" id="{F01B3110-B309-55D0-7226-5531DBF38DA2}"/>
              </a:ext>
            </a:extLst>
          </p:cNvPr>
          <p:cNvPicPr>
            <a:picLocks noChangeAspect="1"/>
          </p:cNvPicPr>
          <p:nvPr/>
        </p:nvPicPr>
        <p:blipFill>
          <a:blip r:embed="rId3"/>
          <a:stretch>
            <a:fillRect/>
          </a:stretch>
        </p:blipFill>
        <p:spPr>
          <a:xfrm>
            <a:off x="5422318" y="2100262"/>
            <a:ext cx="6581087" cy="4317040"/>
          </a:xfrm>
          <a:prstGeom prst="rect">
            <a:avLst/>
          </a:prstGeom>
        </p:spPr>
      </p:pic>
    </p:spTree>
    <p:extLst>
      <p:ext uri="{BB962C8B-B14F-4D97-AF65-F5344CB8AC3E}">
        <p14:creationId xmlns:p14="http://schemas.microsoft.com/office/powerpoint/2010/main" val="1793703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B04CF-166C-1E56-6B6F-EA84038F37BC}"/>
            </a:ext>
          </a:extLst>
        </p:cNvPr>
        <p:cNvGrpSpPr/>
        <p:nvPr/>
      </p:nvGrpSpPr>
      <p:grpSpPr>
        <a:xfrm>
          <a:off x="0" y="0"/>
          <a:ext cx="0" cy="0"/>
          <a:chOff x="0" y="0"/>
          <a:chExt cx="0" cy="0"/>
        </a:xfrm>
      </p:grpSpPr>
      <p:sp>
        <p:nvSpPr>
          <p:cNvPr id="12" name="Freeform: Shape 11">
            <a:extLst>
              <a:ext uri="{FF2B5EF4-FFF2-40B4-BE49-F238E27FC236}">
                <a16:creationId xmlns:a16="http://schemas.microsoft.com/office/drawing/2014/main" id="{EA68CF18-045A-7612-8B20-2D2C7873552E}"/>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739C7137-90E7-B302-8E80-F961A49337FB}"/>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79C3A6BA-5782-ECAF-63DC-AE3F7AB846E2}"/>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Step 4: Add additional customization</a:t>
            </a:r>
          </a:p>
        </p:txBody>
      </p:sp>
      <p:sp>
        <p:nvSpPr>
          <p:cNvPr id="5" name="Rectangle 4">
            <a:extLst>
              <a:ext uri="{FF2B5EF4-FFF2-40B4-BE49-F238E27FC236}">
                <a16:creationId xmlns:a16="http://schemas.microsoft.com/office/drawing/2014/main" id="{3F254B07-DA80-A27C-4445-07AC3D1F8864}"/>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0" name="Rectangle: Rounded Corners 9">
            <a:extLst>
              <a:ext uri="{FF2B5EF4-FFF2-40B4-BE49-F238E27FC236}">
                <a16:creationId xmlns:a16="http://schemas.microsoft.com/office/drawing/2014/main" id="{08959441-A9A9-2452-25DD-150546A99BFF}"/>
              </a:ext>
              <a:ext uri="{C183D7F6-B498-43B3-948B-1728B52AA6E4}">
                <adec:decorative xmlns:adec="http://schemas.microsoft.com/office/drawing/2017/decorative" val="1"/>
              </a:ext>
            </a:extLst>
          </p:cNvPr>
          <p:cNvSpPr>
            <a:spLocks/>
          </p:cNvSpPr>
          <p:nvPr/>
        </p:nvSpPr>
        <p:spPr>
          <a:xfrm>
            <a:off x="360615" y="1517374"/>
            <a:ext cx="4681838" cy="5005395"/>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5" name="TextBox 14">
            <a:extLst>
              <a:ext uri="{FF2B5EF4-FFF2-40B4-BE49-F238E27FC236}">
                <a16:creationId xmlns:a16="http://schemas.microsoft.com/office/drawing/2014/main" id="{7E0396EE-4954-7539-BB40-4D7C99D9839B}"/>
              </a:ext>
            </a:extLst>
          </p:cNvPr>
          <p:cNvSpPr txBox="1"/>
          <p:nvPr/>
        </p:nvSpPr>
        <p:spPr>
          <a:xfrm>
            <a:off x="588263" y="1857829"/>
            <a:ext cx="4201451" cy="3129062"/>
          </a:xfrm>
          <a:prstGeom prst="rect">
            <a:avLst/>
          </a:prstGeom>
          <a:noFill/>
        </p:spPr>
        <p:txBody>
          <a:bodyPr wrap="square" lIns="0" tIns="0" rIns="0" bIns="0" rtlCol="0">
            <a:spAutoFit/>
          </a:bodyPr>
          <a:lstStyle/>
          <a:p>
            <a:pPr marL="342900" indent="-342900" algn="l">
              <a:spcAft>
                <a:spcPts val="1400"/>
              </a:spcAft>
              <a:buFont typeface="Arial" panose="020B0604020202020204" pitchFamily="34" charset="0"/>
              <a:buChar char="•"/>
            </a:pPr>
            <a:r>
              <a:rPr lang="en-US" sz="2000" noProof="0" dirty="0"/>
              <a:t>Under the “Configure“ tab, </a:t>
            </a:r>
            <a:br>
              <a:rPr lang="en-US" sz="2000" noProof="0" dirty="0"/>
            </a:br>
            <a:r>
              <a:rPr lang="en-US" sz="2000" noProof="0" dirty="0"/>
              <a:t>review and add extra details to your agent. </a:t>
            </a:r>
          </a:p>
          <a:p>
            <a:pPr marL="342900" indent="-342900" algn="l">
              <a:spcAft>
                <a:spcPts val="1400"/>
              </a:spcAft>
              <a:buFont typeface="Arial" panose="020B0604020202020204" pitchFamily="34" charset="0"/>
              <a:buChar char="•"/>
            </a:pPr>
            <a:r>
              <a:rPr lang="en-US" sz="2000" noProof="0" dirty="0"/>
              <a:t>You have the option to change the name or icon of your agent. </a:t>
            </a:r>
          </a:p>
          <a:p>
            <a:pPr marL="342900" indent="-342900" algn="l">
              <a:spcAft>
                <a:spcPts val="1400"/>
              </a:spcAft>
              <a:buFont typeface="Arial" panose="020B0604020202020204" pitchFamily="34" charset="0"/>
              <a:buChar char="•"/>
            </a:pPr>
            <a:r>
              <a:rPr lang="en-US" sz="2000" noProof="0" dirty="0"/>
              <a:t>You can also review and update the instructions. The instructions are often the most important part of the agent definition.</a:t>
            </a:r>
          </a:p>
        </p:txBody>
      </p:sp>
      <p:sp>
        <p:nvSpPr>
          <p:cNvPr id="6" name="Rectangle: Top Corners Rounded 5">
            <a:extLst>
              <a:ext uri="{FF2B5EF4-FFF2-40B4-BE49-F238E27FC236}">
                <a16:creationId xmlns:a16="http://schemas.microsoft.com/office/drawing/2014/main" id="{25F55EA9-4539-F2DA-4DE9-951C7BACACC0}"/>
              </a:ext>
              <a:ext uri="{C183D7F6-B498-43B3-948B-1728B52AA6E4}">
                <adec:decorative xmlns:adec="http://schemas.microsoft.com/office/drawing/2017/decorative" val="1"/>
              </a:ext>
            </a:extLst>
          </p:cNvPr>
          <p:cNvSpPr/>
          <p:nvPr/>
        </p:nvSpPr>
        <p:spPr>
          <a:xfrm rot="16200000">
            <a:off x="6445766" y="761439"/>
            <a:ext cx="4536926" cy="6985733"/>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8" name="Picture 7">
            <a:extLst>
              <a:ext uri="{FF2B5EF4-FFF2-40B4-BE49-F238E27FC236}">
                <a16:creationId xmlns:a16="http://schemas.microsoft.com/office/drawing/2014/main" id="{DCDF8204-E51F-1DA3-F81B-77A0088961E6}"/>
              </a:ext>
            </a:extLst>
          </p:cNvPr>
          <p:cNvPicPr>
            <a:picLocks noChangeAspect="1"/>
          </p:cNvPicPr>
          <p:nvPr/>
        </p:nvPicPr>
        <p:blipFill>
          <a:blip r:embed="rId3"/>
          <a:stretch>
            <a:fillRect/>
          </a:stretch>
        </p:blipFill>
        <p:spPr>
          <a:xfrm>
            <a:off x="5396651" y="2122482"/>
            <a:ext cx="6606052" cy="4317141"/>
          </a:xfrm>
          <a:prstGeom prst="rect">
            <a:avLst/>
          </a:prstGeom>
        </p:spPr>
      </p:pic>
    </p:spTree>
    <p:extLst>
      <p:ext uri="{BB962C8B-B14F-4D97-AF65-F5344CB8AC3E}">
        <p14:creationId xmlns:p14="http://schemas.microsoft.com/office/powerpoint/2010/main" val="234839356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AA08E-0EBE-D881-1925-440EF9F6FA82}"/>
            </a:ext>
          </a:extLst>
        </p:cNvPr>
        <p:cNvGrpSpPr/>
        <p:nvPr/>
      </p:nvGrpSpPr>
      <p:grpSpPr>
        <a:xfrm>
          <a:off x="0" y="0"/>
          <a:ext cx="0" cy="0"/>
          <a:chOff x="0" y="0"/>
          <a:chExt cx="0" cy="0"/>
        </a:xfrm>
      </p:grpSpPr>
      <p:sp>
        <p:nvSpPr>
          <p:cNvPr id="12" name="Freeform: Shape 11">
            <a:extLst>
              <a:ext uri="{FF2B5EF4-FFF2-40B4-BE49-F238E27FC236}">
                <a16:creationId xmlns:a16="http://schemas.microsoft.com/office/drawing/2014/main" id="{033E5E95-FE90-D33D-4DB1-4246D933591C}"/>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5B018A52-B5A1-096C-7B65-1ABA0F28960C}"/>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81CC59F7-EDA6-07FE-93F7-02E8A4C44480}"/>
              </a:ext>
            </a:extLst>
          </p:cNvPr>
          <p:cNvSpPr>
            <a:spLocks noGrp="1"/>
          </p:cNvSpPr>
          <p:nvPr>
            <p:ph type="title"/>
          </p:nvPr>
        </p:nvSpPr>
        <p:spPr>
          <a:xfrm>
            <a:off x="588263" y="457200"/>
            <a:ext cx="11018520" cy="492443"/>
          </a:xfrm>
        </p:spPr>
        <p:txBody>
          <a:bodyPr>
            <a:normAutofit/>
          </a:bodyPr>
          <a:lstStyle/>
          <a:p>
            <a:r>
              <a:rPr lang="en-US" noProof="0" dirty="0">
                <a:solidFill>
                  <a:schemeClr val="bg1"/>
                </a:solidFill>
                <a:ea typeface="+mj-ea"/>
                <a:cs typeface="+mj-cs"/>
              </a:rPr>
              <a:t>Step 4a: Add additional customization</a:t>
            </a:r>
          </a:p>
        </p:txBody>
      </p:sp>
      <p:sp>
        <p:nvSpPr>
          <p:cNvPr id="5" name="Rectangle 4">
            <a:extLst>
              <a:ext uri="{FF2B5EF4-FFF2-40B4-BE49-F238E27FC236}">
                <a16:creationId xmlns:a16="http://schemas.microsoft.com/office/drawing/2014/main" id="{1F087D2F-9D95-03D0-77DF-9B7A560082E8}"/>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0" name="Rectangle: Rounded Corners 9">
            <a:extLst>
              <a:ext uri="{FF2B5EF4-FFF2-40B4-BE49-F238E27FC236}">
                <a16:creationId xmlns:a16="http://schemas.microsoft.com/office/drawing/2014/main" id="{F38EFA8D-DDBF-034A-A263-B218CCDCCE0D}"/>
              </a:ext>
              <a:ext uri="{C183D7F6-B498-43B3-948B-1728B52AA6E4}">
                <adec:decorative xmlns:adec="http://schemas.microsoft.com/office/drawing/2017/decorative" val="1"/>
              </a:ext>
            </a:extLst>
          </p:cNvPr>
          <p:cNvSpPr>
            <a:spLocks/>
          </p:cNvSpPr>
          <p:nvPr/>
        </p:nvSpPr>
        <p:spPr>
          <a:xfrm>
            <a:off x="360615" y="1517374"/>
            <a:ext cx="4681838" cy="5005395"/>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5" name="TextBox 14">
            <a:extLst>
              <a:ext uri="{FF2B5EF4-FFF2-40B4-BE49-F238E27FC236}">
                <a16:creationId xmlns:a16="http://schemas.microsoft.com/office/drawing/2014/main" id="{6FD94A6B-BADE-5CBB-0CE8-458B4F5FCB14}"/>
              </a:ext>
            </a:extLst>
          </p:cNvPr>
          <p:cNvSpPr txBox="1"/>
          <p:nvPr/>
        </p:nvSpPr>
        <p:spPr>
          <a:xfrm>
            <a:off x="588263" y="1857829"/>
            <a:ext cx="4201451" cy="3565079"/>
          </a:xfrm>
          <a:prstGeom prst="rect">
            <a:avLst/>
          </a:prstGeom>
          <a:noFill/>
        </p:spPr>
        <p:txBody>
          <a:bodyPr wrap="square" lIns="0" tIns="0" rIns="0" bIns="0" rtlCol="0">
            <a:spAutoFit/>
          </a:bodyPr>
          <a:lstStyle/>
          <a:p>
            <a:pPr marL="342900" indent="-342900" algn="l">
              <a:spcAft>
                <a:spcPts val="1400"/>
              </a:spcAft>
              <a:buFont typeface="Arial" panose="020B0604020202020204" pitchFamily="34" charset="0"/>
              <a:buChar char="•"/>
            </a:pPr>
            <a:r>
              <a:rPr lang="en-US" sz="2000" noProof="0" dirty="0"/>
              <a:t>You can specify knowledge sources and choose whether to limit to the agent to those sources</a:t>
            </a:r>
          </a:p>
          <a:p>
            <a:pPr marL="342900" indent="-342900" algn="l">
              <a:spcAft>
                <a:spcPts val="1400"/>
              </a:spcAft>
              <a:buFont typeface="Arial" panose="020B0604020202020204" pitchFamily="34" charset="0"/>
              <a:buChar char="•"/>
            </a:pPr>
            <a:r>
              <a:rPr lang="en-US" sz="2000" noProof="0" dirty="0"/>
              <a:t>You can enable features like the </a:t>
            </a:r>
            <a:r>
              <a:rPr lang="en-US" sz="2000" b="1" noProof="0" dirty="0">
                <a:latin typeface="+mj-lt"/>
              </a:rPr>
              <a:t>Document and chart creation </a:t>
            </a:r>
            <a:r>
              <a:rPr lang="en-US" sz="2000" noProof="0" dirty="0">
                <a:latin typeface="+mj-lt"/>
              </a:rPr>
              <a:t>and</a:t>
            </a:r>
            <a:r>
              <a:rPr lang="en-US" sz="2000" b="1" noProof="0" dirty="0">
                <a:latin typeface="+mj-lt"/>
              </a:rPr>
              <a:t> Coding </a:t>
            </a:r>
            <a:r>
              <a:rPr lang="en-US" sz="2000" noProof="0" dirty="0"/>
              <a:t>(where the agent will use Python to tackle complex tasks like data analysis) and </a:t>
            </a:r>
            <a:r>
              <a:rPr lang="en-US" sz="2000" b="1" noProof="0" dirty="0">
                <a:latin typeface="+mj-lt"/>
              </a:rPr>
              <a:t>Image creation </a:t>
            </a:r>
            <a:r>
              <a:rPr lang="en-US" sz="2000" noProof="0" dirty="0"/>
              <a:t>(where the agent will generate images or diagrams based on user prompts). </a:t>
            </a:r>
          </a:p>
        </p:txBody>
      </p:sp>
      <p:sp>
        <p:nvSpPr>
          <p:cNvPr id="6" name="Rectangle: Top Corners Rounded 5">
            <a:extLst>
              <a:ext uri="{FF2B5EF4-FFF2-40B4-BE49-F238E27FC236}">
                <a16:creationId xmlns:a16="http://schemas.microsoft.com/office/drawing/2014/main" id="{BDC368F3-6C0A-A0A8-E4BC-D1B268EB085A}"/>
              </a:ext>
              <a:ext uri="{C183D7F6-B498-43B3-948B-1728B52AA6E4}">
                <adec:decorative xmlns:adec="http://schemas.microsoft.com/office/drawing/2017/decorative" val="1"/>
              </a:ext>
            </a:extLst>
          </p:cNvPr>
          <p:cNvSpPr/>
          <p:nvPr/>
        </p:nvSpPr>
        <p:spPr>
          <a:xfrm rot="16200000">
            <a:off x="6445766" y="761439"/>
            <a:ext cx="4536926" cy="6985733"/>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11" name="Picture 10">
            <a:extLst>
              <a:ext uri="{FF2B5EF4-FFF2-40B4-BE49-F238E27FC236}">
                <a16:creationId xmlns:a16="http://schemas.microsoft.com/office/drawing/2014/main" id="{DE60E9E4-30EC-9474-A380-92AF3E212D02}"/>
              </a:ext>
            </a:extLst>
          </p:cNvPr>
          <p:cNvPicPr>
            <a:picLocks noChangeAspect="1"/>
          </p:cNvPicPr>
          <p:nvPr/>
        </p:nvPicPr>
        <p:blipFill>
          <a:blip r:embed="rId3"/>
          <a:stretch>
            <a:fillRect/>
          </a:stretch>
        </p:blipFill>
        <p:spPr>
          <a:xfrm>
            <a:off x="5393443" y="2078617"/>
            <a:ext cx="6676637" cy="4378750"/>
          </a:xfrm>
          <a:prstGeom prst="rect">
            <a:avLst/>
          </a:prstGeom>
        </p:spPr>
      </p:pic>
    </p:spTree>
    <p:extLst>
      <p:ext uri="{BB962C8B-B14F-4D97-AF65-F5344CB8AC3E}">
        <p14:creationId xmlns:p14="http://schemas.microsoft.com/office/powerpoint/2010/main" val="140674040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E00FA-E67A-8A1E-49B7-9CA6836B1831}"/>
            </a:ext>
          </a:extLst>
        </p:cNvPr>
        <p:cNvGrpSpPr/>
        <p:nvPr/>
      </p:nvGrpSpPr>
      <p:grpSpPr>
        <a:xfrm>
          <a:off x="0" y="0"/>
          <a:ext cx="0" cy="0"/>
          <a:chOff x="0" y="0"/>
          <a:chExt cx="0" cy="0"/>
        </a:xfrm>
      </p:grpSpPr>
      <p:sp>
        <p:nvSpPr>
          <p:cNvPr id="12" name="Freeform: Shape 11">
            <a:extLst>
              <a:ext uri="{FF2B5EF4-FFF2-40B4-BE49-F238E27FC236}">
                <a16:creationId xmlns:a16="http://schemas.microsoft.com/office/drawing/2014/main" id="{94F2FFE3-E76D-C12A-E018-EEE7ABC3EE6F}"/>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FD62D40C-05E2-9431-5E95-CA23D69BB1E9}"/>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6208EB9D-FC81-BA9D-4584-CF505F6C471A}"/>
              </a:ext>
            </a:extLst>
          </p:cNvPr>
          <p:cNvSpPr>
            <a:spLocks noGrp="1"/>
          </p:cNvSpPr>
          <p:nvPr>
            <p:ph type="title"/>
          </p:nvPr>
        </p:nvSpPr>
        <p:spPr>
          <a:xfrm>
            <a:off x="588263" y="457200"/>
            <a:ext cx="11018520" cy="492443"/>
          </a:xfrm>
        </p:spPr>
        <p:txBody>
          <a:bodyPr>
            <a:normAutofit/>
          </a:bodyPr>
          <a:lstStyle/>
          <a:p>
            <a:r>
              <a:rPr lang="en-US" noProof="0" dirty="0">
                <a:solidFill>
                  <a:schemeClr val="bg1"/>
                </a:solidFill>
                <a:ea typeface="+mj-ea"/>
                <a:cs typeface="+mj-cs"/>
              </a:rPr>
              <a:t>Step 4b: Add additional customization</a:t>
            </a:r>
          </a:p>
        </p:txBody>
      </p:sp>
      <p:sp>
        <p:nvSpPr>
          <p:cNvPr id="5" name="Rectangle 4">
            <a:extLst>
              <a:ext uri="{FF2B5EF4-FFF2-40B4-BE49-F238E27FC236}">
                <a16:creationId xmlns:a16="http://schemas.microsoft.com/office/drawing/2014/main" id="{9A8CDE5B-386B-BB39-5CF3-9A80141EF3A8}"/>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0" name="Rectangle: Rounded Corners 9">
            <a:extLst>
              <a:ext uri="{FF2B5EF4-FFF2-40B4-BE49-F238E27FC236}">
                <a16:creationId xmlns:a16="http://schemas.microsoft.com/office/drawing/2014/main" id="{E4C40B67-9FB7-77F6-CDBC-0B9956F2A944}"/>
              </a:ext>
              <a:ext uri="{C183D7F6-B498-43B3-948B-1728B52AA6E4}">
                <adec:decorative xmlns:adec="http://schemas.microsoft.com/office/drawing/2017/decorative" val="1"/>
              </a:ext>
            </a:extLst>
          </p:cNvPr>
          <p:cNvSpPr>
            <a:spLocks/>
          </p:cNvSpPr>
          <p:nvPr/>
        </p:nvSpPr>
        <p:spPr>
          <a:xfrm>
            <a:off x="360615" y="1517374"/>
            <a:ext cx="4681838" cy="5005395"/>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5" name="TextBox 14">
            <a:extLst>
              <a:ext uri="{FF2B5EF4-FFF2-40B4-BE49-F238E27FC236}">
                <a16:creationId xmlns:a16="http://schemas.microsoft.com/office/drawing/2014/main" id="{1BCD6524-5ED3-C219-0B48-362366DD0C7D}"/>
              </a:ext>
            </a:extLst>
          </p:cNvPr>
          <p:cNvSpPr txBox="1"/>
          <p:nvPr/>
        </p:nvSpPr>
        <p:spPr>
          <a:xfrm>
            <a:off x="588263" y="1857829"/>
            <a:ext cx="4201451" cy="1538883"/>
          </a:xfrm>
          <a:prstGeom prst="rect">
            <a:avLst/>
          </a:prstGeom>
          <a:noFill/>
        </p:spPr>
        <p:txBody>
          <a:bodyPr wrap="square" lIns="0" tIns="0" rIns="0" bIns="0" rtlCol="0">
            <a:spAutoFit/>
          </a:bodyPr>
          <a:lstStyle/>
          <a:p>
            <a:pPr marL="342900" indent="-342900" algn="l">
              <a:spcAft>
                <a:spcPts val="1400"/>
              </a:spcAft>
              <a:buFont typeface="Arial" panose="020B0604020202020204" pitchFamily="34" charset="0"/>
              <a:buChar char="•"/>
            </a:pPr>
            <a:r>
              <a:rPr lang="en-US" sz="2000" noProof="0" dirty="0"/>
              <a:t>You can also update the suggested prompts that Agent Builder created in the Describe phase. These prompts show up when someone opens the agent.</a:t>
            </a:r>
          </a:p>
        </p:txBody>
      </p:sp>
      <p:sp>
        <p:nvSpPr>
          <p:cNvPr id="6" name="Rectangle: Top Corners Rounded 5">
            <a:extLst>
              <a:ext uri="{FF2B5EF4-FFF2-40B4-BE49-F238E27FC236}">
                <a16:creationId xmlns:a16="http://schemas.microsoft.com/office/drawing/2014/main" id="{49E2A8AC-4C4C-0A36-2CE0-E6B86B011537}"/>
              </a:ext>
              <a:ext uri="{C183D7F6-B498-43B3-948B-1728B52AA6E4}">
                <adec:decorative xmlns:adec="http://schemas.microsoft.com/office/drawing/2017/decorative" val="1"/>
              </a:ext>
            </a:extLst>
          </p:cNvPr>
          <p:cNvSpPr/>
          <p:nvPr/>
        </p:nvSpPr>
        <p:spPr>
          <a:xfrm rot="16200000">
            <a:off x="6445766" y="761439"/>
            <a:ext cx="4536926" cy="6985733"/>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7" name="Picture 6">
            <a:extLst>
              <a:ext uri="{FF2B5EF4-FFF2-40B4-BE49-F238E27FC236}">
                <a16:creationId xmlns:a16="http://schemas.microsoft.com/office/drawing/2014/main" id="{D9AC7326-408D-4C4D-B9FF-6A96829E80E9}"/>
              </a:ext>
            </a:extLst>
          </p:cNvPr>
          <p:cNvPicPr>
            <a:picLocks noChangeAspect="1"/>
          </p:cNvPicPr>
          <p:nvPr/>
        </p:nvPicPr>
        <p:blipFill>
          <a:blip r:embed="rId3"/>
          <a:stretch>
            <a:fillRect/>
          </a:stretch>
        </p:blipFill>
        <p:spPr>
          <a:xfrm>
            <a:off x="5428649" y="2049850"/>
            <a:ext cx="6578903" cy="4396540"/>
          </a:xfrm>
          <a:prstGeom prst="rect">
            <a:avLst/>
          </a:prstGeom>
        </p:spPr>
      </p:pic>
    </p:spTree>
    <p:extLst>
      <p:ext uri="{BB962C8B-B14F-4D97-AF65-F5344CB8AC3E}">
        <p14:creationId xmlns:p14="http://schemas.microsoft.com/office/powerpoint/2010/main" val="330364343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91573-DD00-427D-F274-6C2FCBD74C30}"/>
            </a:ext>
          </a:extLst>
        </p:cNvPr>
        <p:cNvGrpSpPr/>
        <p:nvPr/>
      </p:nvGrpSpPr>
      <p:grpSpPr>
        <a:xfrm>
          <a:off x="0" y="0"/>
          <a:ext cx="0" cy="0"/>
          <a:chOff x="0" y="0"/>
          <a:chExt cx="0" cy="0"/>
        </a:xfrm>
      </p:grpSpPr>
      <p:sp>
        <p:nvSpPr>
          <p:cNvPr id="13" name="Freeform: Shape 12">
            <a:extLst>
              <a:ext uri="{FF2B5EF4-FFF2-40B4-BE49-F238E27FC236}">
                <a16:creationId xmlns:a16="http://schemas.microsoft.com/office/drawing/2014/main" id="{C10B7D12-4759-6844-9BDD-90B1813594F3}"/>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4BC06814-D862-D4BC-F5FA-B2E703751F94}"/>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FD30283F-D15D-B364-FA50-63FB4ED9A68D}"/>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Step 6: Publish your agent</a:t>
            </a:r>
          </a:p>
        </p:txBody>
      </p:sp>
      <p:sp>
        <p:nvSpPr>
          <p:cNvPr id="5" name="Rectangle 4">
            <a:extLst>
              <a:ext uri="{FF2B5EF4-FFF2-40B4-BE49-F238E27FC236}">
                <a16:creationId xmlns:a16="http://schemas.microsoft.com/office/drawing/2014/main" id="{6886D72D-6F9B-B386-E6E5-30A5E2D8E9E9}"/>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0" name="Rectangle: Rounded Corners 9">
            <a:extLst>
              <a:ext uri="{FF2B5EF4-FFF2-40B4-BE49-F238E27FC236}">
                <a16:creationId xmlns:a16="http://schemas.microsoft.com/office/drawing/2014/main" id="{A4A5E7EB-10F5-73B0-37F1-8A91835C4A5D}"/>
              </a:ext>
              <a:ext uri="{C183D7F6-B498-43B3-948B-1728B52AA6E4}">
                <adec:decorative xmlns:adec="http://schemas.microsoft.com/office/drawing/2017/decorative" val="1"/>
              </a:ext>
            </a:extLst>
          </p:cNvPr>
          <p:cNvSpPr>
            <a:spLocks/>
          </p:cNvSpPr>
          <p:nvPr/>
        </p:nvSpPr>
        <p:spPr>
          <a:xfrm>
            <a:off x="360615" y="1517374"/>
            <a:ext cx="4681838" cy="5005395"/>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5" name="TextBox 14">
            <a:extLst>
              <a:ext uri="{FF2B5EF4-FFF2-40B4-BE49-F238E27FC236}">
                <a16:creationId xmlns:a16="http://schemas.microsoft.com/office/drawing/2014/main" id="{D72E820D-0D9D-54FE-6E02-0C3CA03B40BC}"/>
              </a:ext>
            </a:extLst>
          </p:cNvPr>
          <p:cNvSpPr txBox="1"/>
          <p:nvPr/>
        </p:nvSpPr>
        <p:spPr>
          <a:xfrm>
            <a:off x="588263" y="1857829"/>
            <a:ext cx="4201451" cy="2026196"/>
          </a:xfrm>
          <a:prstGeom prst="rect">
            <a:avLst/>
          </a:prstGeom>
          <a:noFill/>
        </p:spPr>
        <p:txBody>
          <a:bodyPr wrap="square" lIns="0" tIns="0" rIns="0" bIns="0" rtlCol="0">
            <a:spAutoFit/>
          </a:bodyPr>
          <a:lstStyle/>
          <a:p>
            <a:pPr marL="342900" indent="-342900" algn="l">
              <a:spcAft>
                <a:spcPts val="1400"/>
              </a:spcAft>
              <a:buFont typeface="Arial" panose="020B0604020202020204" pitchFamily="34" charset="0"/>
              <a:buChar char="•"/>
            </a:pPr>
            <a:r>
              <a:rPr lang="en-US" sz="2000" noProof="0"/>
              <a:t>Before finalizing, you can </a:t>
            </a:r>
            <a:r>
              <a:rPr lang="en-US" sz="2000" b="1" noProof="0">
                <a:latin typeface="+mj-lt"/>
              </a:rPr>
              <a:t>test your agent</a:t>
            </a:r>
            <a:r>
              <a:rPr lang="en-US" sz="2000" b="1" noProof="0"/>
              <a:t> </a:t>
            </a:r>
            <a:r>
              <a:rPr lang="en-US" sz="2000" noProof="0"/>
              <a:t>to ensure it works as expected. </a:t>
            </a:r>
          </a:p>
          <a:p>
            <a:pPr marL="342900" indent="-342900" algn="l">
              <a:spcAft>
                <a:spcPts val="1400"/>
              </a:spcAft>
              <a:buFont typeface="Arial" panose="020B0604020202020204" pitchFamily="34" charset="0"/>
              <a:buChar char="•"/>
            </a:pPr>
            <a:r>
              <a:rPr lang="en-US" sz="2000" noProof="0"/>
              <a:t>Once everything looks good, simply hit </a:t>
            </a:r>
            <a:r>
              <a:rPr lang="en-US" sz="2000" b="1" noProof="0">
                <a:latin typeface="+mj-lt"/>
              </a:rPr>
              <a:t>“Create“ </a:t>
            </a:r>
            <a:r>
              <a:rPr lang="en-US" sz="2000" noProof="0"/>
              <a:t>to finish setting up your agent. </a:t>
            </a:r>
          </a:p>
        </p:txBody>
      </p:sp>
      <p:sp>
        <p:nvSpPr>
          <p:cNvPr id="6" name="Rectangle: Top Corners Rounded 5">
            <a:extLst>
              <a:ext uri="{FF2B5EF4-FFF2-40B4-BE49-F238E27FC236}">
                <a16:creationId xmlns:a16="http://schemas.microsoft.com/office/drawing/2014/main" id="{4279435F-4808-EC92-A310-9F84A773C760}"/>
              </a:ext>
              <a:ext uri="{C183D7F6-B498-43B3-948B-1728B52AA6E4}">
                <adec:decorative xmlns:adec="http://schemas.microsoft.com/office/drawing/2017/decorative" val="1"/>
              </a:ext>
            </a:extLst>
          </p:cNvPr>
          <p:cNvSpPr/>
          <p:nvPr/>
        </p:nvSpPr>
        <p:spPr>
          <a:xfrm rot="16200000">
            <a:off x="6445766" y="761439"/>
            <a:ext cx="4536926" cy="6985733"/>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7" name="Picture 6">
            <a:extLst>
              <a:ext uri="{FF2B5EF4-FFF2-40B4-BE49-F238E27FC236}">
                <a16:creationId xmlns:a16="http://schemas.microsoft.com/office/drawing/2014/main" id="{589E8F98-845F-38F8-5CE7-857E3A6243F9}"/>
              </a:ext>
            </a:extLst>
          </p:cNvPr>
          <p:cNvPicPr>
            <a:picLocks noChangeAspect="1"/>
          </p:cNvPicPr>
          <p:nvPr/>
        </p:nvPicPr>
        <p:blipFill>
          <a:blip r:embed="rId3"/>
          <a:stretch>
            <a:fillRect/>
          </a:stretch>
        </p:blipFill>
        <p:spPr>
          <a:xfrm>
            <a:off x="5465977" y="2066707"/>
            <a:ext cx="6496503" cy="4375196"/>
          </a:xfrm>
          <a:prstGeom prst="rect">
            <a:avLst/>
          </a:prstGeom>
        </p:spPr>
      </p:pic>
    </p:spTree>
    <p:extLst>
      <p:ext uri="{BB962C8B-B14F-4D97-AF65-F5344CB8AC3E}">
        <p14:creationId xmlns:p14="http://schemas.microsoft.com/office/powerpoint/2010/main" val="417774824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27C4D-4525-447A-F2E3-F9F32A6F1D38}"/>
            </a:ext>
          </a:extLst>
        </p:cNvPr>
        <p:cNvGrpSpPr/>
        <p:nvPr/>
      </p:nvGrpSpPr>
      <p:grpSpPr>
        <a:xfrm>
          <a:off x="0" y="0"/>
          <a:ext cx="0" cy="0"/>
          <a:chOff x="0" y="0"/>
          <a:chExt cx="0" cy="0"/>
        </a:xfrm>
      </p:grpSpPr>
      <p:sp>
        <p:nvSpPr>
          <p:cNvPr id="16" name="Freeform: Shape 15">
            <a:extLst>
              <a:ext uri="{FF2B5EF4-FFF2-40B4-BE49-F238E27FC236}">
                <a16:creationId xmlns:a16="http://schemas.microsoft.com/office/drawing/2014/main" id="{051A7596-2811-0D13-16E4-77E106971D05}"/>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5676C216-5F36-BB07-30D5-F43211EE4FEA}"/>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8D550925-0B3A-EA07-8215-D97B78F78650}"/>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Step 7: Share your agent</a:t>
            </a:r>
          </a:p>
        </p:txBody>
      </p:sp>
      <p:sp>
        <p:nvSpPr>
          <p:cNvPr id="5" name="Rectangle 4">
            <a:extLst>
              <a:ext uri="{FF2B5EF4-FFF2-40B4-BE49-F238E27FC236}">
                <a16:creationId xmlns:a16="http://schemas.microsoft.com/office/drawing/2014/main" id="{D727A76D-B4CB-D3E3-9491-7DC45EB07BA7}"/>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0" name="Rectangle: Rounded Corners 9">
            <a:extLst>
              <a:ext uri="{FF2B5EF4-FFF2-40B4-BE49-F238E27FC236}">
                <a16:creationId xmlns:a16="http://schemas.microsoft.com/office/drawing/2014/main" id="{A5A96F49-ADE6-16B8-CA66-38899EA25AB4}"/>
              </a:ext>
              <a:ext uri="{C183D7F6-B498-43B3-948B-1728B52AA6E4}">
                <adec:decorative xmlns:adec="http://schemas.microsoft.com/office/drawing/2017/decorative" val="1"/>
              </a:ext>
            </a:extLst>
          </p:cNvPr>
          <p:cNvSpPr>
            <a:spLocks/>
          </p:cNvSpPr>
          <p:nvPr/>
        </p:nvSpPr>
        <p:spPr>
          <a:xfrm>
            <a:off x="360615" y="1517374"/>
            <a:ext cx="4681838" cy="5005395"/>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5" name="TextBox 14">
            <a:extLst>
              <a:ext uri="{FF2B5EF4-FFF2-40B4-BE49-F238E27FC236}">
                <a16:creationId xmlns:a16="http://schemas.microsoft.com/office/drawing/2014/main" id="{44F636B3-2F4E-48F4-6578-905F34B24B79}"/>
              </a:ext>
            </a:extLst>
          </p:cNvPr>
          <p:cNvSpPr txBox="1"/>
          <p:nvPr/>
        </p:nvSpPr>
        <p:spPr>
          <a:xfrm>
            <a:off x="588263" y="1857829"/>
            <a:ext cx="4201451" cy="2821285"/>
          </a:xfrm>
          <a:prstGeom prst="rect">
            <a:avLst/>
          </a:prstGeom>
          <a:noFill/>
        </p:spPr>
        <p:txBody>
          <a:bodyPr wrap="square" lIns="0" tIns="0" rIns="0" bIns="0" rtlCol="0">
            <a:spAutoFit/>
          </a:bodyPr>
          <a:lstStyle/>
          <a:p>
            <a:pPr marL="342900" indent="-342900" algn="l">
              <a:spcAft>
                <a:spcPts val="1400"/>
              </a:spcAft>
              <a:buFont typeface="Arial" panose="020B0604020202020204" pitchFamily="34" charset="0"/>
              <a:buChar char="•"/>
            </a:pPr>
            <a:r>
              <a:rPr lang="en-US" sz="2000" noProof="0" dirty="0"/>
              <a:t>Once created, you can share your agent with others. </a:t>
            </a:r>
          </a:p>
          <a:p>
            <a:pPr marL="342900" indent="-342900" algn="l">
              <a:spcAft>
                <a:spcPts val="1400"/>
              </a:spcAft>
              <a:buFont typeface="Arial" panose="020B0604020202020204" pitchFamily="34" charset="0"/>
              <a:buChar char="•"/>
            </a:pPr>
            <a:r>
              <a:rPr lang="en-US" sz="2000" noProof="0" dirty="0"/>
              <a:t>Click </a:t>
            </a:r>
            <a:r>
              <a:rPr lang="en-US" sz="2000" b="1" noProof="0" dirty="0">
                <a:latin typeface="+mj-lt"/>
              </a:rPr>
              <a:t>“Share” </a:t>
            </a:r>
            <a:r>
              <a:rPr lang="en-US" sz="2000" noProof="0" dirty="0"/>
              <a:t>to update who can access </a:t>
            </a:r>
            <a:br>
              <a:rPr lang="en-US" sz="2000" noProof="0" dirty="0"/>
            </a:br>
            <a:r>
              <a:rPr lang="en-US" sz="2000" noProof="0" dirty="0"/>
              <a:t>the agent. </a:t>
            </a:r>
          </a:p>
          <a:p>
            <a:pPr marL="342900" indent="-342900" algn="l">
              <a:spcAft>
                <a:spcPts val="1400"/>
              </a:spcAft>
              <a:buFont typeface="Arial" panose="020B0604020202020204" pitchFamily="34" charset="0"/>
              <a:buChar char="•"/>
            </a:pPr>
            <a:r>
              <a:rPr lang="en-US" sz="2000" noProof="0" dirty="0"/>
              <a:t>You can share your agent with specific users or groups, or even with an entire organization. </a:t>
            </a:r>
          </a:p>
        </p:txBody>
      </p:sp>
      <p:sp>
        <p:nvSpPr>
          <p:cNvPr id="14" name="Rectangle: Top Corners Rounded 13">
            <a:extLst>
              <a:ext uri="{FF2B5EF4-FFF2-40B4-BE49-F238E27FC236}">
                <a16:creationId xmlns:a16="http://schemas.microsoft.com/office/drawing/2014/main" id="{66842C4A-2454-C006-8E24-B83CC877F40D}"/>
              </a:ext>
              <a:ext uri="{C183D7F6-B498-43B3-948B-1728B52AA6E4}">
                <adec:decorative xmlns:adec="http://schemas.microsoft.com/office/drawing/2017/decorative" val="1"/>
              </a:ext>
            </a:extLst>
          </p:cNvPr>
          <p:cNvSpPr/>
          <p:nvPr/>
        </p:nvSpPr>
        <p:spPr>
          <a:xfrm rot="16200000">
            <a:off x="6445766" y="761439"/>
            <a:ext cx="4536926" cy="6985733"/>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6" name="Picture 5">
            <a:extLst>
              <a:ext uri="{FF2B5EF4-FFF2-40B4-BE49-F238E27FC236}">
                <a16:creationId xmlns:a16="http://schemas.microsoft.com/office/drawing/2014/main" id="{683994FA-F45E-4B0E-E8BF-E20DC988289D}"/>
              </a:ext>
            </a:extLst>
          </p:cNvPr>
          <p:cNvPicPr>
            <a:picLocks noChangeAspect="1"/>
          </p:cNvPicPr>
          <p:nvPr/>
        </p:nvPicPr>
        <p:blipFill>
          <a:blip r:embed="rId3"/>
          <a:stretch>
            <a:fillRect/>
          </a:stretch>
        </p:blipFill>
        <p:spPr>
          <a:xfrm>
            <a:off x="5451193" y="2117117"/>
            <a:ext cx="6540050" cy="4292305"/>
          </a:xfrm>
          <a:prstGeom prst="rect">
            <a:avLst/>
          </a:prstGeom>
        </p:spPr>
      </p:pic>
    </p:spTree>
    <p:extLst>
      <p:ext uri="{BB962C8B-B14F-4D97-AF65-F5344CB8AC3E}">
        <p14:creationId xmlns:p14="http://schemas.microsoft.com/office/powerpoint/2010/main" val="286426030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989251-49BF-143B-CC48-F95711E4A26C}"/>
              </a:ext>
            </a:extLst>
          </p:cNvPr>
          <p:cNvSpPr>
            <a:spLocks noGrp="1"/>
          </p:cNvSpPr>
          <p:nvPr>
            <p:ph type="title"/>
          </p:nvPr>
        </p:nvSpPr>
        <p:spPr>
          <a:xfrm>
            <a:off x="588264" y="3243302"/>
            <a:ext cx="4733036" cy="1107996"/>
          </a:xfrm>
        </p:spPr>
        <p:txBody>
          <a:bodyPr/>
          <a:lstStyle/>
          <a:p>
            <a:r>
              <a:rPr lang="en-US" noProof="0"/>
              <a:t>Agent use cases for</a:t>
            </a:r>
            <a:br>
              <a:rPr lang="en-US" noProof="0"/>
            </a:br>
            <a:r>
              <a:rPr lang="en-US" noProof="0">
                <a:gradFill>
                  <a:gsLst>
                    <a:gs pos="35000">
                      <a:srgbClr val="0078D4"/>
                    </a:gs>
                    <a:gs pos="0">
                      <a:srgbClr val="C03BC4"/>
                    </a:gs>
                  </a:gsLst>
                  <a:path path="circle">
                    <a:fillToRect l="100000" t="100000"/>
                  </a:path>
                </a:gradFill>
              </a:rPr>
              <a:t>All roles</a:t>
            </a:r>
          </a:p>
        </p:txBody>
      </p:sp>
      <p:pic>
        <p:nvPicPr>
          <p:cNvPr id="6" name="Picture 5" descr="Microsoft Copilot logo">
            <a:extLst>
              <a:ext uri="{FF2B5EF4-FFF2-40B4-BE49-F238E27FC236}">
                <a16:creationId xmlns:a16="http://schemas.microsoft.com/office/drawing/2014/main" id="{9993DC62-4060-2762-A3B2-8A5A3417E38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5165" y="1881533"/>
            <a:ext cx="1166467" cy="1166467"/>
          </a:xfrm>
          <a:prstGeom prst="rect">
            <a:avLst/>
          </a:prstGeom>
        </p:spPr>
      </p:pic>
      <p:pic>
        <p:nvPicPr>
          <p:cNvPr id="2" name="Picture 1" descr="Image of a woman working on a computer">
            <a:extLst>
              <a:ext uri="{FF2B5EF4-FFF2-40B4-BE49-F238E27FC236}">
                <a16:creationId xmlns:a16="http://schemas.microsoft.com/office/drawing/2014/main" id="{4035835D-1824-BE68-07FE-027A8BD472E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42050" y="895349"/>
            <a:ext cx="5086351" cy="5086351"/>
          </a:xfrm>
          <a:prstGeom prst="roundRect">
            <a:avLst>
              <a:gd name="adj" fmla="val 4674"/>
            </a:avLst>
          </a:prstGeom>
          <a:ln w="12700">
            <a:solidFill>
              <a:schemeClr val="bg1"/>
            </a:solidFill>
          </a:ln>
          <a:effectLst>
            <a:outerShdw blurRad="127000" dist="127000" dir="2700000" algn="tl" rotWithShape="0">
              <a:prstClr val="black">
                <a:alpha val="15000"/>
              </a:prstClr>
            </a:outerShdw>
          </a:effectLst>
        </p:spPr>
      </p:pic>
    </p:spTree>
    <p:extLst>
      <p:ext uri="{BB962C8B-B14F-4D97-AF65-F5344CB8AC3E}">
        <p14:creationId xmlns:p14="http://schemas.microsoft.com/office/powerpoint/2010/main" val="69107581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F6FF4-775A-E04A-0E95-931F8E935765}"/>
            </a:ext>
          </a:extLst>
        </p:cNvPr>
        <p:cNvGrpSpPr/>
        <p:nvPr/>
      </p:nvGrpSpPr>
      <p:grpSpPr>
        <a:xfrm>
          <a:off x="0" y="0"/>
          <a:ext cx="0" cy="0"/>
          <a:chOff x="0" y="0"/>
          <a:chExt cx="0" cy="0"/>
        </a:xfrm>
      </p:grpSpPr>
      <p:sp>
        <p:nvSpPr>
          <p:cNvPr id="19" name="Freeform: Shape 18">
            <a:extLst>
              <a:ext uri="{FF2B5EF4-FFF2-40B4-BE49-F238E27FC236}">
                <a16:creationId xmlns:a16="http://schemas.microsoft.com/office/drawing/2014/main" id="{48F3AC60-E760-671C-8D7F-E69C6DC66E16}"/>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D7BD0B21-7E9E-71AE-FBB7-DD626BC6FD16}"/>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 name="Rectangle 4">
            <a:extLst>
              <a:ext uri="{FF2B5EF4-FFF2-40B4-BE49-F238E27FC236}">
                <a16:creationId xmlns:a16="http://schemas.microsoft.com/office/drawing/2014/main" id="{ABAE6FDD-A1A2-3DA7-B737-DBD9B89B77DB}"/>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0BFBC450-1266-CDB7-81E7-B39ACEFAC56F}"/>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Team SharePoint Navigator </a:t>
            </a:r>
          </a:p>
        </p:txBody>
      </p:sp>
      <p:sp>
        <p:nvSpPr>
          <p:cNvPr id="13" name="Rectangle 12">
            <a:extLst>
              <a:ext uri="{FF2B5EF4-FFF2-40B4-BE49-F238E27FC236}">
                <a16:creationId xmlns:a16="http://schemas.microsoft.com/office/drawing/2014/main" id="{F4E73092-4476-CD83-8510-A043A6315ACB}"/>
              </a:ext>
            </a:extLst>
          </p:cNvPr>
          <p:cNvSpPr/>
          <p:nvPr/>
        </p:nvSpPr>
        <p:spPr>
          <a:xfrm>
            <a:off x="0" y="1301068"/>
            <a:ext cx="12192000" cy="830997"/>
          </a:xfrm>
          <a:prstGeom prst="rect">
            <a:avLst/>
          </a:prstGeom>
          <a:solidFill>
            <a:srgbClr val="F0ECF8"/>
          </a:solidFill>
          <a:ln>
            <a:noFill/>
          </a:ln>
        </p:spPr>
        <p:style>
          <a:lnRef idx="2">
            <a:schemeClr val="accent1">
              <a:shade val="15000"/>
            </a:schemeClr>
          </a:lnRef>
          <a:fillRef idx="1">
            <a:schemeClr val="accent1"/>
          </a:fillRef>
          <a:effectRef idx="0">
            <a:schemeClr val="accent1"/>
          </a:effectRef>
          <a:fontRef idx="minor">
            <a:schemeClr val="lt1"/>
          </a:fontRef>
        </p:style>
        <p:txBody>
          <a:bodyPr lIns="594360" tIns="45720" rIns="594360" bIns="45720" rtlCol="0" anchor="ctr"/>
          <a:lstStyle/>
          <a:p>
            <a:pPr marL="0" marR="0" lvl="2" indent="0" algn="l" defTabSz="457200" rtl="0" eaLnBrk="1" fontAlgn="auto" latinLnBrk="0" hangingPunct="1">
              <a:lnSpc>
                <a:spcPct val="100000"/>
              </a:lnSpc>
              <a:spcBef>
                <a:spcPts val="600"/>
              </a:spcBef>
              <a:spcAft>
                <a:spcPts val="0"/>
              </a:spcAft>
              <a:buClrTx/>
              <a:buSzPct val="90000"/>
              <a:buFontTx/>
              <a:buNone/>
              <a:tabLst/>
              <a:defRPr/>
            </a:pPr>
            <a:r>
              <a:rPr lang="en-US" sz="1200" b="0" i="0" noProof="0">
                <a:solidFill>
                  <a:schemeClr val="tx1"/>
                </a:solidFill>
                <a:effectLst/>
              </a:rPr>
              <a:t>A </a:t>
            </a:r>
            <a:r>
              <a:rPr lang="en-US" sz="1200" noProof="0">
                <a:solidFill>
                  <a:schemeClr val="tx1"/>
                </a:solidFill>
              </a:rPr>
              <a:t>Team SharePoint Navigator agent can help </a:t>
            </a:r>
            <a:r>
              <a:rPr lang="en-US" sz="1200" b="0" i="0" noProof="0">
                <a:solidFill>
                  <a:schemeClr val="tx1"/>
                </a:solidFill>
                <a:effectLst/>
              </a:rPr>
              <a:t>users navigate their organization's SharePoint site, provide quick access to documentation and recent updates. </a:t>
            </a:r>
            <a:br>
              <a:rPr lang="en-US" sz="1200" b="0" i="0" noProof="0">
                <a:solidFill>
                  <a:schemeClr val="tx1"/>
                </a:solidFill>
                <a:effectLst/>
              </a:rPr>
            </a:br>
            <a:r>
              <a:rPr lang="en-US" sz="1200" b="0" i="0" noProof="0">
                <a:solidFill>
                  <a:schemeClr val="tx1"/>
                </a:solidFill>
                <a:effectLst/>
              </a:rPr>
              <a:t>By leveraging this agent, users can be more efficient in their daily tasks, stay informed about team activities, and easily find the resources they need to collaborate effectively. Users can share this agent with their organization in Teams and ask it questions right in </a:t>
            </a:r>
            <a:r>
              <a:rPr lang="en-US" sz="1200" noProof="0">
                <a:solidFill>
                  <a:schemeClr val="tx1"/>
                </a:solidFill>
              </a:rPr>
              <a:t>their </a:t>
            </a:r>
            <a:r>
              <a:rPr lang="en-US" sz="1200" b="0" i="0" noProof="0">
                <a:solidFill>
                  <a:schemeClr val="tx1"/>
                </a:solidFill>
                <a:effectLst/>
              </a:rPr>
              <a:t>team chat.</a:t>
            </a:r>
            <a:endParaRPr kumimoji="0" lang="en-US" sz="1200" b="0" i="0" u="none" strike="noStrike" kern="1200" cap="none" spc="0" normalizeH="0" baseline="0" noProof="0">
              <a:ln>
                <a:noFill/>
              </a:ln>
              <a:solidFill>
                <a:schemeClr val="tx1"/>
              </a:solidFill>
              <a:effectLst/>
              <a:uLnTx/>
              <a:uFillTx/>
              <a:ea typeface="+mn-ea"/>
              <a:cs typeface="+mn-cs"/>
            </a:endParaRPr>
          </a:p>
        </p:txBody>
      </p:sp>
      <p:sp>
        <p:nvSpPr>
          <p:cNvPr id="11" name="Rectangle: Top Corners Rounded 10">
            <a:extLst>
              <a:ext uri="{FF2B5EF4-FFF2-40B4-BE49-F238E27FC236}">
                <a16:creationId xmlns:a16="http://schemas.microsoft.com/office/drawing/2014/main" id="{5C733C16-8E9A-9B74-6B62-6FB803E0A9BE}"/>
              </a:ext>
              <a:ext uri="{C183D7F6-B498-43B3-948B-1728B52AA6E4}">
                <adec:decorative xmlns:adec="http://schemas.microsoft.com/office/drawing/2017/decorative" val="1"/>
              </a:ext>
            </a:extLst>
          </p:cNvPr>
          <p:cNvSpPr/>
          <p:nvPr/>
        </p:nvSpPr>
        <p:spPr>
          <a:xfrm rot="16200000">
            <a:off x="7630815" y="1946493"/>
            <a:ext cx="4057337" cy="5095214"/>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5" name="Rectangle: Rounded Corners 14">
            <a:extLst>
              <a:ext uri="{FF2B5EF4-FFF2-40B4-BE49-F238E27FC236}">
                <a16:creationId xmlns:a16="http://schemas.microsoft.com/office/drawing/2014/main" id="{AD32C933-3427-926F-BD1E-AEF5BCD1977A}"/>
              </a:ext>
              <a:ext uri="{C183D7F6-B498-43B3-948B-1728B52AA6E4}">
                <adec:decorative xmlns:adec="http://schemas.microsoft.com/office/drawing/2017/decorative" val="1"/>
              </a:ext>
            </a:extLst>
          </p:cNvPr>
          <p:cNvSpPr>
            <a:spLocks/>
          </p:cNvSpPr>
          <p:nvPr/>
        </p:nvSpPr>
        <p:spPr>
          <a:xfrm>
            <a:off x="360615" y="2220291"/>
            <a:ext cx="6560885" cy="4538718"/>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4" name="TextBox 13">
            <a:extLst>
              <a:ext uri="{FF2B5EF4-FFF2-40B4-BE49-F238E27FC236}">
                <a16:creationId xmlns:a16="http://schemas.microsoft.com/office/drawing/2014/main" id="{1C06E5F2-A6DC-4D6E-F4D9-5BC3F531E02D}"/>
              </a:ext>
            </a:extLst>
          </p:cNvPr>
          <p:cNvSpPr txBox="1"/>
          <p:nvPr/>
        </p:nvSpPr>
        <p:spPr>
          <a:xfrm>
            <a:off x="588262" y="2337008"/>
            <a:ext cx="6145913" cy="4001095"/>
          </a:xfrm>
          <a:prstGeom prst="rect">
            <a:avLst/>
          </a:prstGeom>
          <a:noFill/>
        </p:spPr>
        <p:txBody>
          <a:bodyPr wrap="square" lIns="0" tIns="0" rIns="0" bIns="0" rtlCol="0" anchor="t">
            <a:spAutoFit/>
          </a:bodyPr>
          <a:lstStyle/>
          <a:p>
            <a:pPr marR="0" lvl="0" indent="0" fontAlgn="auto">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description/What would you like it to make: </a:t>
            </a:r>
            <a:r>
              <a:rPr lang="en-US" sz="1100" i="1" kern="100" noProof="0">
                <a:solidFill>
                  <a:srgbClr val="091F2C"/>
                </a:solidFill>
                <a:latin typeface="Segoe Sans Display"/>
              </a:rPr>
              <a:t>You're a team SharePoint Navigator Agent. Please help me navigate my team's SharePoint site with all of our documentation within for our product. You are happy to help me and other users retrieve documentation and latest updates within the SharePoint. Also, you can help answer questions around what pieces of content we already have and also what you see as beneficial to our business.</a:t>
            </a: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Naming confirmation: </a:t>
            </a:r>
            <a:r>
              <a:rPr lang="en-US" sz="1100" i="1" kern="100" noProof="0">
                <a:solidFill>
                  <a:srgbClr val="091F2C"/>
                </a:solidFill>
                <a:latin typeface="Segoe Sans Display"/>
              </a:rPr>
              <a:t>SharePoint Navigator Agent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To be emphasized/avoided: </a:t>
            </a:r>
            <a:r>
              <a:rPr lang="en-US" sz="1100" i="1" kern="100" noProof="0">
                <a:solidFill>
                  <a:srgbClr val="091F2C"/>
                </a:solidFill>
                <a:latin typeface="Segoe Sans Display"/>
              </a:rPr>
              <a:t>Please be clear and concise and avoid long answers. Where possible, refer primarily to the knowledge shared with you. If you don't know the answer, please refer them to explore the SharePoint site themselves.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How to communicate: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Friendly and professional</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8661C5"/>
                </a:solidFill>
                <a:effectLst/>
                <a:uLnTx/>
                <a:uFillTx/>
                <a:latin typeface="Segoe Sans Display Semibold"/>
                <a:ea typeface="+mn-ea"/>
                <a:cs typeface="+mn-cs"/>
              </a:rPr>
              <a:t>Move to configure</a:t>
            </a: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Starter prompts: </a:t>
            </a:r>
            <a:r>
              <a:rPr lang="en-US" sz="1100" i="1" noProof="0">
                <a:solidFill>
                  <a:srgbClr val="091F2C"/>
                </a:solidFill>
                <a:latin typeface="Segoe Sans Display"/>
              </a:rPr>
              <a:t>Change to desired questions</a:t>
            </a:r>
            <a:endParaRPr lang="en-US" sz="1100" i="1" noProof="0">
              <a:solidFill>
                <a:srgbClr val="091F2C"/>
              </a:solidFill>
              <a:latin typeface="Segoe Sans Display"/>
              <a:cs typeface="Segoe Sans Display"/>
            </a:endParaRP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Knowledge: </a:t>
            </a:r>
            <a:r>
              <a:rPr lang="en-US" sz="1100" i="1" kern="100" noProof="0">
                <a:solidFill>
                  <a:srgbClr val="091F2C"/>
                </a:solidFill>
                <a:latin typeface="Segoe Sans Display"/>
              </a:rPr>
              <a:t>Use an existing SharePoint site for your team or create a site and add your team’s latest documentation.</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questions to ask: </a:t>
            </a:r>
          </a:p>
          <a:p>
            <a:pPr marL="171450" marR="0" lvl="0" indent="-123825" fontAlgn="auto">
              <a:lnSpc>
                <a:spcPct val="100000"/>
              </a:lnSpc>
              <a:spcAft>
                <a:spcPts val="0"/>
              </a:spcAft>
              <a:buClrTx/>
              <a:buSzTx/>
              <a:buFont typeface="Arial" panose="020B0604020202020204" pitchFamily="34" charset="0"/>
              <a:buChar char="•"/>
              <a:tabLst/>
              <a:defRPr/>
            </a:pPr>
            <a:r>
              <a:rPr lang="en-US" sz="1000" i="1" kern="100" noProof="0">
                <a:solidFill>
                  <a:srgbClr val="091F2C"/>
                </a:solidFill>
                <a:latin typeface="Segoe Sans Display"/>
              </a:rPr>
              <a:t>What is our latest pitch deck?</a:t>
            </a:r>
          </a:p>
          <a:p>
            <a:pPr marL="171450" marR="0" lvl="0" indent="-123825" fontAlgn="auto">
              <a:lnSpc>
                <a:spcPct val="100000"/>
              </a:lnSpc>
              <a:spcAft>
                <a:spcPts val="0"/>
              </a:spcAft>
              <a:buClrTx/>
              <a:buSzTx/>
              <a:buFont typeface="Arial" panose="020B0604020202020204" pitchFamily="34" charset="0"/>
              <a:buChar char="•"/>
              <a:tabLst/>
              <a:defRPr/>
            </a:pPr>
            <a:r>
              <a:rPr lang="en-US" sz="1000" i="1" kern="100" noProof="0">
                <a:solidFill>
                  <a:srgbClr val="091F2C"/>
                </a:solidFill>
                <a:latin typeface="Segoe Sans Display"/>
              </a:rPr>
              <a:t>Give me the link to our messaging document?</a:t>
            </a:r>
          </a:p>
          <a:p>
            <a:pPr marL="171450" marR="0" lvl="0" indent="-123825" fontAlgn="auto">
              <a:lnSpc>
                <a:spcPct val="100000"/>
              </a:lnSpc>
              <a:spcAft>
                <a:spcPts val="0"/>
              </a:spcAft>
              <a:buClrTx/>
              <a:buSzTx/>
              <a:buFont typeface="Arial" panose="020B0604020202020204" pitchFamily="34" charset="0"/>
              <a:buChar char="•"/>
              <a:tabLst/>
              <a:defRPr/>
            </a:pPr>
            <a:r>
              <a:rPr lang="en-US" sz="1000" i="1" kern="100" noProof="0">
                <a:solidFill>
                  <a:srgbClr val="091F2C"/>
                </a:solidFill>
                <a:latin typeface="Segoe Sans Display"/>
              </a:rPr>
              <a:t>Can you provide a summary of the key documents related to our product?</a:t>
            </a:r>
          </a:p>
          <a:p>
            <a:pPr marL="171450" marR="0" lvl="0" indent="-123825" fontAlgn="auto">
              <a:lnSpc>
                <a:spcPct val="100000"/>
              </a:lnSpc>
              <a:spcAft>
                <a:spcPts val="0"/>
              </a:spcAft>
              <a:buClrTx/>
              <a:buSzTx/>
              <a:buFont typeface="Arial" panose="020B0604020202020204" pitchFamily="34" charset="0"/>
              <a:buChar char="•"/>
              <a:tabLst/>
              <a:defRPr/>
            </a:pPr>
            <a:r>
              <a:rPr lang="en-US" sz="1000" i="1" kern="100" noProof="0">
                <a:solidFill>
                  <a:srgbClr val="091F2C"/>
                </a:solidFill>
                <a:latin typeface="Segoe Sans Display"/>
              </a:rPr>
              <a:t>Are there any new training materials available on our SharePoint site?</a:t>
            </a:r>
          </a:p>
          <a:p>
            <a:pPr marL="171450" marR="0" lvl="0" indent="-123825" fontAlgn="auto">
              <a:lnSpc>
                <a:spcPct val="100000"/>
              </a:lnSpc>
              <a:spcAft>
                <a:spcPts val="0"/>
              </a:spcAft>
              <a:buClrTx/>
              <a:buSzTx/>
              <a:buFont typeface="Arial" panose="020B0604020202020204" pitchFamily="34" charset="0"/>
              <a:buChar char="•"/>
              <a:tabLst/>
              <a:defRPr/>
            </a:pPr>
            <a:r>
              <a:rPr lang="en-US" sz="1000" i="1" kern="100" noProof="0">
                <a:solidFill>
                  <a:srgbClr val="091F2C"/>
                </a:solidFill>
                <a:latin typeface="Segoe Sans Display"/>
              </a:rPr>
              <a:t>What content do you think would be beneficial for our business that we don't currently have on our SharePoint site?</a:t>
            </a:r>
          </a:p>
        </p:txBody>
      </p:sp>
      <p:pic>
        <p:nvPicPr>
          <p:cNvPr id="18" name="Picture 17" descr="Screenshot of SharePoint Navigator agent">
            <a:extLst>
              <a:ext uri="{FF2B5EF4-FFF2-40B4-BE49-F238E27FC236}">
                <a16:creationId xmlns:a16="http://schemas.microsoft.com/office/drawing/2014/main" id="{5BA29291-DA0D-79A7-13BF-C7323B950051}"/>
              </a:ext>
            </a:extLst>
          </p:cNvPr>
          <p:cNvPicPr>
            <a:picLocks noChangeAspect="1"/>
          </p:cNvPicPr>
          <p:nvPr/>
        </p:nvPicPr>
        <p:blipFill rotWithShape="1">
          <a:blip r:embed="rId2"/>
          <a:srcRect l="-12325" t="-1672" r="-10479" b="-621"/>
          <a:stretch>
            <a:fillRect/>
          </a:stretch>
        </p:blipFill>
        <p:spPr>
          <a:xfrm>
            <a:off x="7214514" y="2587600"/>
            <a:ext cx="4889941" cy="3814156"/>
          </a:xfrm>
          <a:prstGeom prst="rect">
            <a:avLst/>
          </a:prstGeom>
          <a:solidFill>
            <a:srgbClr val="FAFAFA"/>
          </a:solidFill>
        </p:spPr>
      </p:pic>
    </p:spTree>
    <p:extLst>
      <p:ext uri="{BB962C8B-B14F-4D97-AF65-F5344CB8AC3E}">
        <p14:creationId xmlns:p14="http://schemas.microsoft.com/office/powerpoint/2010/main" val="412153712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989251-49BF-143B-CC48-F95711E4A26C}"/>
              </a:ext>
            </a:extLst>
          </p:cNvPr>
          <p:cNvSpPr>
            <a:spLocks noGrp="1"/>
          </p:cNvSpPr>
          <p:nvPr>
            <p:ph type="title"/>
          </p:nvPr>
        </p:nvSpPr>
        <p:spPr>
          <a:xfrm>
            <a:off x="588264" y="3243302"/>
            <a:ext cx="4733036" cy="1107996"/>
          </a:xfrm>
        </p:spPr>
        <p:txBody>
          <a:bodyPr/>
          <a:lstStyle/>
          <a:p>
            <a:r>
              <a:rPr lang="en-US" noProof="0"/>
              <a:t>Agent use cases for</a:t>
            </a:r>
            <a:br>
              <a:rPr lang="en-US" noProof="0"/>
            </a:br>
            <a:r>
              <a:rPr lang="en-US" noProof="0">
                <a:gradFill>
                  <a:gsLst>
                    <a:gs pos="35000">
                      <a:srgbClr val="0078D4"/>
                    </a:gs>
                    <a:gs pos="0">
                      <a:srgbClr val="C03BC4"/>
                    </a:gs>
                  </a:gsLst>
                  <a:path path="circle">
                    <a:fillToRect l="100000" t="100000"/>
                  </a:path>
                </a:gradFill>
              </a:rPr>
              <a:t>Sales</a:t>
            </a:r>
          </a:p>
        </p:txBody>
      </p:sp>
      <p:pic>
        <p:nvPicPr>
          <p:cNvPr id="6" name="Picture 5" descr="Microsoft Copilot logo">
            <a:extLst>
              <a:ext uri="{FF2B5EF4-FFF2-40B4-BE49-F238E27FC236}">
                <a16:creationId xmlns:a16="http://schemas.microsoft.com/office/drawing/2014/main" id="{9993DC62-4060-2762-A3B2-8A5A3417E38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5165" y="1881533"/>
            <a:ext cx="1166467" cy="1166467"/>
          </a:xfrm>
          <a:prstGeom prst="rect">
            <a:avLst/>
          </a:prstGeom>
        </p:spPr>
      </p:pic>
      <p:pic>
        <p:nvPicPr>
          <p:cNvPr id="2" name="Picture 1" descr="A woman on a headset speaking to a customer">
            <a:extLst>
              <a:ext uri="{FF2B5EF4-FFF2-40B4-BE49-F238E27FC236}">
                <a16:creationId xmlns:a16="http://schemas.microsoft.com/office/drawing/2014/main" id="{BFC7CC51-9A74-7BE0-ED5B-16DA327D13FA}"/>
              </a:ext>
              <a:ext uri="{C183D7F6-B498-43B3-948B-1728B52AA6E4}">
                <adec:decorative xmlns:adec="http://schemas.microsoft.com/office/drawing/2017/decorative" val="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42050" y="895349"/>
            <a:ext cx="5086351" cy="5086352"/>
          </a:xfrm>
          <a:prstGeom prst="roundRect">
            <a:avLst>
              <a:gd name="adj" fmla="val 4674"/>
            </a:avLst>
          </a:prstGeom>
          <a:ln w="12700">
            <a:solidFill>
              <a:schemeClr val="bg1"/>
            </a:solidFill>
          </a:ln>
          <a:effectLst>
            <a:outerShdw blurRad="127000" dist="127000" dir="2700000" algn="tl" rotWithShape="0">
              <a:prstClr val="black">
                <a:alpha val="15000"/>
              </a:prstClr>
            </a:outerShdw>
          </a:effectLst>
        </p:spPr>
      </p:pic>
    </p:spTree>
    <p:extLst>
      <p:ext uri="{BB962C8B-B14F-4D97-AF65-F5344CB8AC3E}">
        <p14:creationId xmlns:p14="http://schemas.microsoft.com/office/powerpoint/2010/main" val="18452023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666D4-208C-891B-8B74-973E24155EB7}"/>
            </a:ext>
          </a:extLst>
        </p:cNvPr>
        <p:cNvGrpSpPr/>
        <p:nvPr/>
      </p:nvGrpSpPr>
      <p:grpSpPr>
        <a:xfrm>
          <a:off x="0" y="0"/>
          <a:ext cx="0" cy="0"/>
          <a:chOff x="0" y="0"/>
          <a:chExt cx="0" cy="0"/>
        </a:xfrm>
      </p:grpSpPr>
      <p:sp>
        <p:nvSpPr>
          <p:cNvPr id="20" name="Freeform: Shape 19">
            <a:extLst>
              <a:ext uri="{FF2B5EF4-FFF2-40B4-BE49-F238E27FC236}">
                <a16:creationId xmlns:a16="http://schemas.microsoft.com/office/drawing/2014/main" id="{B0A75C26-EEA4-F45E-B1C3-1C5574E9323C}"/>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EB3D14F9-87FB-41FC-6C04-474994C849D3}"/>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 name="Rectangle 4">
            <a:extLst>
              <a:ext uri="{FF2B5EF4-FFF2-40B4-BE49-F238E27FC236}">
                <a16:creationId xmlns:a16="http://schemas.microsoft.com/office/drawing/2014/main" id="{08B953BB-7CD7-1174-B61D-329EF4EF1BAD}"/>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348116E1-7642-4F9B-184B-F59A41FD44B2}"/>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Sales Support Assistant</a:t>
            </a:r>
          </a:p>
        </p:txBody>
      </p:sp>
      <p:sp>
        <p:nvSpPr>
          <p:cNvPr id="13" name="Rectangle 12">
            <a:extLst>
              <a:ext uri="{FF2B5EF4-FFF2-40B4-BE49-F238E27FC236}">
                <a16:creationId xmlns:a16="http://schemas.microsoft.com/office/drawing/2014/main" id="{E3370913-BAFB-4E98-2591-BCCEAD320597}"/>
              </a:ext>
            </a:extLst>
          </p:cNvPr>
          <p:cNvSpPr/>
          <p:nvPr/>
        </p:nvSpPr>
        <p:spPr>
          <a:xfrm>
            <a:off x="0" y="1301068"/>
            <a:ext cx="12192000" cy="830997"/>
          </a:xfrm>
          <a:prstGeom prst="rect">
            <a:avLst/>
          </a:prstGeom>
          <a:solidFill>
            <a:srgbClr val="F0ECF8"/>
          </a:solidFill>
          <a:ln>
            <a:noFill/>
          </a:ln>
        </p:spPr>
        <p:style>
          <a:lnRef idx="2">
            <a:schemeClr val="accent1">
              <a:shade val="15000"/>
            </a:schemeClr>
          </a:lnRef>
          <a:fillRef idx="1">
            <a:schemeClr val="accent1"/>
          </a:fillRef>
          <a:effectRef idx="0">
            <a:schemeClr val="accent1"/>
          </a:effectRef>
          <a:fontRef idx="minor">
            <a:schemeClr val="lt1"/>
          </a:fontRef>
        </p:style>
        <p:txBody>
          <a:bodyPr lIns="594360" tIns="45720" rIns="594360" bIns="45720" rtlCol="0" anchor="ctr"/>
          <a:lstStyle/>
          <a:p>
            <a:pPr marL="0" lvl="2" defTabSz="457200">
              <a:spcBef>
                <a:spcPts val="600"/>
              </a:spcBef>
              <a:buSzPct val="90000"/>
              <a:defRPr/>
            </a:pPr>
            <a:r>
              <a:rPr lang="en-US" sz="1200" noProof="0">
                <a:solidFill>
                  <a:schemeClr val="tx1"/>
                </a:solidFill>
              </a:rPr>
              <a:t>Your Sales Support Agent is designed to assist sellers in answering product questions for customers. The agent can access relevant knowledge sources, such as SharePoint data, direct files, and public websites, to provide accurate and helpful solutions. Whether you're dealing with a simple inquiry or a complex issue, </a:t>
            </a:r>
            <a:br>
              <a:rPr lang="en-US" sz="1200" noProof="0">
                <a:solidFill>
                  <a:schemeClr val="tx1"/>
                </a:solidFill>
              </a:rPr>
            </a:br>
            <a:r>
              <a:rPr lang="en-US" sz="1200" noProof="0">
                <a:solidFill>
                  <a:schemeClr val="tx1"/>
                </a:solidFill>
              </a:rPr>
              <a:t>your Sales Support Agent is here to help.</a:t>
            </a:r>
          </a:p>
        </p:txBody>
      </p:sp>
      <p:sp>
        <p:nvSpPr>
          <p:cNvPr id="8" name="Rectangle: Rounded Corners 7">
            <a:extLst>
              <a:ext uri="{FF2B5EF4-FFF2-40B4-BE49-F238E27FC236}">
                <a16:creationId xmlns:a16="http://schemas.microsoft.com/office/drawing/2014/main" id="{48A24656-85F4-C1B5-1AFE-E83505F8CF14}"/>
              </a:ext>
              <a:ext uri="{C183D7F6-B498-43B3-948B-1728B52AA6E4}">
                <adec:decorative xmlns:adec="http://schemas.microsoft.com/office/drawing/2017/decorative" val="1"/>
              </a:ext>
            </a:extLst>
          </p:cNvPr>
          <p:cNvSpPr>
            <a:spLocks/>
          </p:cNvSpPr>
          <p:nvPr/>
        </p:nvSpPr>
        <p:spPr>
          <a:xfrm>
            <a:off x="360615" y="2220291"/>
            <a:ext cx="6560885" cy="4538718"/>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TextBox 11">
            <a:extLst>
              <a:ext uri="{FF2B5EF4-FFF2-40B4-BE49-F238E27FC236}">
                <a16:creationId xmlns:a16="http://schemas.microsoft.com/office/drawing/2014/main" id="{E890B996-D798-BD90-58B6-B50577C6F848}"/>
              </a:ext>
            </a:extLst>
          </p:cNvPr>
          <p:cNvSpPr txBox="1"/>
          <p:nvPr/>
        </p:nvSpPr>
        <p:spPr>
          <a:xfrm>
            <a:off x="588262" y="2337008"/>
            <a:ext cx="6145913" cy="3831818"/>
          </a:xfrm>
          <a:prstGeom prst="rect">
            <a:avLst/>
          </a:prstGeom>
          <a:noFill/>
        </p:spPr>
        <p:txBody>
          <a:bodyPr wrap="square" lIns="0" tIns="0" rIns="0" bIns="0" rtlCol="0" anchor="t">
            <a:spAutoFit/>
          </a:bodyPr>
          <a:lstStyle/>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description/What would you like it to make: </a:t>
            </a:r>
            <a:r>
              <a:rPr lang="en-US" sz="1200" noProof="0">
                <a:solidFill>
                  <a:srgbClr val="424242"/>
                </a:solidFill>
                <a:ea typeface="+mn-lt"/>
                <a:cs typeface="+mn-lt"/>
              </a:rPr>
              <a:t> </a:t>
            </a:r>
            <a:r>
              <a:rPr lang="en-US" sz="1100" i="1" kern="100" noProof="0">
                <a:solidFill>
                  <a:srgbClr val="091F2C"/>
                </a:solidFill>
                <a:latin typeface="Segoe Sans Display"/>
              </a:rPr>
              <a:t>You're a Sales Support Agent. Please assist me in answering product questions for customers. You can help me provide detailed product information, answer customer questions and suggest ways to improve customer satisfaction.</a:t>
            </a: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Naming confirmation:</a:t>
            </a:r>
            <a:r>
              <a:rPr lang="en-US" sz="1100" i="1" kern="100" noProof="0">
                <a:solidFill>
                  <a:srgbClr val="091F2C"/>
                </a:solidFill>
                <a:latin typeface="Segoe Sans Display"/>
                <a:cs typeface="Segoe Sans Display"/>
              </a:rPr>
              <a:t> </a:t>
            </a:r>
            <a:r>
              <a:rPr lang="en-US" sz="1100" i="1" kern="100" noProof="0">
                <a:solidFill>
                  <a:srgbClr val="091F2C"/>
                </a:solidFill>
                <a:latin typeface="Segoe Sans Display"/>
              </a:rPr>
              <a:t> Sales Support Assistant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To be emphasized/avoided: </a:t>
            </a:r>
            <a:r>
              <a:rPr lang="en-US" sz="1100" i="1" kern="100" noProof="0">
                <a:solidFill>
                  <a:srgbClr val="091F2C"/>
                </a:solidFill>
                <a:latin typeface="Segoe Sans Display"/>
              </a:rPr>
              <a:t>Please be clear and concise and avoid long answers. Where possible, refer primarily to the knowledge shared with you. If you don't know the answer, please refer them to explore the SharePoint site themselves.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How to communicate: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Friendly and professional</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8661C5"/>
                </a:solidFill>
                <a:effectLst/>
                <a:uLnTx/>
                <a:uFillTx/>
                <a:latin typeface="Segoe Sans Display Semibold"/>
                <a:ea typeface="+mn-ea"/>
                <a:cs typeface="+mn-cs"/>
              </a:rPr>
              <a:t>Move to configure</a:t>
            </a: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Starter prompts: </a:t>
            </a:r>
            <a:r>
              <a:rPr lang="en-US" sz="1100" i="1" kern="100" noProof="0">
                <a:solidFill>
                  <a:srgbClr val="091F2C"/>
                </a:solidFill>
                <a:latin typeface="Segoe Sans Display"/>
              </a:rPr>
              <a:t>Change to desired questions</a:t>
            </a:r>
            <a:endParaRPr lang="en-US" sz="1100" i="1" kern="100" noProof="0">
              <a:solidFill>
                <a:srgbClr val="091F2C"/>
              </a:solidFill>
              <a:latin typeface="Segoe Sans Display"/>
              <a:cs typeface="Segoe Sans Display"/>
            </a:endParaRP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Knowledge: </a:t>
            </a:r>
            <a:r>
              <a:rPr lang="en-US" sz="1100" i="1" kern="100" noProof="0">
                <a:solidFill>
                  <a:srgbClr val="091F2C"/>
                </a:solidFill>
                <a:latin typeface="Segoe Sans Display"/>
              </a:rPr>
              <a:t>Use an existing SharePoint site for your team or create a site and add your team’s latest documentation like FAQs, product details, company website and troubleshooting guides.</a:t>
            </a:r>
            <a:endParaRPr lang="en-US" sz="1100" i="1" kern="100" noProof="0">
              <a:solidFill>
                <a:srgbClr val="091F2C"/>
              </a:solidFill>
              <a:latin typeface="Segoe Sans Display"/>
              <a:cs typeface="Segoe Sans Display"/>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questions to ask: </a:t>
            </a: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What are the key features of______? </a:t>
            </a: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Can you provide details about the warranty terms for _____?</a:t>
            </a: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How can I troubleshoot issues with this device?</a:t>
            </a: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What is the price of ___?</a:t>
            </a: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Is _____ available in stock?</a:t>
            </a: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What value does ___ provide to financial institutions?</a:t>
            </a:r>
          </a:p>
        </p:txBody>
      </p:sp>
      <p:sp>
        <p:nvSpPr>
          <p:cNvPr id="14" name="Rectangle: Top Corners Rounded 13">
            <a:extLst>
              <a:ext uri="{FF2B5EF4-FFF2-40B4-BE49-F238E27FC236}">
                <a16:creationId xmlns:a16="http://schemas.microsoft.com/office/drawing/2014/main" id="{AEB733B3-F7CD-B3C4-6A90-470D9618388C}"/>
              </a:ext>
              <a:ext uri="{C183D7F6-B498-43B3-948B-1728B52AA6E4}">
                <adec:decorative xmlns:adec="http://schemas.microsoft.com/office/drawing/2017/decorative" val="1"/>
              </a:ext>
            </a:extLst>
          </p:cNvPr>
          <p:cNvSpPr/>
          <p:nvPr/>
        </p:nvSpPr>
        <p:spPr>
          <a:xfrm rot="16200000">
            <a:off x="7630815" y="1946493"/>
            <a:ext cx="4057337" cy="5095214"/>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19" name="Picture 18" descr="Screenshot of sales support assistant">
            <a:extLst>
              <a:ext uri="{FF2B5EF4-FFF2-40B4-BE49-F238E27FC236}">
                <a16:creationId xmlns:a16="http://schemas.microsoft.com/office/drawing/2014/main" id="{11F374C6-C908-CD93-8A88-7E630C22A455}"/>
              </a:ext>
            </a:extLst>
          </p:cNvPr>
          <p:cNvPicPr>
            <a:picLocks noChangeAspect="1"/>
          </p:cNvPicPr>
          <p:nvPr/>
        </p:nvPicPr>
        <p:blipFill rotWithShape="1">
          <a:blip r:embed="rId2"/>
          <a:srcRect l="3857" t="-14925" r="6916" b="2933"/>
          <a:stretch>
            <a:fillRect/>
          </a:stretch>
        </p:blipFill>
        <p:spPr>
          <a:xfrm>
            <a:off x="7214516" y="2587600"/>
            <a:ext cx="4889941" cy="3814156"/>
          </a:xfrm>
          <a:prstGeom prst="rect">
            <a:avLst/>
          </a:prstGeom>
          <a:solidFill>
            <a:srgbClr val="FAFAFA"/>
          </a:solidFill>
        </p:spPr>
      </p:pic>
    </p:spTree>
    <p:extLst>
      <p:ext uri="{BB962C8B-B14F-4D97-AF65-F5344CB8AC3E}">
        <p14:creationId xmlns:p14="http://schemas.microsoft.com/office/powerpoint/2010/main" val="123404496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989251-49BF-143B-CC48-F95711E4A26C}"/>
              </a:ext>
            </a:extLst>
          </p:cNvPr>
          <p:cNvSpPr>
            <a:spLocks noGrp="1"/>
          </p:cNvSpPr>
          <p:nvPr>
            <p:ph type="title"/>
          </p:nvPr>
        </p:nvSpPr>
        <p:spPr>
          <a:xfrm>
            <a:off x="588264" y="3243302"/>
            <a:ext cx="4733036" cy="1107996"/>
          </a:xfrm>
        </p:spPr>
        <p:txBody>
          <a:bodyPr/>
          <a:lstStyle/>
          <a:p>
            <a:r>
              <a:rPr lang="en-US" noProof="0"/>
              <a:t>Agent use cases for</a:t>
            </a:r>
            <a:br>
              <a:rPr lang="en-US" noProof="0"/>
            </a:br>
            <a:r>
              <a:rPr lang="en-US" noProof="0">
                <a:gradFill>
                  <a:gsLst>
                    <a:gs pos="35000">
                      <a:srgbClr val="0078D4"/>
                    </a:gs>
                    <a:gs pos="0">
                      <a:srgbClr val="C03BC4"/>
                    </a:gs>
                  </a:gsLst>
                  <a:path path="circle">
                    <a:fillToRect l="100000" t="100000"/>
                  </a:path>
                </a:gradFill>
              </a:rPr>
              <a:t>Marketing</a:t>
            </a:r>
          </a:p>
        </p:txBody>
      </p:sp>
      <p:pic>
        <p:nvPicPr>
          <p:cNvPr id="6" name="Picture 5" descr="Microsoft Copilot logo">
            <a:extLst>
              <a:ext uri="{FF2B5EF4-FFF2-40B4-BE49-F238E27FC236}">
                <a16:creationId xmlns:a16="http://schemas.microsoft.com/office/drawing/2014/main" id="{9993DC62-4060-2762-A3B2-8A5A3417E3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5165" y="1881533"/>
            <a:ext cx="1166467" cy="1166467"/>
          </a:xfrm>
          <a:prstGeom prst="rect">
            <a:avLst/>
          </a:prstGeom>
        </p:spPr>
      </p:pic>
      <p:pic>
        <p:nvPicPr>
          <p:cNvPr id="2" name="Picture 1" descr="Woman working at whiteboard">
            <a:extLst>
              <a:ext uri="{FF2B5EF4-FFF2-40B4-BE49-F238E27FC236}">
                <a16:creationId xmlns:a16="http://schemas.microsoft.com/office/drawing/2014/main" id="{0822B4D5-18CF-30B3-D1E9-13B78E0C5B0B}"/>
              </a:ext>
              <a:ext uri="{C183D7F6-B498-43B3-948B-1728B52AA6E4}">
                <adec:decorative xmlns:adec="http://schemas.microsoft.com/office/drawing/2017/decorative" val="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42050" y="895349"/>
            <a:ext cx="5086351" cy="5086352"/>
          </a:xfrm>
          <a:prstGeom prst="roundRect">
            <a:avLst>
              <a:gd name="adj" fmla="val 4674"/>
            </a:avLst>
          </a:prstGeom>
          <a:ln w="12700">
            <a:solidFill>
              <a:schemeClr val="bg1"/>
            </a:solidFill>
          </a:ln>
          <a:effectLst>
            <a:outerShdw blurRad="127000" dist="127000" dir="2700000" algn="tl" rotWithShape="0">
              <a:prstClr val="black">
                <a:alpha val="15000"/>
              </a:prstClr>
            </a:outerShdw>
          </a:effectLst>
        </p:spPr>
      </p:pic>
    </p:spTree>
    <p:extLst>
      <p:ext uri="{BB962C8B-B14F-4D97-AF65-F5344CB8AC3E}">
        <p14:creationId xmlns:p14="http://schemas.microsoft.com/office/powerpoint/2010/main" val="79711573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7F972-225A-C4C8-1EA2-A6B0638F2D1E}"/>
            </a:ext>
          </a:extLst>
        </p:cNvPr>
        <p:cNvGrpSpPr/>
        <p:nvPr/>
      </p:nvGrpSpPr>
      <p:grpSpPr>
        <a:xfrm>
          <a:off x="0" y="0"/>
          <a:ext cx="0" cy="0"/>
          <a:chOff x="0" y="0"/>
          <a:chExt cx="0" cy="0"/>
        </a:xfrm>
      </p:grpSpPr>
      <p:sp>
        <p:nvSpPr>
          <p:cNvPr id="26" name="Freeform: Shape 25">
            <a:extLst>
              <a:ext uri="{FF2B5EF4-FFF2-40B4-BE49-F238E27FC236}">
                <a16:creationId xmlns:a16="http://schemas.microsoft.com/office/drawing/2014/main" id="{E9490D3C-3058-C71C-D07B-9C8A2C5E337F}"/>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5" name="Rectangle: Top Corners Rounded 24">
            <a:extLst>
              <a:ext uri="{FF2B5EF4-FFF2-40B4-BE49-F238E27FC236}">
                <a16:creationId xmlns:a16="http://schemas.microsoft.com/office/drawing/2014/main" id="{01B8FC8D-70E2-C923-D011-0A47D922A4C0}"/>
              </a:ext>
              <a:ext uri="{C183D7F6-B498-43B3-948B-1728B52AA6E4}">
                <adec:decorative xmlns:adec="http://schemas.microsoft.com/office/drawing/2017/decorative" val="1"/>
              </a:ext>
            </a:extLst>
          </p:cNvPr>
          <p:cNvSpPr/>
          <p:nvPr/>
        </p:nvSpPr>
        <p:spPr>
          <a:xfrm rot="16200000">
            <a:off x="7630815" y="1946493"/>
            <a:ext cx="4057337" cy="5095214"/>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54EE1643-81AD-2BF2-3CF3-3FF96ED16AE9}"/>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 name="Rectangle 4">
            <a:extLst>
              <a:ext uri="{FF2B5EF4-FFF2-40B4-BE49-F238E27FC236}">
                <a16:creationId xmlns:a16="http://schemas.microsoft.com/office/drawing/2014/main" id="{71945857-709E-F383-09DD-EFADDE7B30EC}"/>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53B9344B-4B34-6627-3345-D1B788120009}"/>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Messaging and Positioning</a:t>
            </a:r>
          </a:p>
        </p:txBody>
      </p:sp>
      <p:sp>
        <p:nvSpPr>
          <p:cNvPr id="13" name="Rectangle 12">
            <a:extLst>
              <a:ext uri="{FF2B5EF4-FFF2-40B4-BE49-F238E27FC236}">
                <a16:creationId xmlns:a16="http://schemas.microsoft.com/office/drawing/2014/main" id="{C05ECFBD-3F7D-38B3-447E-73FF744E6519}"/>
              </a:ext>
            </a:extLst>
          </p:cNvPr>
          <p:cNvSpPr/>
          <p:nvPr/>
        </p:nvSpPr>
        <p:spPr>
          <a:xfrm>
            <a:off x="0" y="1301068"/>
            <a:ext cx="12192000" cy="830997"/>
          </a:xfrm>
          <a:prstGeom prst="rect">
            <a:avLst/>
          </a:prstGeom>
          <a:solidFill>
            <a:srgbClr val="F0ECF8"/>
          </a:solidFill>
          <a:ln>
            <a:noFill/>
          </a:ln>
        </p:spPr>
        <p:style>
          <a:lnRef idx="2">
            <a:schemeClr val="accent1">
              <a:shade val="15000"/>
            </a:schemeClr>
          </a:lnRef>
          <a:fillRef idx="1">
            <a:schemeClr val="accent1"/>
          </a:fillRef>
          <a:effectRef idx="0">
            <a:schemeClr val="accent1"/>
          </a:effectRef>
          <a:fontRef idx="minor">
            <a:schemeClr val="lt1"/>
          </a:fontRef>
        </p:style>
        <p:txBody>
          <a:bodyPr lIns="594360" tIns="45720" rIns="594360" bIns="45720" rtlCol="0" anchor="ctr"/>
          <a:lstStyle/>
          <a:p>
            <a:pPr marL="0" lvl="2" defTabSz="457200">
              <a:spcBef>
                <a:spcPts val="600"/>
              </a:spcBef>
              <a:buSzPct val="90000"/>
              <a:defRPr/>
            </a:pPr>
            <a:r>
              <a:rPr lang="en-US" sz="1200" noProof="0">
                <a:solidFill>
                  <a:schemeClr val="tx1"/>
                </a:solidFill>
              </a:rPr>
              <a:t>A Messaging and Positioning agent can help users navigate their organization's messaging and positioning framework for different personas and projects. </a:t>
            </a:r>
            <a:br>
              <a:rPr lang="en-US" sz="1200" noProof="0">
                <a:solidFill>
                  <a:schemeClr val="tx1"/>
                </a:solidFill>
              </a:rPr>
            </a:br>
            <a:r>
              <a:rPr lang="en-US" sz="1200" noProof="0">
                <a:solidFill>
                  <a:schemeClr val="tx1"/>
                </a:solidFill>
              </a:rPr>
              <a:t>By leveraging this agent, users can retrieve relevant messaging and the latest updates within the framework, answer questions about existing messaging for various personas, and recommend messaging strategies beneficial for their projects.</a:t>
            </a:r>
          </a:p>
        </p:txBody>
      </p:sp>
      <p:sp>
        <p:nvSpPr>
          <p:cNvPr id="6" name="Rectangle: Rounded Corners 5">
            <a:extLst>
              <a:ext uri="{FF2B5EF4-FFF2-40B4-BE49-F238E27FC236}">
                <a16:creationId xmlns:a16="http://schemas.microsoft.com/office/drawing/2014/main" id="{A56D9A2B-0950-650C-A24F-E5635799DC8A}"/>
              </a:ext>
              <a:ext uri="{C183D7F6-B498-43B3-948B-1728B52AA6E4}">
                <adec:decorative xmlns:adec="http://schemas.microsoft.com/office/drawing/2017/decorative" val="1"/>
              </a:ext>
            </a:extLst>
          </p:cNvPr>
          <p:cNvSpPr>
            <a:spLocks/>
          </p:cNvSpPr>
          <p:nvPr/>
        </p:nvSpPr>
        <p:spPr>
          <a:xfrm>
            <a:off x="360615" y="2220291"/>
            <a:ext cx="6560885" cy="4538718"/>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TextBox 11">
            <a:extLst>
              <a:ext uri="{FF2B5EF4-FFF2-40B4-BE49-F238E27FC236}">
                <a16:creationId xmlns:a16="http://schemas.microsoft.com/office/drawing/2014/main" id="{E2B69712-8A3C-7489-2099-8A7B75EE768D}"/>
              </a:ext>
            </a:extLst>
          </p:cNvPr>
          <p:cNvSpPr txBox="1"/>
          <p:nvPr/>
        </p:nvSpPr>
        <p:spPr>
          <a:xfrm>
            <a:off x="588262" y="2337008"/>
            <a:ext cx="6145913" cy="4144724"/>
          </a:xfrm>
          <a:prstGeom prst="rect">
            <a:avLst/>
          </a:prstGeom>
          <a:noFill/>
        </p:spPr>
        <p:txBody>
          <a:bodyPr wrap="square" lIns="0" tIns="0" rIns="0" bIns="0" rtlCol="0" anchor="t">
            <a:spAutoFit/>
          </a:bodyPr>
          <a:lstStyle/>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description/What would you like it to make: </a:t>
            </a:r>
            <a:r>
              <a:rPr lang="en-US" sz="1100" i="1" kern="100" noProof="0">
                <a:solidFill>
                  <a:srgbClr val="091F2C"/>
                </a:solidFill>
                <a:latin typeface="Segoe Sans Display"/>
              </a:rPr>
              <a:t>You're a Messaging and Positioning Agent. Please help me navigate our messaging and positioning framework for different personas and projects. You are happy to assist me and other users in retrieving relevant messaging and the latest updates within our framework. Additionally, you can help answer questions around what messaging we already have for various personas and recommend messaging strategies that would be beneficial for the project I'm working on.</a:t>
            </a:r>
            <a:endParaRPr lang="en-US" noProof="0"/>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Naming confirmation: </a:t>
            </a:r>
            <a:r>
              <a:rPr kumimoji="0" lang="en-US" sz="1100" b="0" i="1" u="none" strike="noStrike" kern="100" cap="none" spc="0" normalizeH="0" baseline="0" noProof="0">
                <a:ln>
                  <a:noFill/>
                </a:ln>
                <a:solidFill>
                  <a:srgbClr val="091F2C"/>
                </a:solidFill>
                <a:effectLst/>
                <a:uLnTx/>
                <a:uFillTx/>
                <a:latin typeface="Segoe Sans Display"/>
                <a:ea typeface="+mn-ea"/>
                <a:cs typeface="+mn-cs"/>
              </a:rPr>
              <a:t>Messaging and Positioning </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To be emphasized/avoided: </a:t>
            </a:r>
            <a:r>
              <a:rPr lang="en-US" sz="1100" i="1" kern="100" noProof="0">
                <a:solidFill>
                  <a:srgbClr val="091F2C"/>
                </a:solidFill>
                <a:latin typeface="Segoe Sans Display"/>
              </a:rPr>
              <a:t>Please be clear and concise and avoid long answers. Where possible, refer primarily to the knowledge shared with you. If you don't know the answer, please refer them to explore the messaging and positioning document.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How to communicate: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Friendly and professional</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8661C5"/>
                </a:solidFill>
                <a:effectLst/>
                <a:uLnTx/>
                <a:uFillTx/>
                <a:latin typeface="Segoe Sans Display Semibold"/>
                <a:ea typeface="+mn-ea"/>
                <a:cs typeface="+mn-cs"/>
              </a:rPr>
              <a:t>Move to configure</a:t>
            </a: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Starter prompts: </a:t>
            </a:r>
            <a:r>
              <a:rPr lang="en-US" sz="1100" i="1" noProof="0">
                <a:solidFill>
                  <a:srgbClr val="091F2C"/>
                </a:solidFill>
                <a:latin typeface="Segoe Sans Display"/>
              </a:rPr>
              <a:t>Change to desired questions</a:t>
            </a:r>
            <a:endParaRPr lang="en-US" sz="1100" b="0" i="1" u="none" strike="noStrike" cap="none" spc="0" normalizeH="0" baseline="0" noProof="0">
              <a:ln>
                <a:noFill/>
              </a:ln>
              <a:solidFill>
                <a:srgbClr val="091F2C"/>
              </a:solidFill>
              <a:effectLst/>
              <a:uLnTx/>
              <a:uFillTx/>
              <a:latin typeface="Segoe Sans Display"/>
              <a:cs typeface="Segoe Sans Display"/>
            </a:endParaRPr>
          </a:p>
          <a:p>
            <a:pPr marR="0" lvl="0" indent="0" fontAlgn="auto">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Knowledge: </a:t>
            </a:r>
            <a:r>
              <a:rPr lang="en-US" sz="1100" i="1" kern="100" noProof="0">
                <a:solidFill>
                  <a:srgbClr val="091F2C"/>
                </a:solidFill>
                <a:latin typeface="Segoe Sans Display"/>
              </a:rPr>
              <a:t>Use an existing SharePoint site for your team or create a site and add your team’s latest messaging documentation.</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questions to ask: </a:t>
            </a: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1" u="none" strike="noStrike" kern="100" cap="none" spc="0" normalizeH="0" baseline="0" noProof="0">
                <a:ln>
                  <a:noFill/>
                </a:ln>
                <a:solidFill>
                  <a:srgbClr val="091F2C"/>
                </a:solidFill>
                <a:effectLst/>
                <a:uLnTx/>
                <a:uFillTx/>
                <a:latin typeface="Segoe Sans Display"/>
                <a:ea typeface="+mn-ea"/>
                <a:cs typeface="+mn-cs"/>
              </a:rPr>
              <a:t>What are the main features of my product?</a:t>
            </a: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1" u="none" strike="noStrike" kern="100" cap="none" spc="0" normalizeH="0" baseline="0" noProof="0">
                <a:ln>
                  <a:noFill/>
                </a:ln>
                <a:solidFill>
                  <a:srgbClr val="091F2C"/>
                </a:solidFill>
                <a:effectLst/>
                <a:uLnTx/>
                <a:uFillTx/>
                <a:latin typeface="Segoe Sans Display"/>
                <a:ea typeface="+mn-ea"/>
                <a:cs typeface="+mn-cs"/>
              </a:rPr>
              <a:t>What messaging do we have around CIOs?</a:t>
            </a: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b="0" i="1" noProof="0">
                <a:solidFill>
                  <a:srgbClr val="242424"/>
                </a:solidFill>
                <a:effectLst/>
              </a:rPr>
              <a:t>What security and compliance messaging do we have about our product?</a:t>
            </a:r>
            <a:endParaRPr lang="en-US" sz="1000" i="1" kern="100" noProof="0">
              <a:solidFill>
                <a:srgbClr val="091F2C"/>
              </a:solidFill>
            </a:endParaRP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i="1" kern="100" noProof="0">
                <a:solidFill>
                  <a:srgbClr val="242424"/>
                </a:solidFill>
              </a:rPr>
              <a:t>What was the latest update in the messaging?</a:t>
            </a:r>
            <a:endParaRPr lang="en-US" sz="1000" b="0" i="1" kern="100" noProof="0">
              <a:solidFill>
                <a:srgbClr val="091F2C"/>
              </a:solidFill>
              <a:effectLst/>
            </a:endParaRP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1" u="none" strike="noStrike" kern="100" cap="none" spc="0" normalizeH="0" baseline="0" noProof="0">
                <a:ln>
                  <a:noFill/>
                </a:ln>
                <a:solidFill>
                  <a:srgbClr val="091F2C"/>
                </a:solidFill>
                <a:effectLst/>
                <a:uLnTx/>
                <a:uFillTx/>
                <a:latin typeface="Segoe Sans Display"/>
                <a:ea typeface="+mn-ea"/>
                <a:cs typeface="+mn-cs"/>
              </a:rPr>
              <a:t>Tell me if my current messaging I have written is in line with the messaging document.</a:t>
            </a:r>
          </a:p>
        </p:txBody>
      </p:sp>
      <p:pic>
        <p:nvPicPr>
          <p:cNvPr id="24" name="Picture 23" descr="Screenshot of Messaging and Positioning agent">
            <a:extLst>
              <a:ext uri="{FF2B5EF4-FFF2-40B4-BE49-F238E27FC236}">
                <a16:creationId xmlns:a16="http://schemas.microsoft.com/office/drawing/2014/main" id="{3FA97B3D-825F-522D-2B78-E029D1604F8A}"/>
              </a:ext>
            </a:extLst>
          </p:cNvPr>
          <p:cNvPicPr>
            <a:picLocks noChangeAspect="1"/>
          </p:cNvPicPr>
          <p:nvPr/>
        </p:nvPicPr>
        <p:blipFill rotWithShape="1">
          <a:blip r:embed="rId2"/>
          <a:srcRect l="-8182" t="-1627" r="-5883" b="1358"/>
          <a:stretch>
            <a:fillRect/>
          </a:stretch>
        </p:blipFill>
        <p:spPr>
          <a:xfrm>
            <a:off x="7214513" y="2587600"/>
            <a:ext cx="4889941" cy="3814156"/>
          </a:xfrm>
          <a:prstGeom prst="rect">
            <a:avLst/>
          </a:prstGeom>
          <a:solidFill>
            <a:srgbClr val="FAFAFA"/>
          </a:solidFill>
        </p:spPr>
      </p:pic>
    </p:spTree>
    <p:extLst>
      <p:ext uri="{BB962C8B-B14F-4D97-AF65-F5344CB8AC3E}">
        <p14:creationId xmlns:p14="http://schemas.microsoft.com/office/powerpoint/2010/main" val="324539308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F6AEC-A34F-BBC9-09D6-9C372A423E51}"/>
            </a:ext>
          </a:extLst>
        </p:cNvPr>
        <p:cNvGrpSpPr/>
        <p:nvPr/>
      </p:nvGrpSpPr>
      <p:grpSpPr>
        <a:xfrm>
          <a:off x="0" y="0"/>
          <a:ext cx="0" cy="0"/>
          <a:chOff x="0" y="0"/>
          <a:chExt cx="0" cy="0"/>
        </a:xfrm>
      </p:grpSpPr>
      <p:sp>
        <p:nvSpPr>
          <p:cNvPr id="18" name="Freeform: Shape 17">
            <a:extLst>
              <a:ext uri="{FF2B5EF4-FFF2-40B4-BE49-F238E27FC236}">
                <a16:creationId xmlns:a16="http://schemas.microsoft.com/office/drawing/2014/main" id="{E2803621-9ED7-ED66-D946-89E379FA14E7}"/>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F4F269BA-1680-B612-A003-4AFC718A666B}"/>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 name="Rectangle 4">
            <a:extLst>
              <a:ext uri="{FF2B5EF4-FFF2-40B4-BE49-F238E27FC236}">
                <a16:creationId xmlns:a16="http://schemas.microsoft.com/office/drawing/2014/main" id="{27281F7D-A6C5-BF68-84FB-52AC5CF88FD0}"/>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4774EB52-EA99-36F4-D3C5-CE7011543E7A}"/>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LinkedIn Post Assistant</a:t>
            </a:r>
          </a:p>
        </p:txBody>
      </p:sp>
      <p:sp>
        <p:nvSpPr>
          <p:cNvPr id="13" name="Rectangle 12">
            <a:extLst>
              <a:ext uri="{FF2B5EF4-FFF2-40B4-BE49-F238E27FC236}">
                <a16:creationId xmlns:a16="http://schemas.microsoft.com/office/drawing/2014/main" id="{6D6C0BB6-200A-5765-1950-F89B5F3C7466}"/>
              </a:ext>
            </a:extLst>
          </p:cNvPr>
          <p:cNvSpPr/>
          <p:nvPr/>
        </p:nvSpPr>
        <p:spPr>
          <a:xfrm>
            <a:off x="0" y="1301068"/>
            <a:ext cx="12192000" cy="830997"/>
          </a:xfrm>
          <a:prstGeom prst="rect">
            <a:avLst/>
          </a:prstGeom>
          <a:solidFill>
            <a:srgbClr val="F0ECF8"/>
          </a:solidFill>
          <a:ln>
            <a:noFill/>
          </a:ln>
        </p:spPr>
        <p:style>
          <a:lnRef idx="2">
            <a:schemeClr val="accent1">
              <a:shade val="15000"/>
            </a:schemeClr>
          </a:lnRef>
          <a:fillRef idx="1">
            <a:schemeClr val="accent1"/>
          </a:fillRef>
          <a:effectRef idx="0">
            <a:schemeClr val="accent1"/>
          </a:effectRef>
          <a:fontRef idx="minor">
            <a:schemeClr val="lt1"/>
          </a:fontRef>
        </p:style>
        <p:txBody>
          <a:bodyPr lIns="594360" tIns="45720" rIns="594360" bIns="45720" rtlCol="0" anchor="ctr"/>
          <a:lstStyle/>
          <a:p>
            <a:pPr marL="0" lvl="2" defTabSz="457200">
              <a:spcBef>
                <a:spcPts val="600"/>
              </a:spcBef>
              <a:buSzPct val="90000"/>
              <a:defRPr/>
            </a:pPr>
            <a:r>
              <a:rPr lang="en-US" sz="1200" noProof="0">
                <a:solidFill>
                  <a:schemeClr val="tx1"/>
                </a:solidFill>
              </a:rPr>
              <a:t>A LinkedIn Post Assistant agent can assist users in creating engaging and professional LinkedIn posts tailored to different audiences and objectives. The agent can help craft LinkedIn messages based on the information provided, such as a product's newest features, recommend messaging strategies beneficial for their LinkedIn presence, and craft relevant hashtags</a:t>
            </a:r>
          </a:p>
        </p:txBody>
      </p:sp>
      <p:sp>
        <p:nvSpPr>
          <p:cNvPr id="6" name="Rectangle: Rounded Corners 5">
            <a:extLst>
              <a:ext uri="{FF2B5EF4-FFF2-40B4-BE49-F238E27FC236}">
                <a16:creationId xmlns:a16="http://schemas.microsoft.com/office/drawing/2014/main" id="{BE7554D4-C0BF-8159-099D-DBA44ACFED07}"/>
              </a:ext>
              <a:ext uri="{C183D7F6-B498-43B3-948B-1728B52AA6E4}">
                <adec:decorative xmlns:adec="http://schemas.microsoft.com/office/drawing/2017/decorative" val="1"/>
              </a:ext>
            </a:extLst>
          </p:cNvPr>
          <p:cNvSpPr>
            <a:spLocks/>
          </p:cNvSpPr>
          <p:nvPr/>
        </p:nvSpPr>
        <p:spPr>
          <a:xfrm>
            <a:off x="360615" y="2220291"/>
            <a:ext cx="6560885" cy="4538718"/>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TextBox 11">
            <a:extLst>
              <a:ext uri="{FF2B5EF4-FFF2-40B4-BE49-F238E27FC236}">
                <a16:creationId xmlns:a16="http://schemas.microsoft.com/office/drawing/2014/main" id="{42E865A5-C181-1AB7-3D15-6E0F1105EFFF}"/>
              </a:ext>
            </a:extLst>
          </p:cNvPr>
          <p:cNvSpPr txBox="1"/>
          <p:nvPr/>
        </p:nvSpPr>
        <p:spPr>
          <a:xfrm>
            <a:off x="588262" y="2337008"/>
            <a:ext cx="6145913" cy="3975447"/>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description/What would you like it to make: </a:t>
            </a:r>
            <a:r>
              <a:rPr lang="en-US" sz="1100" i="1" kern="100" noProof="0">
                <a:solidFill>
                  <a:srgbClr val="091F2C"/>
                </a:solidFill>
                <a:latin typeface="Segoe Sans Display"/>
              </a:rPr>
              <a:t>You're a Social Media Messaging Agent for LinkedIn. Please assist me in creating engaging and professional LinkedIn posts tailored to different audiences and objectives. You are knowledgeable about LinkedIn's best practices, trends, and effective messaging strategies. Additionally, you can help answer questions about optimizing posts for maximum reach and engagement.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Naming confirmation: </a:t>
            </a:r>
            <a:r>
              <a:rPr kumimoji="0" lang="en-US" sz="1100" b="0" i="1" u="none" strike="noStrike" kern="100" cap="none" spc="0" normalizeH="0" baseline="0" noProof="0">
                <a:ln>
                  <a:noFill/>
                </a:ln>
                <a:solidFill>
                  <a:srgbClr val="091F2C"/>
                </a:solidFill>
                <a:effectLst/>
                <a:uLnTx/>
                <a:uFillTx/>
                <a:latin typeface="Segoe Sans Display"/>
                <a:ea typeface="+mn-ea"/>
                <a:cs typeface="+mn-cs"/>
              </a:rPr>
              <a:t>LinkedIn Post Assistant</a:t>
            </a: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To be emphasized/avoided: </a:t>
            </a:r>
            <a:r>
              <a:rPr lang="en-US" sz="1100" i="1" kern="100" noProof="0">
                <a:solidFill>
                  <a:srgbClr val="091F2C"/>
                </a:solidFill>
                <a:latin typeface="Segoe Sans Display"/>
              </a:rPr>
              <a:t>Please be clear and concise and avoid long answers. Where possible, refer primarily to the knowledge shared with you. If you don't know the answer, please refer them to explore the LinkedIn guidelines and Microsoft's branding document.</a:t>
            </a: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How to communicate: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Friendly and professional</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8661C5"/>
                </a:solidFill>
                <a:effectLst/>
                <a:uLnTx/>
                <a:uFillTx/>
                <a:latin typeface="Segoe Sans Display Semibold"/>
                <a:ea typeface="+mn-ea"/>
                <a:cs typeface="+mn-cs"/>
              </a:rPr>
              <a:t>Move to configure</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Starter prompt example: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S</a:t>
            </a:r>
            <a:r>
              <a:rPr lang="en-US" sz="1100" i="1" kern="100" noProof="0">
                <a:solidFill>
                  <a:srgbClr val="091F2C"/>
                </a:solidFill>
                <a:latin typeface="Segoe Sans Display"/>
              </a:rPr>
              <a:t>uggest a LinkedIn post to highlight our company's recent achievements?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Knowledge: </a:t>
            </a:r>
            <a:r>
              <a:rPr lang="en-US" sz="1100" i="1" kern="100" noProof="0">
                <a:solidFill>
                  <a:srgbClr val="091F2C"/>
                </a:solidFill>
                <a:latin typeface="Segoe Sans Display"/>
              </a:rPr>
              <a:t>Add in any SharePoint sites of previous product enhancements you would like added in the post.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questions to ask: </a:t>
            </a: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1" u="none" strike="noStrike" kern="100" cap="none" spc="0" normalizeH="0" baseline="0" noProof="0">
                <a:ln>
                  <a:noFill/>
                </a:ln>
                <a:solidFill>
                  <a:srgbClr val="091F2C"/>
                </a:solidFill>
                <a:effectLst/>
                <a:uLnTx/>
                <a:uFillTx/>
                <a:latin typeface="Segoe Sans Display"/>
                <a:ea typeface="+mn-ea"/>
                <a:cs typeface="+mn-cs"/>
              </a:rPr>
              <a:t>Create a LinkedIn post about the new features including in the shared SharePoint</a:t>
            </a: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i="1" kern="100" noProof="0">
                <a:solidFill>
                  <a:srgbClr val="091F2C"/>
                </a:solidFill>
                <a:latin typeface="Segoe Sans Display"/>
              </a:rPr>
              <a:t>What hashtags should I add to my post?</a:t>
            </a: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1" u="none" strike="noStrike" kern="100" cap="none" spc="0" normalizeH="0" baseline="0" noProof="0">
                <a:ln>
                  <a:noFill/>
                </a:ln>
                <a:solidFill>
                  <a:srgbClr val="091F2C"/>
                </a:solidFill>
                <a:effectLst/>
                <a:uLnTx/>
                <a:uFillTx/>
                <a:latin typeface="Segoe Sans Display"/>
                <a:ea typeface="+mn-ea"/>
                <a:cs typeface="+mn-cs"/>
              </a:rPr>
              <a:t>Are there any newly released blogs by Microsoft I could link off too?</a:t>
            </a: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i="1" kern="100" noProof="0">
                <a:solidFill>
                  <a:srgbClr val="091F2C"/>
                </a:solidFill>
                <a:latin typeface="Segoe Sans Display"/>
              </a:rPr>
              <a:t>Can you please make my post tone more professional?</a:t>
            </a: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i="1" kern="100" noProof="0">
                <a:solidFill>
                  <a:srgbClr val="091F2C"/>
                </a:solidFill>
                <a:latin typeface="Segoe Sans Display"/>
              </a:rPr>
              <a:t>What additional messaging should I add to this post to enhance this post further?</a:t>
            </a:r>
          </a:p>
        </p:txBody>
      </p:sp>
      <p:sp>
        <p:nvSpPr>
          <p:cNvPr id="14" name="Rectangle: Top Corners Rounded 13">
            <a:extLst>
              <a:ext uri="{FF2B5EF4-FFF2-40B4-BE49-F238E27FC236}">
                <a16:creationId xmlns:a16="http://schemas.microsoft.com/office/drawing/2014/main" id="{23D5C48F-28B6-3450-C85A-F2C10A307510}"/>
              </a:ext>
              <a:ext uri="{C183D7F6-B498-43B3-948B-1728B52AA6E4}">
                <adec:decorative xmlns:adec="http://schemas.microsoft.com/office/drawing/2017/decorative" val="1"/>
              </a:ext>
            </a:extLst>
          </p:cNvPr>
          <p:cNvSpPr/>
          <p:nvPr/>
        </p:nvSpPr>
        <p:spPr>
          <a:xfrm rot="16200000">
            <a:off x="7630815" y="1946493"/>
            <a:ext cx="4057337" cy="5095214"/>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16" name="Picture 15" descr="Screenshot of LinkedIn Post Assistant agent">
            <a:extLst>
              <a:ext uri="{FF2B5EF4-FFF2-40B4-BE49-F238E27FC236}">
                <a16:creationId xmlns:a16="http://schemas.microsoft.com/office/drawing/2014/main" id="{688AB829-D7E6-E74E-B8E5-D551B508AC81}"/>
              </a:ext>
            </a:extLst>
          </p:cNvPr>
          <p:cNvPicPr>
            <a:picLocks noChangeAspect="1"/>
          </p:cNvPicPr>
          <p:nvPr/>
        </p:nvPicPr>
        <p:blipFill rotWithShape="1">
          <a:blip r:embed="rId2"/>
          <a:srcRect/>
          <a:stretch>
            <a:fillRect/>
          </a:stretch>
        </p:blipFill>
        <p:spPr>
          <a:xfrm>
            <a:off x="7214513" y="2587600"/>
            <a:ext cx="4889941" cy="3814156"/>
          </a:xfrm>
          <a:prstGeom prst="rect">
            <a:avLst/>
          </a:prstGeom>
        </p:spPr>
      </p:pic>
    </p:spTree>
    <p:extLst>
      <p:ext uri="{BB962C8B-B14F-4D97-AF65-F5344CB8AC3E}">
        <p14:creationId xmlns:p14="http://schemas.microsoft.com/office/powerpoint/2010/main" val="193651277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C7D2C-DD52-B0A2-9CF6-C53E00B838F4}"/>
            </a:ext>
          </a:extLst>
        </p:cNvPr>
        <p:cNvGrpSpPr/>
        <p:nvPr/>
      </p:nvGrpSpPr>
      <p:grpSpPr>
        <a:xfrm>
          <a:off x="0" y="0"/>
          <a:ext cx="0" cy="0"/>
          <a:chOff x="0" y="0"/>
          <a:chExt cx="0" cy="0"/>
        </a:xfrm>
      </p:grpSpPr>
      <p:sp>
        <p:nvSpPr>
          <p:cNvPr id="12" name="Freeform: Shape 11">
            <a:extLst>
              <a:ext uri="{FF2B5EF4-FFF2-40B4-BE49-F238E27FC236}">
                <a16:creationId xmlns:a16="http://schemas.microsoft.com/office/drawing/2014/main" id="{18000F02-B780-81D2-271C-061C63167545}"/>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00615693-D0B8-3839-A709-44CAFFA0285C}"/>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 name="Rectangle 4">
            <a:extLst>
              <a:ext uri="{FF2B5EF4-FFF2-40B4-BE49-F238E27FC236}">
                <a16:creationId xmlns:a16="http://schemas.microsoft.com/office/drawing/2014/main" id="{E8106271-4DD0-9A3A-0CDC-2EA4876835D6}"/>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571FB81F-D520-1680-DFA5-4FD3BBF16D96}"/>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Legal Review Assistant</a:t>
            </a:r>
          </a:p>
        </p:txBody>
      </p:sp>
      <p:sp>
        <p:nvSpPr>
          <p:cNvPr id="13" name="Rectangle 12">
            <a:extLst>
              <a:ext uri="{FF2B5EF4-FFF2-40B4-BE49-F238E27FC236}">
                <a16:creationId xmlns:a16="http://schemas.microsoft.com/office/drawing/2014/main" id="{39C775CC-351D-7A91-7315-135FB7AE9AE5}"/>
              </a:ext>
            </a:extLst>
          </p:cNvPr>
          <p:cNvSpPr/>
          <p:nvPr/>
        </p:nvSpPr>
        <p:spPr>
          <a:xfrm>
            <a:off x="0" y="1301068"/>
            <a:ext cx="12192000" cy="830997"/>
          </a:xfrm>
          <a:prstGeom prst="rect">
            <a:avLst/>
          </a:prstGeom>
          <a:solidFill>
            <a:srgbClr val="F0ECF8"/>
          </a:solidFill>
          <a:ln>
            <a:noFill/>
          </a:ln>
        </p:spPr>
        <p:style>
          <a:lnRef idx="2">
            <a:schemeClr val="accent1">
              <a:shade val="15000"/>
            </a:schemeClr>
          </a:lnRef>
          <a:fillRef idx="1">
            <a:schemeClr val="accent1"/>
          </a:fillRef>
          <a:effectRef idx="0">
            <a:schemeClr val="accent1"/>
          </a:effectRef>
          <a:fontRef idx="minor">
            <a:schemeClr val="lt1"/>
          </a:fontRef>
        </p:style>
        <p:txBody>
          <a:bodyPr lIns="594360" tIns="45720" rIns="594360" bIns="45720" rtlCol="0" anchor="ctr"/>
          <a:lstStyle/>
          <a:p>
            <a:pPr marL="0" lvl="2" defTabSz="457200">
              <a:spcBef>
                <a:spcPts val="600"/>
              </a:spcBef>
              <a:buSzPct val="90000"/>
              <a:defRPr/>
            </a:pPr>
            <a:r>
              <a:rPr lang="en-US" sz="1200" noProof="0">
                <a:solidFill>
                  <a:schemeClr val="tx1"/>
                </a:solidFill>
              </a:rPr>
              <a:t>A Legal Review Assistant can assist users in checking marketing materials and promotions for any legal flags. This agent helps ensure compliance with legal standards and provides detailed feedback on any issues found. </a:t>
            </a:r>
          </a:p>
        </p:txBody>
      </p:sp>
      <p:sp>
        <p:nvSpPr>
          <p:cNvPr id="11" name="Rectangle: Top Corners Rounded 10">
            <a:extLst>
              <a:ext uri="{FF2B5EF4-FFF2-40B4-BE49-F238E27FC236}">
                <a16:creationId xmlns:a16="http://schemas.microsoft.com/office/drawing/2014/main" id="{E7EE2B2B-963F-27FE-5429-52D111D0BD7C}"/>
              </a:ext>
              <a:ext uri="{C183D7F6-B498-43B3-948B-1728B52AA6E4}">
                <adec:decorative xmlns:adec="http://schemas.microsoft.com/office/drawing/2017/decorative" val="1"/>
              </a:ext>
            </a:extLst>
          </p:cNvPr>
          <p:cNvSpPr/>
          <p:nvPr/>
        </p:nvSpPr>
        <p:spPr>
          <a:xfrm rot="16200000">
            <a:off x="7630815" y="1946493"/>
            <a:ext cx="4057337" cy="5095214"/>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6" name="Rectangle: Rounded Corners 5">
            <a:extLst>
              <a:ext uri="{FF2B5EF4-FFF2-40B4-BE49-F238E27FC236}">
                <a16:creationId xmlns:a16="http://schemas.microsoft.com/office/drawing/2014/main" id="{1F0896B1-5787-D621-6E24-C9527E964E71}"/>
              </a:ext>
              <a:ext uri="{C183D7F6-B498-43B3-948B-1728B52AA6E4}">
                <adec:decorative xmlns:adec="http://schemas.microsoft.com/office/drawing/2017/decorative" val="1"/>
              </a:ext>
            </a:extLst>
          </p:cNvPr>
          <p:cNvSpPr>
            <a:spLocks/>
          </p:cNvSpPr>
          <p:nvPr/>
        </p:nvSpPr>
        <p:spPr>
          <a:xfrm>
            <a:off x="360615" y="2220291"/>
            <a:ext cx="6560885" cy="4538718"/>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9" name="TextBox 8">
            <a:extLst>
              <a:ext uri="{FF2B5EF4-FFF2-40B4-BE49-F238E27FC236}">
                <a16:creationId xmlns:a16="http://schemas.microsoft.com/office/drawing/2014/main" id="{6B109F46-5C4F-C918-FDEA-6E101C7E3720}"/>
              </a:ext>
            </a:extLst>
          </p:cNvPr>
          <p:cNvSpPr txBox="1"/>
          <p:nvPr/>
        </p:nvSpPr>
        <p:spPr>
          <a:xfrm>
            <a:off x="588262" y="2337008"/>
            <a:ext cx="6145913" cy="3288080"/>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description/What would you like it to make: </a:t>
            </a:r>
            <a:r>
              <a:rPr lang="en-US" sz="1100" i="1" kern="100" noProof="0">
                <a:solidFill>
                  <a:srgbClr val="091F2C"/>
                </a:solidFill>
                <a:latin typeface="Segoe Sans Display"/>
              </a:rPr>
              <a:t>You're a Legal Review Assistant that performs legal reviews for marketing documents, ensuring compliance with legal standards and providing detailed feedback on any issues found. </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Naming confirmation: </a:t>
            </a:r>
            <a:r>
              <a:rPr kumimoji="0" lang="en-US" sz="1100" b="0" i="1" u="none" strike="noStrike" kern="100" cap="none" spc="0" normalizeH="0" baseline="0" noProof="0">
                <a:ln>
                  <a:noFill/>
                </a:ln>
                <a:solidFill>
                  <a:srgbClr val="091F2C"/>
                </a:solidFill>
                <a:effectLst/>
                <a:uLnTx/>
                <a:uFillTx/>
                <a:latin typeface="Segoe Sans Display"/>
                <a:ea typeface="+mn-ea"/>
                <a:cs typeface="+mn-cs"/>
              </a:rPr>
              <a:t>Legal Review assistant</a:t>
            </a: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To be emphasized/avoided: </a:t>
            </a:r>
            <a:r>
              <a:rPr lang="en-US" sz="1100" i="1" kern="100" noProof="0">
                <a:solidFill>
                  <a:srgbClr val="091F2C"/>
                </a:solidFill>
                <a:latin typeface="Segoe Sans Display"/>
              </a:rPr>
              <a:t>Please be clear and concise and avoid long answers. Where possible, refer primarily to the knowledge shared with you. If you don't know the answer, please refer them to explore the legal webpage.</a:t>
            </a: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How to communicate: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Friendly and professional</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8661C5"/>
                </a:solidFill>
                <a:effectLst/>
                <a:uLnTx/>
                <a:uFillTx/>
                <a:latin typeface="Segoe Sans Display Semibold"/>
                <a:ea typeface="+mn-ea"/>
                <a:cs typeface="+mn-cs"/>
              </a:rPr>
              <a:t>Move to configure</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Starter prompt example: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Is this document compliant with current legal standards?</a:t>
            </a:r>
            <a:endParaRPr lang="en-US" sz="1100" i="1" kern="100" noProof="0">
              <a:solidFill>
                <a:srgbClr val="091F2C"/>
              </a:solidFill>
              <a:latin typeface="Segoe Sans Display"/>
            </a:endParaRPr>
          </a:p>
          <a:p>
            <a:pPr marR="0" lvl="0" indent="0" fontAlgn="auto">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Knowledge: </a:t>
            </a:r>
            <a:r>
              <a:rPr lang="en-US" sz="1100" i="1" kern="100" noProof="0">
                <a:solidFill>
                  <a:srgbClr val="091F2C"/>
                </a:solidFill>
                <a:latin typeface="Segoe Sans Display"/>
              </a:rPr>
              <a:t>Use a SharePoint site with legal guidelines for marketing material.</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questions to ask: </a:t>
            </a: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i="1" kern="100" noProof="0">
                <a:solidFill>
                  <a:srgbClr val="091F2C"/>
                </a:solidFill>
                <a:latin typeface="Segoe Sans Display"/>
              </a:rPr>
              <a:t>What legal issues are present in this document?</a:t>
            </a: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i="1" kern="100" noProof="0">
                <a:solidFill>
                  <a:srgbClr val="091F2C"/>
                </a:solidFill>
                <a:latin typeface="Segoe Sans Display"/>
              </a:rPr>
              <a:t>Can you provide feedback on the legal aspects of this document?</a:t>
            </a: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i="1" kern="100" noProof="0">
                <a:solidFill>
                  <a:srgbClr val="091F2C"/>
                </a:solidFill>
                <a:latin typeface="Segoe Sans Display"/>
              </a:rPr>
              <a:t>What is the process for reviewing a marketing document?</a:t>
            </a: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i="1" kern="100" noProof="0">
                <a:solidFill>
                  <a:srgbClr val="091F2C"/>
                </a:solidFill>
                <a:latin typeface="Segoe Sans Display"/>
              </a:rPr>
              <a:t>What legal standards should this document adhere to?</a:t>
            </a:r>
          </a:p>
        </p:txBody>
      </p:sp>
      <p:grpSp>
        <p:nvGrpSpPr>
          <p:cNvPr id="8" name="Group 7" descr="Screenshot of Legal Review Assistant">
            <a:extLst>
              <a:ext uri="{FF2B5EF4-FFF2-40B4-BE49-F238E27FC236}">
                <a16:creationId xmlns:a16="http://schemas.microsoft.com/office/drawing/2014/main" id="{8D745FA2-DF86-9658-18DC-181C8B3327DC}"/>
              </a:ext>
            </a:extLst>
          </p:cNvPr>
          <p:cNvGrpSpPr/>
          <p:nvPr/>
        </p:nvGrpSpPr>
        <p:grpSpPr>
          <a:xfrm>
            <a:off x="7285873" y="2884070"/>
            <a:ext cx="4748964" cy="3215439"/>
            <a:chOff x="7285873" y="2884070"/>
            <a:chExt cx="4748964" cy="3215439"/>
          </a:xfrm>
        </p:grpSpPr>
        <p:pic>
          <p:nvPicPr>
            <p:cNvPr id="4" name="Picture 3" descr="A screenshot of a computer&#10;&#10;AI-generated content may be incorrect.">
              <a:extLst>
                <a:ext uri="{FF2B5EF4-FFF2-40B4-BE49-F238E27FC236}">
                  <a16:creationId xmlns:a16="http://schemas.microsoft.com/office/drawing/2014/main" id="{DD11DAC1-792D-11E1-5060-55C354724C1D}"/>
                </a:ext>
              </a:extLst>
            </p:cNvPr>
            <p:cNvPicPr>
              <a:picLocks noChangeAspect="1"/>
            </p:cNvPicPr>
            <p:nvPr/>
          </p:nvPicPr>
          <p:blipFill>
            <a:blip r:embed="rId2"/>
            <a:stretch>
              <a:fillRect/>
            </a:stretch>
          </p:blipFill>
          <p:spPr>
            <a:xfrm>
              <a:off x="7285873" y="2884070"/>
              <a:ext cx="4748964" cy="3215439"/>
            </a:xfrm>
            <a:prstGeom prst="rect">
              <a:avLst/>
            </a:prstGeom>
          </p:spPr>
        </p:pic>
        <p:sp>
          <p:nvSpPr>
            <p:cNvPr id="7" name="TextBox 6">
              <a:extLst>
                <a:ext uri="{FF2B5EF4-FFF2-40B4-BE49-F238E27FC236}">
                  <a16:creationId xmlns:a16="http://schemas.microsoft.com/office/drawing/2014/main" id="{807EA866-4857-014F-2A77-4C3C779557F5}"/>
                </a:ext>
              </a:extLst>
            </p:cNvPr>
            <p:cNvSpPr txBox="1"/>
            <p:nvPr/>
          </p:nvSpPr>
          <p:spPr>
            <a:xfrm>
              <a:off x="8761192" y="3279867"/>
              <a:ext cx="2093907" cy="246221"/>
            </a:xfrm>
            <a:prstGeom prst="rect">
              <a:avLst/>
            </a:prstGeom>
            <a:solidFill>
              <a:schemeClr val="bg1"/>
            </a:solidFill>
          </p:spPr>
          <p:txBody>
            <a:bodyPr wrap="none" lIns="0" tIns="0" rIns="0" bIns="0" rtlCol="0">
              <a:spAutoFit/>
            </a:bodyPr>
            <a:lstStyle/>
            <a:p>
              <a:pPr algn="l"/>
              <a:r>
                <a:rPr lang="en-US" sz="1600">
                  <a:latin typeface="+mj-lt"/>
                </a:rPr>
                <a:t>Legal Review Assistant</a:t>
              </a:r>
            </a:p>
          </p:txBody>
        </p:sp>
      </p:grpSp>
    </p:spTree>
    <p:extLst>
      <p:ext uri="{BB962C8B-B14F-4D97-AF65-F5344CB8AC3E}">
        <p14:creationId xmlns:p14="http://schemas.microsoft.com/office/powerpoint/2010/main" val="414084646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989251-49BF-143B-CC48-F95711E4A26C}"/>
              </a:ext>
            </a:extLst>
          </p:cNvPr>
          <p:cNvSpPr>
            <a:spLocks noGrp="1"/>
          </p:cNvSpPr>
          <p:nvPr>
            <p:ph type="title"/>
          </p:nvPr>
        </p:nvSpPr>
        <p:spPr>
          <a:xfrm>
            <a:off x="588264" y="3243302"/>
            <a:ext cx="4733036" cy="1107996"/>
          </a:xfrm>
        </p:spPr>
        <p:txBody>
          <a:bodyPr/>
          <a:lstStyle/>
          <a:p>
            <a:r>
              <a:rPr lang="en-US" noProof="0"/>
              <a:t>Agent use cases for</a:t>
            </a:r>
            <a:br>
              <a:rPr lang="en-US" noProof="0"/>
            </a:br>
            <a:r>
              <a:rPr lang="en-US" noProof="0">
                <a:gradFill>
                  <a:gsLst>
                    <a:gs pos="35000">
                      <a:srgbClr val="0078D4"/>
                    </a:gs>
                    <a:gs pos="0">
                      <a:srgbClr val="C03BC4"/>
                    </a:gs>
                  </a:gsLst>
                  <a:path path="circle">
                    <a:fillToRect l="100000" t="100000"/>
                  </a:path>
                </a:gradFill>
              </a:rPr>
              <a:t>Legal</a:t>
            </a:r>
          </a:p>
        </p:txBody>
      </p:sp>
      <p:pic>
        <p:nvPicPr>
          <p:cNvPr id="6" name="Picture 5" descr="Microsoft Copilot logo">
            <a:extLst>
              <a:ext uri="{FF2B5EF4-FFF2-40B4-BE49-F238E27FC236}">
                <a16:creationId xmlns:a16="http://schemas.microsoft.com/office/drawing/2014/main" id="{9993DC62-4060-2762-A3B2-8A5A3417E38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5165" y="1881533"/>
            <a:ext cx="1166467" cy="1166467"/>
          </a:xfrm>
          <a:prstGeom prst="rect">
            <a:avLst/>
          </a:prstGeom>
        </p:spPr>
      </p:pic>
      <p:pic>
        <p:nvPicPr>
          <p:cNvPr id="2" name="Picture 1" descr="Image of a man working at a computer">
            <a:extLst>
              <a:ext uri="{FF2B5EF4-FFF2-40B4-BE49-F238E27FC236}">
                <a16:creationId xmlns:a16="http://schemas.microsoft.com/office/drawing/2014/main" id="{4035835D-1824-BE68-07FE-027A8BD472E1}"/>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242050" y="895349"/>
            <a:ext cx="5086351" cy="5086351"/>
          </a:xfrm>
          <a:prstGeom prst="roundRect">
            <a:avLst>
              <a:gd name="adj" fmla="val 4674"/>
            </a:avLst>
          </a:prstGeom>
          <a:ln w="12700">
            <a:solidFill>
              <a:schemeClr val="bg1"/>
            </a:solidFill>
          </a:ln>
          <a:effectLst>
            <a:outerShdw blurRad="127000" dist="127000" dir="2700000" algn="tl" rotWithShape="0">
              <a:prstClr val="black">
                <a:alpha val="15000"/>
              </a:prstClr>
            </a:outerShdw>
          </a:effectLst>
        </p:spPr>
      </p:pic>
    </p:spTree>
    <p:extLst>
      <p:ext uri="{BB962C8B-B14F-4D97-AF65-F5344CB8AC3E}">
        <p14:creationId xmlns:p14="http://schemas.microsoft.com/office/powerpoint/2010/main" val="132592952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F6FF4-775A-E04A-0E95-931F8E935765}"/>
            </a:ext>
          </a:extLst>
        </p:cNvPr>
        <p:cNvGrpSpPr/>
        <p:nvPr/>
      </p:nvGrpSpPr>
      <p:grpSpPr>
        <a:xfrm>
          <a:off x="0" y="0"/>
          <a:ext cx="0" cy="0"/>
          <a:chOff x="0" y="0"/>
          <a:chExt cx="0" cy="0"/>
        </a:xfrm>
      </p:grpSpPr>
      <p:sp>
        <p:nvSpPr>
          <p:cNvPr id="18" name="Freeform: Shape 17">
            <a:extLst>
              <a:ext uri="{FF2B5EF4-FFF2-40B4-BE49-F238E27FC236}">
                <a16:creationId xmlns:a16="http://schemas.microsoft.com/office/drawing/2014/main" id="{6D162236-7FE4-AFC3-1A02-5A6EB40E9045}"/>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D7BD0B21-7E9E-71AE-FBB7-DD626BC6FD16}"/>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 name="Rectangle 4">
            <a:extLst>
              <a:ext uri="{FF2B5EF4-FFF2-40B4-BE49-F238E27FC236}">
                <a16:creationId xmlns:a16="http://schemas.microsoft.com/office/drawing/2014/main" id="{ABAE6FDD-A1A2-3DA7-B737-DBD9B89B77DB}"/>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0BFBC450-1266-CDB7-81E7-B39ACEFAC56F}"/>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Contract Review</a:t>
            </a:r>
          </a:p>
        </p:txBody>
      </p:sp>
      <p:sp>
        <p:nvSpPr>
          <p:cNvPr id="13" name="Rectangle 12">
            <a:extLst>
              <a:ext uri="{FF2B5EF4-FFF2-40B4-BE49-F238E27FC236}">
                <a16:creationId xmlns:a16="http://schemas.microsoft.com/office/drawing/2014/main" id="{F4E73092-4476-CD83-8510-A043A6315ACB}"/>
              </a:ext>
            </a:extLst>
          </p:cNvPr>
          <p:cNvSpPr/>
          <p:nvPr/>
        </p:nvSpPr>
        <p:spPr>
          <a:xfrm>
            <a:off x="0" y="1301068"/>
            <a:ext cx="12192000" cy="830997"/>
          </a:xfrm>
          <a:prstGeom prst="rect">
            <a:avLst/>
          </a:prstGeom>
          <a:solidFill>
            <a:srgbClr val="F0ECF8"/>
          </a:solidFill>
          <a:ln>
            <a:noFill/>
          </a:ln>
        </p:spPr>
        <p:style>
          <a:lnRef idx="2">
            <a:schemeClr val="accent1">
              <a:shade val="15000"/>
            </a:schemeClr>
          </a:lnRef>
          <a:fillRef idx="1">
            <a:schemeClr val="accent1"/>
          </a:fillRef>
          <a:effectRef idx="0">
            <a:schemeClr val="accent1"/>
          </a:effectRef>
          <a:fontRef idx="minor">
            <a:schemeClr val="lt1"/>
          </a:fontRef>
        </p:style>
        <p:txBody>
          <a:bodyPr lIns="594360" tIns="45720" rIns="594360" bIns="45720" rtlCol="0" anchor="ctr"/>
          <a:lstStyle/>
          <a:p>
            <a:pPr marL="0" lvl="2" defTabSz="457200">
              <a:spcBef>
                <a:spcPts val="600"/>
              </a:spcBef>
              <a:buSzPct val="90000"/>
              <a:defRPr/>
            </a:pPr>
            <a:r>
              <a:rPr lang="en-US" sz="1200" noProof="0">
                <a:solidFill>
                  <a:schemeClr val="tx1"/>
                </a:solidFill>
              </a:rPr>
              <a:t>The Contract Review Agent is designed to assist legal teams and contract managers by automating the review and analysis of legal documents. This agent can quickly identify key clauses, ensure compliance with legal standards, assess potential risks, explain specific clauses, and provide summaries of lengthy contracts, ensuring that nothing is overlooked.</a:t>
            </a:r>
          </a:p>
        </p:txBody>
      </p:sp>
      <p:sp>
        <p:nvSpPr>
          <p:cNvPr id="8" name="Rectangle: Rounded Corners 7">
            <a:extLst>
              <a:ext uri="{FF2B5EF4-FFF2-40B4-BE49-F238E27FC236}">
                <a16:creationId xmlns:a16="http://schemas.microsoft.com/office/drawing/2014/main" id="{37492401-AE7E-9D52-9C0F-371CDE722979}"/>
              </a:ext>
              <a:ext uri="{C183D7F6-B498-43B3-948B-1728B52AA6E4}">
                <adec:decorative xmlns:adec="http://schemas.microsoft.com/office/drawing/2017/decorative" val="1"/>
              </a:ext>
            </a:extLst>
          </p:cNvPr>
          <p:cNvSpPr>
            <a:spLocks/>
          </p:cNvSpPr>
          <p:nvPr/>
        </p:nvSpPr>
        <p:spPr>
          <a:xfrm>
            <a:off x="360615" y="2220291"/>
            <a:ext cx="6560885" cy="4538718"/>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TextBox 11">
            <a:extLst>
              <a:ext uri="{FF2B5EF4-FFF2-40B4-BE49-F238E27FC236}">
                <a16:creationId xmlns:a16="http://schemas.microsoft.com/office/drawing/2014/main" id="{DD449CEA-5725-8A14-6EBE-3098AAE84F8E}"/>
              </a:ext>
            </a:extLst>
          </p:cNvPr>
          <p:cNvSpPr txBox="1"/>
          <p:nvPr/>
        </p:nvSpPr>
        <p:spPr>
          <a:xfrm>
            <a:off x="588262" y="2337008"/>
            <a:ext cx="6145913" cy="3824124"/>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0078D4"/>
                </a:solidFill>
                <a:effectLst/>
                <a:uLnTx/>
                <a:uFillTx/>
                <a:latin typeface="Segoe Sans Display Semibold"/>
                <a:ea typeface="+mn-ea"/>
                <a:cs typeface="+mn-cs"/>
              </a:rPr>
              <a:t>Example description/What would you like it to make: </a:t>
            </a:r>
            <a:r>
              <a:rPr lang="en-US" sz="1100" i="1" kern="100" noProof="0">
                <a:solidFill>
                  <a:srgbClr val="091F2C"/>
                </a:solidFill>
                <a:latin typeface="Segoe Sans Display"/>
              </a:rPr>
              <a:t>You're a Contract Review Agent designed to assist legal teams and contract managers by automating the review and analysis of legal documents. You know everything about the contract review process from the documents we've shared with you and are happy to help legal teams get the information they need. You can assist with tasks such as quickly identifying key clauses, ensuring compliance with legal standards, assessing potential risks, explaining specific clauses, and providing summaries of lengthy contracts. Your goal is to ensure that nothing is overlooked and that the contract review process is efficient and thorough.</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0078D4"/>
                </a:solidFill>
                <a:effectLst/>
                <a:uLnTx/>
                <a:uFillTx/>
                <a:latin typeface="Segoe Sans Display Semibold"/>
                <a:ea typeface="+mn-ea"/>
                <a:cs typeface="+mn-cs"/>
              </a:rPr>
              <a:t>Naming confirmation: </a:t>
            </a:r>
            <a:r>
              <a:rPr kumimoji="0" lang="en-US" sz="1100" b="0" i="1" u="none" strike="noStrike" kern="100" cap="none" spc="0" normalizeH="0" baseline="0" noProof="0">
                <a:ln>
                  <a:noFill/>
                </a:ln>
                <a:solidFill>
                  <a:srgbClr val="091F2C"/>
                </a:solidFill>
                <a:effectLst/>
                <a:uLnTx/>
                <a:uFillTx/>
                <a:latin typeface="Segoe Sans Display"/>
                <a:ea typeface="+mn-ea"/>
                <a:cs typeface="+mn-cs"/>
              </a:rPr>
              <a:t>Contract Review</a:t>
            </a:r>
            <a:endParaRPr kumimoji="0" lang="en-US" sz="1100" b="0" i="0" u="none" strike="noStrike" kern="100" cap="none" spc="0" normalizeH="0" baseline="0" noProof="0">
              <a:ln>
                <a:noFill/>
              </a:ln>
              <a:solidFill>
                <a:srgbClr val="091F2C"/>
              </a:solidFill>
              <a:effectLst/>
              <a:uLnTx/>
              <a:uFillTx/>
              <a:latin typeface="Segoe Sans Display"/>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0078D4"/>
                </a:solidFill>
                <a:effectLst/>
                <a:uLnTx/>
                <a:uFillTx/>
                <a:latin typeface="Segoe Sans Display Semibold"/>
                <a:ea typeface="+mn-ea"/>
                <a:cs typeface="+mn-cs"/>
              </a:rPr>
              <a:t>To be emphasized/avoided: </a:t>
            </a:r>
            <a:r>
              <a:rPr kumimoji="0" lang="en-US" sz="1100" b="0" i="1" u="none" strike="noStrike" kern="100" cap="none" spc="0" normalizeH="0" baseline="0" noProof="0">
                <a:ln>
                  <a:noFill/>
                </a:ln>
                <a:solidFill>
                  <a:srgbClr val="091F2C"/>
                </a:solidFill>
                <a:effectLst/>
                <a:uLnTx/>
                <a:uFillTx/>
                <a:latin typeface="Segoe Sans Display"/>
                <a:ea typeface="+mn-ea"/>
                <a:cs typeface="+mn-cs"/>
              </a:rPr>
              <a:t>Please be clear and concise and avoid long answers. Where possible, refer primarily to the knowledge shared with you. If you don't know the answer, please refer users to the Legal Team</a:t>
            </a:r>
            <a:endParaRPr kumimoji="0" lang="en-US" sz="1100" b="0" i="0" u="none" strike="noStrike" kern="100" cap="none" spc="0" normalizeH="0" baseline="0" noProof="0">
              <a:ln>
                <a:noFill/>
              </a:ln>
              <a:solidFill>
                <a:srgbClr val="091F2C"/>
              </a:solidFill>
              <a:effectLst/>
              <a:uLnTx/>
              <a:uFillTx/>
              <a:latin typeface="Segoe Sans Display"/>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0078D4"/>
                </a:solidFill>
                <a:effectLst/>
                <a:uLnTx/>
                <a:uFillTx/>
                <a:latin typeface="Segoe Sans Display Semibold"/>
                <a:ea typeface="+mn-ea"/>
                <a:cs typeface="+mn-cs"/>
              </a:rPr>
              <a:t>How to communicate: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Friendly and professional</a:t>
            </a:r>
            <a:endParaRPr kumimoji="0" lang="en-US" sz="1100" b="0" i="0" u="none" strike="noStrike" kern="100" cap="none" spc="0" normalizeH="0" baseline="0" noProof="0">
              <a:ln>
                <a:noFill/>
              </a:ln>
              <a:solidFill>
                <a:srgbClr val="091F2C"/>
              </a:solidFill>
              <a:effectLst/>
              <a:uLnTx/>
              <a:uFillTx/>
              <a:latin typeface="Segoe Sans Display"/>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8661C5"/>
                </a:solidFill>
                <a:effectLst/>
                <a:uLnTx/>
                <a:uFillTx/>
                <a:latin typeface="Segoe Sans Display Semibold"/>
                <a:ea typeface="+mn-ea"/>
                <a:cs typeface="+mn-cs"/>
              </a:rPr>
              <a:t>Move to configure</a:t>
            </a:r>
            <a:endParaRPr kumimoji="0" lang="en-US" sz="1100" b="0" i="0" u="none" strike="noStrike" kern="100" cap="none" spc="0" normalizeH="0" baseline="0" noProof="0">
              <a:ln>
                <a:noFill/>
              </a:ln>
              <a:solidFill>
                <a:srgbClr val="091F2C"/>
              </a:solidFill>
              <a:effectLst/>
              <a:uLnTx/>
              <a:uFillTx/>
              <a:latin typeface="Segoe Sans Display Semibold"/>
              <a:ea typeface="+mn-ea"/>
              <a:cs typeface="+mn-cs"/>
            </a:endParaRPr>
          </a:p>
          <a:p>
            <a:pPr>
              <a:spcBef>
                <a:spcPts val="600"/>
              </a:spcBef>
              <a:defRPr/>
            </a:pPr>
            <a:r>
              <a:rPr kumimoji="0" lang="en-US" sz="1100" b="0" i="0" u="none" strike="noStrike" kern="100" cap="none" spc="0" normalizeH="0" baseline="0" noProof="0">
                <a:ln>
                  <a:noFill/>
                </a:ln>
                <a:solidFill>
                  <a:srgbClr val="0078D4"/>
                </a:solidFill>
                <a:effectLst/>
                <a:uLnTx/>
                <a:uFillTx/>
                <a:latin typeface="Segoe Sans Display Semibold"/>
                <a:ea typeface="+mn-ea"/>
                <a:cs typeface="+mn-cs"/>
              </a:rPr>
              <a:t>Starter prompts: </a:t>
            </a:r>
            <a:r>
              <a:rPr lang="en-US" sz="1100" i="1" kern="100" noProof="0">
                <a:solidFill>
                  <a:srgbClr val="091F2C"/>
                </a:solidFill>
                <a:latin typeface="Segoe Sans Display"/>
              </a:rPr>
              <a:t>Change to desired questions</a:t>
            </a:r>
            <a:endParaRPr kumimoji="0" lang="en-US" sz="1100" b="0" i="0" u="none" strike="noStrike" kern="100" cap="none" spc="0" normalizeH="0" baseline="0" noProof="0">
              <a:ln>
                <a:noFill/>
              </a:ln>
              <a:solidFill>
                <a:srgbClr val="091F2C"/>
              </a:solidFill>
              <a:effectLst/>
              <a:uLnTx/>
              <a:uFillTx/>
              <a:latin typeface="Segoe Sans Display"/>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0078D4"/>
                </a:solidFill>
                <a:effectLst/>
                <a:uLnTx/>
                <a:uFillTx/>
                <a:latin typeface="Segoe Sans Display Semibold"/>
                <a:ea typeface="+mn-ea"/>
                <a:cs typeface="+mn-cs"/>
              </a:rPr>
              <a:t>Knowledge: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Use a SharePoint site with contracts and review instructions</a:t>
            </a:r>
            <a:endParaRPr kumimoji="0" lang="en-US" sz="1100" b="0" i="0" u="none" strike="noStrike" kern="100" cap="none" spc="0" normalizeH="0" baseline="0" noProof="0">
              <a:ln>
                <a:noFill/>
              </a:ln>
              <a:solidFill>
                <a:srgbClr val="091F2C"/>
              </a:solidFill>
              <a:effectLst/>
              <a:uLnTx/>
              <a:uFillTx/>
              <a:latin typeface="Segoe Sans Display"/>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0078D4"/>
                </a:solidFill>
                <a:effectLst/>
                <a:uLnTx/>
                <a:uFillTx/>
                <a:latin typeface="Segoe Sans Display Semibold"/>
                <a:ea typeface="+mn-ea"/>
                <a:cs typeface="+mn-cs"/>
              </a:rPr>
              <a:t>Example questions to ask: </a:t>
            </a:r>
            <a:endParaRPr kumimoji="0" lang="en-US" sz="1100" b="0" i="0" u="none" strike="noStrike" kern="100" cap="none" spc="0" normalizeH="0" baseline="0" noProof="0">
              <a:ln>
                <a:noFill/>
              </a:ln>
              <a:solidFill>
                <a:srgbClr val="091F2C"/>
              </a:solidFill>
              <a:effectLst/>
              <a:uLnTx/>
              <a:uFillTx/>
              <a:latin typeface="Segoe Sans Display Semibold"/>
              <a:ea typeface="+mn-ea"/>
              <a:cs typeface="+mn-cs"/>
            </a:endParaRPr>
          </a:p>
          <a:p>
            <a:pPr marL="171450" marR="0" lvl="0" indent="-123825" algn="l" defTabSz="914400" rtl="0" eaLnBrk="1" fontAlgn="auto" latinLnBrk="0" hangingPunct="1">
              <a:lnSpc>
                <a:spcPct val="100000"/>
              </a:lnSpc>
              <a:spcBef>
                <a:spcPts val="300"/>
              </a:spcBef>
              <a:spcAft>
                <a:spcPts val="0"/>
              </a:spcAft>
              <a:buClrTx/>
              <a:buSzTx/>
              <a:buFont typeface="Arial,Sans-Serif"/>
              <a:buChar char="•"/>
              <a:tabLst/>
              <a:defRPr/>
            </a:pPr>
            <a:r>
              <a:rPr kumimoji="0" lang="en-US" sz="1000" b="0" i="1" u="none" strike="noStrike" kern="100" cap="none" spc="0" normalizeH="0" baseline="0" noProof="0">
                <a:ln>
                  <a:noFill/>
                </a:ln>
                <a:solidFill>
                  <a:srgbClr val="091F2C"/>
                </a:solidFill>
                <a:effectLst/>
                <a:uLnTx/>
                <a:uFillTx/>
                <a:latin typeface="Segoe Sans Display"/>
                <a:ea typeface="+mn-ea"/>
                <a:cs typeface="+mn-cs"/>
              </a:rPr>
              <a:t>Can you identify the key clauses in the [company] contract?</a:t>
            </a:r>
            <a:endParaRPr kumimoji="0" lang="en-US" sz="1000" b="0" i="0" u="none" strike="noStrike" kern="100" cap="none" spc="0" normalizeH="0" baseline="0" noProof="0">
              <a:ln>
                <a:noFill/>
              </a:ln>
              <a:solidFill>
                <a:srgbClr val="091F2C"/>
              </a:solidFill>
              <a:effectLst/>
              <a:uLnTx/>
              <a:uFillTx/>
              <a:latin typeface="Segoe Sans Display"/>
              <a:ea typeface="+mn-ea"/>
              <a:cs typeface="+mn-cs"/>
            </a:endParaRPr>
          </a:p>
          <a:p>
            <a:pPr marL="171450" marR="0" lvl="0" indent="-123825" algn="l" defTabSz="914400" rtl="0" eaLnBrk="1" fontAlgn="auto" latinLnBrk="0" hangingPunct="1">
              <a:lnSpc>
                <a:spcPct val="100000"/>
              </a:lnSpc>
              <a:spcBef>
                <a:spcPts val="300"/>
              </a:spcBef>
              <a:spcAft>
                <a:spcPts val="0"/>
              </a:spcAft>
              <a:buClrTx/>
              <a:buSzTx/>
              <a:buFont typeface="Arial,Sans-Serif"/>
              <a:buChar char="•"/>
              <a:tabLst/>
              <a:defRPr/>
            </a:pPr>
            <a:r>
              <a:rPr kumimoji="0" lang="en-US" sz="1000" b="0" i="1" u="none" strike="noStrike" kern="100" cap="none" spc="0" normalizeH="0" baseline="0" noProof="0">
                <a:ln>
                  <a:noFill/>
                </a:ln>
                <a:solidFill>
                  <a:srgbClr val="091F2C"/>
                </a:solidFill>
                <a:effectLst/>
                <a:uLnTx/>
                <a:uFillTx/>
                <a:latin typeface="Segoe Sans Display"/>
                <a:ea typeface="+mn-ea"/>
                <a:cs typeface="+mn-cs"/>
              </a:rPr>
              <a:t>Can you summarize the [company] contract?</a:t>
            </a:r>
            <a:endParaRPr kumimoji="0" lang="en-US" sz="1000" b="0" i="0" u="none" strike="noStrike" kern="100" cap="none" spc="0" normalizeH="0" baseline="0" noProof="0">
              <a:ln>
                <a:noFill/>
              </a:ln>
              <a:solidFill>
                <a:srgbClr val="091F2C"/>
              </a:solidFill>
              <a:effectLst/>
              <a:uLnTx/>
              <a:uFillTx/>
              <a:latin typeface="Segoe Sans Display"/>
              <a:ea typeface="+mn-ea"/>
              <a:cs typeface="+mn-cs"/>
            </a:endParaRPr>
          </a:p>
          <a:p>
            <a:pPr marL="171450" marR="0" lvl="0" indent="-123825" algn="l" defTabSz="914400" rtl="0" eaLnBrk="1" fontAlgn="auto" latinLnBrk="0" hangingPunct="1">
              <a:lnSpc>
                <a:spcPct val="100000"/>
              </a:lnSpc>
              <a:spcBef>
                <a:spcPts val="300"/>
              </a:spcBef>
              <a:spcAft>
                <a:spcPts val="0"/>
              </a:spcAft>
              <a:buClrTx/>
              <a:buSzTx/>
              <a:buFont typeface="Arial,Sans-Serif"/>
              <a:buChar char="•"/>
              <a:tabLst/>
              <a:defRPr/>
            </a:pPr>
            <a:r>
              <a:rPr kumimoji="0" lang="en-US" sz="1000" b="0" i="1" u="none" strike="noStrike" kern="100" cap="none" spc="0" normalizeH="0" baseline="0" noProof="0">
                <a:ln>
                  <a:noFill/>
                </a:ln>
                <a:solidFill>
                  <a:srgbClr val="091F2C"/>
                </a:solidFill>
                <a:effectLst/>
                <a:uLnTx/>
                <a:uFillTx/>
                <a:latin typeface="Segoe Sans Display"/>
                <a:ea typeface="+mn-ea"/>
                <a:cs typeface="+mn-cs"/>
              </a:rPr>
              <a:t>Does the [company contract] comply with our legal standards and regulations?</a:t>
            </a: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14" name="Rectangle: Top Corners Rounded 13">
            <a:extLst>
              <a:ext uri="{FF2B5EF4-FFF2-40B4-BE49-F238E27FC236}">
                <a16:creationId xmlns:a16="http://schemas.microsoft.com/office/drawing/2014/main" id="{493F7E8A-02E2-2FF5-896B-96CCCF915385}"/>
              </a:ext>
              <a:ext uri="{C183D7F6-B498-43B3-948B-1728B52AA6E4}">
                <adec:decorative xmlns:adec="http://schemas.microsoft.com/office/drawing/2017/decorative" val="1"/>
              </a:ext>
            </a:extLst>
          </p:cNvPr>
          <p:cNvSpPr/>
          <p:nvPr/>
        </p:nvSpPr>
        <p:spPr>
          <a:xfrm rot="16200000">
            <a:off x="7630815" y="1946493"/>
            <a:ext cx="4057337" cy="5095214"/>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16" name="Picture 15" descr="Example of Contract Review Assistant agent chat">
            <a:extLst>
              <a:ext uri="{FF2B5EF4-FFF2-40B4-BE49-F238E27FC236}">
                <a16:creationId xmlns:a16="http://schemas.microsoft.com/office/drawing/2014/main" id="{1D9EE5A0-CC89-E59B-CC7E-61317283450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76" t="-7556" r="76" b="-7556"/>
          <a:stretch>
            <a:fillRect/>
          </a:stretch>
        </p:blipFill>
        <p:spPr>
          <a:xfrm>
            <a:off x="7214515" y="2587600"/>
            <a:ext cx="4889941" cy="3814156"/>
          </a:xfrm>
          <a:prstGeom prst="rect">
            <a:avLst/>
          </a:prstGeom>
          <a:solidFill>
            <a:srgbClr val="FAFAFA"/>
          </a:solidFill>
        </p:spPr>
      </p:pic>
    </p:spTree>
    <p:extLst>
      <p:ext uri="{BB962C8B-B14F-4D97-AF65-F5344CB8AC3E}">
        <p14:creationId xmlns:p14="http://schemas.microsoft.com/office/powerpoint/2010/main" val="24806847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989251-49BF-143B-CC48-F95711E4A26C}"/>
              </a:ext>
            </a:extLst>
          </p:cNvPr>
          <p:cNvSpPr>
            <a:spLocks noGrp="1"/>
          </p:cNvSpPr>
          <p:nvPr>
            <p:ph type="title"/>
          </p:nvPr>
        </p:nvSpPr>
        <p:spPr>
          <a:xfrm>
            <a:off x="588264" y="3243302"/>
            <a:ext cx="4733036" cy="1107996"/>
          </a:xfrm>
        </p:spPr>
        <p:txBody>
          <a:bodyPr/>
          <a:lstStyle/>
          <a:p>
            <a:r>
              <a:rPr lang="en-US" noProof="0"/>
              <a:t>Agent use cases for</a:t>
            </a:r>
            <a:br>
              <a:rPr lang="en-US" noProof="0"/>
            </a:br>
            <a:r>
              <a:rPr lang="en-US" noProof="0">
                <a:gradFill>
                  <a:gsLst>
                    <a:gs pos="35000">
                      <a:srgbClr val="0078D4"/>
                    </a:gs>
                    <a:gs pos="0">
                      <a:srgbClr val="C03BC4"/>
                    </a:gs>
                  </a:gsLst>
                  <a:path path="circle">
                    <a:fillToRect l="100000" t="100000"/>
                  </a:path>
                </a:gradFill>
              </a:rPr>
              <a:t>Customer Service</a:t>
            </a:r>
          </a:p>
        </p:txBody>
      </p:sp>
      <p:pic>
        <p:nvPicPr>
          <p:cNvPr id="6" name="Picture 5" descr="Microsoft Copilot logo">
            <a:extLst>
              <a:ext uri="{FF2B5EF4-FFF2-40B4-BE49-F238E27FC236}">
                <a16:creationId xmlns:a16="http://schemas.microsoft.com/office/drawing/2014/main" id="{9993DC62-4060-2762-A3B2-8A5A3417E38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5165" y="1881533"/>
            <a:ext cx="1166467" cy="1166467"/>
          </a:xfrm>
          <a:prstGeom prst="rect">
            <a:avLst/>
          </a:prstGeom>
        </p:spPr>
      </p:pic>
      <p:pic>
        <p:nvPicPr>
          <p:cNvPr id="2" name="Picture 1" descr="Image of a man at a computer, talking on a headset">
            <a:extLst>
              <a:ext uri="{FF2B5EF4-FFF2-40B4-BE49-F238E27FC236}">
                <a16:creationId xmlns:a16="http://schemas.microsoft.com/office/drawing/2014/main" id="{4035835D-1824-BE68-07FE-027A8BD472E1}"/>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242050" y="895349"/>
            <a:ext cx="5086351" cy="5086351"/>
          </a:xfrm>
          <a:prstGeom prst="roundRect">
            <a:avLst>
              <a:gd name="adj" fmla="val 4674"/>
            </a:avLst>
          </a:prstGeom>
          <a:ln w="12700">
            <a:solidFill>
              <a:schemeClr val="bg1"/>
            </a:solidFill>
          </a:ln>
          <a:effectLst>
            <a:outerShdw blurRad="127000" dist="127000" dir="2700000" algn="tl" rotWithShape="0">
              <a:prstClr val="black">
                <a:alpha val="15000"/>
              </a:prstClr>
            </a:outerShdw>
          </a:effectLst>
        </p:spPr>
      </p:pic>
    </p:spTree>
    <p:extLst>
      <p:ext uri="{BB962C8B-B14F-4D97-AF65-F5344CB8AC3E}">
        <p14:creationId xmlns:p14="http://schemas.microsoft.com/office/powerpoint/2010/main" val="289544495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1EA52-7978-71E9-6806-1A02204A0764}"/>
            </a:ext>
          </a:extLst>
        </p:cNvPr>
        <p:cNvGrpSpPr/>
        <p:nvPr/>
      </p:nvGrpSpPr>
      <p:grpSpPr>
        <a:xfrm>
          <a:off x="0" y="0"/>
          <a:ext cx="0" cy="0"/>
          <a:chOff x="0" y="0"/>
          <a:chExt cx="0" cy="0"/>
        </a:xfrm>
      </p:grpSpPr>
      <p:sp>
        <p:nvSpPr>
          <p:cNvPr id="19" name="Freeform: Shape 18">
            <a:extLst>
              <a:ext uri="{FF2B5EF4-FFF2-40B4-BE49-F238E27FC236}">
                <a16:creationId xmlns:a16="http://schemas.microsoft.com/office/drawing/2014/main" id="{293D1ACF-CBB1-FE61-769A-9AAD6C47BBAF}"/>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70DA567D-95C6-8565-7C8F-8456113747C0}"/>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 name="Rectangle 4">
            <a:extLst>
              <a:ext uri="{FF2B5EF4-FFF2-40B4-BE49-F238E27FC236}">
                <a16:creationId xmlns:a16="http://schemas.microsoft.com/office/drawing/2014/main" id="{EE3480FA-604C-FA68-E614-52F74852243C}"/>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D877C415-F332-CC8B-3E28-BECC65E27C3C}"/>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Customer Support Assistant</a:t>
            </a:r>
            <a:endParaRPr lang="en-US" noProof="0">
              <a:ea typeface="+mj-ea"/>
              <a:cs typeface="+mj-cs"/>
            </a:endParaRPr>
          </a:p>
        </p:txBody>
      </p:sp>
      <p:sp>
        <p:nvSpPr>
          <p:cNvPr id="13" name="Rectangle 12">
            <a:extLst>
              <a:ext uri="{FF2B5EF4-FFF2-40B4-BE49-F238E27FC236}">
                <a16:creationId xmlns:a16="http://schemas.microsoft.com/office/drawing/2014/main" id="{8AE2B9C8-4DBD-B465-37E5-58B3809D6569}"/>
              </a:ext>
            </a:extLst>
          </p:cNvPr>
          <p:cNvSpPr/>
          <p:nvPr/>
        </p:nvSpPr>
        <p:spPr>
          <a:xfrm>
            <a:off x="0" y="1301068"/>
            <a:ext cx="12192000" cy="830997"/>
          </a:xfrm>
          <a:prstGeom prst="rect">
            <a:avLst/>
          </a:prstGeom>
          <a:solidFill>
            <a:srgbClr val="F0ECF8"/>
          </a:solidFill>
          <a:ln>
            <a:noFill/>
          </a:ln>
        </p:spPr>
        <p:style>
          <a:lnRef idx="2">
            <a:schemeClr val="accent1">
              <a:shade val="15000"/>
            </a:schemeClr>
          </a:lnRef>
          <a:fillRef idx="1">
            <a:schemeClr val="accent1"/>
          </a:fillRef>
          <a:effectRef idx="0">
            <a:schemeClr val="accent1"/>
          </a:effectRef>
          <a:fontRef idx="minor">
            <a:schemeClr val="lt1"/>
          </a:fontRef>
        </p:style>
        <p:txBody>
          <a:bodyPr lIns="594360" tIns="45720" rIns="594360" bIns="45720" rtlCol="0" anchor="ctr"/>
          <a:lstStyle/>
          <a:p>
            <a:pPr marL="0" lvl="2" defTabSz="457200">
              <a:spcBef>
                <a:spcPts val="600"/>
              </a:spcBef>
              <a:buSzPct val="90000"/>
              <a:defRPr/>
            </a:pPr>
            <a:r>
              <a:rPr lang="en-US" sz="1200" noProof="0">
                <a:solidFill>
                  <a:schemeClr val="tx1"/>
                </a:solidFill>
              </a:rPr>
              <a:t>Using a Customer Support Agent can streamline your support process, reduce response times, and improve the overall quality of your customer interactions. </a:t>
            </a:r>
            <a:br>
              <a:rPr lang="en-US" sz="1200" noProof="0">
                <a:solidFill>
                  <a:schemeClr val="tx1"/>
                </a:solidFill>
              </a:rPr>
            </a:br>
            <a:r>
              <a:rPr lang="en-US" sz="1200" noProof="0">
                <a:solidFill>
                  <a:schemeClr val="tx1"/>
                </a:solidFill>
              </a:rPr>
              <a:t>The agent's ability to integrate multiple knowledge sources ensures that you have access to the most up-to-date information, allowing you to provide the best possible support to your customers.</a:t>
            </a:r>
          </a:p>
        </p:txBody>
      </p:sp>
      <p:sp>
        <p:nvSpPr>
          <p:cNvPr id="8" name="Rectangle: Rounded Corners 7">
            <a:extLst>
              <a:ext uri="{FF2B5EF4-FFF2-40B4-BE49-F238E27FC236}">
                <a16:creationId xmlns:a16="http://schemas.microsoft.com/office/drawing/2014/main" id="{07612BFC-9AB1-D75B-00A3-35674FE7FD56}"/>
              </a:ext>
              <a:ext uri="{C183D7F6-B498-43B3-948B-1728B52AA6E4}">
                <adec:decorative xmlns:adec="http://schemas.microsoft.com/office/drawing/2017/decorative" val="1"/>
              </a:ext>
            </a:extLst>
          </p:cNvPr>
          <p:cNvSpPr>
            <a:spLocks/>
          </p:cNvSpPr>
          <p:nvPr/>
        </p:nvSpPr>
        <p:spPr>
          <a:xfrm>
            <a:off x="360615" y="2220291"/>
            <a:ext cx="6560885" cy="4538718"/>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TextBox 11">
            <a:extLst>
              <a:ext uri="{FF2B5EF4-FFF2-40B4-BE49-F238E27FC236}">
                <a16:creationId xmlns:a16="http://schemas.microsoft.com/office/drawing/2014/main" id="{5979AFFA-93A7-CA2E-64CF-0A0AC2C9706E}"/>
              </a:ext>
            </a:extLst>
          </p:cNvPr>
          <p:cNvSpPr txBox="1"/>
          <p:nvPr/>
        </p:nvSpPr>
        <p:spPr>
          <a:xfrm>
            <a:off x="588262" y="2337008"/>
            <a:ext cx="6145913" cy="3677930"/>
          </a:xfrm>
          <a:prstGeom prst="rect">
            <a:avLst/>
          </a:prstGeom>
          <a:noFill/>
        </p:spPr>
        <p:txBody>
          <a:bodyPr wrap="square" lIns="0" tIns="0" rIns="0" bIns="0" rtlCol="0" anchor="t">
            <a:spAutoFit/>
          </a:bodyPr>
          <a:lstStyle/>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description/What would you like it to make:</a:t>
            </a:r>
            <a:r>
              <a:rPr lang="en-US" sz="1100" i="1" kern="100" noProof="0">
                <a:solidFill>
                  <a:srgbClr val="091F2C"/>
                </a:solidFill>
                <a:latin typeface="Segoe Sans Display"/>
              </a:rPr>
              <a:t> You're a Customer Support Agent. Please assist my employees in handling customer inquiries and providing solutions to customer questions. You can help employees understand customer issues, provide responses, and suggest ways to improve customer satisfaction.</a:t>
            </a: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Naming confirmation:</a:t>
            </a:r>
            <a:r>
              <a:rPr lang="en-US" sz="1100" i="1" kern="100" noProof="0">
                <a:solidFill>
                  <a:srgbClr val="091F2C"/>
                </a:solidFill>
                <a:latin typeface="Segoe Sans Display"/>
                <a:cs typeface="Segoe Sans Display"/>
              </a:rPr>
              <a:t> </a:t>
            </a:r>
            <a:r>
              <a:rPr lang="en-US" sz="1100" i="1" kern="100" noProof="0">
                <a:solidFill>
                  <a:srgbClr val="091F2C"/>
                </a:solidFill>
                <a:latin typeface="Segoe Sans Display"/>
              </a:rPr>
              <a:t>Customer Support Assistant</a:t>
            </a:r>
            <a:endParaRPr lang="en-US" sz="1100" i="1" kern="100" noProof="0">
              <a:solidFill>
                <a:srgbClr val="091F2C"/>
              </a:solidFill>
              <a:latin typeface="Segoe Sans Display"/>
              <a:cs typeface="Segoe Sans Display"/>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To be emphasized/avoided: </a:t>
            </a:r>
            <a:r>
              <a:rPr lang="en-US" sz="1100" i="1" kern="100" noProof="0">
                <a:solidFill>
                  <a:srgbClr val="091F2C"/>
                </a:solidFill>
                <a:latin typeface="Segoe Sans Display"/>
              </a:rPr>
              <a:t>Please be clear and concise and avoid long answers. Where possible, refer primarily to the knowledge shared with you. If you don't know the answer, please refer them to explore the SharePoint site themselves.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How to communicate: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Friendly and professional</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8661C5"/>
                </a:solidFill>
                <a:effectLst/>
                <a:uLnTx/>
                <a:uFillTx/>
                <a:latin typeface="Segoe Sans Display Semibold"/>
                <a:ea typeface="+mn-ea"/>
                <a:cs typeface="+mn-cs"/>
              </a:rPr>
              <a:t>Move to configure</a:t>
            </a: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Starter prompts: </a:t>
            </a:r>
            <a:r>
              <a:rPr lang="en-US" sz="1100" i="1" kern="100" noProof="0">
                <a:solidFill>
                  <a:srgbClr val="091F2C"/>
                </a:solidFill>
                <a:latin typeface="Segoe Sans Display"/>
              </a:rPr>
              <a:t>Change to desired questions</a:t>
            </a:r>
            <a:endParaRPr lang="en-US" sz="1100" i="1" kern="100" noProof="0">
              <a:solidFill>
                <a:srgbClr val="091F2C"/>
              </a:solidFill>
              <a:latin typeface="Segoe Sans Display"/>
              <a:cs typeface="Segoe Sans Display"/>
            </a:endParaRP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Knowledge: </a:t>
            </a:r>
            <a:r>
              <a:rPr lang="en-US" sz="1100" i="1" kern="100" noProof="0">
                <a:solidFill>
                  <a:srgbClr val="091F2C"/>
                </a:solidFill>
                <a:latin typeface="Segoe Sans Display"/>
              </a:rPr>
              <a:t>Use an existing SharePoint site for your team or create a site and add your team’s latest documentation like FAQs or product details.</a:t>
            </a:r>
            <a:endParaRPr lang="en-US" sz="1100" i="1" kern="100" noProof="0">
              <a:solidFill>
                <a:srgbClr val="091F2C"/>
              </a:solidFill>
              <a:latin typeface="Segoe Sans Display"/>
              <a:cs typeface="Segoe Sans Display"/>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questions to ask: </a:t>
            </a:r>
          </a:p>
          <a:p>
            <a:pPr marL="171450" indent="-123825">
              <a:buFont typeface="Arial" panose="020B0604020202020204" pitchFamily="34" charset="0"/>
              <a:buChar char="•"/>
              <a:defRPr/>
            </a:pPr>
            <a:r>
              <a:rPr lang="en-US" sz="1000" i="1" kern="100" noProof="0">
                <a:solidFill>
                  <a:srgbClr val="091F2C"/>
                </a:solidFill>
                <a:latin typeface="Segoe Sans Display"/>
              </a:rPr>
              <a:t>Can you provide information on our return policy?</a:t>
            </a:r>
          </a:p>
          <a:p>
            <a:pPr marL="171450" marR="0" lvl="0" indent="-123825" fontAlgn="auto">
              <a:lnSpc>
                <a:spcPct val="100000"/>
              </a:lnSpc>
              <a:spcAft>
                <a:spcPts val="0"/>
              </a:spcAft>
              <a:buClrTx/>
              <a:buSzTx/>
              <a:buFont typeface="Arial" panose="020B0604020202020204" pitchFamily="34" charset="0"/>
              <a:buChar char="•"/>
              <a:tabLst/>
              <a:defRPr/>
            </a:pPr>
            <a:r>
              <a:rPr lang="en-US" sz="1000" i="1" kern="100" noProof="0">
                <a:solidFill>
                  <a:srgbClr val="091F2C"/>
                </a:solidFill>
                <a:latin typeface="Segoe Sans Display"/>
              </a:rPr>
              <a:t>What are the warranty terms for ___ product?</a:t>
            </a:r>
          </a:p>
          <a:p>
            <a:pPr marL="171450" indent="-123825">
              <a:buFont typeface="Arial" panose="020B0604020202020204" pitchFamily="34" charset="0"/>
              <a:buChar char="•"/>
              <a:defRPr/>
            </a:pPr>
            <a:r>
              <a:rPr lang="en-US" sz="1000" i="1" kern="100" noProof="0">
                <a:solidFill>
                  <a:srgbClr val="091F2C"/>
                </a:solidFill>
                <a:latin typeface="Segoe Sans Display"/>
              </a:rPr>
              <a:t>How can a customer reset their password?</a:t>
            </a:r>
          </a:p>
          <a:p>
            <a:pPr marL="171450" indent="-123825">
              <a:buFont typeface="Arial" panose="020B0604020202020204" pitchFamily="34" charset="0"/>
              <a:buChar char="•"/>
              <a:defRPr/>
            </a:pPr>
            <a:r>
              <a:rPr lang="en-US" sz="1000" i="1" kern="100" noProof="0">
                <a:solidFill>
                  <a:srgbClr val="091F2C"/>
                </a:solidFill>
                <a:latin typeface="Segoe Sans Display"/>
              </a:rPr>
              <a:t>What payment methods do we accept?</a:t>
            </a:r>
          </a:p>
          <a:p>
            <a:pPr marL="171450" indent="-123825">
              <a:buFont typeface="Arial" panose="020B0604020202020204" pitchFamily="34" charset="0"/>
              <a:buChar char="•"/>
              <a:defRPr/>
            </a:pPr>
            <a:r>
              <a:rPr lang="en-US" sz="1000" i="1" kern="100" noProof="0">
                <a:solidFill>
                  <a:srgbClr val="091F2C"/>
                </a:solidFill>
                <a:latin typeface="Segoe Sans Display"/>
              </a:rPr>
              <a:t>What can we provide to an unsatisfied customer</a:t>
            </a:r>
          </a:p>
        </p:txBody>
      </p:sp>
      <p:sp>
        <p:nvSpPr>
          <p:cNvPr id="14" name="Rectangle: Top Corners Rounded 13">
            <a:extLst>
              <a:ext uri="{FF2B5EF4-FFF2-40B4-BE49-F238E27FC236}">
                <a16:creationId xmlns:a16="http://schemas.microsoft.com/office/drawing/2014/main" id="{23F0E2A4-900B-829B-B052-1CCA7F6F57CB}"/>
              </a:ext>
              <a:ext uri="{C183D7F6-B498-43B3-948B-1728B52AA6E4}">
                <adec:decorative xmlns:adec="http://schemas.microsoft.com/office/drawing/2017/decorative" val="1"/>
              </a:ext>
            </a:extLst>
          </p:cNvPr>
          <p:cNvSpPr/>
          <p:nvPr/>
        </p:nvSpPr>
        <p:spPr>
          <a:xfrm rot="16200000">
            <a:off x="7630815" y="1946493"/>
            <a:ext cx="4057337" cy="5095214"/>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18" name="Picture 17" descr="Screenshot of customer support assistant">
            <a:extLst>
              <a:ext uri="{FF2B5EF4-FFF2-40B4-BE49-F238E27FC236}">
                <a16:creationId xmlns:a16="http://schemas.microsoft.com/office/drawing/2014/main" id="{0D8F33D9-62D5-01BD-BFAE-A9A207614A7D}"/>
              </a:ext>
            </a:extLst>
          </p:cNvPr>
          <p:cNvPicPr>
            <a:picLocks noChangeAspect="1"/>
          </p:cNvPicPr>
          <p:nvPr/>
        </p:nvPicPr>
        <p:blipFill rotWithShape="1">
          <a:blip r:embed="rId2"/>
          <a:srcRect l="20136" t="-8105" r="23640" b="33263"/>
          <a:stretch>
            <a:fillRect/>
          </a:stretch>
        </p:blipFill>
        <p:spPr>
          <a:xfrm>
            <a:off x="7214514" y="2587600"/>
            <a:ext cx="4889941" cy="3814156"/>
          </a:xfrm>
          <a:custGeom>
            <a:avLst/>
            <a:gdLst>
              <a:gd name="connsiteX0" fmla="*/ 0 w 4889941"/>
              <a:gd name="connsiteY0" fmla="*/ 0 h 3814156"/>
              <a:gd name="connsiteX1" fmla="*/ 4889941 w 4889941"/>
              <a:gd name="connsiteY1" fmla="*/ 0 h 3814156"/>
              <a:gd name="connsiteX2" fmla="*/ 4889941 w 4889941"/>
              <a:gd name="connsiteY2" fmla="*/ 3814156 h 3814156"/>
              <a:gd name="connsiteX3" fmla="*/ 0 w 4889941"/>
              <a:gd name="connsiteY3" fmla="*/ 3814156 h 3814156"/>
            </a:gdLst>
            <a:ahLst/>
            <a:cxnLst>
              <a:cxn ang="0">
                <a:pos x="connsiteX0" y="connsiteY0"/>
              </a:cxn>
              <a:cxn ang="0">
                <a:pos x="connsiteX1" y="connsiteY1"/>
              </a:cxn>
              <a:cxn ang="0">
                <a:pos x="connsiteX2" y="connsiteY2"/>
              </a:cxn>
              <a:cxn ang="0">
                <a:pos x="connsiteX3" y="connsiteY3"/>
              </a:cxn>
            </a:cxnLst>
            <a:rect l="l" t="t" r="r" b="b"/>
            <a:pathLst>
              <a:path w="4889941" h="3814156">
                <a:moveTo>
                  <a:pt x="0" y="0"/>
                </a:moveTo>
                <a:lnTo>
                  <a:pt x="4889941" y="0"/>
                </a:lnTo>
                <a:lnTo>
                  <a:pt x="4889941" y="3814156"/>
                </a:lnTo>
                <a:lnTo>
                  <a:pt x="0" y="3814156"/>
                </a:lnTo>
                <a:close/>
              </a:path>
            </a:pathLst>
          </a:custGeom>
          <a:solidFill>
            <a:srgbClr val="FAFAFA"/>
          </a:solidFill>
        </p:spPr>
      </p:pic>
    </p:spTree>
    <p:extLst>
      <p:ext uri="{BB962C8B-B14F-4D97-AF65-F5344CB8AC3E}">
        <p14:creationId xmlns:p14="http://schemas.microsoft.com/office/powerpoint/2010/main" val="3736397011"/>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989251-49BF-143B-CC48-F95711E4A26C}"/>
              </a:ext>
            </a:extLst>
          </p:cNvPr>
          <p:cNvSpPr>
            <a:spLocks noGrp="1"/>
          </p:cNvSpPr>
          <p:nvPr>
            <p:ph type="title"/>
          </p:nvPr>
        </p:nvSpPr>
        <p:spPr>
          <a:xfrm>
            <a:off x="588264" y="3243302"/>
            <a:ext cx="4733036" cy="1107996"/>
          </a:xfrm>
        </p:spPr>
        <p:txBody>
          <a:bodyPr/>
          <a:lstStyle/>
          <a:p>
            <a:r>
              <a:rPr lang="en-US" noProof="0"/>
              <a:t>Agent use cases for</a:t>
            </a:r>
            <a:br>
              <a:rPr lang="en-US" noProof="0"/>
            </a:br>
            <a:r>
              <a:rPr lang="en-US" noProof="0">
                <a:gradFill>
                  <a:gsLst>
                    <a:gs pos="35000">
                      <a:srgbClr val="0078D4"/>
                    </a:gs>
                    <a:gs pos="0">
                      <a:srgbClr val="C03BC4"/>
                    </a:gs>
                  </a:gsLst>
                  <a:path path="circle">
                    <a:fillToRect l="100000" t="100000"/>
                  </a:path>
                </a:gradFill>
              </a:rPr>
              <a:t>HR</a:t>
            </a:r>
          </a:p>
        </p:txBody>
      </p:sp>
      <p:pic>
        <p:nvPicPr>
          <p:cNvPr id="6" name="Picture 5" descr="Microsoft Copilot logo">
            <a:extLst>
              <a:ext uri="{FF2B5EF4-FFF2-40B4-BE49-F238E27FC236}">
                <a16:creationId xmlns:a16="http://schemas.microsoft.com/office/drawing/2014/main" id="{9993DC62-4060-2762-A3B2-8A5A3417E3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5165" y="1881533"/>
            <a:ext cx="1166467" cy="1166467"/>
          </a:xfrm>
          <a:prstGeom prst="rect">
            <a:avLst/>
          </a:prstGeom>
        </p:spPr>
      </p:pic>
      <p:pic>
        <p:nvPicPr>
          <p:cNvPr id="8" name="Picture 7" descr="Image of two women laughing together at a work meeting">
            <a:extLst>
              <a:ext uri="{FF2B5EF4-FFF2-40B4-BE49-F238E27FC236}">
                <a16:creationId xmlns:a16="http://schemas.microsoft.com/office/drawing/2014/main" id="{A6D1CC5D-E79E-F54B-5A80-D1790318D0B7}"/>
              </a:ext>
              <a:ext uri="{C183D7F6-B498-43B3-948B-1728B52AA6E4}">
                <adec:decorative xmlns:adec="http://schemas.microsoft.com/office/drawing/2017/decorative" val="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60" r="60"/>
          <a:stretch/>
        </p:blipFill>
        <p:spPr>
          <a:xfrm>
            <a:off x="6242050" y="895349"/>
            <a:ext cx="5086352" cy="5086352"/>
          </a:xfrm>
          <a:prstGeom prst="roundRect">
            <a:avLst>
              <a:gd name="adj" fmla="val 4674"/>
            </a:avLst>
          </a:prstGeom>
          <a:ln w="12700">
            <a:solidFill>
              <a:schemeClr val="bg1"/>
            </a:solidFill>
          </a:ln>
          <a:effectLst>
            <a:outerShdw blurRad="127000" dist="127000" dir="2700000" algn="tl" rotWithShape="0">
              <a:prstClr val="black">
                <a:alpha val="15000"/>
              </a:prstClr>
            </a:outerShdw>
          </a:effectLst>
        </p:spPr>
      </p:pic>
    </p:spTree>
    <p:extLst>
      <p:ext uri="{BB962C8B-B14F-4D97-AF65-F5344CB8AC3E}">
        <p14:creationId xmlns:p14="http://schemas.microsoft.com/office/powerpoint/2010/main" val="1065503290"/>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C9A3F-A931-FE07-8FE4-9E355ED5AB29}"/>
            </a:ext>
          </a:extLst>
        </p:cNvPr>
        <p:cNvGrpSpPr/>
        <p:nvPr/>
      </p:nvGrpSpPr>
      <p:grpSpPr>
        <a:xfrm>
          <a:off x="0" y="0"/>
          <a:ext cx="0" cy="0"/>
          <a:chOff x="0" y="0"/>
          <a:chExt cx="0" cy="0"/>
        </a:xfrm>
      </p:grpSpPr>
      <p:sp>
        <p:nvSpPr>
          <p:cNvPr id="21" name="Freeform: Shape 20">
            <a:extLst>
              <a:ext uri="{FF2B5EF4-FFF2-40B4-BE49-F238E27FC236}">
                <a16:creationId xmlns:a16="http://schemas.microsoft.com/office/drawing/2014/main" id="{C33FA5BB-A24A-EDBC-2A61-A63474B14361}"/>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F17D0EAF-BF29-B74B-9B23-2EF44CB251ED}"/>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 name="Rectangle 4">
            <a:extLst>
              <a:ext uri="{FF2B5EF4-FFF2-40B4-BE49-F238E27FC236}">
                <a16:creationId xmlns:a16="http://schemas.microsoft.com/office/drawing/2014/main" id="{4EE93814-F85C-37B6-323B-E3FBA20DC5F8}"/>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516E9278-BF06-FCD6-2EBC-1E545A42A3E2}"/>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Onboarding Buddy</a:t>
            </a:r>
          </a:p>
        </p:txBody>
      </p:sp>
      <p:sp>
        <p:nvSpPr>
          <p:cNvPr id="13" name="Rectangle 12">
            <a:extLst>
              <a:ext uri="{FF2B5EF4-FFF2-40B4-BE49-F238E27FC236}">
                <a16:creationId xmlns:a16="http://schemas.microsoft.com/office/drawing/2014/main" id="{0BE3048A-71AD-2FE7-9D1A-F8C7710771CD}"/>
              </a:ext>
            </a:extLst>
          </p:cNvPr>
          <p:cNvSpPr/>
          <p:nvPr/>
        </p:nvSpPr>
        <p:spPr>
          <a:xfrm>
            <a:off x="0" y="1301068"/>
            <a:ext cx="12192000" cy="830997"/>
          </a:xfrm>
          <a:prstGeom prst="rect">
            <a:avLst/>
          </a:prstGeom>
          <a:solidFill>
            <a:srgbClr val="F0ECF8"/>
          </a:solidFill>
          <a:ln>
            <a:noFill/>
          </a:ln>
        </p:spPr>
        <p:style>
          <a:lnRef idx="2">
            <a:schemeClr val="accent1">
              <a:shade val="15000"/>
            </a:schemeClr>
          </a:lnRef>
          <a:fillRef idx="1">
            <a:schemeClr val="accent1"/>
          </a:fillRef>
          <a:effectRef idx="0">
            <a:schemeClr val="accent1"/>
          </a:effectRef>
          <a:fontRef idx="minor">
            <a:schemeClr val="lt1"/>
          </a:fontRef>
        </p:style>
        <p:txBody>
          <a:bodyPr lIns="594360" tIns="45720" rIns="594360" bIns="45720" rtlCol="0" anchor="ctr"/>
          <a:lstStyle/>
          <a:p>
            <a:pPr marL="0" marR="0" lvl="2" indent="0" algn="l" defTabSz="457200" rtl="0" eaLnBrk="1" fontAlgn="auto" latinLnBrk="0" hangingPunct="1">
              <a:lnSpc>
                <a:spcPct val="100000"/>
              </a:lnSpc>
              <a:spcBef>
                <a:spcPts val="600"/>
              </a:spcBef>
              <a:spcAft>
                <a:spcPts val="0"/>
              </a:spcAft>
              <a:buClrTx/>
              <a:buSzPct val="90000"/>
              <a:buFontTx/>
              <a:buNone/>
              <a:tabLst/>
              <a:defRPr/>
            </a:pPr>
            <a:r>
              <a:rPr kumimoji="0" lang="en-US" sz="1200" b="0" i="0" u="none" strike="noStrike" kern="1200" cap="none" spc="0" normalizeH="0" baseline="0" noProof="0">
                <a:ln>
                  <a:noFill/>
                </a:ln>
                <a:solidFill>
                  <a:srgbClr val="091F2C"/>
                </a:solidFill>
                <a:effectLst/>
                <a:uLnTx/>
                <a:uFillTx/>
                <a:latin typeface="Segoe Sans Display"/>
                <a:ea typeface="+mn-ea"/>
                <a:cs typeface="+mn-cs"/>
              </a:rPr>
              <a:t>An Onboarding Buddy Agent is dedicated to ensuring new hires have a seamless and welcoming start. It can greet new team members, assist with technical issues, answer questions, provide essential company resources, and explain the company culture. Additionally, list mandatory training courses and guide new hires through HR processes.</a:t>
            </a:r>
          </a:p>
        </p:txBody>
      </p:sp>
      <p:sp>
        <p:nvSpPr>
          <p:cNvPr id="6" name="Rectangle: Rounded Corners 5">
            <a:extLst>
              <a:ext uri="{FF2B5EF4-FFF2-40B4-BE49-F238E27FC236}">
                <a16:creationId xmlns:a16="http://schemas.microsoft.com/office/drawing/2014/main" id="{326549CC-54A6-CF7D-6022-0C0131EC2B16}"/>
              </a:ext>
              <a:ext uri="{C183D7F6-B498-43B3-948B-1728B52AA6E4}">
                <adec:decorative xmlns:adec="http://schemas.microsoft.com/office/drawing/2017/decorative" val="1"/>
              </a:ext>
            </a:extLst>
          </p:cNvPr>
          <p:cNvSpPr>
            <a:spLocks/>
          </p:cNvSpPr>
          <p:nvPr/>
        </p:nvSpPr>
        <p:spPr>
          <a:xfrm>
            <a:off x="360615" y="2220291"/>
            <a:ext cx="6560885" cy="4538718"/>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9" name="TextBox 8">
            <a:extLst>
              <a:ext uri="{FF2B5EF4-FFF2-40B4-BE49-F238E27FC236}">
                <a16:creationId xmlns:a16="http://schemas.microsoft.com/office/drawing/2014/main" id="{BEFB6193-3095-2FF1-36E1-8010A83996D3}"/>
              </a:ext>
            </a:extLst>
          </p:cNvPr>
          <p:cNvSpPr txBox="1"/>
          <p:nvPr/>
        </p:nvSpPr>
        <p:spPr>
          <a:xfrm>
            <a:off x="588262" y="2337008"/>
            <a:ext cx="6145913" cy="4324261"/>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description/What would you like it to make: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You're an Onboarding Buddy Agent for our new hires. You know everything about the onboarding process from the documents we've shared with you and are happy to help new team members get the information they need. You can assist with recommending resources, explaining company culture, listing mandatory training, and guiding them through their first few weeks. Your goal is to ensure new employees feel welcomed and supported as they integrate into the company</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Naming confirmation: </a:t>
            </a:r>
            <a:r>
              <a:rPr kumimoji="0" lang="en-US" sz="1100" b="0" i="1" u="none" strike="noStrike" kern="100" cap="none" spc="0" normalizeH="0" baseline="0" noProof="0">
                <a:ln>
                  <a:noFill/>
                </a:ln>
                <a:solidFill>
                  <a:srgbClr val="091F2C"/>
                </a:solidFill>
                <a:effectLst/>
                <a:uLnTx/>
                <a:uFillTx/>
                <a:latin typeface="Segoe Sans Display"/>
                <a:ea typeface="+mn-ea"/>
                <a:cs typeface="+mn-cs"/>
              </a:rPr>
              <a:t>Onboarding Buddy </a:t>
            </a:r>
            <a:endParaRPr kumimoji="0" lang="en-US" sz="1100" b="0" i="1" u="none" strike="noStrike" kern="100" cap="none" spc="0" normalizeH="0" baseline="0" noProof="0">
              <a:ln>
                <a:noFill/>
              </a:ln>
              <a:solidFill>
                <a:srgbClr val="091F2C"/>
              </a:solidFill>
              <a:effectLst/>
              <a:uLnTx/>
              <a:uFillTx/>
              <a:latin typeface="Segoe Sans Display"/>
              <a:ea typeface="+mn-ea"/>
              <a:cs typeface="Segoe Sans Display"/>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To be emphasized/avoided: </a:t>
            </a:r>
            <a:r>
              <a:rPr kumimoji="0" lang="en-US" sz="1100" b="0" i="1" u="none" strike="noStrike" kern="100" cap="none" spc="0" normalizeH="0" baseline="0" noProof="0">
                <a:ln>
                  <a:noFill/>
                </a:ln>
                <a:solidFill>
                  <a:srgbClr val="091F2C"/>
                </a:solidFill>
                <a:effectLst/>
                <a:uLnTx/>
                <a:uFillTx/>
                <a:latin typeface="Segoe Sans Display"/>
                <a:ea typeface="+mn-ea"/>
                <a:cs typeface="+mn-cs"/>
              </a:rPr>
              <a:t>Please be clear and concise and avoid long answers. Where possible, refer primarily to the knowledge shared with you. If you don't know the answer, please refer them to an HR manager</a:t>
            </a:r>
            <a:endParaRPr kumimoji="0" lang="en-US" sz="1100" b="0" i="1" u="none" strike="noStrike" kern="100" cap="none" spc="0" normalizeH="0" baseline="0" noProof="0">
              <a:ln>
                <a:noFill/>
              </a:ln>
              <a:solidFill>
                <a:srgbClr val="091F2C"/>
              </a:solidFill>
              <a:effectLst/>
              <a:uLnTx/>
              <a:uFillTx/>
              <a:latin typeface="Segoe Sans Display"/>
              <a:ea typeface="+mn-ea"/>
              <a:cs typeface="Segoe Sans Display"/>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How to communicate: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Friendly and professional</a:t>
            </a:r>
            <a:endParaRPr kumimoji="0" lang="en-US" sz="1100" b="0" i="1" u="none" strike="noStrike" kern="100" cap="none" spc="0" normalizeH="0" baseline="0" noProof="0">
              <a:ln>
                <a:noFill/>
              </a:ln>
              <a:solidFill>
                <a:srgbClr val="091F2C"/>
              </a:solidFill>
              <a:effectLst/>
              <a:uLnTx/>
              <a:uFillTx/>
              <a:latin typeface="Segoe Sans Display"/>
              <a:ea typeface="+mn-ea"/>
              <a:cs typeface="Segoe Sans Display"/>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8661C5"/>
                </a:solidFill>
                <a:effectLst/>
                <a:uLnTx/>
                <a:uFillTx/>
                <a:latin typeface="Segoe Sans Display Semibold"/>
                <a:ea typeface="+mn-ea"/>
                <a:cs typeface="+mn-cs"/>
              </a:rPr>
              <a:t>Move to configure</a:t>
            </a:r>
            <a:endParaRPr kumimoji="0" lang="en-US" sz="1100" b="0" i="0" u="none" strike="noStrike" kern="100" cap="none" spc="0" normalizeH="0" baseline="0" noProof="0">
              <a:ln>
                <a:noFill/>
              </a:ln>
              <a:solidFill>
                <a:srgbClr val="8661C5"/>
              </a:solidFill>
              <a:effectLst/>
              <a:uLnTx/>
              <a:uFillTx/>
              <a:latin typeface="Segoe Sans Display Semibold"/>
              <a:ea typeface="+mn-ea"/>
              <a:cs typeface="Segoe Sans Display Semibold"/>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Starter prompts: </a:t>
            </a:r>
            <a:r>
              <a:rPr kumimoji="0" lang="en-US" sz="1100" b="0" i="1" u="none" strike="noStrike" kern="1200" cap="none" spc="0" normalizeH="0" baseline="0" noProof="0">
                <a:ln>
                  <a:noFill/>
                </a:ln>
                <a:solidFill>
                  <a:srgbClr val="091F2C"/>
                </a:solidFill>
                <a:effectLst/>
                <a:uLnTx/>
                <a:uFillTx/>
                <a:latin typeface="Segoe Sans Display"/>
                <a:ea typeface="+mn-ea"/>
                <a:cs typeface="+mn-cs"/>
              </a:rPr>
              <a:t>Change to desired questions</a:t>
            </a:r>
            <a:endParaRPr kumimoji="0" lang="en-US" sz="1100" b="0" i="1" u="none" strike="noStrike" kern="1200" cap="none" spc="0" normalizeH="0" baseline="0" noProof="0">
              <a:ln>
                <a:noFill/>
              </a:ln>
              <a:solidFill>
                <a:srgbClr val="091F2C"/>
              </a:solidFill>
              <a:effectLst/>
              <a:uLnTx/>
              <a:uFillTx/>
              <a:latin typeface="Segoe Sans Display"/>
              <a:ea typeface="+mn-ea"/>
              <a:cs typeface="Segoe Sans Display"/>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Knowledge: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Use an existing SharePoint site for onboarding or create a simple SharePoint site and upload any onboarding related documentation.</a:t>
            </a:r>
            <a:endParaRPr kumimoji="0" lang="en-US" sz="1100" b="0" i="1" u="none" strike="noStrike" kern="100" cap="none" spc="0" normalizeH="0" baseline="0" noProof="0">
              <a:ln>
                <a:noFill/>
              </a:ln>
              <a:solidFill>
                <a:srgbClr val="091F2C"/>
              </a:solidFill>
              <a:effectLst/>
              <a:uLnTx/>
              <a:uFillTx/>
              <a:latin typeface="Segoe Sans Display"/>
              <a:ea typeface="+mn-ea"/>
              <a:cs typeface="Segoe Sans Display"/>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questions to ask: </a:t>
            </a:r>
            <a:endParaRPr kumimoji="0" lang="en-US" sz="1100" b="0" i="0" u="none" strike="noStrike" kern="1200" cap="none" spc="0" normalizeH="0" baseline="0" noProof="0">
              <a:ln>
                <a:noFill/>
              </a:ln>
              <a:solidFill>
                <a:srgbClr val="0078D4"/>
              </a:solidFill>
              <a:effectLst/>
              <a:uLnTx/>
              <a:uFillTx/>
              <a:latin typeface="Segoe Sans Display Semibold"/>
              <a:ea typeface="+mn-ea"/>
              <a:cs typeface="Segoe Sans Display Semibold"/>
            </a:endParaRP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1" u="none" strike="noStrike" kern="100" cap="none" spc="0" normalizeH="0" baseline="0" noProof="0">
                <a:ln>
                  <a:noFill/>
                </a:ln>
                <a:solidFill>
                  <a:srgbClr val="091F2C"/>
                </a:solidFill>
                <a:effectLst/>
                <a:uLnTx/>
                <a:uFillTx/>
                <a:latin typeface="Segoe Sans Display"/>
                <a:ea typeface="+mn-ea"/>
                <a:cs typeface="+mn-cs"/>
              </a:rPr>
              <a:t>What mandatory training sessions do I need to complete in my first few weeks?</a:t>
            </a:r>
            <a:endParaRPr kumimoji="0" lang="en-US" sz="1000" b="0" i="1" u="none" strike="noStrike" kern="100" cap="none" spc="0" normalizeH="0" baseline="0" noProof="0">
              <a:ln>
                <a:noFill/>
              </a:ln>
              <a:solidFill>
                <a:srgbClr val="091F2C"/>
              </a:solidFill>
              <a:effectLst/>
              <a:uLnTx/>
              <a:uFillTx/>
              <a:latin typeface="Segoe Sans Display"/>
              <a:ea typeface="+mn-ea"/>
              <a:cs typeface="Segoe Sans Display"/>
            </a:endParaRP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1" u="none" strike="noStrike" kern="100" cap="none" spc="0" normalizeH="0" baseline="0" noProof="0">
                <a:ln>
                  <a:noFill/>
                </a:ln>
                <a:solidFill>
                  <a:srgbClr val="091F2C"/>
                </a:solidFill>
                <a:effectLst/>
                <a:uLnTx/>
                <a:uFillTx/>
                <a:latin typeface="Segoe Sans Display"/>
                <a:ea typeface="+mn-ea"/>
                <a:cs typeface="+mn-cs"/>
              </a:rPr>
              <a:t>How do I register for these training sessions?</a:t>
            </a:r>
            <a:endParaRPr kumimoji="0" lang="en-US" sz="1000" b="0" i="1" u="none" strike="noStrike" kern="100" cap="none" spc="0" normalizeH="0" baseline="0" noProof="0">
              <a:ln>
                <a:noFill/>
              </a:ln>
              <a:solidFill>
                <a:srgbClr val="091F2C"/>
              </a:solidFill>
              <a:effectLst/>
              <a:uLnTx/>
              <a:uFillTx/>
              <a:latin typeface="Segoe Sans Display"/>
              <a:ea typeface="+mn-ea"/>
              <a:cs typeface="Segoe Sans Display"/>
            </a:endParaRP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1" u="none" strike="noStrike" kern="100" cap="none" spc="0" normalizeH="0" baseline="0" noProof="0">
                <a:ln>
                  <a:noFill/>
                </a:ln>
                <a:solidFill>
                  <a:srgbClr val="091F2C"/>
                </a:solidFill>
                <a:effectLst/>
                <a:uLnTx/>
                <a:uFillTx/>
                <a:latin typeface="Segoe Sans Display"/>
                <a:ea typeface="+mn-ea"/>
                <a:cs typeface="+mn-cs"/>
              </a:rPr>
              <a:t>What resources are available to help get me started?</a:t>
            </a:r>
            <a:endParaRPr kumimoji="0" lang="en-US" sz="1000" b="0" i="1" u="none" strike="noStrike" kern="100" cap="none" spc="0" normalizeH="0" baseline="0" noProof="0">
              <a:ln>
                <a:noFill/>
              </a:ln>
              <a:solidFill>
                <a:srgbClr val="091F2C"/>
              </a:solidFill>
              <a:effectLst/>
              <a:uLnTx/>
              <a:uFillTx/>
              <a:latin typeface="Segoe Sans Display"/>
              <a:ea typeface="+mn-ea"/>
              <a:cs typeface="Segoe Sans Display"/>
            </a:endParaRP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1" u="none" strike="noStrike" kern="100" cap="none" spc="0" normalizeH="0" baseline="0" noProof="0">
                <a:ln>
                  <a:noFill/>
                </a:ln>
                <a:solidFill>
                  <a:srgbClr val="091F2C"/>
                </a:solidFill>
                <a:effectLst/>
                <a:uLnTx/>
                <a:uFillTx/>
                <a:latin typeface="Segoe Sans Display"/>
                <a:ea typeface="+mn-ea"/>
                <a:cs typeface="+mn-cs"/>
              </a:rPr>
              <a:t>Can you tell me more about the company culture and values?</a:t>
            </a:r>
            <a:endParaRPr kumimoji="0" lang="en-US" sz="1000" b="0" i="1" u="none" strike="noStrike" kern="100" cap="none" spc="0" normalizeH="0" baseline="0" noProof="0">
              <a:ln>
                <a:noFill/>
              </a:ln>
              <a:solidFill>
                <a:srgbClr val="091F2C"/>
              </a:solidFill>
              <a:effectLst/>
              <a:uLnTx/>
              <a:uFillTx/>
              <a:latin typeface="Segoe Sans Display"/>
              <a:ea typeface="+mn-ea"/>
              <a:cs typeface="Segoe Sans Display"/>
            </a:endParaRP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1" u="none" strike="noStrike" kern="100" cap="none" spc="0" normalizeH="0" baseline="0" noProof="0">
                <a:ln>
                  <a:noFill/>
                </a:ln>
                <a:solidFill>
                  <a:srgbClr val="091F2C"/>
                </a:solidFill>
                <a:effectLst/>
                <a:uLnTx/>
                <a:uFillTx/>
                <a:latin typeface="Segoe Sans Display"/>
                <a:ea typeface="+mn-ea"/>
                <a:cs typeface="+mn-cs"/>
              </a:rPr>
              <a:t>Who do I contact if I have technical issues?</a:t>
            </a:r>
            <a:endParaRPr kumimoji="0" lang="en-US" sz="1000" b="0" i="1" u="none" strike="noStrike" kern="100" cap="none" spc="0" normalizeH="0" baseline="0" noProof="0">
              <a:ln>
                <a:noFill/>
              </a:ln>
              <a:solidFill>
                <a:srgbClr val="091F2C"/>
              </a:solidFill>
              <a:effectLst/>
              <a:uLnTx/>
              <a:uFillTx/>
              <a:latin typeface="Segoe Sans Display"/>
              <a:ea typeface="+mn-ea"/>
              <a:cs typeface="Segoe Sans Display"/>
            </a:endParaRPr>
          </a:p>
          <a:p>
            <a:pPr marL="171450" marR="0" lvl="0" indent="-1238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000" b="0" i="1" u="none" strike="noStrike" kern="100" cap="none" spc="0" normalizeH="0" baseline="0" noProof="0">
                <a:ln>
                  <a:noFill/>
                </a:ln>
                <a:solidFill>
                  <a:srgbClr val="091F2C"/>
                </a:solidFill>
                <a:effectLst/>
                <a:uLnTx/>
                <a:uFillTx/>
                <a:latin typeface="Segoe Sans Display"/>
                <a:ea typeface="+mn-ea"/>
                <a:cs typeface="+mn-cs"/>
              </a:rPr>
              <a:t>How do I submit my timesheet?</a:t>
            </a:r>
            <a:endParaRPr kumimoji="0" lang="en-US" sz="1000" b="0" i="1" u="none" strike="noStrike" kern="100" cap="none" spc="0" normalizeH="0" baseline="0" noProof="0">
              <a:ln>
                <a:noFill/>
              </a:ln>
              <a:solidFill>
                <a:srgbClr val="091F2C"/>
              </a:solidFill>
              <a:effectLst/>
              <a:uLnTx/>
              <a:uFillTx/>
              <a:latin typeface="Segoe Sans Display"/>
              <a:ea typeface="+mn-ea"/>
              <a:cs typeface="Segoe Sans Display"/>
            </a:endParaRPr>
          </a:p>
        </p:txBody>
      </p:sp>
      <p:sp>
        <p:nvSpPr>
          <p:cNvPr id="12" name="Rectangle: Top Corners Rounded 11">
            <a:extLst>
              <a:ext uri="{FF2B5EF4-FFF2-40B4-BE49-F238E27FC236}">
                <a16:creationId xmlns:a16="http://schemas.microsoft.com/office/drawing/2014/main" id="{70ABBC69-816C-5500-2579-E312F2A7BDE2}"/>
              </a:ext>
              <a:ext uri="{C183D7F6-B498-43B3-948B-1728B52AA6E4}">
                <adec:decorative xmlns:adec="http://schemas.microsoft.com/office/drawing/2017/decorative" val="1"/>
              </a:ext>
            </a:extLst>
          </p:cNvPr>
          <p:cNvSpPr/>
          <p:nvPr/>
        </p:nvSpPr>
        <p:spPr>
          <a:xfrm rot="16200000">
            <a:off x="7630815" y="1946493"/>
            <a:ext cx="4057337" cy="5095214"/>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20" name="Picture 19" descr="Example of Onboarding Buddy agent chat">
            <a:extLst>
              <a:ext uri="{FF2B5EF4-FFF2-40B4-BE49-F238E27FC236}">
                <a16:creationId xmlns:a16="http://schemas.microsoft.com/office/drawing/2014/main" id="{1FB53D34-4B4D-60C3-833C-7993130B4C1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25" t="-3638" r="1661" b="-10662"/>
          <a:stretch>
            <a:fillRect/>
          </a:stretch>
        </p:blipFill>
        <p:spPr>
          <a:xfrm>
            <a:off x="7214516" y="2587600"/>
            <a:ext cx="4889941" cy="3814156"/>
          </a:xfrm>
          <a:prstGeom prst="rect">
            <a:avLst/>
          </a:prstGeom>
          <a:solidFill>
            <a:srgbClr val="FAFAFA"/>
          </a:solidFill>
        </p:spPr>
      </p:pic>
    </p:spTree>
    <p:extLst>
      <p:ext uri="{BB962C8B-B14F-4D97-AF65-F5344CB8AC3E}">
        <p14:creationId xmlns:p14="http://schemas.microsoft.com/office/powerpoint/2010/main" val="3444256133"/>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989251-49BF-143B-CC48-F95711E4A26C}"/>
              </a:ext>
            </a:extLst>
          </p:cNvPr>
          <p:cNvSpPr>
            <a:spLocks noGrp="1"/>
          </p:cNvSpPr>
          <p:nvPr>
            <p:ph type="title"/>
          </p:nvPr>
        </p:nvSpPr>
        <p:spPr>
          <a:xfrm>
            <a:off x="588264" y="3243302"/>
            <a:ext cx="4733036" cy="1107996"/>
          </a:xfrm>
        </p:spPr>
        <p:txBody>
          <a:bodyPr/>
          <a:lstStyle/>
          <a:p>
            <a:r>
              <a:rPr lang="en-US" noProof="0">
                <a:cs typeface="Segoe UI"/>
              </a:rPr>
              <a:t>Agent use cases for</a:t>
            </a:r>
            <a:br>
              <a:rPr lang="en-US" noProof="0"/>
            </a:br>
            <a:r>
              <a:rPr lang="en-US" noProof="0">
                <a:gradFill>
                  <a:gsLst>
                    <a:gs pos="0">
                      <a:srgbClr val="C03BC4"/>
                    </a:gs>
                    <a:gs pos="35000">
                      <a:srgbClr val="0078D4"/>
                    </a:gs>
                  </a:gsLst>
                  <a:path path="circle">
                    <a:fillToRect l="100000" t="100000"/>
                  </a:path>
                </a:gradFill>
                <a:cs typeface="Segoe UI"/>
              </a:rPr>
              <a:t>IT</a:t>
            </a:r>
          </a:p>
        </p:txBody>
      </p:sp>
      <p:pic>
        <p:nvPicPr>
          <p:cNvPr id="6" name="Picture 5" descr="Microsoft Copilot logo">
            <a:extLst>
              <a:ext uri="{FF2B5EF4-FFF2-40B4-BE49-F238E27FC236}">
                <a16:creationId xmlns:a16="http://schemas.microsoft.com/office/drawing/2014/main" id="{9993DC62-4060-2762-A3B2-8A5A3417E38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5165" y="1881533"/>
            <a:ext cx="1166467" cy="1166467"/>
          </a:xfrm>
          <a:prstGeom prst="rect">
            <a:avLst/>
          </a:prstGeom>
        </p:spPr>
      </p:pic>
      <p:pic>
        <p:nvPicPr>
          <p:cNvPr id="2" name="Picture 1" descr="Image of man working at computer">
            <a:extLst>
              <a:ext uri="{FF2B5EF4-FFF2-40B4-BE49-F238E27FC236}">
                <a16:creationId xmlns:a16="http://schemas.microsoft.com/office/drawing/2014/main" id="{4035835D-1824-BE68-07FE-027A8BD472E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42050" y="895349"/>
            <a:ext cx="5086351" cy="5086351"/>
          </a:xfrm>
          <a:prstGeom prst="roundRect">
            <a:avLst>
              <a:gd name="adj" fmla="val 4674"/>
            </a:avLst>
          </a:prstGeom>
          <a:ln w="12700">
            <a:solidFill>
              <a:schemeClr val="bg1"/>
            </a:solidFill>
          </a:ln>
          <a:effectLst>
            <a:outerShdw blurRad="127000" dist="127000" dir="2700000" algn="tl" rotWithShape="0">
              <a:prstClr val="black">
                <a:alpha val="15000"/>
              </a:prstClr>
            </a:outerShdw>
          </a:effectLst>
        </p:spPr>
      </p:pic>
    </p:spTree>
    <p:extLst>
      <p:ext uri="{BB962C8B-B14F-4D97-AF65-F5344CB8AC3E}">
        <p14:creationId xmlns:p14="http://schemas.microsoft.com/office/powerpoint/2010/main" val="263965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0785C-C333-6DAD-0EF2-3F04C8D6D2C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C1D4261-8EA6-4DF1-35A9-B53910B4CFB3}"/>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 name="Rectangle 4">
            <a:extLst>
              <a:ext uri="{FF2B5EF4-FFF2-40B4-BE49-F238E27FC236}">
                <a16:creationId xmlns:a16="http://schemas.microsoft.com/office/drawing/2014/main" id="{757BC911-4882-4E18-2C54-89C7F4EFC514}"/>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1" name="Freeform: Shape 20">
            <a:extLst>
              <a:ext uri="{FF2B5EF4-FFF2-40B4-BE49-F238E27FC236}">
                <a16:creationId xmlns:a16="http://schemas.microsoft.com/office/drawing/2014/main" id="{CBB74E98-16F7-3AA2-3ED6-5817CC26B171}"/>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37D5ED2F-12D5-6560-C55F-4B842051F4B8}"/>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IT Helpdesk Assistant</a:t>
            </a:r>
            <a:endParaRPr lang="en-US" noProof="0">
              <a:ea typeface="+mj-ea"/>
              <a:cs typeface="+mj-cs"/>
            </a:endParaRPr>
          </a:p>
        </p:txBody>
      </p:sp>
      <p:sp>
        <p:nvSpPr>
          <p:cNvPr id="13" name="Rectangle 12">
            <a:extLst>
              <a:ext uri="{FF2B5EF4-FFF2-40B4-BE49-F238E27FC236}">
                <a16:creationId xmlns:a16="http://schemas.microsoft.com/office/drawing/2014/main" id="{995DE14F-D149-0A39-22D5-42C81DF86AE4}"/>
              </a:ext>
            </a:extLst>
          </p:cNvPr>
          <p:cNvSpPr/>
          <p:nvPr/>
        </p:nvSpPr>
        <p:spPr>
          <a:xfrm>
            <a:off x="0" y="1301068"/>
            <a:ext cx="12192000" cy="830997"/>
          </a:xfrm>
          <a:prstGeom prst="rect">
            <a:avLst/>
          </a:prstGeom>
          <a:solidFill>
            <a:srgbClr val="F0ECF8"/>
          </a:solidFill>
          <a:ln>
            <a:noFill/>
          </a:ln>
        </p:spPr>
        <p:style>
          <a:lnRef idx="2">
            <a:schemeClr val="accent1">
              <a:shade val="15000"/>
            </a:schemeClr>
          </a:lnRef>
          <a:fillRef idx="1">
            <a:schemeClr val="accent1"/>
          </a:fillRef>
          <a:effectRef idx="0">
            <a:schemeClr val="accent1"/>
          </a:effectRef>
          <a:fontRef idx="minor">
            <a:schemeClr val="lt1"/>
          </a:fontRef>
        </p:style>
        <p:txBody>
          <a:bodyPr lIns="594360" tIns="45720" rIns="594360" bIns="45720" rtlCol="0" anchor="ctr"/>
          <a:lstStyle/>
          <a:p>
            <a:pPr marL="0" lvl="2" defTabSz="457200">
              <a:spcBef>
                <a:spcPts val="600"/>
              </a:spcBef>
              <a:buSzPct val="90000"/>
              <a:defRPr/>
            </a:pPr>
            <a:r>
              <a:rPr lang="en-US" sz="1200" noProof="0">
                <a:solidFill>
                  <a:schemeClr val="tx1"/>
                </a:solidFill>
              </a:rPr>
              <a:t>Having an IT Helpdesk Assistant in an organization offers several benefits, including improved productivity, enhanced security, cost savings, employee satisfaction, knowledge sharing, proactive maintenance, and compliance. Overall, an IT Helpdesk Agent is an essential resource for any organization, ensuring that employees have the technical support they need to perform their roles effectively.</a:t>
            </a:r>
          </a:p>
        </p:txBody>
      </p:sp>
      <p:sp>
        <p:nvSpPr>
          <p:cNvPr id="6" name="Rectangle: Rounded Corners 5">
            <a:extLst>
              <a:ext uri="{FF2B5EF4-FFF2-40B4-BE49-F238E27FC236}">
                <a16:creationId xmlns:a16="http://schemas.microsoft.com/office/drawing/2014/main" id="{877CFB9A-1584-2079-CF0D-1AF9810CDE85}"/>
              </a:ext>
              <a:ext uri="{C183D7F6-B498-43B3-948B-1728B52AA6E4}">
                <adec:decorative xmlns:adec="http://schemas.microsoft.com/office/drawing/2017/decorative" val="1"/>
              </a:ext>
            </a:extLst>
          </p:cNvPr>
          <p:cNvSpPr>
            <a:spLocks/>
          </p:cNvSpPr>
          <p:nvPr/>
        </p:nvSpPr>
        <p:spPr>
          <a:xfrm>
            <a:off x="360615" y="2220291"/>
            <a:ext cx="6560885" cy="4538718"/>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TextBox 11">
            <a:extLst>
              <a:ext uri="{FF2B5EF4-FFF2-40B4-BE49-F238E27FC236}">
                <a16:creationId xmlns:a16="http://schemas.microsoft.com/office/drawing/2014/main" id="{F5001D5B-BF49-A7AE-756A-0B600F97CB47}"/>
              </a:ext>
            </a:extLst>
          </p:cNvPr>
          <p:cNvSpPr txBox="1"/>
          <p:nvPr/>
        </p:nvSpPr>
        <p:spPr>
          <a:xfrm>
            <a:off x="588262" y="2337008"/>
            <a:ext cx="6145913" cy="3975447"/>
          </a:xfrm>
          <a:prstGeom prst="rect">
            <a:avLst/>
          </a:prstGeom>
          <a:noFill/>
        </p:spPr>
        <p:txBody>
          <a:bodyPr wrap="square" lIns="0" tIns="0" rIns="0" bIns="0" rtlCol="0" anchor="t">
            <a:spAutoFit/>
          </a:bodyPr>
          <a:lstStyle/>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description/What would you like it to make:</a:t>
            </a:r>
            <a:r>
              <a:rPr lang="en-US" sz="1100" i="1" kern="100" noProof="0">
                <a:solidFill>
                  <a:srgbClr val="091F2C"/>
                </a:solidFill>
                <a:latin typeface="Segoe Sans Display"/>
              </a:rPr>
              <a:t> You are an IT Helpdesk Assistant Agent. Please assist employees with their IT-related questions and issues. You are knowledgeable, patient, and always ready to help. You can provide guidance on troubleshooting common IT problems, offer solutions for software and hardware issues, and help with network connectivity problems.</a:t>
            </a: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Naming confirmation:</a:t>
            </a:r>
            <a:r>
              <a:rPr lang="en-US" sz="1100" i="1" kern="100" noProof="0">
                <a:solidFill>
                  <a:srgbClr val="091F2C"/>
                </a:solidFill>
                <a:latin typeface="Segoe Sans Display"/>
                <a:cs typeface="Segoe Sans Display"/>
              </a:rPr>
              <a:t> </a:t>
            </a:r>
            <a:r>
              <a:rPr lang="en-US" sz="1100" i="1" kern="100" noProof="0">
                <a:solidFill>
                  <a:srgbClr val="091F2C"/>
                </a:solidFill>
                <a:latin typeface="Segoe Sans Display"/>
              </a:rPr>
              <a:t>IT Helpdesk </a:t>
            </a:r>
            <a:r>
              <a:rPr lang="en-US" sz="1100" i="1" kern="100" noProof="0">
                <a:solidFill>
                  <a:srgbClr val="091F2C"/>
                </a:solidFill>
                <a:latin typeface="Segoe Sans Display"/>
                <a:cs typeface="Segoe Sans Display"/>
              </a:rPr>
              <a:t>Assistant</a:t>
            </a:r>
          </a:p>
          <a:p>
            <a:pPr>
              <a:spcBef>
                <a:spcPts val="600"/>
              </a:spcBef>
              <a:defRPr/>
            </a:pPr>
            <a:r>
              <a:rPr lang="en-US" sz="1100" noProof="0">
                <a:solidFill>
                  <a:srgbClr val="0078D4"/>
                </a:solidFill>
                <a:latin typeface="Segoe Sans Display Semibold"/>
              </a:rPr>
              <a:t>To</a:t>
            </a: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 be emphasized/avoided: </a:t>
            </a:r>
            <a:r>
              <a:rPr lang="en-US" sz="1100" i="1" kern="100" noProof="0">
                <a:solidFill>
                  <a:srgbClr val="091F2C"/>
                </a:solidFill>
                <a:latin typeface="Segoe Sans Display"/>
              </a:rPr>
              <a:t>Please be clear and concise and avoid long answers. Where possible, refer primarily to the knowledge shared with you. If you don't know the answer, please refer them to explore the SharePoint site themselves.</a:t>
            </a:r>
            <a:endParaRPr lang="en-US" noProof="0"/>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How to communicate: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Friendly and professional</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8661C5"/>
                </a:solidFill>
                <a:effectLst/>
                <a:uLnTx/>
                <a:uFillTx/>
                <a:latin typeface="Segoe Sans Display Semibold"/>
                <a:ea typeface="+mn-ea"/>
                <a:cs typeface="+mn-cs"/>
              </a:rPr>
              <a:t>Move to configure</a:t>
            </a: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Starter prompts: </a:t>
            </a:r>
            <a:r>
              <a:rPr lang="en-US" sz="1100" i="1" kern="100" noProof="0">
                <a:solidFill>
                  <a:srgbClr val="091F2C"/>
                </a:solidFill>
                <a:latin typeface="Segoe Sans Display"/>
              </a:rPr>
              <a:t>Change to desired questions</a:t>
            </a:r>
            <a:endParaRPr lang="en-US" sz="1100" i="1" kern="100" noProof="0">
              <a:solidFill>
                <a:srgbClr val="091F2C"/>
              </a:solidFill>
              <a:latin typeface="Segoe Sans Display"/>
              <a:cs typeface="Segoe Sans Display"/>
            </a:endParaRP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Knowledge: </a:t>
            </a:r>
            <a:r>
              <a:rPr lang="en-US" sz="1100" i="1" kern="100" noProof="0">
                <a:solidFill>
                  <a:srgbClr val="091F2C"/>
                </a:solidFill>
                <a:latin typeface="Segoe Sans Display"/>
              </a:rPr>
              <a:t>Use an existing SharePoint site for your team or create a site and add your team’s latest documentation like IT troubleshooting documentation, software details, company </a:t>
            </a:r>
            <a:r>
              <a:rPr lang="en-US" sz="1100" i="1" kern="100" noProof="0" err="1">
                <a:solidFill>
                  <a:srgbClr val="091F2C"/>
                </a:solidFill>
                <a:latin typeface="Segoe Sans Display"/>
              </a:rPr>
              <a:t>vpn</a:t>
            </a:r>
            <a:r>
              <a:rPr lang="en-US" sz="1100" i="1" kern="100" noProof="0">
                <a:solidFill>
                  <a:srgbClr val="091F2C"/>
                </a:solidFill>
                <a:latin typeface="Segoe Sans Display"/>
              </a:rPr>
              <a:t> documentation, internet connectivity support content.</a:t>
            </a:r>
            <a:endParaRPr lang="en-US" sz="1100" i="1" kern="100" noProof="0">
              <a:solidFill>
                <a:srgbClr val="091F2C"/>
              </a:solidFill>
              <a:latin typeface="Segoe Sans Display"/>
              <a:cs typeface="Segoe Sans Display"/>
            </a:endParaRP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questions to ask: </a:t>
            </a:r>
            <a:endParaRPr lang="en-US" sz="1100" b="0" i="1" u="none" strike="noStrike" kern="100" cap="none" spc="0" normalizeH="0" baseline="0" noProof="0">
              <a:ln>
                <a:noFill/>
              </a:ln>
              <a:solidFill>
                <a:srgbClr val="091F2C"/>
              </a:solidFill>
              <a:effectLst/>
              <a:uLnTx/>
              <a:uFillTx/>
              <a:latin typeface="Segoe Sans Display"/>
              <a:cs typeface="Segoe Sans Display"/>
            </a:endParaRP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How do I install the latest version of Microsoft Office?</a:t>
            </a: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My computer is running slow. What can I do to speed it up?</a:t>
            </a: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I can't connect to the company VPN. Can you help me troubleshoot the issue?</a:t>
            </a: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How do I set up my email on my mobile device?</a:t>
            </a: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The company printer is not working. Help?</a:t>
            </a:r>
          </a:p>
        </p:txBody>
      </p:sp>
      <p:sp>
        <p:nvSpPr>
          <p:cNvPr id="14" name="Rectangle: Top Corners Rounded 13">
            <a:extLst>
              <a:ext uri="{FF2B5EF4-FFF2-40B4-BE49-F238E27FC236}">
                <a16:creationId xmlns:a16="http://schemas.microsoft.com/office/drawing/2014/main" id="{E8AEE97A-1D04-5513-55F3-A1D15259820D}"/>
              </a:ext>
              <a:ext uri="{C183D7F6-B498-43B3-948B-1728B52AA6E4}">
                <adec:decorative xmlns:adec="http://schemas.microsoft.com/office/drawing/2017/decorative" val="1"/>
              </a:ext>
            </a:extLst>
          </p:cNvPr>
          <p:cNvSpPr/>
          <p:nvPr/>
        </p:nvSpPr>
        <p:spPr>
          <a:xfrm rot="16200000">
            <a:off x="7630815" y="1946493"/>
            <a:ext cx="4057337" cy="5095214"/>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19" name="Picture 18" descr="Screenshot of IT helpdesk assistant">
            <a:extLst>
              <a:ext uri="{FF2B5EF4-FFF2-40B4-BE49-F238E27FC236}">
                <a16:creationId xmlns:a16="http://schemas.microsoft.com/office/drawing/2014/main" id="{CB78CE68-3B0E-C6D3-D2E3-C9AB0F278C51}"/>
              </a:ext>
            </a:extLst>
          </p:cNvPr>
          <p:cNvPicPr>
            <a:picLocks noChangeAspect="1"/>
          </p:cNvPicPr>
          <p:nvPr/>
        </p:nvPicPr>
        <p:blipFill>
          <a:blip r:embed="rId2"/>
          <a:srcRect l="1732" t="-10576" r="1875" b="11955"/>
          <a:stretch>
            <a:fillRect/>
          </a:stretch>
        </p:blipFill>
        <p:spPr>
          <a:xfrm>
            <a:off x="7214515" y="2587600"/>
            <a:ext cx="4889941" cy="3814156"/>
          </a:xfrm>
          <a:prstGeom prst="rect">
            <a:avLst/>
          </a:prstGeom>
          <a:solidFill>
            <a:srgbClr val="FAFAFA"/>
          </a:solidFill>
        </p:spPr>
      </p:pic>
    </p:spTree>
    <p:extLst>
      <p:ext uri="{BB962C8B-B14F-4D97-AF65-F5344CB8AC3E}">
        <p14:creationId xmlns:p14="http://schemas.microsoft.com/office/powerpoint/2010/main" val="1127312980"/>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F55E7-349E-F690-F46E-3B89C4523FFD}"/>
            </a:ext>
          </a:extLst>
        </p:cNvPr>
        <p:cNvGrpSpPr/>
        <p:nvPr/>
      </p:nvGrpSpPr>
      <p:grpSpPr>
        <a:xfrm>
          <a:off x="0" y="0"/>
          <a:ext cx="0" cy="0"/>
          <a:chOff x="0" y="0"/>
          <a:chExt cx="0" cy="0"/>
        </a:xfrm>
      </p:grpSpPr>
      <p:sp>
        <p:nvSpPr>
          <p:cNvPr id="18" name="Freeform: Shape 17">
            <a:extLst>
              <a:ext uri="{FF2B5EF4-FFF2-40B4-BE49-F238E27FC236}">
                <a16:creationId xmlns:a16="http://schemas.microsoft.com/office/drawing/2014/main" id="{17543A0D-6A7B-EED7-12F1-A7CE9F0D4993}"/>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0809533F-8AE7-64E3-E3F8-F0DDCECEDB25}"/>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 name="Rectangle 4">
            <a:extLst>
              <a:ext uri="{FF2B5EF4-FFF2-40B4-BE49-F238E27FC236}">
                <a16:creationId xmlns:a16="http://schemas.microsoft.com/office/drawing/2014/main" id="{C03371B4-BBE7-6BC9-B481-115B3422DD1B}"/>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5F995FA8-6EFC-714C-E221-535665D3295B}"/>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Development Trainer</a:t>
            </a:r>
          </a:p>
        </p:txBody>
      </p:sp>
      <p:sp>
        <p:nvSpPr>
          <p:cNvPr id="13" name="Rectangle 12">
            <a:extLst>
              <a:ext uri="{FF2B5EF4-FFF2-40B4-BE49-F238E27FC236}">
                <a16:creationId xmlns:a16="http://schemas.microsoft.com/office/drawing/2014/main" id="{D36282B0-4A87-2BF2-063B-0B9DA70E7BDC}"/>
              </a:ext>
            </a:extLst>
          </p:cNvPr>
          <p:cNvSpPr/>
          <p:nvPr/>
        </p:nvSpPr>
        <p:spPr>
          <a:xfrm>
            <a:off x="0" y="1301068"/>
            <a:ext cx="12192000" cy="830997"/>
          </a:xfrm>
          <a:prstGeom prst="rect">
            <a:avLst/>
          </a:prstGeom>
          <a:solidFill>
            <a:srgbClr val="F0ECF8"/>
          </a:solidFill>
          <a:ln>
            <a:noFill/>
          </a:ln>
        </p:spPr>
        <p:style>
          <a:lnRef idx="2">
            <a:schemeClr val="accent1">
              <a:shade val="15000"/>
            </a:schemeClr>
          </a:lnRef>
          <a:fillRef idx="1">
            <a:schemeClr val="accent1"/>
          </a:fillRef>
          <a:effectRef idx="0">
            <a:schemeClr val="accent1"/>
          </a:effectRef>
          <a:fontRef idx="minor">
            <a:schemeClr val="lt1"/>
          </a:fontRef>
        </p:style>
        <p:txBody>
          <a:bodyPr lIns="594360" tIns="45720" rIns="594360" bIns="45720" rtlCol="0" anchor="ctr"/>
          <a:lstStyle/>
          <a:p>
            <a:pPr marL="0" lvl="2" defTabSz="457200">
              <a:spcBef>
                <a:spcPts val="600"/>
              </a:spcBef>
              <a:buSzPct val="90000"/>
              <a:defRPr/>
            </a:pPr>
            <a:r>
              <a:rPr lang="en-US" sz="1200" noProof="0">
                <a:solidFill>
                  <a:schemeClr val="tx1"/>
                </a:solidFill>
              </a:rPr>
              <a:t>A Development Trainer Agent is designed to assist in managing company training and development tasks, providing valuable resources, showcasing required training courses, and offering insights to enhance employee learning experiences. Whether you're looking to improve skills, gain new knowledge, or track development progress, your Development Trainer Agent is here to help.</a:t>
            </a:r>
          </a:p>
        </p:txBody>
      </p:sp>
      <p:sp>
        <p:nvSpPr>
          <p:cNvPr id="8" name="Rectangle: Rounded Corners 7">
            <a:extLst>
              <a:ext uri="{FF2B5EF4-FFF2-40B4-BE49-F238E27FC236}">
                <a16:creationId xmlns:a16="http://schemas.microsoft.com/office/drawing/2014/main" id="{CB64BA31-0DA1-49C0-9B0A-35A99CCF114D}"/>
              </a:ext>
              <a:ext uri="{C183D7F6-B498-43B3-948B-1728B52AA6E4}">
                <adec:decorative xmlns:adec="http://schemas.microsoft.com/office/drawing/2017/decorative" val="1"/>
              </a:ext>
            </a:extLst>
          </p:cNvPr>
          <p:cNvSpPr>
            <a:spLocks/>
          </p:cNvSpPr>
          <p:nvPr/>
        </p:nvSpPr>
        <p:spPr>
          <a:xfrm>
            <a:off x="360615" y="2220291"/>
            <a:ext cx="6560885" cy="4538718"/>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TextBox 11">
            <a:extLst>
              <a:ext uri="{FF2B5EF4-FFF2-40B4-BE49-F238E27FC236}">
                <a16:creationId xmlns:a16="http://schemas.microsoft.com/office/drawing/2014/main" id="{75DFD7FB-438F-C326-1424-152036BADB3B}"/>
              </a:ext>
            </a:extLst>
          </p:cNvPr>
          <p:cNvSpPr txBox="1"/>
          <p:nvPr/>
        </p:nvSpPr>
        <p:spPr>
          <a:xfrm>
            <a:off x="588262" y="2337008"/>
            <a:ext cx="6145913" cy="3975447"/>
          </a:xfrm>
          <a:prstGeom prst="rect">
            <a:avLst/>
          </a:prstGeom>
          <a:noFill/>
        </p:spPr>
        <p:txBody>
          <a:bodyPr wrap="square" lIns="0" tIns="0" rIns="0" bIns="0" rtlCol="0" anchor="t">
            <a:spAutoFit/>
          </a:bodyPr>
          <a:lstStyle/>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description/What would you like it to make: </a:t>
            </a:r>
            <a:r>
              <a:rPr lang="en-US" sz="1100" i="1" kern="100" noProof="0">
                <a:solidFill>
                  <a:srgbClr val="091F2C"/>
                </a:solidFill>
                <a:latin typeface="Segoe Sans Display"/>
              </a:rPr>
              <a:t> You're a Development Trainer Agent. Please assist me in providing company training information. You can help me find educational resources, showcase training courses required, and suggest ways to improve learning experiences for employees.</a:t>
            </a: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Naming confirmation:</a:t>
            </a:r>
            <a:r>
              <a:rPr lang="en-US" sz="1100" i="1" kern="100" noProof="0">
                <a:solidFill>
                  <a:srgbClr val="091F2C"/>
                </a:solidFill>
                <a:latin typeface="Segoe Sans Display"/>
                <a:cs typeface="Segoe Sans Display"/>
              </a:rPr>
              <a:t> </a:t>
            </a:r>
            <a:r>
              <a:rPr lang="en-US" sz="1100" i="1" kern="100" noProof="0">
                <a:solidFill>
                  <a:srgbClr val="091F2C"/>
                </a:solidFill>
                <a:latin typeface="Segoe Sans Display"/>
              </a:rPr>
              <a:t> Development Trainer Agent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To be emphasized/avoided: </a:t>
            </a:r>
            <a:r>
              <a:rPr lang="en-US" sz="1100" i="1" kern="100" noProof="0">
                <a:solidFill>
                  <a:srgbClr val="091F2C"/>
                </a:solidFill>
                <a:latin typeface="Segoe Sans Display"/>
              </a:rPr>
              <a:t>Please be clear and concise and avoid long answers. Where possible, refer primarily to the knowledge shared with you. If you don't know the answer, please refer them to explore the SharePoint site themselves.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How to communicate: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Friendly and professional</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8661C5"/>
                </a:solidFill>
                <a:effectLst/>
                <a:uLnTx/>
                <a:uFillTx/>
                <a:latin typeface="Segoe Sans Display Semibold"/>
                <a:ea typeface="+mn-ea"/>
                <a:cs typeface="+mn-cs"/>
              </a:rPr>
              <a:t>Move to configure</a:t>
            </a: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Starter prompts: </a:t>
            </a:r>
            <a:r>
              <a:rPr lang="en-US" sz="1100" i="1" noProof="0">
                <a:solidFill>
                  <a:srgbClr val="091F2C"/>
                </a:solidFill>
                <a:latin typeface="Segoe Sans Display"/>
              </a:rPr>
              <a:t>Change to desired questions</a:t>
            </a:r>
            <a:endParaRPr lang="en-US" sz="1100" i="1" noProof="0">
              <a:solidFill>
                <a:srgbClr val="091F2C"/>
              </a:solidFill>
              <a:latin typeface="Segoe Sans Display"/>
              <a:cs typeface="Segoe Sans Display"/>
            </a:endParaRPr>
          </a:p>
          <a:p>
            <a:pPr>
              <a:spcBef>
                <a:spcPts val="600"/>
              </a:spcBef>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Knowledge: </a:t>
            </a:r>
            <a:r>
              <a:rPr lang="en-US" sz="1100" i="1" kern="100" noProof="0">
                <a:solidFill>
                  <a:srgbClr val="091F2C"/>
                </a:solidFill>
                <a:latin typeface="Segoe Sans Display"/>
              </a:rPr>
              <a:t>Use an existing SharePoint site for your team or create a site and add your team’s latest documentation like company training requirements and timelines, training manuals, educational materials and education HR policies.</a:t>
            </a:r>
            <a:endParaRPr lang="en-US" sz="1100" i="1" kern="100" noProof="0">
              <a:solidFill>
                <a:srgbClr val="091F2C"/>
              </a:solidFill>
              <a:latin typeface="Segoe Sans Display"/>
              <a:cs typeface="Segoe Sans Display"/>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a:ln>
                  <a:noFill/>
                </a:ln>
                <a:solidFill>
                  <a:srgbClr val="0078D4"/>
                </a:solidFill>
                <a:effectLst/>
                <a:uLnTx/>
                <a:uFillTx/>
                <a:latin typeface="Segoe Sans Display Semibold"/>
                <a:ea typeface="+mn-ea"/>
                <a:cs typeface="+mn-cs"/>
              </a:rPr>
              <a:t>Example questions to ask: </a:t>
            </a: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What are the mandatory training courses I need to complete for my role?</a:t>
            </a: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How often do I need to complete compliance training?</a:t>
            </a: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What is our company's policy on assisting with my education budget?</a:t>
            </a: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How can I apply for financial assistance for external training programs?</a:t>
            </a:r>
          </a:p>
          <a:p>
            <a:pPr marL="171450" indent="-123825">
              <a:spcBef>
                <a:spcPts val="200"/>
              </a:spcBef>
              <a:buFont typeface="Arial" panose="020B0604020202020204" pitchFamily="34" charset="0"/>
              <a:buChar char="•"/>
              <a:defRPr/>
            </a:pPr>
            <a:r>
              <a:rPr lang="en-US" sz="1000" i="1" kern="100" noProof="0">
                <a:solidFill>
                  <a:srgbClr val="091F2C"/>
                </a:solidFill>
                <a:latin typeface="Segoe Sans Display"/>
              </a:rPr>
              <a:t>Are there any recommended websites or platforms for professional development?</a:t>
            </a:r>
          </a:p>
        </p:txBody>
      </p:sp>
      <p:sp>
        <p:nvSpPr>
          <p:cNvPr id="14" name="Rectangle: Top Corners Rounded 13">
            <a:extLst>
              <a:ext uri="{FF2B5EF4-FFF2-40B4-BE49-F238E27FC236}">
                <a16:creationId xmlns:a16="http://schemas.microsoft.com/office/drawing/2014/main" id="{29382B96-A332-1D41-1480-19E97B37923C}"/>
              </a:ext>
              <a:ext uri="{C183D7F6-B498-43B3-948B-1728B52AA6E4}">
                <adec:decorative xmlns:adec="http://schemas.microsoft.com/office/drawing/2017/decorative" val="1"/>
              </a:ext>
            </a:extLst>
          </p:cNvPr>
          <p:cNvSpPr/>
          <p:nvPr/>
        </p:nvSpPr>
        <p:spPr>
          <a:xfrm rot="16200000">
            <a:off x="7630815" y="1946493"/>
            <a:ext cx="4057337" cy="5095214"/>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17" name="Picture 16" descr="Screenshot of development trainer">
            <a:extLst>
              <a:ext uri="{FF2B5EF4-FFF2-40B4-BE49-F238E27FC236}">
                <a16:creationId xmlns:a16="http://schemas.microsoft.com/office/drawing/2014/main" id="{E6A06391-4C95-5C81-3EFA-DAB173CD362C}"/>
              </a:ext>
            </a:extLst>
          </p:cNvPr>
          <p:cNvPicPr>
            <a:picLocks noChangeAspect="1"/>
          </p:cNvPicPr>
          <p:nvPr/>
        </p:nvPicPr>
        <p:blipFill rotWithShape="1">
          <a:blip r:embed="rId2"/>
          <a:srcRect l="4208" t="-10661" r="9256" b="13268"/>
          <a:stretch>
            <a:fillRect/>
          </a:stretch>
        </p:blipFill>
        <p:spPr>
          <a:xfrm>
            <a:off x="7214515" y="2587600"/>
            <a:ext cx="4889941" cy="3814156"/>
          </a:xfrm>
          <a:prstGeom prst="rect">
            <a:avLst/>
          </a:prstGeom>
          <a:solidFill>
            <a:srgbClr val="FAFAFA"/>
          </a:solidFill>
        </p:spPr>
      </p:pic>
    </p:spTree>
    <p:extLst>
      <p:ext uri="{BB962C8B-B14F-4D97-AF65-F5344CB8AC3E}">
        <p14:creationId xmlns:p14="http://schemas.microsoft.com/office/powerpoint/2010/main" val="1702336220"/>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F6FF4-775A-E04A-0E95-931F8E935765}"/>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B8951D5C-7EDC-3565-A2B2-44C9C71D5010}"/>
              </a:ext>
              <a:ext uri="{C183D7F6-B498-43B3-948B-1728B52AA6E4}">
                <adec:decorative xmlns:adec="http://schemas.microsoft.com/office/drawing/2017/decorative" val="1"/>
              </a:ext>
            </a:extLst>
          </p:cNvPr>
          <p:cNvSpPr/>
          <p:nvPr/>
        </p:nvSpPr>
        <p:spPr bwMode="auto">
          <a:xfrm>
            <a:off x="0" y="3063803"/>
            <a:ext cx="12192000" cy="3794197"/>
          </a:xfrm>
          <a:custGeom>
            <a:avLst/>
            <a:gdLst>
              <a:gd name="connsiteX0" fmla="*/ 0 w 12192000"/>
              <a:gd name="connsiteY0" fmla="*/ 0 h 3794197"/>
              <a:gd name="connsiteX1" fmla="*/ 436880 w 12192000"/>
              <a:gd name="connsiteY1" fmla="*/ 0 h 3794197"/>
              <a:gd name="connsiteX2" fmla="*/ 436880 w 12192000"/>
              <a:gd name="connsiteY2" fmla="*/ 3164280 h 3794197"/>
              <a:gd name="connsiteX3" fmla="*/ 12192000 w 12192000"/>
              <a:gd name="connsiteY3" fmla="*/ 3164280 h 3794197"/>
              <a:gd name="connsiteX4" fmla="*/ 12192000 w 12192000"/>
              <a:gd name="connsiteY4" fmla="*/ 3794197 h 3794197"/>
              <a:gd name="connsiteX5" fmla="*/ 0 w 12192000"/>
              <a:gd name="connsiteY5" fmla="*/ 3794197 h 37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794197">
                <a:moveTo>
                  <a:pt x="0" y="0"/>
                </a:moveTo>
                <a:lnTo>
                  <a:pt x="436880" y="0"/>
                </a:lnTo>
                <a:lnTo>
                  <a:pt x="436880" y="3164280"/>
                </a:lnTo>
                <a:lnTo>
                  <a:pt x="12192000" y="3164280"/>
                </a:lnTo>
                <a:lnTo>
                  <a:pt x="12192000" y="3794197"/>
                </a:lnTo>
                <a:lnTo>
                  <a:pt x="0" y="3794197"/>
                </a:lnTo>
                <a:close/>
              </a:path>
            </a:pathLst>
          </a:custGeom>
          <a:solidFill>
            <a:srgbClr val="C6E3F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94360" tIns="45720" rIns="59436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Rectangle 2">
            <a:extLst>
              <a:ext uri="{FF2B5EF4-FFF2-40B4-BE49-F238E27FC236}">
                <a16:creationId xmlns:a16="http://schemas.microsoft.com/office/drawing/2014/main" id="{D7BD0B21-7E9E-71AE-FBB7-DD626BC6FD16}"/>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 name="Rectangle 4">
            <a:extLst>
              <a:ext uri="{FF2B5EF4-FFF2-40B4-BE49-F238E27FC236}">
                <a16:creationId xmlns:a16="http://schemas.microsoft.com/office/drawing/2014/main" id="{ABAE6FDD-A1A2-3DA7-B737-DBD9B89B77DB}"/>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0BFBC450-1266-CDB7-81E7-B39ACEFAC56F}"/>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Policy Searcher</a:t>
            </a:r>
          </a:p>
        </p:txBody>
      </p:sp>
      <p:sp>
        <p:nvSpPr>
          <p:cNvPr id="13" name="Rectangle 12">
            <a:extLst>
              <a:ext uri="{FF2B5EF4-FFF2-40B4-BE49-F238E27FC236}">
                <a16:creationId xmlns:a16="http://schemas.microsoft.com/office/drawing/2014/main" id="{F4E73092-4476-CD83-8510-A043A6315ACB}"/>
              </a:ext>
            </a:extLst>
          </p:cNvPr>
          <p:cNvSpPr/>
          <p:nvPr/>
        </p:nvSpPr>
        <p:spPr>
          <a:xfrm>
            <a:off x="0" y="1301068"/>
            <a:ext cx="12192000" cy="830997"/>
          </a:xfrm>
          <a:prstGeom prst="rect">
            <a:avLst/>
          </a:prstGeom>
          <a:solidFill>
            <a:srgbClr val="F0ECF8"/>
          </a:solidFill>
          <a:ln>
            <a:noFill/>
          </a:ln>
        </p:spPr>
        <p:style>
          <a:lnRef idx="2">
            <a:schemeClr val="accent1">
              <a:shade val="15000"/>
            </a:schemeClr>
          </a:lnRef>
          <a:fillRef idx="1">
            <a:schemeClr val="accent1"/>
          </a:fillRef>
          <a:effectRef idx="0">
            <a:schemeClr val="accent1"/>
          </a:effectRef>
          <a:fontRef idx="minor">
            <a:schemeClr val="lt1"/>
          </a:fontRef>
        </p:style>
        <p:txBody>
          <a:bodyPr lIns="594360" tIns="45720" rIns="594360" bIns="45720" rtlCol="0" anchor="ctr"/>
          <a:lstStyle/>
          <a:p>
            <a:pPr marL="0" lvl="2" defTabSz="457200">
              <a:spcBef>
                <a:spcPts val="600"/>
              </a:spcBef>
              <a:buSzPct val="90000"/>
              <a:defRPr/>
            </a:pPr>
            <a:r>
              <a:rPr lang="en-US" sz="1200" noProof="0">
                <a:solidFill>
                  <a:schemeClr val="tx1"/>
                </a:solidFill>
              </a:rPr>
              <a:t>A Policy Search Agent offers comprehensive policy lookup capabilities, allowing users to inquire about various company policies such as time off, remote work, benefits, workplace conduct, health and safety, and other HR-related topics. This ensures employees have quick access to the information they need to stay informed and compliant.</a:t>
            </a:r>
          </a:p>
        </p:txBody>
      </p:sp>
      <p:sp>
        <p:nvSpPr>
          <p:cNvPr id="6" name="Rectangle: Rounded Corners 5">
            <a:extLst>
              <a:ext uri="{FF2B5EF4-FFF2-40B4-BE49-F238E27FC236}">
                <a16:creationId xmlns:a16="http://schemas.microsoft.com/office/drawing/2014/main" id="{E830DED7-E536-F38D-9009-8B67C9226B1A}"/>
              </a:ext>
              <a:ext uri="{C183D7F6-B498-43B3-948B-1728B52AA6E4}">
                <adec:decorative xmlns:adec="http://schemas.microsoft.com/office/drawing/2017/decorative" val="1"/>
              </a:ext>
            </a:extLst>
          </p:cNvPr>
          <p:cNvSpPr>
            <a:spLocks/>
          </p:cNvSpPr>
          <p:nvPr/>
        </p:nvSpPr>
        <p:spPr>
          <a:xfrm>
            <a:off x="360615" y="2220291"/>
            <a:ext cx="6560885" cy="4538718"/>
          </a:xfrm>
          <a:prstGeom prst="roundRect">
            <a:avLst>
              <a:gd name="adj" fmla="val 2265"/>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TextBox 11">
            <a:extLst>
              <a:ext uri="{FF2B5EF4-FFF2-40B4-BE49-F238E27FC236}">
                <a16:creationId xmlns:a16="http://schemas.microsoft.com/office/drawing/2014/main" id="{FB52E039-512F-2A31-5DB2-629D2CB96333}"/>
              </a:ext>
            </a:extLst>
          </p:cNvPr>
          <p:cNvSpPr txBox="1"/>
          <p:nvPr/>
        </p:nvSpPr>
        <p:spPr>
          <a:xfrm>
            <a:off x="588262" y="2337008"/>
            <a:ext cx="6145913" cy="4016484"/>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0078D4"/>
                </a:solidFill>
                <a:effectLst/>
                <a:uLnTx/>
                <a:uFillTx/>
                <a:latin typeface="Segoe Sans Display Semibold"/>
                <a:ea typeface="+mn-ea"/>
                <a:cs typeface="+mn-cs"/>
              </a:rPr>
              <a:t>Example description/What would you like it to make: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You're a Policy Search Agent designed to offer comprehensive policy lookup capabilities. You know everything about the company's policies from the documents we've shared with you and are happy to help employees get the information they need. You can assist with tasks such as inquiring about various company policies, including time off, remote work, benefits, workplace conduct, health and safety, and other HR-related topics. Your goal is to ensure employees have quick access to the information they need to stay informed and compliant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0078D4"/>
                </a:solidFill>
                <a:effectLst/>
                <a:uLnTx/>
                <a:uFillTx/>
                <a:latin typeface="Segoe Sans Display Semibold"/>
                <a:ea typeface="+mn-ea"/>
                <a:cs typeface="+mn-cs"/>
              </a:rPr>
              <a:t>Naming confirmation: </a:t>
            </a:r>
            <a:r>
              <a:rPr kumimoji="0" lang="en-US" sz="1100" b="0" i="1" u="none" strike="noStrike" kern="100" cap="none" spc="0" normalizeH="0" baseline="0" noProof="0">
                <a:ln>
                  <a:noFill/>
                </a:ln>
                <a:solidFill>
                  <a:srgbClr val="091F2C"/>
                </a:solidFill>
                <a:effectLst/>
                <a:uLnTx/>
                <a:uFillTx/>
                <a:latin typeface="Segoe Sans Display"/>
                <a:ea typeface="+mn-ea"/>
                <a:cs typeface="+mn-cs"/>
              </a:rPr>
              <a:t>Policy Searcher </a:t>
            </a:r>
            <a:endParaRPr kumimoji="0" lang="en-US" sz="1100" b="0" i="0" u="none" strike="noStrike" kern="100" cap="none" spc="0" normalizeH="0" baseline="0" noProof="0">
              <a:ln>
                <a:noFill/>
              </a:ln>
              <a:solidFill>
                <a:srgbClr val="091F2C"/>
              </a:solidFill>
              <a:effectLst/>
              <a:uLnTx/>
              <a:uFillTx/>
              <a:latin typeface="Segoe Sans Display"/>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0078D4"/>
                </a:solidFill>
                <a:effectLst/>
                <a:uLnTx/>
                <a:uFillTx/>
                <a:latin typeface="Segoe Sans Display Semibold"/>
                <a:ea typeface="+mn-ea"/>
                <a:cs typeface="+mn-cs"/>
              </a:rPr>
              <a:t>To be emphasized/avoided: </a:t>
            </a:r>
            <a:r>
              <a:rPr kumimoji="0" lang="en-US" sz="1100" b="0" i="1" u="none" strike="noStrike" kern="100" cap="none" spc="0" normalizeH="0" baseline="0" noProof="0">
                <a:ln>
                  <a:noFill/>
                </a:ln>
                <a:solidFill>
                  <a:srgbClr val="091F2C"/>
                </a:solidFill>
                <a:effectLst/>
                <a:uLnTx/>
                <a:uFillTx/>
                <a:latin typeface="Segoe Sans Display"/>
                <a:ea typeface="+mn-ea"/>
                <a:cs typeface="+mn-cs"/>
              </a:rPr>
              <a:t>Please be clear and concise and avoid long answers. Where possible, refer primarily to the knowledge shared with you. If you don't know the answer, please refer users to the HR Team</a:t>
            </a:r>
            <a:endParaRPr kumimoji="0" lang="en-US" sz="1100" b="0" i="0" u="none" strike="noStrike" kern="100" cap="none" spc="0" normalizeH="0" baseline="0" noProof="0">
              <a:ln>
                <a:noFill/>
              </a:ln>
              <a:solidFill>
                <a:srgbClr val="091F2C"/>
              </a:solidFill>
              <a:effectLst/>
              <a:uLnTx/>
              <a:uFillTx/>
              <a:latin typeface="Segoe Sans Display"/>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0078D4"/>
                </a:solidFill>
                <a:effectLst/>
                <a:uLnTx/>
                <a:uFillTx/>
                <a:latin typeface="Segoe Sans Display Semibold"/>
                <a:ea typeface="+mn-ea"/>
                <a:cs typeface="+mn-cs"/>
              </a:rPr>
              <a:t>How to communicate: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Friendly and professional</a:t>
            </a:r>
            <a:endParaRPr kumimoji="0" lang="en-US" sz="1100" b="0" i="0" u="none" strike="noStrike" kern="100" cap="none" spc="0" normalizeH="0" baseline="0" noProof="0">
              <a:ln>
                <a:noFill/>
              </a:ln>
              <a:solidFill>
                <a:srgbClr val="091F2C"/>
              </a:solidFill>
              <a:effectLst/>
              <a:uLnTx/>
              <a:uFillTx/>
              <a:latin typeface="Segoe Sans Display"/>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8661C5"/>
                </a:solidFill>
                <a:effectLst/>
                <a:uLnTx/>
                <a:uFillTx/>
                <a:latin typeface="Segoe Sans Display Semibold"/>
                <a:ea typeface="+mn-ea"/>
                <a:cs typeface="+mn-cs"/>
              </a:rPr>
              <a:t>Move to configure</a:t>
            </a:r>
            <a:endParaRPr kumimoji="0" lang="en-US" sz="1100" b="0" i="0" u="none" strike="noStrike" kern="100" cap="none" spc="0" normalizeH="0" baseline="0" noProof="0">
              <a:ln>
                <a:noFill/>
              </a:ln>
              <a:solidFill>
                <a:srgbClr val="091F2C"/>
              </a:solidFill>
              <a:effectLst/>
              <a:uLnTx/>
              <a:uFillTx/>
              <a:latin typeface="Segoe Sans Display Semibold"/>
              <a:ea typeface="+mn-ea"/>
              <a:cs typeface="+mn-cs"/>
            </a:endParaRPr>
          </a:p>
          <a:p>
            <a:pPr>
              <a:spcBef>
                <a:spcPts val="600"/>
              </a:spcBef>
              <a:defRPr/>
            </a:pPr>
            <a:r>
              <a:rPr kumimoji="0" lang="en-US" sz="1100" b="0" i="0" u="none" strike="noStrike" kern="100" cap="none" spc="0" normalizeH="0" baseline="0" noProof="0">
                <a:ln>
                  <a:noFill/>
                </a:ln>
                <a:solidFill>
                  <a:srgbClr val="0078D4"/>
                </a:solidFill>
                <a:effectLst/>
                <a:uLnTx/>
                <a:uFillTx/>
                <a:latin typeface="Segoe Sans Display Semibold"/>
                <a:ea typeface="+mn-ea"/>
                <a:cs typeface="+mn-cs"/>
              </a:rPr>
              <a:t>Starter prompts</a:t>
            </a:r>
            <a:r>
              <a:rPr kumimoji="0" lang="en-US" sz="1100" b="0" i="0" u="none" strike="noStrike" kern="100" cap="small" spc="0" normalizeH="0" baseline="0" noProof="0">
                <a:ln>
                  <a:noFill/>
                </a:ln>
                <a:solidFill>
                  <a:srgbClr val="0078D4"/>
                </a:solidFill>
                <a:effectLst/>
                <a:uLnTx/>
                <a:uFillTx/>
                <a:latin typeface="Segoe Sans Display Semibold"/>
                <a:ea typeface="+mn-ea"/>
                <a:cs typeface="+mn-cs"/>
              </a:rPr>
              <a:t>:</a:t>
            </a:r>
            <a:r>
              <a:rPr lang="en-US" sz="1100" i="1" kern="100" noProof="0">
                <a:solidFill>
                  <a:srgbClr val="091F2C"/>
                </a:solidFill>
                <a:latin typeface="Segoe Sans Display"/>
              </a:rPr>
              <a:t> Change to desired questions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0078D4"/>
                </a:solidFill>
                <a:effectLst/>
                <a:uLnTx/>
                <a:uFillTx/>
                <a:latin typeface="Segoe Sans Display Semibold"/>
                <a:ea typeface="+mn-ea"/>
                <a:cs typeface="+mn-cs"/>
              </a:rPr>
              <a:t>Knowledge: </a:t>
            </a:r>
            <a:r>
              <a:rPr kumimoji="0" lang="en-US" sz="1100" b="0" i="1" u="none" strike="noStrike" kern="100" cap="none" spc="0" normalizeH="0" baseline="0" noProof="0">
                <a:ln>
                  <a:noFill/>
                </a:ln>
                <a:solidFill>
                  <a:srgbClr val="091F2C"/>
                </a:solidFill>
                <a:effectLst/>
                <a:uLnTx/>
                <a:uFillTx/>
                <a:latin typeface="Segoe Sans Display"/>
                <a:ea typeface="+mn-ea"/>
                <a:cs typeface="+mn-cs"/>
              </a:rPr>
              <a:t>Use a SharePoint site that stores company policies</a:t>
            </a:r>
            <a:endParaRPr kumimoji="0" lang="en-US" sz="1100" b="0" i="0" u="none" strike="noStrike" kern="100" cap="none" spc="0" normalizeH="0" baseline="0" noProof="0">
              <a:ln>
                <a:noFill/>
              </a:ln>
              <a:solidFill>
                <a:srgbClr val="091F2C"/>
              </a:solidFill>
              <a:effectLst/>
              <a:uLnTx/>
              <a:uFillTx/>
              <a:latin typeface="Segoe Sans Display"/>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00" cap="none" spc="0" normalizeH="0" baseline="0" noProof="0">
                <a:ln>
                  <a:noFill/>
                </a:ln>
                <a:solidFill>
                  <a:srgbClr val="0078D4"/>
                </a:solidFill>
                <a:effectLst/>
                <a:uLnTx/>
                <a:uFillTx/>
                <a:latin typeface="Segoe Sans Display Semibold"/>
                <a:ea typeface="+mn-ea"/>
                <a:cs typeface="+mn-cs"/>
              </a:rPr>
              <a:t>Example questions to ask: </a:t>
            </a:r>
            <a:endParaRPr kumimoji="0" lang="en-US" sz="1100" b="0" i="0" u="none" strike="noStrike" kern="100" cap="none" spc="0" normalizeH="0" baseline="0" noProof="0">
              <a:ln>
                <a:noFill/>
              </a:ln>
              <a:solidFill>
                <a:srgbClr val="091F2C"/>
              </a:solidFill>
              <a:effectLst/>
              <a:uLnTx/>
              <a:uFillTx/>
              <a:latin typeface="Segoe Sans Display Semibold"/>
              <a:ea typeface="+mn-ea"/>
              <a:cs typeface="+mn-cs"/>
            </a:endParaRPr>
          </a:p>
          <a:p>
            <a:pPr marL="171450" marR="0" lvl="0" indent="-123825" algn="l" defTabSz="914400" rtl="0" eaLnBrk="1" fontAlgn="auto" latinLnBrk="0" hangingPunct="1">
              <a:lnSpc>
                <a:spcPct val="100000"/>
              </a:lnSpc>
              <a:spcBef>
                <a:spcPts val="300"/>
              </a:spcBef>
              <a:spcAft>
                <a:spcPts val="0"/>
              </a:spcAft>
              <a:buClrTx/>
              <a:buSzTx/>
              <a:buFont typeface="Arial,Sans-Serif"/>
              <a:buChar char="•"/>
              <a:tabLst/>
              <a:defRPr/>
            </a:pPr>
            <a:r>
              <a:rPr lang="en-US" sz="1000" i="1" kern="100" noProof="0">
                <a:solidFill>
                  <a:srgbClr val="091F2C"/>
                </a:solidFill>
                <a:latin typeface="Segoe Sans Display"/>
              </a:rPr>
              <a:t>What is the company's policy on remote work?</a:t>
            </a:r>
          </a:p>
          <a:p>
            <a:pPr marL="171450" marR="0" lvl="0" indent="-123825" algn="l" defTabSz="914400" rtl="0" eaLnBrk="1" fontAlgn="auto" latinLnBrk="0" hangingPunct="1">
              <a:lnSpc>
                <a:spcPct val="100000"/>
              </a:lnSpc>
              <a:spcBef>
                <a:spcPts val="300"/>
              </a:spcBef>
              <a:spcAft>
                <a:spcPts val="0"/>
              </a:spcAft>
              <a:buClrTx/>
              <a:buSzTx/>
              <a:buFont typeface="Arial,Sans-Serif"/>
              <a:buChar char="•"/>
              <a:tabLst/>
              <a:defRPr/>
            </a:pPr>
            <a:r>
              <a:rPr lang="en-US" sz="1000" i="1" kern="100" noProof="0">
                <a:solidFill>
                  <a:srgbClr val="091F2C"/>
                </a:solidFill>
                <a:latin typeface="Segoe Sans Display"/>
              </a:rPr>
              <a:t>How many vacation days am I entitled to each year?</a:t>
            </a:r>
          </a:p>
          <a:p>
            <a:pPr marL="171450" marR="0" lvl="0" indent="-123825" algn="l" defTabSz="914400" rtl="0" eaLnBrk="1" fontAlgn="auto" latinLnBrk="0" hangingPunct="1">
              <a:lnSpc>
                <a:spcPct val="100000"/>
              </a:lnSpc>
              <a:spcBef>
                <a:spcPts val="300"/>
              </a:spcBef>
              <a:spcAft>
                <a:spcPts val="0"/>
              </a:spcAft>
              <a:buClrTx/>
              <a:buSzTx/>
              <a:buFont typeface="Arial,Sans-Serif"/>
              <a:buChar char="•"/>
              <a:tabLst/>
              <a:defRPr/>
            </a:pPr>
            <a:r>
              <a:rPr lang="en-US" sz="1000" i="1" kern="100" noProof="0">
                <a:solidFill>
                  <a:srgbClr val="091F2C"/>
                </a:solidFill>
                <a:latin typeface="Segoe Sans Display"/>
              </a:rPr>
              <a:t>Can you explain the company's health and safety guidelines?</a:t>
            </a:r>
          </a:p>
          <a:p>
            <a:pPr marL="171450" marR="0" lvl="0" indent="-123825" algn="l" defTabSz="914400" rtl="0" eaLnBrk="1" fontAlgn="auto" latinLnBrk="0" hangingPunct="1">
              <a:lnSpc>
                <a:spcPct val="100000"/>
              </a:lnSpc>
              <a:spcBef>
                <a:spcPts val="300"/>
              </a:spcBef>
              <a:spcAft>
                <a:spcPts val="0"/>
              </a:spcAft>
              <a:buClrTx/>
              <a:buSzTx/>
              <a:buFont typeface="Arial,Sans-Serif"/>
              <a:buChar char="•"/>
              <a:tabLst/>
              <a:defRPr/>
            </a:pPr>
            <a:r>
              <a:rPr lang="en-US" sz="1000" i="1" kern="100" noProof="0">
                <a:solidFill>
                  <a:srgbClr val="091F2C"/>
                </a:solidFill>
                <a:latin typeface="Segoe Sans Display"/>
              </a:rPr>
              <a:t>How do I request time off?</a:t>
            </a:r>
          </a:p>
        </p:txBody>
      </p:sp>
      <p:sp>
        <p:nvSpPr>
          <p:cNvPr id="16" name="Rectangle: Top Corners Rounded 15">
            <a:extLst>
              <a:ext uri="{FF2B5EF4-FFF2-40B4-BE49-F238E27FC236}">
                <a16:creationId xmlns:a16="http://schemas.microsoft.com/office/drawing/2014/main" id="{3345072F-BB78-7386-AFEB-CEB8D482AFBD}"/>
              </a:ext>
              <a:ext uri="{C183D7F6-B498-43B3-948B-1728B52AA6E4}">
                <adec:decorative xmlns:adec="http://schemas.microsoft.com/office/drawing/2017/decorative" val="1"/>
              </a:ext>
            </a:extLst>
          </p:cNvPr>
          <p:cNvSpPr/>
          <p:nvPr/>
        </p:nvSpPr>
        <p:spPr>
          <a:xfrm rot="16200000">
            <a:off x="7630815" y="1946493"/>
            <a:ext cx="4057337" cy="5095214"/>
          </a:xfrm>
          <a:prstGeom prst="round2SameRect">
            <a:avLst>
              <a:gd name="adj1" fmla="val 2887"/>
              <a:gd name="adj2" fmla="val 0"/>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21" name="Picture 20" descr="Example of Policy Searcher agent chat">
            <a:extLst>
              <a:ext uri="{FF2B5EF4-FFF2-40B4-BE49-F238E27FC236}">
                <a16:creationId xmlns:a16="http://schemas.microsoft.com/office/drawing/2014/main" id="{89FB0499-225C-7F30-2075-1325584FF79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06" t="-8423" r="-164" b="-8208"/>
          <a:stretch>
            <a:fillRect/>
          </a:stretch>
        </p:blipFill>
        <p:spPr>
          <a:xfrm>
            <a:off x="7214516" y="2587600"/>
            <a:ext cx="4889941" cy="3814156"/>
          </a:xfrm>
          <a:prstGeom prst="rect">
            <a:avLst/>
          </a:prstGeom>
          <a:solidFill>
            <a:srgbClr val="FAFAFA"/>
          </a:solidFill>
        </p:spPr>
      </p:pic>
    </p:spTree>
    <p:extLst>
      <p:ext uri="{BB962C8B-B14F-4D97-AF65-F5344CB8AC3E}">
        <p14:creationId xmlns:p14="http://schemas.microsoft.com/office/powerpoint/2010/main" val="4103642621"/>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15AF2-E8EF-C412-4229-22CF042E350A}"/>
            </a:ext>
          </a:extLst>
        </p:cNvPr>
        <p:cNvGrpSpPr/>
        <p:nvPr/>
      </p:nvGrpSpPr>
      <p:grpSpPr>
        <a:xfrm>
          <a:off x="0" y="0"/>
          <a:ext cx="0" cy="0"/>
          <a:chOff x="0" y="0"/>
          <a:chExt cx="0" cy="0"/>
        </a:xfrm>
      </p:grpSpPr>
      <p:sp>
        <p:nvSpPr>
          <p:cNvPr id="4" name="Rectangle: Top Corners Rounded 22">
            <a:extLst>
              <a:ext uri="{FF2B5EF4-FFF2-40B4-BE49-F238E27FC236}">
                <a16:creationId xmlns:a16="http://schemas.microsoft.com/office/drawing/2014/main" id="{022DBF32-04C1-7B0C-13CB-E995F30CA4BD}"/>
              </a:ext>
              <a:ext uri="{C183D7F6-B498-43B3-948B-1728B52AA6E4}">
                <adec:decorative xmlns:adec="http://schemas.microsoft.com/office/drawing/2017/decorative" val="1"/>
              </a:ext>
            </a:extLst>
          </p:cNvPr>
          <p:cNvSpPr>
            <a:spLocks/>
          </p:cNvSpPr>
          <p:nvPr/>
        </p:nvSpPr>
        <p:spPr bwMode="auto">
          <a:xfrm rot="10800000">
            <a:off x="586899" y="4035966"/>
            <a:ext cx="11008836" cy="2364833"/>
          </a:xfrm>
          <a:prstGeom prst="round2SameRect">
            <a:avLst>
              <a:gd name="adj1" fmla="val 4552"/>
              <a:gd name="adj2" fmla="val 0"/>
            </a:avLst>
          </a:prstGeom>
          <a:solidFill>
            <a:schemeClr val="bg1">
              <a:lumMod val="95000"/>
              <a:alpha val="9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5" name="Rounded Rectangle 64">
            <a:extLst>
              <a:ext uri="{FF2B5EF4-FFF2-40B4-BE49-F238E27FC236}">
                <a16:creationId xmlns:a16="http://schemas.microsoft.com/office/drawing/2014/main" id="{4EE362DD-8310-76C0-06CF-21E3A8F94662}"/>
              </a:ext>
              <a:ext uri="{C183D7F6-B498-43B3-948B-1728B52AA6E4}">
                <adec:decorative xmlns:adec="http://schemas.microsoft.com/office/drawing/2017/decorative" val="1"/>
              </a:ext>
            </a:extLst>
          </p:cNvPr>
          <p:cNvSpPr>
            <a:spLocks/>
          </p:cNvSpPr>
          <p:nvPr/>
        </p:nvSpPr>
        <p:spPr bwMode="auto">
          <a:xfrm>
            <a:off x="587851" y="1318499"/>
            <a:ext cx="11017250" cy="5082301"/>
          </a:xfrm>
          <a:prstGeom prst="roundRect">
            <a:avLst>
              <a:gd name="adj" fmla="val 2401"/>
            </a:avLst>
          </a:prstGeom>
          <a:noFill/>
          <a:ln w="12700" cap="rnd">
            <a:solidFill>
              <a:schemeClr val="bg1">
                <a:lumMod val="75000"/>
              </a:schemeClr>
            </a:soli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Segoe UI Variable Small Semibol" pitchFamily="2" charset="0"/>
              <a:ea typeface="+mn-ea"/>
              <a:cs typeface="+mn-cs"/>
            </a:endParaRPr>
          </a:p>
        </p:txBody>
      </p:sp>
      <p:cxnSp>
        <p:nvCxnSpPr>
          <p:cNvPr id="6" name="Straight Connector 5">
            <a:extLst>
              <a:ext uri="{FF2B5EF4-FFF2-40B4-BE49-F238E27FC236}">
                <a16:creationId xmlns:a16="http://schemas.microsoft.com/office/drawing/2014/main" id="{3E20F57C-507C-5DAB-6E43-721E56598217}"/>
              </a:ext>
              <a:ext uri="{C183D7F6-B498-43B3-948B-1728B52AA6E4}">
                <adec:decorative xmlns:adec="http://schemas.microsoft.com/office/drawing/2017/decorative" val="1"/>
              </a:ext>
            </a:extLst>
          </p:cNvPr>
          <p:cNvCxnSpPr>
            <a:cxnSpLocks/>
          </p:cNvCxnSpPr>
          <p:nvPr/>
        </p:nvCxnSpPr>
        <p:spPr>
          <a:xfrm>
            <a:off x="4288088" y="4246359"/>
            <a:ext cx="0" cy="192024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F6B1141-37A0-6D19-DDD1-2B2288864683}"/>
              </a:ext>
              <a:ext uri="{C183D7F6-B498-43B3-948B-1728B52AA6E4}">
                <adec:decorative xmlns:adec="http://schemas.microsoft.com/office/drawing/2017/decorative" val="1"/>
              </a:ext>
            </a:extLst>
          </p:cNvPr>
          <p:cNvCxnSpPr>
            <a:cxnSpLocks/>
          </p:cNvCxnSpPr>
          <p:nvPr/>
        </p:nvCxnSpPr>
        <p:spPr>
          <a:xfrm>
            <a:off x="7903911" y="4246359"/>
            <a:ext cx="0" cy="192024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2" name="Picture 1" descr="Screenshot of the Agent store accessed through the Copilot app.">
            <a:extLst>
              <a:ext uri="{FF2B5EF4-FFF2-40B4-BE49-F238E27FC236}">
                <a16:creationId xmlns:a16="http://schemas.microsoft.com/office/drawing/2014/main" id="{3C6A1E38-931F-7F5E-F461-E14962EDB6D5}"/>
              </a:ext>
            </a:extLst>
          </p:cNvPr>
          <p:cNvPicPr>
            <a:picLocks noChangeAspect="1"/>
          </p:cNvPicPr>
          <p:nvPr/>
        </p:nvPicPr>
        <p:blipFill>
          <a:blip r:embed="rId3"/>
          <a:stretch>
            <a:fillRect/>
          </a:stretch>
        </p:blipFill>
        <p:spPr>
          <a:xfrm>
            <a:off x="981399" y="1718949"/>
            <a:ext cx="3057652" cy="1828800"/>
          </a:xfrm>
          <a:prstGeom prst="roundRect">
            <a:avLst>
              <a:gd name="adj" fmla="val 1531"/>
            </a:avLst>
          </a:prstGeom>
          <a:solidFill>
            <a:sysClr val="window" lastClr="FFFFFF"/>
          </a:solidFill>
          <a:effectLst>
            <a:outerShdw blurRad="120303" dist="87506" dir="3600000" sx="102443" sy="102443" algn="tl" rotWithShape="0">
              <a:prstClr val="black">
                <a:alpha val="8000"/>
              </a:prstClr>
            </a:outerShdw>
          </a:effectLst>
        </p:spPr>
      </p:pic>
      <p:sp>
        <p:nvSpPr>
          <p:cNvPr id="8" name="TextBox 7">
            <a:extLst>
              <a:ext uri="{FF2B5EF4-FFF2-40B4-BE49-F238E27FC236}">
                <a16:creationId xmlns:a16="http://schemas.microsoft.com/office/drawing/2014/main" id="{AF1D1761-1518-4750-A0B5-ED7B0BF60115}"/>
              </a:ext>
            </a:extLst>
          </p:cNvPr>
          <p:cNvSpPr txBox="1"/>
          <p:nvPr/>
        </p:nvSpPr>
        <p:spPr>
          <a:xfrm>
            <a:off x="868680" y="4279392"/>
            <a:ext cx="3218688" cy="307777"/>
          </a:xfrm>
          <a:prstGeom prst="rect">
            <a:avLst/>
          </a:prstGeom>
          <a:noFill/>
        </p:spPr>
        <p:txBody>
          <a:bodyPr wrap="square" lIns="0" tIns="0" rIns="0" bIns="0" rtlCol="0">
            <a:spAutoFit/>
          </a:bodyPr>
          <a:lstStyle/>
          <a:p>
            <a:pPr algn="ctr" defTabSz="914367">
              <a:spcBef>
                <a:spcPct val="0"/>
              </a:spcBef>
              <a:spcAft>
                <a:spcPct val="0"/>
              </a:spcAft>
              <a:defRPr/>
            </a:pPr>
            <a:r>
              <a:rPr lang="en-US" sz="2000" b="1">
                <a:ln w="3175">
                  <a:noFill/>
                </a:ln>
                <a:solidFill>
                  <a:srgbClr val="0078D4"/>
                </a:solidFill>
                <a:latin typeface="Segoe Sans Display Semibold" pitchFamily="2" charset="0"/>
                <a:cs typeface="Segoe Sans Display Semibold" pitchFamily="2" charset="0"/>
              </a:rPr>
              <a:t>Discover agents</a:t>
            </a:r>
          </a:p>
        </p:txBody>
      </p:sp>
      <p:sp>
        <p:nvSpPr>
          <p:cNvPr id="27" name="Content Placeholder 26">
            <a:extLst>
              <a:ext uri="{FF2B5EF4-FFF2-40B4-BE49-F238E27FC236}">
                <a16:creationId xmlns:a16="http://schemas.microsoft.com/office/drawing/2014/main" id="{79637525-D0FE-62AB-CE18-DBCF765F1ECF}"/>
              </a:ext>
            </a:extLst>
          </p:cNvPr>
          <p:cNvSpPr txBox="1">
            <a:spLocks/>
          </p:cNvSpPr>
          <p:nvPr/>
        </p:nvSpPr>
        <p:spPr>
          <a:xfrm>
            <a:off x="868680" y="4736592"/>
            <a:ext cx="3218688" cy="1086901"/>
          </a:xfrm>
          <a:prstGeom prst="rect">
            <a:avLst/>
          </a:prstGeom>
        </p:spPr>
        <p:txBody>
          <a:bodyPr vert="horz" wrap="square" lIns="0" tIns="0" rIns="0" bIns="0" rtlCol="0" anchor="t">
            <a:spAutoFit/>
          </a:bodyPr>
          <a:lstStyle>
            <a:lvl1pPr marL="104400" indent="-105750" algn="l" defTabSz="914400" rtl="0" eaLnBrk="1" latinLnBrk="0" hangingPunct="1">
              <a:lnSpc>
                <a:spcPct val="113000"/>
              </a:lnSpc>
              <a:spcBef>
                <a:spcPts val="360"/>
              </a:spcBef>
              <a:spcAft>
                <a:spcPts val="600"/>
              </a:spcAft>
              <a:buClr>
                <a:srgbClr val="000000"/>
              </a:buClr>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1pPr>
            <a:lvl2pPr marL="3564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2pPr>
            <a:lvl3pPr marL="7416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3pPr>
            <a:lvl4pPr marL="11988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4pPr>
            <a:lvl5pPr marL="16560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ts val="600"/>
              </a:spcBef>
              <a:spcAft>
                <a:spcPts val="1200"/>
              </a:spcAft>
              <a:buNone/>
              <a:defRPr/>
            </a:pPr>
            <a:r>
              <a:rPr lang="en-US" sz="1600">
                <a:latin typeface="Segoe Sans Display"/>
                <a:cs typeface="Segoe Sans Display"/>
              </a:rPr>
              <a:t>Personalized experience on an integrated platform to discover agents from Microsoft, partners, and your own organization.</a:t>
            </a:r>
          </a:p>
        </p:txBody>
      </p:sp>
      <p:pic>
        <p:nvPicPr>
          <p:cNvPr id="31" name="Picture 30" descr="Screenshot of the Agent store listing different agents built by your organization, or trending, or featured in the store.">
            <a:extLst>
              <a:ext uri="{FF2B5EF4-FFF2-40B4-BE49-F238E27FC236}">
                <a16:creationId xmlns:a16="http://schemas.microsoft.com/office/drawing/2014/main" id="{44D20025-30F6-F5DD-0FFA-209F26D11A0D}"/>
              </a:ext>
            </a:extLst>
          </p:cNvPr>
          <p:cNvPicPr>
            <a:picLocks noChangeAspect="1"/>
          </p:cNvPicPr>
          <p:nvPr/>
        </p:nvPicPr>
        <p:blipFill>
          <a:blip r:embed="rId4"/>
          <a:stretch>
            <a:fillRect/>
          </a:stretch>
        </p:blipFill>
        <p:spPr>
          <a:xfrm>
            <a:off x="5339394" y="1562158"/>
            <a:ext cx="1513213" cy="2142383"/>
          </a:xfrm>
          <a:prstGeom prst="roundRect">
            <a:avLst>
              <a:gd name="adj" fmla="val 1531"/>
            </a:avLst>
          </a:prstGeom>
          <a:solidFill>
            <a:sysClr val="window" lastClr="FFFFFF"/>
          </a:solidFill>
          <a:effectLst>
            <a:outerShdw blurRad="120303" dist="87506" dir="3600000" sx="102443" sy="102443" algn="tl" rotWithShape="0">
              <a:prstClr val="black">
                <a:alpha val="8000"/>
              </a:prstClr>
            </a:outerShdw>
          </a:effectLst>
        </p:spPr>
      </p:pic>
      <p:sp>
        <p:nvSpPr>
          <p:cNvPr id="9" name="TextBox 8">
            <a:extLst>
              <a:ext uri="{FF2B5EF4-FFF2-40B4-BE49-F238E27FC236}">
                <a16:creationId xmlns:a16="http://schemas.microsoft.com/office/drawing/2014/main" id="{F4E4539B-D459-6AA8-6F95-40F34FCE854F}"/>
              </a:ext>
            </a:extLst>
          </p:cNvPr>
          <p:cNvSpPr txBox="1"/>
          <p:nvPr/>
        </p:nvSpPr>
        <p:spPr>
          <a:xfrm>
            <a:off x="4486656" y="4279392"/>
            <a:ext cx="3218688" cy="276999"/>
          </a:xfrm>
          <a:prstGeom prst="rect">
            <a:avLst/>
          </a:prstGeom>
          <a:noFill/>
        </p:spPr>
        <p:txBody>
          <a:bodyPr wrap="square" lIns="0" tIns="0" rIns="0" bIns="0" rtlCol="0" anchor="ctr">
            <a:noAutofit/>
          </a:bodyPr>
          <a:lstStyle>
            <a:defPPr>
              <a:defRPr lang="en-US"/>
            </a:defPPr>
            <a:lvl1pPr marR="0" lvl="0" indent="0" algn="ctr" fontAlgn="auto">
              <a:spcBef>
                <a:spcPts val="0"/>
              </a:spcBef>
              <a:spcAft>
                <a:spcPts val="0"/>
              </a:spcAft>
              <a:buClrTx/>
              <a:buSzTx/>
              <a:buFontTx/>
              <a:buNone/>
              <a:tabLst/>
              <a:defRPr kumimoji="0" sz="2000" b="1" u="none" strike="noStrike" cap="none" spc="0" normalizeH="0" baseline="0">
                <a:ln w="3175">
                  <a:noFill/>
                </a:ln>
                <a:solidFill>
                  <a:srgbClr val="865FC4"/>
                </a:solidFill>
                <a:effectLst/>
                <a:uLnTx/>
                <a:uFillTx/>
                <a:latin typeface="Segoe Sans Display Semibold" pitchFamily="2" charset="0"/>
                <a:cs typeface="Segoe Sans Display Semibold" pitchFamily="2" charset="0"/>
              </a:defRPr>
            </a:lvl1pPr>
          </a:lstStyle>
          <a:p>
            <a:r>
              <a:rPr lang="en-US"/>
              <a:t>Deploy quickly</a:t>
            </a:r>
          </a:p>
        </p:txBody>
      </p:sp>
      <p:sp>
        <p:nvSpPr>
          <p:cNvPr id="28" name="Content Placeholder 26">
            <a:extLst>
              <a:ext uri="{FF2B5EF4-FFF2-40B4-BE49-F238E27FC236}">
                <a16:creationId xmlns:a16="http://schemas.microsoft.com/office/drawing/2014/main" id="{63F6A5CE-A4D0-C605-6711-686E50C56D3E}"/>
              </a:ext>
            </a:extLst>
          </p:cNvPr>
          <p:cNvSpPr txBox="1">
            <a:spLocks/>
          </p:cNvSpPr>
          <p:nvPr/>
        </p:nvSpPr>
        <p:spPr>
          <a:xfrm>
            <a:off x="4486656" y="4736592"/>
            <a:ext cx="3218688" cy="1086901"/>
          </a:xfrm>
          <a:prstGeom prst="rect">
            <a:avLst/>
          </a:prstGeom>
        </p:spPr>
        <p:txBody>
          <a:bodyPr vert="horz" wrap="square" lIns="0" tIns="0" rIns="0" bIns="0" rtlCol="0" anchor="t">
            <a:spAutoFit/>
          </a:bodyPr>
          <a:lstStyle>
            <a:lvl1pPr marL="104400" indent="-105750" algn="l" defTabSz="914400" rtl="0" eaLnBrk="1" latinLnBrk="0" hangingPunct="1">
              <a:lnSpc>
                <a:spcPct val="113000"/>
              </a:lnSpc>
              <a:spcBef>
                <a:spcPts val="360"/>
              </a:spcBef>
              <a:spcAft>
                <a:spcPts val="600"/>
              </a:spcAft>
              <a:buClr>
                <a:srgbClr val="000000"/>
              </a:buClr>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1pPr>
            <a:lvl2pPr marL="3564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2pPr>
            <a:lvl3pPr marL="7416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3pPr>
            <a:lvl4pPr marL="11988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4pPr>
            <a:lvl5pPr marL="16560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3000"/>
              </a:lnSpc>
              <a:spcBef>
                <a:spcPts val="600"/>
              </a:spcBef>
              <a:spcAft>
                <a:spcPts val="1200"/>
              </a:spcAft>
              <a:buClr>
                <a:srgbClr val="000000"/>
              </a:buClr>
              <a:buSzTx/>
              <a:buFont typeface="Arial" panose="020B0604020202020204" pitchFamily="34" charset="0"/>
              <a:buNone/>
              <a:tabLst/>
              <a:defRPr/>
            </a:pPr>
            <a:r>
              <a:rPr lang="en-US" sz="1600">
                <a:latin typeface="Segoe Sans Display"/>
                <a:cs typeface="Segoe Sans Display"/>
              </a:rPr>
              <a:t>Accelerate results with ready-to-deploy agents that help boost efficiency and enable smarter decisions. </a:t>
            </a:r>
          </a:p>
        </p:txBody>
      </p:sp>
      <p:pic>
        <p:nvPicPr>
          <p:cNvPr id="30" name="Picture 29" descr="Screenshot of finding an agent in the  Agent Store and being able to learn more about the particular agent.">
            <a:extLst>
              <a:ext uri="{FF2B5EF4-FFF2-40B4-BE49-F238E27FC236}">
                <a16:creationId xmlns:a16="http://schemas.microsoft.com/office/drawing/2014/main" id="{5482E007-D8D9-3CFA-0950-1B7354E8287E}"/>
              </a:ext>
            </a:extLst>
          </p:cNvPr>
          <p:cNvPicPr>
            <a:picLocks noChangeAspect="1"/>
          </p:cNvPicPr>
          <p:nvPr/>
        </p:nvPicPr>
        <p:blipFill>
          <a:blip r:embed="rId5"/>
          <a:stretch>
            <a:fillRect/>
          </a:stretch>
        </p:blipFill>
        <p:spPr>
          <a:xfrm>
            <a:off x="8098650" y="1718949"/>
            <a:ext cx="3138211" cy="1828800"/>
          </a:xfrm>
          <a:prstGeom prst="roundRect">
            <a:avLst>
              <a:gd name="adj" fmla="val 1531"/>
            </a:avLst>
          </a:prstGeom>
          <a:solidFill>
            <a:sysClr val="window" lastClr="FFFFFF"/>
          </a:solidFill>
          <a:effectLst>
            <a:outerShdw blurRad="120303" dist="87506" dir="3600000" sx="102443" sy="102443" algn="tl" rotWithShape="0">
              <a:prstClr val="black">
                <a:alpha val="8000"/>
              </a:prstClr>
            </a:outerShdw>
          </a:effectLst>
        </p:spPr>
      </p:pic>
      <p:sp>
        <p:nvSpPr>
          <p:cNvPr id="10" name="TextBox 9">
            <a:extLst>
              <a:ext uri="{FF2B5EF4-FFF2-40B4-BE49-F238E27FC236}">
                <a16:creationId xmlns:a16="http://schemas.microsoft.com/office/drawing/2014/main" id="{7858E1BA-4FE5-0E3B-E6FF-52395D9C499E}"/>
              </a:ext>
            </a:extLst>
          </p:cNvPr>
          <p:cNvSpPr txBox="1"/>
          <p:nvPr/>
        </p:nvSpPr>
        <p:spPr>
          <a:xfrm>
            <a:off x="8101584" y="4279392"/>
            <a:ext cx="3218688" cy="276999"/>
          </a:xfrm>
          <a:prstGeom prst="rect">
            <a:avLst/>
          </a:prstGeom>
          <a:noFill/>
        </p:spPr>
        <p:txBody>
          <a:bodyPr wrap="square" lIns="0" tIns="0" rIns="0" bIns="0" rtlCol="0" anchor="ctr">
            <a:noAutofit/>
          </a:bodyPr>
          <a:lstStyle>
            <a:defPPr>
              <a:defRPr lang="en-US"/>
            </a:defPPr>
            <a:lvl1pPr marR="0" lvl="0" indent="0" algn="ctr" fontAlgn="auto">
              <a:spcBef>
                <a:spcPts val="0"/>
              </a:spcBef>
              <a:spcAft>
                <a:spcPts val="0"/>
              </a:spcAft>
              <a:buClrTx/>
              <a:buSzTx/>
              <a:buFontTx/>
              <a:buNone/>
              <a:tabLst/>
              <a:defRPr kumimoji="0" sz="2000" b="1" u="none" strike="noStrike" cap="none" spc="0" normalizeH="0" baseline="0">
                <a:ln w="3175">
                  <a:noFill/>
                </a:ln>
                <a:solidFill>
                  <a:srgbClr val="B447C8"/>
                </a:solidFill>
                <a:effectLst/>
                <a:uLnTx/>
                <a:uFillTx/>
                <a:latin typeface="Segoe Sans Display Semibold" pitchFamily="2" charset="0"/>
                <a:cs typeface="Segoe Sans Display Semibold" pitchFamily="2" charset="0"/>
              </a:defRPr>
            </a:lvl1pPr>
          </a:lstStyle>
          <a:p>
            <a:r>
              <a:rPr lang="en-US"/>
              <a:t>Admin control </a:t>
            </a:r>
          </a:p>
        </p:txBody>
      </p:sp>
      <p:sp>
        <p:nvSpPr>
          <p:cNvPr id="29" name="Content Placeholder 26">
            <a:extLst>
              <a:ext uri="{FF2B5EF4-FFF2-40B4-BE49-F238E27FC236}">
                <a16:creationId xmlns:a16="http://schemas.microsoft.com/office/drawing/2014/main" id="{F9F31F9D-75DD-CD78-8525-B79FC0806B02}"/>
              </a:ext>
            </a:extLst>
          </p:cNvPr>
          <p:cNvSpPr txBox="1">
            <a:spLocks/>
          </p:cNvSpPr>
          <p:nvPr/>
        </p:nvSpPr>
        <p:spPr>
          <a:xfrm>
            <a:off x="8101584" y="4736592"/>
            <a:ext cx="3218688" cy="808683"/>
          </a:xfrm>
          <a:prstGeom prst="rect">
            <a:avLst/>
          </a:prstGeom>
        </p:spPr>
        <p:txBody>
          <a:bodyPr vert="horz" wrap="square" lIns="0" tIns="0" rIns="0" bIns="0" rtlCol="0" anchor="t">
            <a:spAutoFit/>
          </a:bodyPr>
          <a:lstStyle>
            <a:lvl1pPr marL="104400" indent="-105750" algn="l" defTabSz="914400" rtl="0" eaLnBrk="1" latinLnBrk="0" hangingPunct="1">
              <a:lnSpc>
                <a:spcPct val="113000"/>
              </a:lnSpc>
              <a:spcBef>
                <a:spcPts val="360"/>
              </a:spcBef>
              <a:spcAft>
                <a:spcPts val="600"/>
              </a:spcAft>
              <a:buClr>
                <a:srgbClr val="000000"/>
              </a:buClr>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1pPr>
            <a:lvl2pPr marL="3564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2pPr>
            <a:lvl3pPr marL="7416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3pPr>
            <a:lvl4pPr marL="11988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4pPr>
            <a:lvl5pPr marL="16560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ts val="600"/>
              </a:spcBef>
              <a:spcAft>
                <a:spcPts val="1200"/>
              </a:spcAft>
              <a:buNone/>
              <a:defRPr/>
            </a:pPr>
            <a:r>
              <a:rPr kumimoji="0" lang="en-US" sz="1600" b="0" i="0" u="none" strike="noStrike" kern="1200" cap="none" spc="0" normalizeH="0" baseline="0" noProof="0">
                <a:ln>
                  <a:noFill/>
                </a:ln>
                <a:solidFill>
                  <a:srgbClr val="000000"/>
                </a:solidFill>
                <a:effectLst/>
                <a:uLnTx/>
                <a:uFillTx/>
                <a:latin typeface="Segoe Sans Display"/>
                <a:ea typeface="+mn-ea"/>
                <a:cs typeface="Segoe Sans Display"/>
              </a:rPr>
              <a:t>Agents are validated for security, compliance, and performance, and IT retains full control and oversight.  </a:t>
            </a:r>
          </a:p>
        </p:txBody>
      </p:sp>
      <p:sp>
        <p:nvSpPr>
          <p:cNvPr id="11" name="Rectangle: Rounded Corners 5">
            <a:extLst>
              <a:ext uri="{FF2B5EF4-FFF2-40B4-BE49-F238E27FC236}">
                <a16:creationId xmlns:a16="http://schemas.microsoft.com/office/drawing/2014/main" id="{3A08A90C-8C1B-8D39-E67F-435B04AFEB03}"/>
              </a:ext>
              <a:ext uri="{C183D7F6-B498-43B3-948B-1728B52AA6E4}">
                <adec:decorative xmlns:adec="http://schemas.microsoft.com/office/drawing/2017/decorative" val="1"/>
              </a:ext>
            </a:extLst>
          </p:cNvPr>
          <p:cNvSpPr>
            <a:spLocks/>
          </p:cNvSpPr>
          <p:nvPr/>
        </p:nvSpPr>
        <p:spPr bwMode="auto">
          <a:xfrm flipV="1">
            <a:off x="838200" y="4009519"/>
            <a:ext cx="10515600" cy="45720"/>
          </a:xfrm>
          <a:prstGeom prst="roundRect">
            <a:avLst>
              <a:gd name="adj" fmla="val 50000"/>
            </a:avLst>
          </a:prstGeom>
          <a:gradFill flip="none" rotWithShape="1">
            <a:gsLst>
              <a:gs pos="8000">
                <a:srgbClr val="3E76D4"/>
              </a:gs>
              <a:gs pos="59000">
                <a:srgbClr val="8661C5"/>
              </a:gs>
              <a:gs pos="94000">
                <a:srgbClr val="C73ECC"/>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highlight>
                <a:srgbClr val="FF0000"/>
              </a:highlight>
              <a:uLnTx/>
              <a:uFillTx/>
              <a:latin typeface="Segoe UI"/>
              <a:ea typeface="Segoe UI" pitchFamily="34" charset="0"/>
              <a:cs typeface="Segoe UI" pitchFamily="34" charset="0"/>
            </a:endParaRPr>
          </a:p>
        </p:txBody>
      </p:sp>
      <p:sp>
        <p:nvSpPr>
          <p:cNvPr id="12" name="Oval 11">
            <a:extLst>
              <a:ext uri="{FF2B5EF4-FFF2-40B4-BE49-F238E27FC236}">
                <a16:creationId xmlns:a16="http://schemas.microsoft.com/office/drawing/2014/main" id="{7042FE27-E91D-DC08-F061-48D866455EF1}"/>
              </a:ext>
              <a:ext uri="{C183D7F6-B498-43B3-948B-1728B52AA6E4}">
                <adec:decorative xmlns:adec="http://schemas.microsoft.com/office/drawing/2017/decorative" val="1"/>
              </a:ext>
            </a:extLst>
          </p:cNvPr>
          <p:cNvSpPr/>
          <p:nvPr/>
        </p:nvSpPr>
        <p:spPr bwMode="auto">
          <a:xfrm>
            <a:off x="2409121" y="3956770"/>
            <a:ext cx="142112" cy="142112"/>
          </a:xfrm>
          <a:prstGeom prst="ellipse">
            <a:avLst/>
          </a:prstGeom>
          <a:solidFill>
            <a:srgbClr val="516FCE"/>
          </a:solidFill>
          <a:ln w="31750">
            <a:solidFill>
              <a:schemeClr val="bg1"/>
            </a:solidFill>
            <a:headEnd type="none" w="med" len="med"/>
            <a:tailEnd type="none" w="med" len="med"/>
          </a:ln>
          <a:effectLst>
            <a:outerShdw blurRad="317500" sx="102000" sy="102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mn-ea"/>
              <a:cs typeface="Segoe UI" pitchFamily="34" charset="0"/>
            </a:endParaRPr>
          </a:p>
        </p:txBody>
      </p:sp>
      <p:sp>
        <p:nvSpPr>
          <p:cNvPr id="13" name="Oval 12">
            <a:extLst>
              <a:ext uri="{FF2B5EF4-FFF2-40B4-BE49-F238E27FC236}">
                <a16:creationId xmlns:a16="http://schemas.microsoft.com/office/drawing/2014/main" id="{326E1F45-5C15-2FA8-43D2-639B9D0F045F}"/>
              </a:ext>
              <a:ext uri="{C183D7F6-B498-43B3-948B-1728B52AA6E4}">
                <adec:decorative xmlns:adec="http://schemas.microsoft.com/office/drawing/2017/decorative" val="1"/>
              </a:ext>
            </a:extLst>
          </p:cNvPr>
          <p:cNvSpPr/>
          <p:nvPr/>
        </p:nvSpPr>
        <p:spPr bwMode="auto">
          <a:xfrm>
            <a:off x="6024944" y="3966396"/>
            <a:ext cx="142112" cy="142112"/>
          </a:xfrm>
          <a:prstGeom prst="ellipse">
            <a:avLst/>
          </a:prstGeom>
          <a:solidFill>
            <a:srgbClr val="865FC4"/>
          </a:solidFill>
          <a:ln w="31750">
            <a:solidFill>
              <a:schemeClr val="bg1"/>
            </a:solidFill>
            <a:headEnd type="none" w="med" len="med"/>
            <a:tailEnd type="none" w="med" len="med"/>
          </a:ln>
          <a:effectLst>
            <a:outerShdw blurRad="317500" sx="102000" sy="102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mn-ea"/>
              <a:cs typeface="Segoe UI" pitchFamily="34" charset="0"/>
            </a:endParaRPr>
          </a:p>
        </p:txBody>
      </p:sp>
      <p:sp>
        <p:nvSpPr>
          <p:cNvPr id="14" name="Oval 13">
            <a:extLst>
              <a:ext uri="{FF2B5EF4-FFF2-40B4-BE49-F238E27FC236}">
                <a16:creationId xmlns:a16="http://schemas.microsoft.com/office/drawing/2014/main" id="{09A2D021-DDE5-3AB3-7BE0-ED11B748A26F}"/>
              </a:ext>
              <a:ext uri="{C183D7F6-B498-43B3-948B-1728B52AA6E4}">
                <adec:decorative xmlns:adec="http://schemas.microsoft.com/office/drawing/2017/decorative" val="1"/>
              </a:ext>
            </a:extLst>
          </p:cNvPr>
          <p:cNvSpPr/>
          <p:nvPr/>
        </p:nvSpPr>
        <p:spPr bwMode="auto">
          <a:xfrm>
            <a:off x="9640767" y="3963329"/>
            <a:ext cx="142112" cy="142112"/>
          </a:xfrm>
          <a:prstGeom prst="ellipse">
            <a:avLst/>
          </a:prstGeom>
          <a:solidFill>
            <a:srgbClr val="B447C8"/>
          </a:solidFill>
          <a:ln w="31750">
            <a:solidFill>
              <a:schemeClr val="bg1"/>
            </a:solidFill>
            <a:headEnd type="none" w="med" len="med"/>
            <a:tailEnd type="none" w="med" len="med"/>
          </a:ln>
          <a:effectLst>
            <a:outerShdw blurRad="317500" sx="102000" sy="102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mn-ea"/>
              <a:cs typeface="Segoe UI" pitchFamily="34" charset="0"/>
            </a:endParaRPr>
          </a:p>
        </p:txBody>
      </p:sp>
      <p:sp>
        <p:nvSpPr>
          <p:cNvPr id="16" name="Rectangle 15">
            <a:extLst>
              <a:ext uri="{FF2B5EF4-FFF2-40B4-BE49-F238E27FC236}">
                <a16:creationId xmlns:a16="http://schemas.microsoft.com/office/drawing/2014/main" id="{FBF6071A-0194-0E4E-07E8-69E231C9D232}"/>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18" name="Rectangle 17">
            <a:extLst>
              <a:ext uri="{FF2B5EF4-FFF2-40B4-BE49-F238E27FC236}">
                <a16:creationId xmlns:a16="http://schemas.microsoft.com/office/drawing/2014/main" id="{4F85222E-FFBE-5129-66F4-BE2CC9F4D5EC}"/>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0" name="Title 1">
            <a:extLst>
              <a:ext uri="{FF2B5EF4-FFF2-40B4-BE49-F238E27FC236}">
                <a16:creationId xmlns:a16="http://schemas.microsoft.com/office/drawing/2014/main" id="{380800C7-EBFB-69EC-24CF-0A54C4FED6AB}"/>
              </a:ext>
            </a:extLst>
          </p:cNvPr>
          <p:cNvSpPr txBox="1">
            <a:spLocks noGrp="1"/>
          </p:cNvSpPr>
          <p:nvPr>
            <p:ph type="title" idx="4294967295"/>
          </p:nvPr>
        </p:nvSpPr>
        <p:spPr>
          <a:xfrm>
            <a:off x="588263" y="457200"/>
            <a:ext cx="11018520" cy="4924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32742" rtl="0" eaLnBrk="1" latinLnBrk="0" hangingPunct="1">
              <a:lnSpc>
                <a:spcPct val="100000"/>
              </a:lnSpc>
              <a:spcBef>
                <a:spcPct val="0"/>
              </a:spcBef>
              <a:buNone/>
              <a:defRPr lang="en-US" sz="3200" b="0" kern="1200" cap="none" spc="-50" baseline="0" dirty="0" smtClean="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80000"/>
              </a:lnSpc>
              <a:spcBef>
                <a:spcPct val="0"/>
              </a:spcBef>
              <a:spcAft>
                <a:spcPts val="0"/>
              </a:spcAft>
              <a:buClrTx/>
              <a:buSzTx/>
              <a:buFontTx/>
              <a:buNone/>
              <a:tabLst/>
              <a:defRPr/>
            </a:pPr>
            <a:r>
              <a:rPr kumimoji="0" lang="en-US" sz="3200" b="0" i="0" u="none" strike="noStrike" kern="1200" cap="none" spc="-50" normalizeH="0" baseline="0" noProof="0">
                <a:ln w="3175">
                  <a:noFill/>
                </a:ln>
                <a:solidFill>
                  <a:srgbClr val="FFFFFF"/>
                </a:solidFill>
                <a:effectLst/>
                <a:uLnTx/>
                <a:uFillTx/>
                <a:latin typeface="+mj-lt"/>
                <a:ea typeface="+mj-ea"/>
                <a:cs typeface="+mj-cs"/>
              </a:rPr>
              <a:t>Agent Store</a:t>
            </a:r>
            <a:endParaRPr kumimoji="0" lang="en-US" sz="3200" b="0" i="0" u="none" strike="noStrike" kern="1200" cap="none" spc="-50" normalizeH="0" baseline="0" noProof="0">
              <a:ln w="3175">
                <a:noFill/>
              </a:ln>
              <a:solidFill>
                <a:srgbClr val="FFFFFF"/>
              </a:solidFill>
              <a:effectLst/>
              <a:uLnTx/>
              <a:uFillTx/>
              <a:latin typeface="+mj-lt"/>
              <a:ea typeface="+mj-ea"/>
              <a:cs typeface="Segoe Sans Display Semibold"/>
            </a:endParaRPr>
          </a:p>
          <a:p>
            <a:pPr marL="0" marR="0" lvl="0" indent="0" algn="l" defTabSz="932742" rtl="0" eaLnBrk="1" fontAlgn="auto" latinLnBrk="0" hangingPunct="1">
              <a:lnSpc>
                <a:spcPct val="100000"/>
              </a:lnSpc>
              <a:spcBef>
                <a:spcPct val="0"/>
              </a:spcBef>
              <a:spcAft>
                <a:spcPts val="0"/>
              </a:spcAft>
              <a:buClrTx/>
              <a:buSzTx/>
              <a:buFontTx/>
              <a:buNone/>
              <a:tabLst/>
              <a:defRPr/>
            </a:pPr>
            <a:endParaRPr kumimoji="0" lang="en-US" sz="3200" b="0" i="0" u="none" strike="noStrike" kern="1200" cap="none" spc="-50" normalizeH="0" baseline="0" noProof="0">
              <a:ln w="3175">
                <a:noFill/>
              </a:ln>
              <a:solidFill>
                <a:schemeClr val="bg1"/>
              </a:solidFill>
              <a:effectLst/>
              <a:uLnTx/>
              <a:uFillTx/>
              <a:latin typeface="+mj-lt"/>
              <a:ea typeface="+mj-ea"/>
              <a:cs typeface="Segoe Sans Display Semibold"/>
            </a:endParaRPr>
          </a:p>
        </p:txBody>
      </p:sp>
    </p:spTree>
    <p:extLst>
      <p:ext uri="{BB962C8B-B14F-4D97-AF65-F5344CB8AC3E}">
        <p14:creationId xmlns:p14="http://schemas.microsoft.com/office/powerpoint/2010/main" val="407653727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946C9-6AEA-76C6-2210-F8497DFD557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D7E2B07-7EDD-0B1C-23D0-1E0DD57788DE}"/>
              </a:ext>
              <a:ext uri="{C183D7F6-B498-43B3-948B-1728B52AA6E4}">
                <adec:decorative xmlns:adec="http://schemas.microsoft.com/office/drawing/2017/decorative" val="1"/>
              </a:ext>
            </a:extLst>
          </p:cNvPr>
          <p:cNvSpPr/>
          <p:nvPr/>
        </p:nvSpPr>
        <p:spPr>
          <a:xfrm>
            <a:off x="0" y="1"/>
            <a:ext cx="12192000" cy="11506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2" name="Title 1">
            <a:extLst>
              <a:ext uri="{FF2B5EF4-FFF2-40B4-BE49-F238E27FC236}">
                <a16:creationId xmlns:a16="http://schemas.microsoft.com/office/drawing/2014/main" id="{68C897C8-3B2E-D994-1FEB-A77A511B1EFD}"/>
              </a:ext>
            </a:extLst>
          </p:cNvPr>
          <p:cNvSpPr>
            <a:spLocks noGrp="1"/>
          </p:cNvSpPr>
          <p:nvPr>
            <p:ph type="title"/>
          </p:nvPr>
        </p:nvSpPr>
        <p:spPr>
          <a:xfrm>
            <a:off x="588263" y="457200"/>
            <a:ext cx="11018520" cy="492443"/>
          </a:xfrm>
        </p:spPr>
        <p:txBody>
          <a:bodyPr>
            <a:normAutofit/>
          </a:bodyPr>
          <a:lstStyle/>
          <a:p>
            <a:r>
              <a:rPr lang="en-US" noProof="0">
                <a:solidFill>
                  <a:schemeClr val="bg1"/>
                </a:solidFill>
                <a:ea typeface="+mj-ea"/>
                <a:cs typeface="+mj-cs"/>
              </a:rPr>
              <a:t>Resources</a:t>
            </a:r>
          </a:p>
        </p:txBody>
      </p:sp>
      <p:sp>
        <p:nvSpPr>
          <p:cNvPr id="5" name="Rectangle 4">
            <a:extLst>
              <a:ext uri="{FF2B5EF4-FFF2-40B4-BE49-F238E27FC236}">
                <a16:creationId xmlns:a16="http://schemas.microsoft.com/office/drawing/2014/main" id="{A01832C8-009E-8A01-64E4-0663FC76865C}"/>
              </a:ext>
              <a:ext uri="{C183D7F6-B498-43B3-948B-1728B52AA6E4}">
                <adec:decorative xmlns:adec="http://schemas.microsoft.com/office/drawing/2017/decorative" val="1"/>
              </a:ext>
            </a:extLst>
          </p:cNvPr>
          <p:cNvSpPr/>
          <p:nvPr/>
        </p:nvSpPr>
        <p:spPr>
          <a:xfrm>
            <a:off x="0" y="1150620"/>
            <a:ext cx="12192000" cy="64008"/>
          </a:xfrm>
          <a:prstGeom prst="rect">
            <a:avLst/>
          </a:prstGeom>
          <a:gradFill flip="none" rotWithShape="1">
            <a:gsLst>
              <a:gs pos="0">
                <a:srgbClr val="0078D4"/>
              </a:gs>
              <a:gs pos="100000">
                <a:srgbClr val="C53FC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5" name="TextBox 14">
            <a:extLst>
              <a:ext uri="{FF2B5EF4-FFF2-40B4-BE49-F238E27FC236}">
                <a16:creationId xmlns:a16="http://schemas.microsoft.com/office/drawing/2014/main" id="{CAE26AAA-06AE-AFCA-D4F3-1E81E255D344}"/>
              </a:ext>
            </a:extLst>
          </p:cNvPr>
          <p:cNvSpPr txBox="1"/>
          <p:nvPr/>
        </p:nvSpPr>
        <p:spPr>
          <a:xfrm>
            <a:off x="1315846" y="1304195"/>
            <a:ext cx="3746814" cy="307777"/>
          </a:xfrm>
          <a:prstGeom prst="rect">
            <a:avLst/>
          </a:prstGeom>
          <a:noFill/>
        </p:spPr>
        <p:txBody>
          <a:bodyPr wrap="square" lIns="0" tIns="0" rIns="0" bIns="0" rtlCol="0">
            <a:spAutoFit/>
          </a:bodyPr>
          <a:lstStyle/>
          <a:p>
            <a:pPr algn="ctr">
              <a:buClr>
                <a:schemeClr val="tx1"/>
              </a:buClr>
            </a:pPr>
            <a:r>
              <a:rPr lang="en-US" sz="2000" noProof="0" dirty="0">
                <a:solidFill>
                  <a:schemeClr val="accent1"/>
                </a:solidFill>
                <a:hlinkClick r:id="rId3"/>
              </a:rPr>
              <a:t>AI Agents Adoption</a:t>
            </a:r>
            <a:endParaRPr lang="en-US" sz="2000" noProof="0" dirty="0">
              <a:solidFill>
                <a:schemeClr val="accent1"/>
              </a:solidFill>
            </a:endParaRPr>
          </a:p>
        </p:txBody>
      </p:sp>
      <p:sp>
        <p:nvSpPr>
          <p:cNvPr id="13" name="Rectangle: Rounded Corners 12">
            <a:extLst>
              <a:ext uri="{FF2B5EF4-FFF2-40B4-BE49-F238E27FC236}">
                <a16:creationId xmlns:a16="http://schemas.microsoft.com/office/drawing/2014/main" id="{C825E35B-3FA8-8967-96DC-6C3E519A0165}"/>
              </a:ext>
              <a:ext uri="{C183D7F6-B498-43B3-948B-1728B52AA6E4}">
                <adec:decorative xmlns:adec="http://schemas.microsoft.com/office/drawing/2017/decorative" val="1"/>
              </a:ext>
            </a:extLst>
          </p:cNvPr>
          <p:cNvSpPr/>
          <p:nvPr/>
        </p:nvSpPr>
        <p:spPr>
          <a:xfrm rot="16200000">
            <a:off x="2029524" y="925554"/>
            <a:ext cx="2319458" cy="3746813"/>
          </a:xfrm>
          <a:prstGeom prst="roundRect">
            <a:avLst>
              <a:gd name="adj" fmla="val 2702"/>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4" name="TextBox 3">
            <a:extLst>
              <a:ext uri="{FF2B5EF4-FFF2-40B4-BE49-F238E27FC236}">
                <a16:creationId xmlns:a16="http://schemas.microsoft.com/office/drawing/2014/main" id="{3D1C0766-6270-3E50-ECCF-E20C57FC49B6}"/>
              </a:ext>
            </a:extLst>
          </p:cNvPr>
          <p:cNvSpPr txBox="1"/>
          <p:nvPr/>
        </p:nvSpPr>
        <p:spPr>
          <a:xfrm>
            <a:off x="1315846" y="4095551"/>
            <a:ext cx="3746814" cy="307777"/>
          </a:xfrm>
          <a:prstGeom prst="rect">
            <a:avLst/>
          </a:prstGeom>
          <a:noFill/>
        </p:spPr>
        <p:txBody>
          <a:bodyPr wrap="square" lIns="0" tIns="0" rIns="0" bIns="0" rtlCol="0">
            <a:spAutoFit/>
          </a:bodyPr>
          <a:lstStyle/>
          <a:p>
            <a:pPr algn="ctr">
              <a:buClr>
                <a:schemeClr val="tx1"/>
              </a:buClr>
            </a:pPr>
            <a:r>
              <a:rPr lang="en-US" sz="2000" noProof="0">
                <a:solidFill>
                  <a:schemeClr val="accent1"/>
                </a:solidFill>
                <a:hlinkClick r:id="rId4">
                  <a:extLst>
                    <a:ext uri="{A12FA001-AC4F-418D-AE19-62706E023703}">
                      <ahyp:hlinkClr xmlns:ahyp="http://schemas.microsoft.com/office/drawing/2018/hyperlinkcolor" val="tx"/>
                    </a:ext>
                  </a:extLst>
                </a:hlinkClick>
              </a:rPr>
              <a:t>Microsoft Scenario Library</a:t>
            </a:r>
            <a:endParaRPr lang="en-US" sz="2000" noProof="0">
              <a:solidFill>
                <a:schemeClr val="accent1"/>
              </a:solidFill>
            </a:endParaRPr>
          </a:p>
        </p:txBody>
      </p:sp>
      <p:sp>
        <p:nvSpPr>
          <p:cNvPr id="6" name="Rectangle: Rounded Corners 5">
            <a:extLst>
              <a:ext uri="{FF2B5EF4-FFF2-40B4-BE49-F238E27FC236}">
                <a16:creationId xmlns:a16="http://schemas.microsoft.com/office/drawing/2014/main" id="{6DA26AAD-4454-FAEC-A70B-A28048980345}"/>
              </a:ext>
              <a:ext uri="{C183D7F6-B498-43B3-948B-1728B52AA6E4}">
                <adec:decorative xmlns:adec="http://schemas.microsoft.com/office/drawing/2017/decorative" val="1"/>
              </a:ext>
            </a:extLst>
          </p:cNvPr>
          <p:cNvSpPr/>
          <p:nvPr/>
        </p:nvSpPr>
        <p:spPr>
          <a:xfrm rot="16200000">
            <a:off x="2029524" y="3716910"/>
            <a:ext cx="2319458" cy="3746813"/>
          </a:xfrm>
          <a:prstGeom prst="roundRect">
            <a:avLst>
              <a:gd name="adj" fmla="val 2702"/>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7" name="Picture 6" descr="Screenshot of the Microsoft Scenario Library website, with the filter &quot;Agents&quot; selected">
            <a:extLst>
              <a:ext uri="{FF2B5EF4-FFF2-40B4-BE49-F238E27FC236}">
                <a16:creationId xmlns:a16="http://schemas.microsoft.com/office/drawing/2014/main" id="{A848FF82-424E-8CE5-5FAA-DABF09E4DB81}"/>
              </a:ext>
            </a:extLst>
          </p:cNvPr>
          <p:cNvPicPr>
            <a:picLocks noChangeAspect="1"/>
          </p:cNvPicPr>
          <p:nvPr/>
        </p:nvPicPr>
        <p:blipFill rotWithShape="1">
          <a:blip r:embed="rId5"/>
          <a:srcRect l="-339" r="-339"/>
          <a:stretch>
            <a:fillRect/>
          </a:stretch>
        </p:blipFill>
        <p:spPr>
          <a:xfrm>
            <a:off x="1518367" y="4567448"/>
            <a:ext cx="3369951" cy="2057135"/>
          </a:xfrm>
          <a:prstGeom prst="rect">
            <a:avLst/>
          </a:prstGeom>
          <a:solidFill>
            <a:schemeClr val="bg1"/>
          </a:solidFill>
        </p:spPr>
      </p:pic>
      <p:sp>
        <p:nvSpPr>
          <p:cNvPr id="17" name="TextBox 16">
            <a:extLst>
              <a:ext uri="{FF2B5EF4-FFF2-40B4-BE49-F238E27FC236}">
                <a16:creationId xmlns:a16="http://schemas.microsoft.com/office/drawing/2014/main" id="{27507BDE-DF75-D775-16B0-D129A9EF43E6}"/>
              </a:ext>
            </a:extLst>
          </p:cNvPr>
          <p:cNvSpPr txBox="1"/>
          <p:nvPr/>
        </p:nvSpPr>
        <p:spPr>
          <a:xfrm>
            <a:off x="7423276" y="1309581"/>
            <a:ext cx="3746814" cy="307777"/>
          </a:xfrm>
          <a:prstGeom prst="rect">
            <a:avLst/>
          </a:prstGeom>
          <a:noFill/>
        </p:spPr>
        <p:txBody>
          <a:bodyPr wrap="square" lIns="0" tIns="0" rIns="0" bIns="0" rtlCol="0">
            <a:spAutoFit/>
          </a:bodyPr>
          <a:lstStyle/>
          <a:p>
            <a:pPr algn="ctr">
              <a:buClr>
                <a:schemeClr val="tx1"/>
              </a:buClr>
            </a:pPr>
            <a:r>
              <a:rPr lang="en-US" sz="2000" dirty="0">
                <a:solidFill>
                  <a:schemeClr val="accent1"/>
                </a:solidFill>
                <a:hlinkClick r:id="rId6"/>
              </a:rPr>
              <a:t>Copilot Studio adoption</a:t>
            </a:r>
            <a:endParaRPr lang="en-US" sz="2000" dirty="0">
              <a:solidFill>
                <a:schemeClr val="accent1"/>
              </a:solidFill>
            </a:endParaRPr>
          </a:p>
        </p:txBody>
      </p:sp>
      <p:sp>
        <p:nvSpPr>
          <p:cNvPr id="18" name="Rectangle: Rounded Corners 17">
            <a:extLst>
              <a:ext uri="{FF2B5EF4-FFF2-40B4-BE49-F238E27FC236}">
                <a16:creationId xmlns:a16="http://schemas.microsoft.com/office/drawing/2014/main" id="{ACA941FE-39A5-AC76-0C6E-C59CFBD2EA97}"/>
              </a:ext>
              <a:ext uri="{C183D7F6-B498-43B3-948B-1728B52AA6E4}">
                <adec:decorative xmlns:adec="http://schemas.microsoft.com/office/drawing/2017/decorative" val="1"/>
              </a:ext>
            </a:extLst>
          </p:cNvPr>
          <p:cNvSpPr/>
          <p:nvPr/>
        </p:nvSpPr>
        <p:spPr>
          <a:xfrm rot="16200000">
            <a:off x="8136954" y="930940"/>
            <a:ext cx="2319458" cy="3746813"/>
          </a:xfrm>
          <a:prstGeom prst="roundRect">
            <a:avLst>
              <a:gd name="adj" fmla="val 2702"/>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0" name="TextBox 19">
            <a:extLst>
              <a:ext uri="{FF2B5EF4-FFF2-40B4-BE49-F238E27FC236}">
                <a16:creationId xmlns:a16="http://schemas.microsoft.com/office/drawing/2014/main" id="{FD43A9A9-2C66-6A97-FE1F-43F35BB0F8D1}"/>
              </a:ext>
            </a:extLst>
          </p:cNvPr>
          <p:cNvSpPr txBox="1"/>
          <p:nvPr/>
        </p:nvSpPr>
        <p:spPr>
          <a:xfrm>
            <a:off x="7423276" y="4100937"/>
            <a:ext cx="3746814" cy="307777"/>
          </a:xfrm>
          <a:prstGeom prst="rect">
            <a:avLst/>
          </a:prstGeom>
          <a:noFill/>
        </p:spPr>
        <p:txBody>
          <a:bodyPr wrap="square" lIns="0" tIns="0" rIns="0" bIns="0" rtlCol="0">
            <a:spAutoFit/>
          </a:bodyPr>
          <a:lstStyle/>
          <a:p>
            <a:pPr algn="ctr">
              <a:buClr>
                <a:schemeClr val="tx1"/>
              </a:buClr>
            </a:pPr>
            <a:r>
              <a:rPr lang="en-US" sz="2000">
                <a:solidFill>
                  <a:schemeClr val="accent1"/>
                </a:solidFill>
                <a:hlinkClick r:id="rId7">
                  <a:extLst>
                    <a:ext uri="{A12FA001-AC4F-418D-AE19-62706E023703}">
                      <ahyp:hlinkClr xmlns:ahyp="http://schemas.microsoft.com/office/drawing/2018/hyperlinkcolor" val="tx"/>
                    </a:ext>
                  </a:extLst>
                </a:hlinkClick>
              </a:rPr>
              <a:t>Agent templates and examples</a:t>
            </a:r>
            <a:endParaRPr lang="en-US" sz="2000">
              <a:solidFill>
                <a:schemeClr val="accent1"/>
              </a:solidFill>
            </a:endParaRPr>
          </a:p>
        </p:txBody>
      </p:sp>
      <p:sp>
        <p:nvSpPr>
          <p:cNvPr id="21" name="Rectangle: Rounded Corners 20">
            <a:extLst>
              <a:ext uri="{FF2B5EF4-FFF2-40B4-BE49-F238E27FC236}">
                <a16:creationId xmlns:a16="http://schemas.microsoft.com/office/drawing/2014/main" id="{B477FC84-7544-FFFB-3717-A4CFA7A570AE}"/>
              </a:ext>
              <a:ext uri="{C183D7F6-B498-43B3-948B-1728B52AA6E4}">
                <adec:decorative xmlns:adec="http://schemas.microsoft.com/office/drawing/2017/decorative" val="1"/>
              </a:ext>
            </a:extLst>
          </p:cNvPr>
          <p:cNvSpPr/>
          <p:nvPr/>
        </p:nvSpPr>
        <p:spPr>
          <a:xfrm rot="16200000">
            <a:off x="8136954" y="3722296"/>
            <a:ext cx="2319458" cy="3746813"/>
          </a:xfrm>
          <a:prstGeom prst="roundRect">
            <a:avLst>
              <a:gd name="adj" fmla="val 2702"/>
            </a:avLst>
          </a:prstGeom>
          <a:solidFill>
            <a:srgbClr val="FFD0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pic>
        <p:nvPicPr>
          <p:cNvPr id="12" name="Picture 11" descr="Screenshot showing the &quot;Agent templates and examples for Microsoft 365 Copilot&quot; website">
            <a:extLst>
              <a:ext uri="{FF2B5EF4-FFF2-40B4-BE49-F238E27FC236}">
                <a16:creationId xmlns:a16="http://schemas.microsoft.com/office/drawing/2014/main" id="{1E0A9859-DF11-2A60-3280-3D9FE2ECF43D}"/>
              </a:ext>
            </a:extLst>
          </p:cNvPr>
          <p:cNvPicPr>
            <a:picLocks noChangeAspect="1"/>
          </p:cNvPicPr>
          <p:nvPr/>
        </p:nvPicPr>
        <p:blipFill rotWithShape="1">
          <a:blip r:embed="rId8"/>
          <a:srcRect/>
          <a:stretch>
            <a:fillRect/>
          </a:stretch>
        </p:blipFill>
        <p:spPr>
          <a:xfrm>
            <a:off x="7611491" y="4584891"/>
            <a:ext cx="3370383" cy="2057400"/>
          </a:xfrm>
          <a:prstGeom prst="rect">
            <a:avLst/>
          </a:prstGeom>
        </p:spPr>
      </p:pic>
      <p:pic>
        <p:nvPicPr>
          <p:cNvPr id="24" name="Picture 23" descr="Screenshot of AI Agents Adoption website">
            <a:extLst>
              <a:ext uri="{FF2B5EF4-FFF2-40B4-BE49-F238E27FC236}">
                <a16:creationId xmlns:a16="http://schemas.microsoft.com/office/drawing/2014/main" id="{3A51FE61-0F72-559C-E507-9CC62C258793}"/>
              </a:ext>
            </a:extLst>
          </p:cNvPr>
          <p:cNvPicPr>
            <a:picLocks noChangeAspect="1"/>
          </p:cNvPicPr>
          <p:nvPr/>
        </p:nvPicPr>
        <p:blipFill>
          <a:blip r:embed="rId9"/>
          <a:stretch>
            <a:fillRect/>
          </a:stretch>
        </p:blipFill>
        <p:spPr>
          <a:xfrm>
            <a:off x="1504277" y="1748833"/>
            <a:ext cx="3369951" cy="2090226"/>
          </a:xfrm>
          <a:prstGeom prst="rect">
            <a:avLst/>
          </a:prstGeom>
        </p:spPr>
      </p:pic>
      <p:pic>
        <p:nvPicPr>
          <p:cNvPr id="28" name="Picture 27" descr="Screenshot of Copilot Studio Adoption website">
            <a:extLst>
              <a:ext uri="{FF2B5EF4-FFF2-40B4-BE49-F238E27FC236}">
                <a16:creationId xmlns:a16="http://schemas.microsoft.com/office/drawing/2014/main" id="{FFF572BF-E4C2-66A8-2E08-452BA7779519}"/>
              </a:ext>
            </a:extLst>
          </p:cNvPr>
          <p:cNvPicPr>
            <a:picLocks noChangeAspect="1"/>
          </p:cNvPicPr>
          <p:nvPr/>
        </p:nvPicPr>
        <p:blipFill>
          <a:blip r:embed="rId10"/>
          <a:stretch>
            <a:fillRect/>
          </a:stretch>
        </p:blipFill>
        <p:spPr>
          <a:xfrm>
            <a:off x="7611490" y="1775645"/>
            <a:ext cx="3370383" cy="2057401"/>
          </a:xfrm>
          <a:prstGeom prst="rect">
            <a:avLst/>
          </a:prstGeom>
        </p:spPr>
      </p:pic>
    </p:spTree>
    <p:extLst>
      <p:ext uri="{BB962C8B-B14F-4D97-AF65-F5344CB8AC3E}">
        <p14:creationId xmlns:p14="http://schemas.microsoft.com/office/powerpoint/2010/main" val="1898248077"/>
      </p:ext>
    </p:extLst>
  </p:cSld>
  <p:clrMapOvr>
    <a:masterClrMapping/>
  </p:clrMapOvr>
  <p:transition>
    <p:fade/>
  </p:transition>
</p:sld>
</file>

<file path=ppt/theme/theme1.xml><?xml version="1.0" encoding="utf-8"?>
<a:theme xmlns:a="http://schemas.openxmlformats.org/drawingml/2006/main" name="1_Microsoft 365 Copilot Template">
  <a:themeElements>
    <a:clrScheme name="Microsoft 365 Copilot">
      <a:dk1>
        <a:srgbClr val="091F2C"/>
      </a:dk1>
      <a:lt1>
        <a:srgbClr val="FFFFFF"/>
      </a:lt1>
      <a:dk2>
        <a:srgbClr val="000000"/>
      </a:dk2>
      <a:lt2>
        <a:srgbClr val="FFF8F5"/>
      </a:lt2>
      <a:accent1>
        <a:srgbClr val="0078D4"/>
      </a:accent1>
      <a:accent2>
        <a:srgbClr val="C03BC4"/>
      </a:accent2>
      <a:accent3>
        <a:srgbClr val="FFA38B"/>
      </a:accent3>
      <a:accent4>
        <a:srgbClr val="8661C5"/>
      </a:accent4>
      <a:accent5>
        <a:srgbClr val="8DC8E8"/>
      </a:accent5>
      <a:accent6>
        <a:srgbClr val="FF5C39"/>
      </a:accent6>
      <a:hlink>
        <a:srgbClr val="0078D4"/>
      </a:hlink>
      <a:folHlink>
        <a:srgbClr val="C03BC4"/>
      </a:folHlink>
    </a:clrScheme>
    <a:fontScheme name="FantasyxMS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Presentation1" id="{37823CB9-DC0F-DE49-A7F7-325A4228CCF9}" vid="{6CB80000-F9EA-4D40-9817-2B5CD0D7D27D}"/>
    </a:ext>
  </a:extLst>
</a:theme>
</file>

<file path=ppt/theme/theme2.xml><?xml version="1.0" encoding="utf-8"?>
<a:theme xmlns:a="http://schemas.openxmlformats.org/drawingml/2006/main" name="LIGHT MODE">
  <a:themeElements>
    <a:clrScheme name="BAR Light">
      <a:dk1>
        <a:srgbClr val="000000"/>
      </a:dk1>
      <a:lt1>
        <a:srgbClr val="FFFFFF"/>
      </a:lt1>
      <a:dk2>
        <a:srgbClr val="091F2E"/>
      </a:dk2>
      <a:lt2>
        <a:srgbClr val="FFF8F3"/>
      </a:lt2>
      <a:accent1>
        <a:srgbClr val="702573"/>
      </a:accent1>
      <a:accent2>
        <a:srgbClr val="BF3AC4"/>
      </a:accent2>
      <a:accent3>
        <a:srgbClr val="FE5B38"/>
      </a:accent3>
      <a:accent4>
        <a:srgbClr val="D59DD7"/>
      </a:accent4>
      <a:accent5>
        <a:srgbClr val="FEE298"/>
      </a:accent5>
      <a:accent6>
        <a:srgbClr val="D7D2CA"/>
      </a:accent6>
      <a:hlink>
        <a:srgbClr val="0077D3"/>
      </a:hlink>
      <a:folHlink>
        <a:srgbClr val="0077D3"/>
      </a:folHlink>
    </a:clrScheme>
    <a:fontScheme name="Custom 3">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smtClean="0"/>
        </a:defPPr>
      </a:lstStyle>
    </a:txDef>
  </a:objectDefaults>
  <a:extraClrSchemeLst/>
  <a:custClrLst>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Light Brown">
      <a:srgbClr val="E1D3C7"/>
    </a:custClr>
    <a:custClr name="Brown">
      <a:srgbClr val="BF9474"/>
    </a:custClr>
    <a:custClr name="Dark Brown">
      <a:srgbClr val="5C4738"/>
    </a:custClr>
    <a:custClr name="Light Yellow">
      <a:srgbClr val="FFE399"/>
    </a:custClr>
    <a:custClr name="Yellow">
      <a:srgbClr val="FFB900"/>
    </a:custClr>
    <a:custClr name="Dark Yellow">
      <a:srgbClr val="7F5A1A"/>
    </a:custClr>
    <a:custClr name="Light Orange">
      <a:srgbClr val="FFA38B"/>
    </a:custClr>
    <a:custClr name="Orange">
      <a:srgbClr val="FF5C39"/>
    </a:custClr>
    <a:custClr name="Dark Orange">
      <a:srgbClr val="73391D"/>
    </a:custClr>
    <a:custClr name="Light Red">
      <a:srgbClr val="FFB3BB"/>
    </a:custClr>
    <a:custClr name="Red">
      <a:srgbClr val="F4364C"/>
    </a:custClr>
    <a:custClr name="Dark Red">
      <a:srgbClr val="73262F"/>
    </a:custClr>
    <a:custClr name="Light Magenta">
      <a:srgbClr val="D59ED7"/>
    </a:custClr>
    <a:custClr name="Magenta">
      <a:srgbClr val="C03BC4"/>
    </a:custClr>
    <a:custClr name="Dark Magenta">
      <a:srgbClr val="702573"/>
    </a:custClr>
    <a:custClr name="Light Purple">
      <a:srgbClr val="C5B4E3"/>
    </a:custClr>
    <a:custClr name="Purple">
      <a:srgbClr val="8661C5"/>
    </a:custClr>
    <a:custClr name="Dark Purple">
      <a:srgbClr val="463668"/>
    </a:custClr>
    <a:custClr name="Light Blue">
      <a:srgbClr val="8DC8E8"/>
    </a:custClr>
    <a:custClr name="Blue">
      <a:srgbClr val="0078D4"/>
    </a:custClr>
    <a:custClr name="Dark Blue">
      <a:srgbClr val="2A446F"/>
    </a:custClr>
    <a:custClr name="Light Teal">
      <a:srgbClr val="B9DCD2"/>
    </a:custClr>
    <a:custClr name="Teal">
      <a:srgbClr val="49C5B1"/>
    </a:custClr>
    <a:custClr name="Dark Teal">
      <a:srgbClr val="225B62"/>
    </a:custClr>
    <a:custClr name="Light Green">
      <a:srgbClr val="D4EC8E"/>
    </a:custClr>
    <a:custClr name="Green">
      <a:srgbClr val="8DE971"/>
    </a:custClr>
    <a:custClr name="Dark Green">
      <a:srgbClr val="07641D"/>
    </a:custClr>
    <a:custClr name="Blue Black">
      <a:srgbClr val="091F2C"/>
    </a:custClr>
    <a:custClr name="Pure Black">
      <a:srgbClr val="000000"/>
    </a:custClr>
    <a:custClr name="Brown Black">
      <a:srgbClr val="291817"/>
    </a:custClr>
  </a:custClrLst>
  <a:extLst>
    <a:ext uri="{05A4C25C-085E-4340-85A3-A5531E510DB2}">
      <thm15:themeFamily xmlns:thm15="http://schemas.microsoft.com/office/thememl/2012/main" name="Microsoft_Brand_Template_May2023  -  Read-Only" id="{354821AE-6191-4F47-84CC-51318889153F}" vid="{EBB4C349-3EE2-41B8-A048-F0998BF1AC84}"/>
    </a:ext>
  </a:extLst>
</a:theme>
</file>

<file path=ppt/theme/theme3.xml><?xml version="1.0" encoding="utf-8"?>
<a:theme xmlns:a="http://schemas.openxmlformats.org/drawingml/2006/main" name="Light 16x9">
  <a:themeElements>
    <a:clrScheme name="Custom 7">
      <a:dk1>
        <a:srgbClr val="000000"/>
      </a:dk1>
      <a:lt1>
        <a:srgbClr val="FFFFFF"/>
      </a:lt1>
      <a:dk2>
        <a:srgbClr val="463668"/>
      </a:dk2>
      <a:lt2>
        <a:srgbClr val="E8E6DF"/>
      </a:lt2>
      <a:accent1>
        <a:srgbClr val="463668"/>
      </a:accent1>
      <a:accent2>
        <a:srgbClr val="C5B4E3"/>
      </a:accent2>
      <a:accent3>
        <a:srgbClr val="C03BC4"/>
      </a:accent3>
      <a:accent4>
        <a:srgbClr val="8C8279"/>
      </a:accent4>
      <a:accent5>
        <a:srgbClr val="D59ED7"/>
      </a:accent5>
      <a:accent6>
        <a:srgbClr val="D7D2CB"/>
      </a:accent6>
      <a:hlink>
        <a:srgbClr val="8661C5"/>
      </a:hlink>
      <a:folHlink>
        <a:srgbClr val="8661C5"/>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 brand template starter - 16x9 v04.potx" id="{4908BB59-E0F9-4262-9337-B2D75939F852}" vid="{C1F6406B-B671-42E9-A581-A06DD50715F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B4D63BEF6CE74A98DE71B79A4EFA2E" ma:contentTypeVersion="22" ma:contentTypeDescription="Create a new document." ma:contentTypeScope="" ma:versionID="27a1faeef0c4e2bc900283ebfb61cc4f">
  <xsd:schema xmlns:xsd="http://www.w3.org/2001/XMLSchema" xmlns:xs="http://www.w3.org/2001/XMLSchema" xmlns:p="http://schemas.microsoft.com/office/2006/metadata/properties" xmlns:ns1="http://schemas.microsoft.com/sharepoint/v3" xmlns:ns2="324d2b90-11f2-4fdf-990a-54fa46247cf8" xmlns:ns3="b817b00b-f121-400f-976b-40959b1c7d14" targetNamespace="http://schemas.microsoft.com/office/2006/metadata/properties" ma:root="true" ma:fieldsID="2510a8e0fc02680122ae3992385ab778" ns1:_="" ns2:_="" ns3:_="">
    <xsd:import namespace="http://schemas.microsoft.com/sharepoint/v3"/>
    <xsd:import namespace="324d2b90-11f2-4fdf-990a-54fa46247cf8"/>
    <xsd:import namespace="b817b00b-f121-400f-976b-40959b1c7d14"/>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ObjectDetectorVersions"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DateTaken" minOccurs="0"/>
                <xsd:element ref="ns3:SharedWithUsers" minOccurs="0"/>
                <xsd:element ref="ns3:SharedWithDetails" minOccurs="0"/>
                <xsd:element ref="ns2:MCpostID" minOccurs="0"/>
                <xsd:element ref="ns2:MCpostdate" minOccurs="0"/>
                <xsd:element ref="ns2:Recipient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4d2b90-11f2-4fdf-990a-54fa46247cf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CpostID" ma:index="24" nillable="true" ma:displayName="MC post ID" ma:format="Dropdown" ma:internalName="MCpostID">
      <xsd:simpleType>
        <xsd:restriction base="dms:Text">
          <xsd:maxLength value="255"/>
        </xsd:restriction>
      </xsd:simpleType>
    </xsd:element>
    <xsd:element name="MCpostdate" ma:index="25" nillable="true" ma:displayName="MC post date " ma:format="Dropdown" ma:internalName="MCpostdate">
      <xsd:simpleType>
        <xsd:restriction base="dms:Text">
          <xsd:maxLength value="255"/>
        </xsd:restriction>
      </xsd:simpleType>
    </xsd:element>
    <xsd:element name="Recipients" ma:index="26" nillable="true" ma:displayName="Recipients " ma:format="Dropdown" ma:internalName="Recipients">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Text"/>
      </xsd:simpleType>
    </xsd:element>
    <xsd:element name="HasDigitalSignature" ma:index="28" nillable="true" ma:displayName="Signed electronically" ma:internalName="HasDigitalSignature" ma:readOnly="true">
      <xsd:simpleType>
        <xsd:restriction base="dms:Boolean"/>
      </xsd:simpleType>
    </xsd:element>
    <xsd:element name="DigitalSignatureProvider" ma:index="29"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17b00b-f121-400f-976b-40959b1c7d14"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a2642221-0cbc-45a0-a534-f2e154e1d76e}" ma:internalName="TaxCatchAll" ma:showField="CatchAllData" ma:web="b817b00b-f121-400f-976b-40959b1c7d14">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817b00b-f121-400f-976b-40959b1c7d14" xsi:nil="true"/>
    <lcf76f155ced4ddcb4097134ff3c332f xmlns="324d2b90-11f2-4fdf-990a-54fa46247cf8">
      <Terms xmlns="http://schemas.microsoft.com/office/infopath/2007/PartnerControls"/>
    </lcf76f155ced4ddcb4097134ff3c332f>
    <_ip_UnifiedCompliancePolicyUIAction xmlns="http://schemas.microsoft.com/sharepoint/v3" xsi:nil="true"/>
    <MCpostdate xmlns="324d2b90-11f2-4fdf-990a-54fa46247cf8" xsi:nil="true"/>
    <Recipients xmlns="324d2b90-11f2-4fdf-990a-54fa46247cf8" xsi:nil="true"/>
    <_ip_UnifiedCompliancePolicyProperties xmlns="http://schemas.microsoft.com/sharepoint/v3" xsi:nil="true"/>
    <MCpostID xmlns="324d2b90-11f2-4fdf-990a-54fa46247cf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7FC4CE-5443-4C9F-AE03-B86C5375ABA9}">
  <ds:schemaRefs>
    <ds:schemaRef ds:uri="324d2b90-11f2-4fdf-990a-54fa46247cf8"/>
    <ds:schemaRef ds:uri="b817b00b-f121-400f-976b-40959b1c7d1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378580A-47FA-4BCA-AA09-BA286D62E9EB}">
  <ds:schemaRefs>
    <ds:schemaRef ds:uri="324d2b90-11f2-4fdf-990a-54fa46247cf8"/>
    <ds:schemaRef ds:uri="b817b00b-f121-400f-976b-40959b1c7d1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FF17F01-4F3A-4947-BBBF-767212C16547}">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59</TotalTime>
  <Words>3834</Words>
  <Application>Microsoft Office PowerPoint</Application>
  <PresentationFormat>Widescreen</PresentationFormat>
  <Paragraphs>237</Paragraphs>
  <Slides>31</Slides>
  <Notes>13</Notes>
  <HiddenSlides>0</HiddenSlides>
  <MMClips>1</MMClips>
  <ScaleCrop>false</ScaleCrop>
  <HeadingPairs>
    <vt:vector size="4" baseType="variant">
      <vt:variant>
        <vt:lpstr>Theme</vt:lpstr>
      </vt:variant>
      <vt:variant>
        <vt:i4>3</vt:i4>
      </vt:variant>
      <vt:variant>
        <vt:lpstr>Slide Titles</vt:lpstr>
      </vt:variant>
      <vt:variant>
        <vt:i4>31</vt:i4>
      </vt:variant>
    </vt:vector>
  </HeadingPairs>
  <TitlesOfParts>
    <vt:vector size="34" baseType="lpstr">
      <vt:lpstr>1_Microsoft 365 Copilot Template</vt:lpstr>
      <vt:lpstr>LIGHT MODE</vt:lpstr>
      <vt:lpstr>Light 16x9</vt:lpstr>
      <vt:lpstr>Get started with Agent Builder</vt:lpstr>
      <vt:lpstr>What are agents? </vt:lpstr>
      <vt:lpstr>Step 1: Access agents in M365 Copilot</vt:lpstr>
      <vt:lpstr>Step 2: Define your agent’s purpose</vt:lpstr>
      <vt:lpstr>Step 3: Define agent behavior</vt:lpstr>
      <vt:lpstr>Step 3a: Define agent behavior</vt:lpstr>
      <vt:lpstr>Step 4: Add additional customization</vt:lpstr>
      <vt:lpstr>Step 4a: Add additional customization</vt:lpstr>
      <vt:lpstr>Step 4b: Add additional customization</vt:lpstr>
      <vt:lpstr>Step 6: Publish your agent</vt:lpstr>
      <vt:lpstr>Step 7: Share your agent</vt:lpstr>
      <vt:lpstr>Agent use cases for All roles</vt:lpstr>
      <vt:lpstr>Team SharePoint Navigator </vt:lpstr>
      <vt:lpstr>Agent use cases for Sales</vt:lpstr>
      <vt:lpstr>Sales Support Assistant</vt:lpstr>
      <vt:lpstr>Agent use cases for Marketing</vt:lpstr>
      <vt:lpstr>Messaging and Positioning</vt:lpstr>
      <vt:lpstr>LinkedIn Post Assistant</vt:lpstr>
      <vt:lpstr>Legal Review Assistant</vt:lpstr>
      <vt:lpstr>Agent use cases for Legal</vt:lpstr>
      <vt:lpstr>Contract Review</vt:lpstr>
      <vt:lpstr>Agent use cases for Customer Service</vt:lpstr>
      <vt:lpstr>Customer Support Assistant</vt:lpstr>
      <vt:lpstr>Agent use cases for HR</vt:lpstr>
      <vt:lpstr>Onboarding Buddy</vt:lpstr>
      <vt:lpstr>Agent use cases for IT</vt:lpstr>
      <vt:lpstr>IT Helpdesk Assistant</vt:lpstr>
      <vt:lpstr>Development Trainer</vt:lpstr>
      <vt:lpstr>Policy Searcher</vt:lpstr>
      <vt:lpstr>Agent Store </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Caroline Camp</dc:creator>
  <cp:lastModifiedBy>Daryl Schaal (SYNAXIS CORPORATION)</cp:lastModifiedBy>
  <cp:revision>4</cp:revision>
  <dcterms:created xsi:type="dcterms:W3CDTF">2024-12-16T15:47:58Z</dcterms:created>
  <dcterms:modified xsi:type="dcterms:W3CDTF">2026-01-19T02:54:37Z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0x010100CAB4D63BEF6CE74A98DE71B79A4EFA2E</vt:lpwstr>
  </property>
  <property fmtid="{D5CDD505-2E9C-101B-9397-08002B2CF9AE}" pid="3" name="MediaServiceImageTags">
    <vt:lpwstr/>
  </property>
</Properties>
</file>