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4"/>
  </p:notesMasterIdLst>
  <p:sldIdLst>
    <p:sldId id="214748178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89" d="100"/>
          <a:sy n="89" d="100"/>
        </p:scale>
        <p:origin x="131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845E2C-84A2-4BED-AE4E-658D64302DB8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4234FC-B08A-459D-9D23-7D8B5AB61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482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AA87EF-D186-40FA-ACB5-8F695EB7F86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59420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90EDB-DA49-D8AC-47D6-0482D8839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801888-22F4-0F3D-CE87-0868D4C6DD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1C1D8D-7C2B-8744-9A2F-7E99D790C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35CDEA-564F-05C4-10F0-E181766F1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5453F-A34D-9449-EBC8-2FE73F02C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368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B039B-287D-96E9-B65C-4DF6BBE1B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49CED-C6C9-7E27-75F0-72C528839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A11FFB-E86C-AEE7-E3F0-84D1A8351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2D8934-3993-6F79-7917-94EEC6F1B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5B789-12CE-6FA0-B7F6-0D2F685B8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486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12DCD-8A37-5628-9CAE-4C269355B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306363-6CB5-4509-BEFB-013232F06F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86A7E-15AF-C78A-7E33-9B4D7655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129B9-E2FE-F3B8-2972-96CD5AD65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0C2E8-CD04-1D9A-CF09-3789BA31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285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CD6DF-A558-0428-463E-D33E9818F9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B5EB4-8C50-66E3-F701-B1CDC86198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797E2B-F3F8-2028-3690-3122FAF37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3DF6AF-89D9-7809-AE6A-EB9CA4D85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F5E8A-0E41-DDB1-9809-58C341DE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FB171-810A-CE09-FFC4-A5CB4933F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803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C339D-51F4-682C-0F12-20D31B6A3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C516C7-A91E-40A6-1198-546F56D9D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04AE9F-FB9B-1434-80EF-EBDD096B60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992DAC-459E-895C-64D2-5387CCEAD0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A3F393-0FB5-5744-5810-5E054B62C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86DCA1-8715-B417-F5FD-ED44C218D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BE258A-E78A-2EB8-3E5B-2AC1DD321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70DEFA-FEB4-9295-A420-59F7888AD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074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5DA52-CF0F-D59F-CA52-7E705AF18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632FA2-CA85-B8C9-9880-15A5588CA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1D7516-2EC8-89FE-E102-B353F95F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56356D-28E1-24F6-95CA-B888FC2C2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830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6C8E1E-01B8-75BB-52DC-BB4B145BB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FED285-D92C-3EA0-FD13-AE62FF0C1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CB7964-14AD-9DED-AAE0-8C0567926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342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8215A-F6DF-D1EC-5E6D-478657B0F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FC1D6-3C6F-3847-E38C-44BED1ED8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19ADB-A541-ACC5-BF08-2BF34777C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A60F52-F39E-09EA-B954-6D89AFD9C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45851A-99A8-007C-7E39-C2DA15EE7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CB200F-93F0-012D-80F5-15A1BF6E6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170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9C6AF-E8FE-EEE4-B599-E195B56D6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9758D5-BCE7-D4BE-87B2-B9246CF9C1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BC68F-BCBC-B00C-CC46-F2FAE8E82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FFC2A4-BCB3-2884-A5DE-FFF037FE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42AB0-51BA-1E02-BE29-9A8506845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786E5-EAAC-EA3A-69F2-353C28205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194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A5787-4EEE-707D-912C-D7A3CE5EF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250DA4-B9B0-EFF1-88CF-1E14AEA666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3EF805-64F0-007D-CC0F-EFD2ABC45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DA65C-0B4B-F04B-9B37-D8CD4B12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FAF454-C59D-2592-EEA7-DDBDEF665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531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CB48B2D-CCAC-B0C6-C985-CD59A1949F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911E91-FDB5-5AC5-A922-5A4FABF9F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28081-1615-E03F-5043-6C89BC34A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15349-7889-B2B8-FA6C-1047DA899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36E043-29CC-C60F-5A2A-3F8DBA269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651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29A3F10-F878-A671-32E0-3C0822EE42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227153"/>
            <a:ext cx="12192003" cy="4635933"/>
            <a:chOff x="0" y="2222067"/>
            <a:chExt cx="12192003" cy="4635933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84B2B0D-5333-E732-68D4-4D9F64D679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-100000"/>
                      </a14:imgEffect>
                    </a14:imgLayer>
                  </a14:imgProps>
                </a:ext>
              </a:extLst>
            </a:blip>
            <a:srcRect l="7614" t="53176" r="35751"/>
            <a:stretch/>
          </p:blipFill>
          <p:spPr>
            <a:xfrm>
              <a:off x="0" y="2345011"/>
              <a:ext cx="12192000" cy="4512989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2F42D34-68F1-3A80-5D15-5F7CCBBBB2D0}"/>
                </a:ext>
              </a:extLst>
            </p:cNvPr>
            <p:cNvSpPr/>
            <p:nvPr/>
          </p:nvSpPr>
          <p:spPr bwMode="auto">
            <a:xfrm rot="5400000">
              <a:off x="5167730" y="-2945661"/>
              <a:ext cx="1856546" cy="12192001"/>
            </a:xfrm>
            <a:prstGeom prst="rect">
              <a:avLst/>
            </a:prstGeom>
            <a:gradFill flip="none" rotWithShape="1">
              <a:gsLst>
                <a:gs pos="19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23179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quare photo 2">
    <p:bg>
      <p:bgPr>
        <a:solidFill>
          <a:srgbClr val="FFF8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0408F-4A76-4E13-B20C-89E0FD40DC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263" y="2917984"/>
            <a:ext cx="7758903" cy="615553"/>
          </a:xfrm>
        </p:spPr>
        <p:txBody>
          <a:bodyPr wrap="square" anchor="b" anchorCtr="0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Event name or presentation title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82042" y="3962400"/>
            <a:ext cx="7752752" cy="246221"/>
          </a:xfrm>
          <a:noFill/>
        </p:spPr>
        <p:txBody>
          <a:bodyPr wrap="square" lIns="0" tIns="0" rIns="0" bIns="0">
            <a:spAutoFit/>
          </a:bodyPr>
          <a:lstStyle>
            <a:lvl1pPr marL="0" indent="0">
              <a:spcBef>
                <a:spcPts val="0"/>
              </a:spcBef>
              <a:buNone/>
              <a:defRPr sz="1600" spc="0" baseline="0">
                <a:solidFill>
                  <a:schemeClr val="tx1"/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en-US"/>
              <a:t>Speaker name or subtitle</a:t>
            </a:r>
          </a:p>
        </p:txBody>
      </p:sp>
      <p:pic>
        <p:nvPicPr>
          <p:cNvPr id="7" name="MS logo gray - EMF" descr="Microsoft logo, gray text version">
            <a:extLst>
              <a:ext uri="{FF2B5EF4-FFF2-40B4-BE49-F238E27FC236}">
                <a16:creationId xmlns:a16="http://schemas.microsoft.com/office/drawing/2014/main" id="{D4D1E6E7-6980-34C8-5B50-9BC3D2B8E2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black">
          <a:xfrm>
            <a:off x="584200" y="585788"/>
            <a:ext cx="1366440" cy="29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294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2496">
          <p15:clr>
            <a:srgbClr val="5ACBF0"/>
          </p15:clr>
        </p15:guide>
        <p15:guide id="3" pos="3360">
          <p15:clr>
            <a:srgbClr val="5ACBF0"/>
          </p15:clr>
        </p15:guide>
        <p15:guide id="5" orient="horz" pos="2160">
          <p15:clr>
            <a:srgbClr val="FBAE40"/>
          </p15:clr>
        </p15:guide>
        <p15:guide id="6" orient="horz" pos="2229">
          <p15:clr>
            <a:srgbClr val="5ACBF0"/>
          </p15:clr>
        </p15:guide>
        <p15:guide id="7" pos="2996">
          <p15:clr>
            <a:srgbClr val="5ACBF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06264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38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- left 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AD849-7CFE-4AF7-A7C5-6BBD50C88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264" y="2875002"/>
            <a:ext cx="4127692" cy="1107996"/>
          </a:xfrm>
        </p:spPr>
        <p:txBody>
          <a:bodyPr wrap="square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8325448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30" orient="horz" pos="288">
          <p15:clr>
            <a:srgbClr val="5ACBF0"/>
          </p15:clr>
        </p15:guide>
        <p15:guide id="32" orient="horz" pos="2160">
          <p15:clr>
            <a:srgbClr val="5ACBF0"/>
          </p15:clr>
        </p15:guide>
        <p15:guide id="33" pos="2976">
          <p15:clr>
            <a:srgbClr val="5ACBF0"/>
          </p15:clr>
        </p15:guide>
        <p15:guide id="34" pos="3336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ll title - half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200" y="457200"/>
            <a:ext cx="5508419" cy="307777"/>
          </a:xfrm>
        </p:spPr>
        <p:txBody>
          <a:bodyPr tIns="0"/>
          <a:lstStyle>
            <a:lvl1pPr>
              <a:defRPr sz="20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0955171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enario five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" y="387766"/>
            <a:ext cx="5672544" cy="526298"/>
          </a:xfrm>
        </p:spPr>
        <p:txBody>
          <a:bodyPr tIns="0"/>
          <a:lstStyle>
            <a:lvl1pPr>
              <a:lnSpc>
                <a:spcPct val="95000"/>
              </a:lnSpc>
              <a:defRPr sz="18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style; can be up to two lines long;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4" name="Freeform: Shape 2">
            <a:extLst>
              <a:ext uri="{FF2B5EF4-FFF2-40B4-BE49-F238E27FC236}">
                <a16:creationId xmlns:a16="http://schemas.microsoft.com/office/drawing/2014/main" id="{2F51F4A4-9D1C-10B6-3868-E6FD8FD9C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1576" y="1761263"/>
            <a:ext cx="11100760" cy="2453282"/>
          </a:xfrm>
          <a:custGeom>
            <a:avLst/>
            <a:gdLst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  <a:gd name="connsiteX0" fmla="*/ 25400 w 9096375"/>
              <a:gd name="connsiteY0" fmla="*/ 0 h 2491048"/>
              <a:gd name="connsiteX1" fmla="*/ 8875992 w 9096375"/>
              <a:gd name="connsiteY1" fmla="*/ 0 h 2491048"/>
              <a:gd name="connsiteX2" fmla="*/ 9096375 w 9096375"/>
              <a:gd name="connsiteY2" fmla="*/ 220383 h 2491048"/>
              <a:gd name="connsiteX3" fmla="*/ 9096375 w 9096375"/>
              <a:gd name="connsiteY3" fmla="*/ 2270665 h 2491048"/>
              <a:gd name="connsiteX4" fmla="*/ 8875992 w 9096375"/>
              <a:gd name="connsiteY4" fmla="*/ 2491048 h 2491048"/>
              <a:gd name="connsiteX5" fmla="*/ 25400 w 9096375"/>
              <a:gd name="connsiteY5" fmla="*/ 2491048 h 2491048"/>
              <a:gd name="connsiteX6" fmla="*/ 0 w 9096375"/>
              <a:gd name="connsiteY6" fmla="*/ 1182948 h 2491048"/>
              <a:gd name="connsiteX7" fmla="*/ 25400 w 9096375"/>
              <a:gd name="connsiteY7" fmla="*/ 0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7" fmla="*/ 91440 w 9096375"/>
              <a:gd name="connsiteY7" fmla="*/ 1274388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  <a:gd name="connsiteX0" fmla="*/ 0 w 9706877"/>
              <a:gd name="connsiteY0" fmla="*/ 0 h 2491048"/>
              <a:gd name="connsiteX1" fmla="*/ 9486494 w 9706877"/>
              <a:gd name="connsiteY1" fmla="*/ 0 h 2491048"/>
              <a:gd name="connsiteX2" fmla="*/ 9706877 w 9706877"/>
              <a:gd name="connsiteY2" fmla="*/ 220383 h 2491048"/>
              <a:gd name="connsiteX3" fmla="*/ 9706877 w 9706877"/>
              <a:gd name="connsiteY3" fmla="*/ 2270665 h 2491048"/>
              <a:gd name="connsiteX4" fmla="*/ 9486494 w 9706877"/>
              <a:gd name="connsiteY4" fmla="*/ 2491048 h 2491048"/>
              <a:gd name="connsiteX5" fmla="*/ 635902 w 9706877"/>
              <a:gd name="connsiteY5" fmla="*/ 2491048 h 2491048"/>
              <a:gd name="connsiteX0" fmla="*/ 19270 w 9726147"/>
              <a:gd name="connsiteY0" fmla="*/ 0 h 2491048"/>
              <a:gd name="connsiteX1" fmla="*/ 9505764 w 9726147"/>
              <a:gd name="connsiteY1" fmla="*/ 0 h 2491048"/>
              <a:gd name="connsiteX2" fmla="*/ 9726147 w 9726147"/>
              <a:gd name="connsiteY2" fmla="*/ 220383 h 2491048"/>
              <a:gd name="connsiteX3" fmla="*/ 9726147 w 9726147"/>
              <a:gd name="connsiteY3" fmla="*/ 2270665 h 2491048"/>
              <a:gd name="connsiteX4" fmla="*/ 9505764 w 9726147"/>
              <a:gd name="connsiteY4" fmla="*/ 2491048 h 2491048"/>
              <a:gd name="connsiteX5" fmla="*/ 0 w 9726147"/>
              <a:gd name="connsiteY5" fmla="*/ 2491048 h 2491048"/>
              <a:gd name="connsiteX0" fmla="*/ 289046 w 9726147"/>
              <a:gd name="connsiteY0" fmla="*/ 0 h 2491048"/>
              <a:gd name="connsiteX1" fmla="*/ 9505764 w 9726147"/>
              <a:gd name="connsiteY1" fmla="*/ 0 h 2491048"/>
              <a:gd name="connsiteX2" fmla="*/ 9726147 w 9726147"/>
              <a:gd name="connsiteY2" fmla="*/ 220383 h 2491048"/>
              <a:gd name="connsiteX3" fmla="*/ 9726147 w 9726147"/>
              <a:gd name="connsiteY3" fmla="*/ 2270665 h 2491048"/>
              <a:gd name="connsiteX4" fmla="*/ 9505764 w 9726147"/>
              <a:gd name="connsiteY4" fmla="*/ 2491048 h 2491048"/>
              <a:gd name="connsiteX5" fmla="*/ 0 w 9726147"/>
              <a:gd name="connsiteY5" fmla="*/ 2491048 h 2491048"/>
              <a:gd name="connsiteX0" fmla="*/ 0 w 9745418"/>
              <a:gd name="connsiteY0" fmla="*/ 0 h 2491048"/>
              <a:gd name="connsiteX1" fmla="*/ 9525035 w 9745418"/>
              <a:gd name="connsiteY1" fmla="*/ 0 h 2491048"/>
              <a:gd name="connsiteX2" fmla="*/ 9745418 w 9745418"/>
              <a:gd name="connsiteY2" fmla="*/ 220383 h 2491048"/>
              <a:gd name="connsiteX3" fmla="*/ 9745418 w 9745418"/>
              <a:gd name="connsiteY3" fmla="*/ 2270665 h 2491048"/>
              <a:gd name="connsiteX4" fmla="*/ 9525035 w 9745418"/>
              <a:gd name="connsiteY4" fmla="*/ 2491048 h 2491048"/>
              <a:gd name="connsiteX5" fmla="*/ 19271 w 9745418"/>
              <a:gd name="connsiteY5" fmla="*/ 2491048 h 2491048"/>
              <a:gd name="connsiteX0" fmla="*/ 28903 w 9726147"/>
              <a:gd name="connsiteY0" fmla="*/ 0 h 2491048"/>
              <a:gd name="connsiteX1" fmla="*/ 9505764 w 9726147"/>
              <a:gd name="connsiteY1" fmla="*/ 0 h 2491048"/>
              <a:gd name="connsiteX2" fmla="*/ 9726147 w 9726147"/>
              <a:gd name="connsiteY2" fmla="*/ 220383 h 2491048"/>
              <a:gd name="connsiteX3" fmla="*/ 9726147 w 9726147"/>
              <a:gd name="connsiteY3" fmla="*/ 2270665 h 2491048"/>
              <a:gd name="connsiteX4" fmla="*/ 9505764 w 9726147"/>
              <a:gd name="connsiteY4" fmla="*/ 2491048 h 2491048"/>
              <a:gd name="connsiteX5" fmla="*/ 0 w 9726147"/>
              <a:gd name="connsiteY5" fmla="*/ 2491048 h 2491048"/>
              <a:gd name="connsiteX0" fmla="*/ 0 w 9697244"/>
              <a:gd name="connsiteY0" fmla="*/ 0 h 2491048"/>
              <a:gd name="connsiteX1" fmla="*/ 9476861 w 9697244"/>
              <a:gd name="connsiteY1" fmla="*/ 0 h 2491048"/>
              <a:gd name="connsiteX2" fmla="*/ 9697244 w 9697244"/>
              <a:gd name="connsiteY2" fmla="*/ 220383 h 2491048"/>
              <a:gd name="connsiteX3" fmla="*/ 9697244 w 9697244"/>
              <a:gd name="connsiteY3" fmla="*/ 2270665 h 2491048"/>
              <a:gd name="connsiteX4" fmla="*/ 9476861 w 9697244"/>
              <a:gd name="connsiteY4" fmla="*/ 2491048 h 2491048"/>
              <a:gd name="connsiteX5" fmla="*/ 154159 w 9697244"/>
              <a:gd name="connsiteY5" fmla="*/ 2491048 h 2491048"/>
              <a:gd name="connsiteX0" fmla="*/ 0 w 9697244"/>
              <a:gd name="connsiteY0" fmla="*/ 0 h 2491048"/>
              <a:gd name="connsiteX1" fmla="*/ 9476861 w 9697244"/>
              <a:gd name="connsiteY1" fmla="*/ 0 h 2491048"/>
              <a:gd name="connsiteX2" fmla="*/ 9697244 w 9697244"/>
              <a:gd name="connsiteY2" fmla="*/ 220383 h 2491048"/>
              <a:gd name="connsiteX3" fmla="*/ 9697244 w 9697244"/>
              <a:gd name="connsiteY3" fmla="*/ 2270665 h 2491048"/>
              <a:gd name="connsiteX4" fmla="*/ 9476861 w 9697244"/>
              <a:gd name="connsiteY4" fmla="*/ 2491048 h 2491048"/>
              <a:gd name="connsiteX5" fmla="*/ 1 w 9697244"/>
              <a:gd name="connsiteY5" fmla="*/ 2491048 h 2491048"/>
              <a:gd name="connsiteX0" fmla="*/ 240871 w 9938115"/>
              <a:gd name="connsiteY0" fmla="*/ 0 h 2491048"/>
              <a:gd name="connsiteX1" fmla="*/ 9717732 w 9938115"/>
              <a:gd name="connsiteY1" fmla="*/ 0 h 2491048"/>
              <a:gd name="connsiteX2" fmla="*/ 9938115 w 9938115"/>
              <a:gd name="connsiteY2" fmla="*/ 220383 h 2491048"/>
              <a:gd name="connsiteX3" fmla="*/ 9938115 w 9938115"/>
              <a:gd name="connsiteY3" fmla="*/ 2270665 h 2491048"/>
              <a:gd name="connsiteX4" fmla="*/ 9717732 w 9938115"/>
              <a:gd name="connsiteY4" fmla="*/ 2491048 h 2491048"/>
              <a:gd name="connsiteX5" fmla="*/ 0 w 9938115"/>
              <a:gd name="connsiteY5" fmla="*/ 2491048 h 2491048"/>
              <a:gd name="connsiteX0" fmla="*/ 9634 w 9938115"/>
              <a:gd name="connsiteY0" fmla="*/ 0 h 2491048"/>
              <a:gd name="connsiteX1" fmla="*/ 9717732 w 9938115"/>
              <a:gd name="connsiteY1" fmla="*/ 0 h 2491048"/>
              <a:gd name="connsiteX2" fmla="*/ 9938115 w 9938115"/>
              <a:gd name="connsiteY2" fmla="*/ 220383 h 2491048"/>
              <a:gd name="connsiteX3" fmla="*/ 9938115 w 9938115"/>
              <a:gd name="connsiteY3" fmla="*/ 2270665 h 2491048"/>
              <a:gd name="connsiteX4" fmla="*/ 9717732 w 9938115"/>
              <a:gd name="connsiteY4" fmla="*/ 2491048 h 2491048"/>
              <a:gd name="connsiteX5" fmla="*/ 0 w 9938115"/>
              <a:gd name="connsiteY5" fmla="*/ 2491048 h 2491048"/>
              <a:gd name="connsiteX0" fmla="*/ 0 w 10058822"/>
              <a:gd name="connsiteY0" fmla="*/ 0 h 2491048"/>
              <a:gd name="connsiteX1" fmla="*/ 9838439 w 10058822"/>
              <a:gd name="connsiteY1" fmla="*/ 0 h 2491048"/>
              <a:gd name="connsiteX2" fmla="*/ 10058822 w 10058822"/>
              <a:gd name="connsiteY2" fmla="*/ 220383 h 2491048"/>
              <a:gd name="connsiteX3" fmla="*/ 10058822 w 10058822"/>
              <a:gd name="connsiteY3" fmla="*/ 2270665 h 2491048"/>
              <a:gd name="connsiteX4" fmla="*/ 9838439 w 10058822"/>
              <a:gd name="connsiteY4" fmla="*/ 2491048 h 2491048"/>
              <a:gd name="connsiteX5" fmla="*/ 120707 w 10058822"/>
              <a:gd name="connsiteY5" fmla="*/ 2491048 h 2491048"/>
              <a:gd name="connsiteX0" fmla="*/ 324 w 10059146"/>
              <a:gd name="connsiteY0" fmla="*/ 0 h 2491048"/>
              <a:gd name="connsiteX1" fmla="*/ 9838763 w 10059146"/>
              <a:gd name="connsiteY1" fmla="*/ 0 h 2491048"/>
              <a:gd name="connsiteX2" fmla="*/ 10059146 w 10059146"/>
              <a:gd name="connsiteY2" fmla="*/ 220383 h 2491048"/>
              <a:gd name="connsiteX3" fmla="*/ 10059146 w 10059146"/>
              <a:gd name="connsiteY3" fmla="*/ 2270665 h 2491048"/>
              <a:gd name="connsiteX4" fmla="*/ 9838763 w 10059146"/>
              <a:gd name="connsiteY4" fmla="*/ 2491048 h 2491048"/>
              <a:gd name="connsiteX5" fmla="*/ 0 w 10059146"/>
              <a:gd name="connsiteY5" fmla="*/ 2491048 h 2491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59146" h="2491048">
                <a:moveTo>
                  <a:pt x="324" y="0"/>
                </a:moveTo>
                <a:lnTo>
                  <a:pt x="9838763" y="0"/>
                </a:lnTo>
                <a:cubicBezTo>
                  <a:pt x="9960477" y="0"/>
                  <a:pt x="10059146" y="98669"/>
                  <a:pt x="10059146" y="220383"/>
                </a:cubicBezTo>
                <a:lnTo>
                  <a:pt x="10059146" y="2270665"/>
                </a:lnTo>
                <a:cubicBezTo>
                  <a:pt x="10059146" y="2392379"/>
                  <a:pt x="9960477" y="2491048"/>
                  <a:pt x="9838763" y="2491048"/>
                </a:cubicBezTo>
                <a:lnTo>
                  <a:pt x="0" y="2491048"/>
                </a:lnTo>
              </a:path>
            </a:pathLst>
          </a:custGeom>
          <a:ln w="15875" cap="flat">
            <a:gradFill flip="none" rotWithShape="1">
              <a:gsLst>
                <a:gs pos="0">
                  <a:srgbClr val="0078D4"/>
                </a:gs>
                <a:gs pos="100000">
                  <a:schemeClr val="accent3"/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  <a:effectLst>
            <a:outerShdw blurRad="127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9DFAC3A-9D18-4DFA-67CB-EE7054879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6944" y="1684408"/>
            <a:ext cx="166152" cy="166152"/>
            <a:chOff x="5214995" y="-1168400"/>
            <a:chExt cx="431800" cy="43180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1508D32-3003-665E-D9C9-67ACD21C3D71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3" name="Rectangle 89">
              <a:extLst>
                <a:ext uri="{FF2B5EF4-FFF2-40B4-BE49-F238E27FC236}">
                  <a16:creationId xmlns:a16="http://schemas.microsoft.com/office/drawing/2014/main" id="{248CF6DE-65DC-C736-D623-1F2A06E914A7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45B81D1-84F0-94E4-4DE4-7A327E9B2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00584" y="1684408"/>
            <a:ext cx="166152" cy="166152"/>
            <a:chOff x="5214995" y="-1168400"/>
            <a:chExt cx="431800" cy="43180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8C73BD9-3028-F45B-8158-789AEF32D473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46" name="Rectangle 89">
              <a:extLst>
                <a:ext uri="{FF2B5EF4-FFF2-40B4-BE49-F238E27FC236}">
                  <a16:creationId xmlns:a16="http://schemas.microsoft.com/office/drawing/2014/main" id="{FAF601F9-E0B9-1FBF-2750-424B7916332E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779840A-3B56-4441-9EB1-044204839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5368764" y="4142745"/>
            <a:ext cx="166152" cy="166152"/>
            <a:chOff x="5214995" y="-1168400"/>
            <a:chExt cx="431800" cy="4318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672E089-DCD3-79B1-E202-7C5F962CAC83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49" name="Rectangle 89">
              <a:extLst>
                <a:ext uri="{FF2B5EF4-FFF2-40B4-BE49-F238E27FC236}">
                  <a16:creationId xmlns:a16="http://schemas.microsoft.com/office/drawing/2014/main" id="{5A2EC4C6-437C-8108-922E-C4B4286B3B35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A8269E9-7FA7-00B4-27D8-BD3C30EC9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11016108" y="2124548"/>
            <a:ext cx="166152" cy="166152"/>
            <a:chOff x="5214995" y="-1168400"/>
            <a:chExt cx="431800" cy="43180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716AABC-F343-A221-57CC-C5D99F7B3846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55" name="Rectangle 89">
              <a:extLst>
                <a:ext uri="{FF2B5EF4-FFF2-40B4-BE49-F238E27FC236}">
                  <a16:creationId xmlns:a16="http://schemas.microsoft.com/office/drawing/2014/main" id="{061DE92A-41EF-BE20-2B32-1F1C759D49CA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D806EBC-6CF0-B99D-315F-A10C3C5C5E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11016108" y="3672835"/>
            <a:ext cx="166152" cy="166152"/>
            <a:chOff x="5214995" y="-1168400"/>
            <a:chExt cx="431800" cy="43180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E15390-CFE7-F286-A235-8FA675AD4A0E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58" name="Rectangle 89">
              <a:extLst>
                <a:ext uri="{FF2B5EF4-FFF2-40B4-BE49-F238E27FC236}">
                  <a16:creationId xmlns:a16="http://schemas.microsoft.com/office/drawing/2014/main" id="{3AEFD386-8FD7-D901-A569-04180E61B0C0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1BB75DAB-4D8A-2933-BB52-0C94AA4816E3}"/>
              </a:ext>
            </a:extLst>
          </p:cNvPr>
          <p:cNvSpPr txBox="1"/>
          <p:nvPr/>
        </p:nvSpPr>
        <p:spPr>
          <a:xfrm>
            <a:off x="10369751" y="351933"/>
            <a:ext cx="99224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502040204020203" pitchFamily="34" charset="0"/>
                <a:cs typeface="Segoe UI Semibold" panose="020B0502040204020203" pitchFamily="34" charset="0"/>
              </a:rPr>
              <a:t>Scenario level: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D8427AA-F015-D373-46E2-2EB1053D80CE}"/>
              </a:ext>
            </a:extLst>
          </p:cNvPr>
          <p:cNvSpPr txBox="1"/>
          <p:nvPr/>
        </p:nvSpPr>
        <p:spPr>
          <a:xfrm>
            <a:off x="9126681" y="351933"/>
            <a:ext cx="99224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502040204020203" pitchFamily="34" charset="0"/>
                <a:cs typeface="Segoe UI Semibold" panose="020B0502040204020203" pitchFamily="34" charset="0"/>
              </a:rPr>
              <a:t>Available with: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216CED8-8F45-B380-FB1B-B9408979340F}"/>
              </a:ext>
            </a:extLst>
          </p:cNvPr>
          <p:cNvCxnSpPr/>
          <p:nvPr/>
        </p:nvCxnSpPr>
        <p:spPr>
          <a:xfrm>
            <a:off x="10357672" y="358721"/>
            <a:ext cx="0" cy="331655"/>
          </a:xfrm>
          <a:prstGeom prst="line">
            <a:avLst/>
          </a:prstGeom>
          <a:ln>
            <a:solidFill>
              <a:srgbClr val="B1B3B3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B818C25C-E120-78B9-B45A-1E32ACD400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0453" y="6490609"/>
            <a:ext cx="9597418" cy="215444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700"/>
            </a:lvl1pPr>
          </a:lstStyle>
          <a:p>
            <a:r>
              <a:rPr lang="en-GB" baseline="30000"/>
              <a:t>1</a:t>
            </a:r>
            <a:r>
              <a:rPr lang="en-GB"/>
              <a:t>Access Copilot at Copilot.Microsoft.com or from the Windows taskbar or Edge browser and set toggle to “Web”</a:t>
            </a:r>
          </a:p>
          <a:p>
            <a:r>
              <a:rPr lang="en-GB" baseline="30000"/>
              <a:t>2</a:t>
            </a:r>
            <a:r>
              <a:rPr lang="en-GB"/>
              <a:t>Access Copilot at Copilot.Microsoft.com, from the Windows taskbar or Edge browser, or in the Copilot app in Teams, and set toggle to “Work”.</a:t>
            </a:r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545F2FD2-44C5-DA9F-8E2B-13D6C03793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4200" y="1593881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6" name="Text Placeholder 94">
            <a:extLst>
              <a:ext uri="{FF2B5EF4-FFF2-40B4-BE49-F238E27FC236}">
                <a16:creationId xmlns:a16="http://schemas.microsoft.com/office/drawing/2014/main" id="{8A6533F9-9132-CD8F-EACD-23DC8A6FF2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316020" y="4052218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94">
            <a:extLst>
              <a:ext uri="{FF2B5EF4-FFF2-40B4-BE49-F238E27FC236}">
                <a16:creationId xmlns:a16="http://schemas.microsoft.com/office/drawing/2014/main" id="{3B54AA0B-E0B1-5D11-B277-EFE8393CEB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47840" y="1593881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8" name="Text Placeholder 94">
            <a:extLst>
              <a:ext uri="{FF2B5EF4-FFF2-40B4-BE49-F238E27FC236}">
                <a16:creationId xmlns:a16="http://schemas.microsoft.com/office/drawing/2014/main" id="{F4DCE8BB-0971-09CE-000F-84A576611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79660" y="4052218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9" name="Text Placeholder 94">
            <a:extLst>
              <a:ext uri="{FF2B5EF4-FFF2-40B4-BE49-F238E27FC236}">
                <a16:creationId xmlns:a16="http://schemas.microsoft.com/office/drawing/2014/main" id="{BC06CC83-0BF3-7305-E4C8-4FC7098F24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511481" y="1593881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6B562108-00FE-5F42-7550-13BB7DE58E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19107" y="521099"/>
            <a:ext cx="3599821" cy="169277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1" i="0" spc="-20" baseline="0">
                <a:solidFill>
                  <a:srgbClr val="C03BC4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228600" indent="0" algn="r">
              <a:spcBef>
                <a:spcPts val="0"/>
              </a:spcBef>
              <a:buNone/>
              <a:defRPr sz="1100" spc="-20" baseline="0">
                <a:solidFill>
                  <a:srgbClr val="B1B3B3"/>
                </a:solidFill>
              </a:defRPr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Copilot for Microsoft 365</a:t>
            </a:r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433B73A7-DB5C-AF5A-B12A-70E655D0C5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4200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105">
            <a:extLst>
              <a:ext uri="{FF2B5EF4-FFF2-40B4-BE49-F238E27FC236}">
                <a16:creationId xmlns:a16="http://schemas.microsoft.com/office/drawing/2014/main" id="{316E4613-3786-8D83-9628-7E09E4CE5C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7840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8" name="Text Placeholder 105">
            <a:extLst>
              <a:ext uri="{FF2B5EF4-FFF2-40B4-BE49-F238E27FC236}">
                <a16:creationId xmlns:a16="http://schemas.microsoft.com/office/drawing/2014/main" id="{78B00E55-70B0-D155-AAB8-EDCD9850B3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11481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105">
            <a:extLst>
              <a:ext uri="{FF2B5EF4-FFF2-40B4-BE49-F238E27FC236}">
                <a16:creationId xmlns:a16="http://schemas.microsoft.com/office/drawing/2014/main" id="{C966B391-3BF4-A5FB-4F8A-8B4B546896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4200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0" name="Text Placeholder 105">
            <a:extLst>
              <a:ext uri="{FF2B5EF4-FFF2-40B4-BE49-F238E27FC236}">
                <a16:creationId xmlns:a16="http://schemas.microsoft.com/office/drawing/2014/main" id="{A2B81D72-802A-1B65-345D-83162125438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2316020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1" name="Text Placeholder 105">
            <a:extLst>
              <a:ext uri="{FF2B5EF4-FFF2-40B4-BE49-F238E27FC236}">
                <a16:creationId xmlns:a16="http://schemas.microsoft.com/office/drawing/2014/main" id="{C0FC7227-E465-68DB-562C-41F9209C1C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047840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2" name="Text Placeholder 105">
            <a:extLst>
              <a:ext uri="{FF2B5EF4-FFF2-40B4-BE49-F238E27FC236}">
                <a16:creationId xmlns:a16="http://schemas.microsoft.com/office/drawing/2014/main" id="{E720EE0E-4289-B4F4-1115-2C86FBB940E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779660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3" name="Text Placeholder 105">
            <a:extLst>
              <a:ext uri="{FF2B5EF4-FFF2-40B4-BE49-F238E27FC236}">
                <a16:creationId xmlns:a16="http://schemas.microsoft.com/office/drawing/2014/main" id="{14FE71DF-89A5-D552-ED14-BA6299A9B59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11481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5" name="Text Placeholder 105">
            <a:extLst>
              <a:ext uri="{FF2B5EF4-FFF2-40B4-BE49-F238E27FC236}">
                <a16:creationId xmlns:a16="http://schemas.microsoft.com/office/drawing/2014/main" id="{B939ABEF-8F03-D2E2-59E7-11A40F8ECAB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316020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6" name="Text Placeholder 105">
            <a:extLst>
              <a:ext uri="{FF2B5EF4-FFF2-40B4-BE49-F238E27FC236}">
                <a16:creationId xmlns:a16="http://schemas.microsoft.com/office/drawing/2014/main" id="{76F241AD-4900-CAEB-243D-CD8A3BDFB1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5779660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02">
            <a:extLst>
              <a:ext uri="{FF2B5EF4-FFF2-40B4-BE49-F238E27FC236}">
                <a16:creationId xmlns:a16="http://schemas.microsoft.com/office/drawing/2014/main" id="{4E598159-8F90-2398-990A-87C7DBACA38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430234" y="521099"/>
            <a:ext cx="1456966" cy="175614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1" i="0" spc="-20" baseline="0">
                <a:solidFill>
                  <a:srgbClr val="0078D4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228600" indent="0" algn="r">
              <a:spcBef>
                <a:spcPts val="0"/>
              </a:spcBef>
              <a:buNone/>
              <a:defRPr sz="1100" spc="-20" baseline="0">
                <a:solidFill>
                  <a:srgbClr val="B1B3B3"/>
                </a:solidFill>
              </a:defRPr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r>
              <a:rPr lang="en-US"/>
              <a:t>Buy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2C3EC85-C88F-225A-CBED-DE83049286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417128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8306C7F5-7630-A9FC-5340-EC699EA35853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1588664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EA95473D-CB97-F734-8142-4581EFDF4F4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1760200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82121579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enario six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" y="387766"/>
            <a:ext cx="5672544" cy="526298"/>
          </a:xfrm>
        </p:spPr>
        <p:txBody>
          <a:bodyPr tIns="0"/>
          <a:lstStyle>
            <a:lvl1pPr>
              <a:lnSpc>
                <a:spcPct val="95000"/>
              </a:lnSpc>
              <a:defRPr sz="18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style; can be up to two lines long;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4" name="Freeform: Shape 2">
            <a:extLst>
              <a:ext uri="{FF2B5EF4-FFF2-40B4-BE49-F238E27FC236}">
                <a16:creationId xmlns:a16="http://schemas.microsoft.com/office/drawing/2014/main" id="{2F51F4A4-9D1C-10B6-3868-E6FD8FD9C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1576" y="1761263"/>
            <a:ext cx="11100760" cy="2453282"/>
          </a:xfrm>
          <a:custGeom>
            <a:avLst/>
            <a:gdLst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  <a:gd name="connsiteX0" fmla="*/ 25400 w 9096375"/>
              <a:gd name="connsiteY0" fmla="*/ 0 h 2491048"/>
              <a:gd name="connsiteX1" fmla="*/ 8875992 w 9096375"/>
              <a:gd name="connsiteY1" fmla="*/ 0 h 2491048"/>
              <a:gd name="connsiteX2" fmla="*/ 9096375 w 9096375"/>
              <a:gd name="connsiteY2" fmla="*/ 220383 h 2491048"/>
              <a:gd name="connsiteX3" fmla="*/ 9096375 w 9096375"/>
              <a:gd name="connsiteY3" fmla="*/ 2270665 h 2491048"/>
              <a:gd name="connsiteX4" fmla="*/ 8875992 w 9096375"/>
              <a:gd name="connsiteY4" fmla="*/ 2491048 h 2491048"/>
              <a:gd name="connsiteX5" fmla="*/ 25400 w 9096375"/>
              <a:gd name="connsiteY5" fmla="*/ 2491048 h 2491048"/>
              <a:gd name="connsiteX6" fmla="*/ 0 w 9096375"/>
              <a:gd name="connsiteY6" fmla="*/ 1182948 h 2491048"/>
              <a:gd name="connsiteX7" fmla="*/ 25400 w 9096375"/>
              <a:gd name="connsiteY7" fmla="*/ 0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7" fmla="*/ 91440 w 9096375"/>
              <a:gd name="connsiteY7" fmla="*/ 1274388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  <a:gd name="connsiteX0" fmla="*/ 0 w 9706877"/>
              <a:gd name="connsiteY0" fmla="*/ 0 h 2491048"/>
              <a:gd name="connsiteX1" fmla="*/ 9486494 w 9706877"/>
              <a:gd name="connsiteY1" fmla="*/ 0 h 2491048"/>
              <a:gd name="connsiteX2" fmla="*/ 9706877 w 9706877"/>
              <a:gd name="connsiteY2" fmla="*/ 220383 h 2491048"/>
              <a:gd name="connsiteX3" fmla="*/ 9706877 w 9706877"/>
              <a:gd name="connsiteY3" fmla="*/ 2270665 h 2491048"/>
              <a:gd name="connsiteX4" fmla="*/ 9486494 w 9706877"/>
              <a:gd name="connsiteY4" fmla="*/ 2491048 h 2491048"/>
              <a:gd name="connsiteX5" fmla="*/ 635902 w 9706877"/>
              <a:gd name="connsiteY5" fmla="*/ 2491048 h 2491048"/>
              <a:gd name="connsiteX0" fmla="*/ 19270 w 9726147"/>
              <a:gd name="connsiteY0" fmla="*/ 0 h 2491048"/>
              <a:gd name="connsiteX1" fmla="*/ 9505764 w 9726147"/>
              <a:gd name="connsiteY1" fmla="*/ 0 h 2491048"/>
              <a:gd name="connsiteX2" fmla="*/ 9726147 w 9726147"/>
              <a:gd name="connsiteY2" fmla="*/ 220383 h 2491048"/>
              <a:gd name="connsiteX3" fmla="*/ 9726147 w 9726147"/>
              <a:gd name="connsiteY3" fmla="*/ 2270665 h 2491048"/>
              <a:gd name="connsiteX4" fmla="*/ 9505764 w 9726147"/>
              <a:gd name="connsiteY4" fmla="*/ 2491048 h 2491048"/>
              <a:gd name="connsiteX5" fmla="*/ 0 w 9726147"/>
              <a:gd name="connsiteY5" fmla="*/ 2491048 h 2491048"/>
              <a:gd name="connsiteX0" fmla="*/ 289046 w 9726147"/>
              <a:gd name="connsiteY0" fmla="*/ 0 h 2491048"/>
              <a:gd name="connsiteX1" fmla="*/ 9505764 w 9726147"/>
              <a:gd name="connsiteY1" fmla="*/ 0 h 2491048"/>
              <a:gd name="connsiteX2" fmla="*/ 9726147 w 9726147"/>
              <a:gd name="connsiteY2" fmla="*/ 220383 h 2491048"/>
              <a:gd name="connsiteX3" fmla="*/ 9726147 w 9726147"/>
              <a:gd name="connsiteY3" fmla="*/ 2270665 h 2491048"/>
              <a:gd name="connsiteX4" fmla="*/ 9505764 w 9726147"/>
              <a:gd name="connsiteY4" fmla="*/ 2491048 h 2491048"/>
              <a:gd name="connsiteX5" fmla="*/ 0 w 9726147"/>
              <a:gd name="connsiteY5" fmla="*/ 2491048 h 2491048"/>
              <a:gd name="connsiteX0" fmla="*/ 0 w 9745418"/>
              <a:gd name="connsiteY0" fmla="*/ 0 h 2491048"/>
              <a:gd name="connsiteX1" fmla="*/ 9525035 w 9745418"/>
              <a:gd name="connsiteY1" fmla="*/ 0 h 2491048"/>
              <a:gd name="connsiteX2" fmla="*/ 9745418 w 9745418"/>
              <a:gd name="connsiteY2" fmla="*/ 220383 h 2491048"/>
              <a:gd name="connsiteX3" fmla="*/ 9745418 w 9745418"/>
              <a:gd name="connsiteY3" fmla="*/ 2270665 h 2491048"/>
              <a:gd name="connsiteX4" fmla="*/ 9525035 w 9745418"/>
              <a:gd name="connsiteY4" fmla="*/ 2491048 h 2491048"/>
              <a:gd name="connsiteX5" fmla="*/ 19271 w 9745418"/>
              <a:gd name="connsiteY5" fmla="*/ 2491048 h 2491048"/>
              <a:gd name="connsiteX0" fmla="*/ 28903 w 9726147"/>
              <a:gd name="connsiteY0" fmla="*/ 0 h 2491048"/>
              <a:gd name="connsiteX1" fmla="*/ 9505764 w 9726147"/>
              <a:gd name="connsiteY1" fmla="*/ 0 h 2491048"/>
              <a:gd name="connsiteX2" fmla="*/ 9726147 w 9726147"/>
              <a:gd name="connsiteY2" fmla="*/ 220383 h 2491048"/>
              <a:gd name="connsiteX3" fmla="*/ 9726147 w 9726147"/>
              <a:gd name="connsiteY3" fmla="*/ 2270665 h 2491048"/>
              <a:gd name="connsiteX4" fmla="*/ 9505764 w 9726147"/>
              <a:gd name="connsiteY4" fmla="*/ 2491048 h 2491048"/>
              <a:gd name="connsiteX5" fmla="*/ 0 w 9726147"/>
              <a:gd name="connsiteY5" fmla="*/ 2491048 h 2491048"/>
              <a:gd name="connsiteX0" fmla="*/ 0 w 9697244"/>
              <a:gd name="connsiteY0" fmla="*/ 0 h 2491048"/>
              <a:gd name="connsiteX1" fmla="*/ 9476861 w 9697244"/>
              <a:gd name="connsiteY1" fmla="*/ 0 h 2491048"/>
              <a:gd name="connsiteX2" fmla="*/ 9697244 w 9697244"/>
              <a:gd name="connsiteY2" fmla="*/ 220383 h 2491048"/>
              <a:gd name="connsiteX3" fmla="*/ 9697244 w 9697244"/>
              <a:gd name="connsiteY3" fmla="*/ 2270665 h 2491048"/>
              <a:gd name="connsiteX4" fmla="*/ 9476861 w 9697244"/>
              <a:gd name="connsiteY4" fmla="*/ 2491048 h 2491048"/>
              <a:gd name="connsiteX5" fmla="*/ 154159 w 9697244"/>
              <a:gd name="connsiteY5" fmla="*/ 2491048 h 2491048"/>
              <a:gd name="connsiteX0" fmla="*/ 0 w 9697244"/>
              <a:gd name="connsiteY0" fmla="*/ 0 h 2491048"/>
              <a:gd name="connsiteX1" fmla="*/ 9476861 w 9697244"/>
              <a:gd name="connsiteY1" fmla="*/ 0 h 2491048"/>
              <a:gd name="connsiteX2" fmla="*/ 9697244 w 9697244"/>
              <a:gd name="connsiteY2" fmla="*/ 220383 h 2491048"/>
              <a:gd name="connsiteX3" fmla="*/ 9697244 w 9697244"/>
              <a:gd name="connsiteY3" fmla="*/ 2270665 h 2491048"/>
              <a:gd name="connsiteX4" fmla="*/ 9476861 w 9697244"/>
              <a:gd name="connsiteY4" fmla="*/ 2491048 h 2491048"/>
              <a:gd name="connsiteX5" fmla="*/ 1 w 9697244"/>
              <a:gd name="connsiteY5" fmla="*/ 2491048 h 2491048"/>
              <a:gd name="connsiteX0" fmla="*/ 240871 w 9938115"/>
              <a:gd name="connsiteY0" fmla="*/ 0 h 2491048"/>
              <a:gd name="connsiteX1" fmla="*/ 9717732 w 9938115"/>
              <a:gd name="connsiteY1" fmla="*/ 0 h 2491048"/>
              <a:gd name="connsiteX2" fmla="*/ 9938115 w 9938115"/>
              <a:gd name="connsiteY2" fmla="*/ 220383 h 2491048"/>
              <a:gd name="connsiteX3" fmla="*/ 9938115 w 9938115"/>
              <a:gd name="connsiteY3" fmla="*/ 2270665 h 2491048"/>
              <a:gd name="connsiteX4" fmla="*/ 9717732 w 9938115"/>
              <a:gd name="connsiteY4" fmla="*/ 2491048 h 2491048"/>
              <a:gd name="connsiteX5" fmla="*/ 0 w 9938115"/>
              <a:gd name="connsiteY5" fmla="*/ 2491048 h 2491048"/>
              <a:gd name="connsiteX0" fmla="*/ 9634 w 9938115"/>
              <a:gd name="connsiteY0" fmla="*/ 0 h 2491048"/>
              <a:gd name="connsiteX1" fmla="*/ 9717732 w 9938115"/>
              <a:gd name="connsiteY1" fmla="*/ 0 h 2491048"/>
              <a:gd name="connsiteX2" fmla="*/ 9938115 w 9938115"/>
              <a:gd name="connsiteY2" fmla="*/ 220383 h 2491048"/>
              <a:gd name="connsiteX3" fmla="*/ 9938115 w 9938115"/>
              <a:gd name="connsiteY3" fmla="*/ 2270665 h 2491048"/>
              <a:gd name="connsiteX4" fmla="*/ 9717732 w 9938115"/>
              <a:gd name="connsiteY4" fmla="*/ 2491048 h 2491048"/>
              <a:gd name="connsiteX5" fmla="*/ 0 w 9938115"/>
              <a:gd name="connsiteY5" fmla="*/ 2491048 h 2491048"/>
              <a:gd name="connsiteX0" fmla="*/ 0 w 10058822"/>
              <a:gd name="connsiteY0" fmla="*/ 0 h 2491048"/>
              <a:gd name="connsiteX1" fmla="*/ 9838439 w 10058822"/>
              <a:gd name="connsiteY1" fmla="*/ 0 h 2491048"/>
              <a:gd name="connsiteX2" fmla="*/ 10058822 w 10058822"/>
              <a:gd name="connsiteY2" fmla="*/ 220383 h 2491048"/>
              <a:gd name="connsiteX3" fmla="*/ 10058822 w 10058822"/>
              <a:gd name="connsiteY3" fmla="*/ 2270665 h 2491048"/>
              <a:gd name="connsiteX4" fmla="*/ 9838439 w 10058822"/>
              <a:gd name="connsiteY4" fmla="*/ 2491048 h 2491048"/>
              <a:gd name="connsiteX5" fmla="*/ 120707 w 10058822"/>
              <a:gd name="connsiteY5" fmla="*/ 2491048 h 2491048"/>
              <a:gd name="connsiteX0" fmla="*/ 324 w 10059146"/>
              <a:gd name="connsiteY0" fmla="*/ 0 h 2491048"/>
              <a:gd name="connsiteX1" fmla="*/ 9838763 w 10059146"/>
              <a:gd name="connsiteY1" fmla="*/ 0 h 2491048"/>
              <a:gd name="connsiteX2" fmla="*/ 10059146 w 10059146"/>
              <a:gd name="connsiteY2" fmla="*/ 220383 h 2491048"/>
              <a:gd name="connsiteX3" fmla="*/ 10059146 w 10059146"/>
              <a:gd name="connsiteY3" fmla="*/ 2270665 h 2491048"/>
              <a:gd name="connsiteX4" fmla="*/ 9838763 w 10059146"/>
              <a:gd name="connsiteY4" fmla="*/ 2491048 h 2491048"/>
              <a:gd name="connsiteX5" fmla="*/ 0 w 10059146"/>
              <a:gd name="connsiteY5" fmla="*/ 2491048 h 2491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59146" h="2491048">
                <a:moveTo>
                  <a:pt x="324" y="0"/>
                </a:moveTo>
                <a:lnTo>
                  <a:pt x="9838763" y="0"/>
                </a:lnTo>
                <a:cubicBezTo>
                  <a:pt x="9960477" y="0"/>
                  <a:pt x="10059146" y="98669"/>
                  <a:pt x="10059146" y="220383"/>
                </a:cubicBezTo>
                <a:lnTo>
                  <a:pt x="10059146" y="2270665"/>
                </a:lnTo>
                <a:cubicBezTo>
                  <a:pt x="10059146" y="2392379"/>
                  <a:pt x="9960477" y="2491048"/>
                  <a:pt x="9838763" y="2491048"/>
                </a:cubicBezTo>
                <a:lnTo>
                  <a:pt x="0" y="2491048"/>
                </a:lnTo>
              </a:path>
            </a:pathLst>
          </a:custGeom>
          <a:ln w="15875" cap="flat">
            <a:gradFill flip="none" rotWithShape="1">
              <a:gsLst>
                <a:gs pos="0">
                  <a:srgbClr val="0078D4"/>
                </a:gs>
                <a:gs pos="100000">
                  <a:schemeClr val="accent3"/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  <a:effectLst>
            <a:outerShdw blurRad="127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9DFAC3A-9D18-4DFA-67CB-EE7054879B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6944" y="1684408"/>
            <a:ext cx="166152" cy="166152"/>
            <a:chOff x="5214995" y="-1168400"/>
            <a:chExt cx="431800" cy="43180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1508D32-3003-665E-D9C9-67ACD21C3D71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43" name="Rectangle 89">
              <a:extLst>
                <a:ext uri="{FF2B5EF4-FFF2-40B4-BE49-F238E27FC236}">
                  <a16:creationId xmlns:a16="http://schemas.microsoft.com/office/drawing/2014/main" id="{248CF6DE-65DC-C736-D623-1F2A06E914A7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45B81D1-84F0-94E4-4DE4-7A327E9B2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00584" y="1684408"/>
            <a:ext cx="166152" cy="166152"/>
            <a:chOff x="5214995" y="-1168400"/>
            <a:chExt cx="431800" cy="43180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8C73BD9-3028-F45B-8158-789AEF32D473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46" name="Rectangle 89">
              <a:extLst>
                <a:ext uri="{FF2B5EF4-FFF2-40B4-BE49-F238E27FC236}">
                  <a16:creationId xmlns:a16="http://schemas.microsoft.com/office/drawing/2014/main" id="{FAF601F9-E0B9-1FBF-2750-424B7916332E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779840A-3B56-4441-9EB1-044204839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3636944" y="4142745"/>
            <a:ext cx="166152" cy="166152"/>
            <a:chOff x="5214995" y="-1168400"/>
            <a:chExt cx="431800" cy="431800"/>
          </a:xfrm>
        </p:grpSpPr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672E089-DCD3-79B1-E202-7C5F962CAC83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49" name="Rectangle 89">
              <a:extLst>
                <a:ext uri="{FF2B5EF4-FFF2-40B4-BE49-F238E27FC236}">
                  <a16:creationId xmlns:a16="http://schemas.microsoft.com/office/drawing/2014/main" id="{5A2EC4C6-437C-8108-922E-C4B4286B3B35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64E915B-BA21-E031-5D19-4519F1D78B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7100584" y="4142745"/>
            <a:ext cx="166152" cy="166152"/>
            <a:chOff x="5214995" y="-1168400"/>
            <a:chExt cx="431800" cy="4318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2B82046-E842-DA14-9AF1-3064C6A958A2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52" name="Rectangle 89">
              <a:extLst>
                <a:ext uri="{FF2B5EF4-FFF2-40B4-BE49-F238E27FC236}">
                  <a16:creationId xmlns:a16="http://schemas.microsoft.com/office/drawing/2014/main" id="{C23BDFA1-27FE-AFFE-BAFA-178EC2BDEE68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A8269E9-7FA7-00B4-27D8-BD3C30EC9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11016108" y="2124548"/>
            <a:ext cx="166152" cy="166152"/>
            <a:chOff x="5214995" y="-1168400"/>
            <a:chExt cx="431800" cy="431800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716AABC-F343-A221-57CC-C5D99F7B3846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55" name="Rectangle 89">
              <a:extLst>
                <a:ext uri="{FF2B5EF4-FFF2-40B4-BE49-F238E27FC236}">
                  <a16:creationId xmlns:a16="http://schemas.microsoft.com/office/drawing/2014/main" id="{061DE92A-41EF-BE20-2B32-1F1C759D49CA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D806EBC-6CF0-B99D-315F-A10C3C5C5E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11016108" y="3672835"/>
            <a:ext cx="166152" cy="166152"/>
            <a:chOff x="5214995" y="-1168400"/>
            <a:chExt cx="431800" cy="431800"/>
          </a:xfrm>
        </p:grpSpPr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FCE15390-CFE7-F286-A235-8FA675AD4A0E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58" name="Rectangle 89">
              <a:extLst>
                <a:ext uri="{FF2B5EF4-FFF2-40B4-BE49-F238E27FC236}">
                  <a16:creationId xmlns:a16="http://schemas.microsoft.com/office/drawing/2014/main" id="{3AEFD386-8FD7-D901-A569-04180E61B0C0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1BB75DAB-4D8A-2933-BB52-0C94AA4816E3}"/>
              </a:ext>
            </a:extLst>
          </p:cNvPr>
          <p:cNvSpPr txBox="1"/>
          <p:nvPr/>
        </p:nvSpPr>
        <p:spPr>
          <a:xfrm>
            <a:off x="10369868" y="351933"/>
            <a:ext cx="99224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502040204020203" pitchFamily="34" charset="0"/>
                <a:cs typeface="Segoe UI Semibold" panose="020B0502040204020203" pitchFamily="34" charset="0"/>
              </a:rPr>
              <a:t>Scenario level: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D8427AA-F015-D373-46E2-2EB1053D80CE}"/>
              </a:ext>
            </a:extLst>
          </p:cNvPr>
          <p:cNvSpPr txBox="1"/>
          <p:nvPr/>
        </p:nvSpPr>
        <p:spPr>
          <a:xfrm>
            <a:off x="9126798" y="351933"/>
            <a:ext cx="99224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502040204020203" pitchFamily="34" charset="0"/>
                <a:cs typeface="Segoe UI Semibold" panose="020B0502040204020203" pitchFamily="34" charset="0"/>
              </a:rPr>
              <a:t>Available with: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216CED8-8F45-B380-FB1B-B9408979340F}"/>
              </a:ext>
            </a:extLst>
          </p:cNvPr>
          <p:cNvCxnSpPr/>
          <p:nvPr/>
        </p:nvCxnSpPr>
        <p:spPr>
          <a:xfrm>
            <a:off x="10357789" y="358721"/>
            <a:ext cx="0" cy="331655"/>
          </a:xfrm>
          <a:prstGeom prst="line">
            <a:avLst/>
          </a:prstGeom>
          <a:ln>
            <a:solidFill>
              <a:srgbClr val="B1B3B3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B818C25C-E120-78B9-B45A-1E32ACD400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0453" y="6490609"/>
            <a:ext cx="9597418" cy="215444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700"/>
            </a:lvl1pPr>
          </a:lstStyle>
          <a:p>
            <a:r>
              <a:rPr lang="en-GB" baseline="30000"/>
              <a:t>1</a:t>
            </a:r>
            <a:r>
              <a:rPr lang="en-GB"/>
              <a:t>Access Copilot at Copilot.Microsoft.com or from the Windows taskbar or Edge browser and set toggle to “Web”</a:t>
            </a:r>
          </a:p>
          <a:p>
            <a:r>
              <a:rPr lang="en-GB" baseline="30000"/>
              <a:t>2</a:t>
            </a:r>
            <a:r>
              <a:rPr lang="en-GB"/>
              <a:t>Access Copilot at Copilot.Microsoft.com, from the Windows taskbar or Edge browser, or in the Copilot app in Teams, and set toggle to “Work”.</a:t>
            </a:r>
          </a:p>
        </p:txBody>
      </p: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545F2FD2-44C5-DA9F-8E2B-13D6C03793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4200" y="1593881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6" name="Text Placeholder 94">
            <a:extLst>
              <a:ext uri="{FF2B5EF4-FFF2-40B4-BE49-F238E27FC236}">
                <a16:creationId xmlns:a16="http://schemas.microsoft.com/office/drawing/2014/main" id="{8A6533F9-9132-CD8F-EACD-23DC8A6FF27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00" y="4052218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Text Placeholder 94">
            <a:extLst>
              <a:ext uri="{FF2B5EF4-FFF2-40B4-BE49-F238E27FC236}">
                <a16:creationId xmlns:a16="http://schemas.microsoft.com/office/drawing/2014/main" id="{3B54AA0B-E0B1-5D11-B277-EFE8393CEB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47840" y="1593881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8" name="Text Placeholder 94">
            <a:extLst>
              <a:ext uri="{FF2B5EF4-FFF2-40B4-BE49-F238E27FC236}">
                <a16:creationId xmlns:a16="http://schemas.microsoft.com/office/drawing/2014/main" id="{F4DCE8BB-0971-09CE-000F-84A576611F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47840" y="4052218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9" name="Text Placeholder 94">
            <a:extLst>
              <a:ext uri="{FF2B5EF4-FFF2-40B4-BE49-F238E27FC236}">
                <a16:creationId xmlns:a16="http://schemas.microsoft.com/office/drawing/2014/main" id="{BC06CC83-0BF3-7305-E4C8-4FC7098F246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511481" y="1593881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0" name="Text Placeholder 94">
            <a:extLst>
              <a:ext uri="{FF2B5EF4-FFF2-40B4-BE49-F238E27FC236}">
                <a16:creationId xmlns:a16="http://schemas.microsoft.com/office/drawing/2014/main" id="{B23A96E3-3F83-DC61-A4B8-B2A15376870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11481" y="4052218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6B562108-00FE-5F42-7550-13BB7DE58E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19224" y="521099"/>
            <a:ext cx="3599821" cy="169277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1" i="0" spc="-20" baseline="0">
                <a:solidFill>
                  <a:srgbClr val="C03BC4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228600" indent="0" algn="r">
              <a:spcBef>
                <a:spcPts val="0"/>
              </a:spcBef>
              <a:buNone/>
              <a:defRPr sz="1100" spc="-20" baseline="0">
                <a:solidFill>
                  <a:srgbClr val="B1B3B3"/>
                </a:solidFill>
              </a:defRPr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Copilot for Microsoft 365</a:t>
            </a:r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433B73A7-DB5C-AF5A-B12A-70E655D0C5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4200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7" name="Text Placeholder 105">
            <a:extLst>
              <a:ext uri="{FF2B5EF4-FFF2-40B4-BE49-F238E27FC236}">
                <a16:creationId xmlns:a16="http://schemas.microsoft.com/office/drawing/2014/main" id="{316E4613-3786-8D83-9628-7E09E4CE5C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7840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8" name="Text Placeholder 105">
            <a:extLst>
              <a:ext uri="{FF2B5EF4-FFF2-40B4-BE49-F238E27FC236}">
                <a16:creationId xmlns:a16="http://schemas.microsoft.com/office/drawing/2014/main" id="{78B00E55-70B0-D155-AAB8-EDCD9850B3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11481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105">
            <a:extLst>
              <a:ext uri="{FF2B5EF4-FFF2-40B4-BE49-F238E27FC236}">
                <a16:creationId xmlns:a16="http://schemas.microsoft.com/office/drawing/2014/main" id="{C966B391-3BF4-A5FB-4F8A-8B4B546896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4200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0" name="Text Placeholder 105">
            <a:extLst>
              <a:ext uri="{FF2B5EF4-FFF2-40B4-BE49-F238E27FC236}">
                <a16:creationId xmlns:a16="http://schemas.microsoft.com/office/drawing/2014/main" id="{A2B81D72-802A-1B65-345D-83162125438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84200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1" name="Text Placeholder 105">
            <a:extLst>
              <a:ext uri="{FF2B5EF4-FFF2-40B4-BE49-F238E27FC236}">
                <a16:creationId xmlns:a16="http://schemas.microsoft.com/office/drawing/2014/main" id="{C0FC7227-E465-68DB-562C-41F9209C1C4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047840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2" name="Text Placeholder 105">
            <a:extLst>
              <a:ext uri="{FF2B5EF4-FFF2-40B4-BE49-F238E27FC236}">
                <a16:creationId xmlns:a16="http://schemas.microsoft.com/office/drawing/2014/main" id="{E720EE0E-4289-B4F4-1115-2C86FBB940E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47840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3" name="Text Placeholder 105">
            <a:extLst>
              <a:ext uri="{FF2B5EF4-FFF2-40B4-BE49-F238E27FC236}">
                <a16:creationId xmlns:a16="http://schemas.microsoft.com/office/drawing/2014/main" id="{14FE71DF-89A5-D552-ED14-BA6299A9B59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11481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4" name="Text Placeholder 105">
            <a:extLst>
              <a:ext uri="{FF2B5EF4-FFF2-40B4-BE49-F238E27FC236}">
                <a16:creationId xmlns:a16="http://schemas.microsoft.com/office/drawing/2014/main" id="{5072DCCC-D271-7D85-5D20-D5B1E137F60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511481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15" name="Text Placeholder 105">
            <a:extLst>
              <a:ext uri="{FF2B5EF4-FFF2-40B4-BE49-F238E27FC236}">
                <a16:creationId xmlns:a16="http://schemas.microsoft.com/office/drawing/2014/main" id="{B939ABEF-8F03-D2E2-59E7-11A40F8ECAB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84200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6" name="Text Placeholder 105">
            <a:extLst>
              <a:ext uri="{FF2B5EF4-FFF2-40B4-BE49-F238E27FC236}">
                <a16:creationId xmlns:a16="http://schemas.microsoft.com/office/drawing/2014/main" id="{76F241AD-4900-CAEB-243D-CD8A3BDFB17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047841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7" name="Text Placeholder 105">
            <a:extLst>
              <a:ext uri="{FF2B5EF4-FFF2-40B4-BE49-F238E27FC236}">
                <a16:creationId xmlns:a16="http://schemas.microsoft.com/office/drawing/2014/main" id="{D2CA7E74-0DAF-8C61-3066-8A79C80C011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511481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102">
            <a:extLst>
              <a:ext uri="{FF2B5EF4-FFF2-40B4-BE49-F238E27FC236}">
                <a16:creationId xmlns:a16="http://schemas.microsoft.com/office/drawing/2014/main" id="{D78A2D53-01ED-9D74-9712-451C6F32148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430351" y="521099"/>
            <a:ext cx="1456966" cy="175614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1" i="0" spc="-20" baseline="0">
                <a:solidFill>
                  <a:srgbClr val="0078D4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228600" indent="0" algn="r">
              <a:spcBef>
                <a:spcPts val="0"/>
              </a:spcBef>
              <a:buNone/>
              <a:defRPr sz="1100" spc="-20" baseline="0">
                <a:solidFill>
                  <a:srgbClr val="B1B3B3"/>
                </a:solidFill>
              </a:defRPr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r>
              <a:rPr lang="en-US"/>
              <a:t>Buy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6C3E936-7CEB-8A05-2E47-0AD7851B98F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417245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04AEA325-90B3-6821-227C-4FFCA898F9A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1588781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35386AB7-28CA-0BBA-03F5-CC72BD939DC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1760317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39515311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y in the life five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CCAB00-F99A-7DCD-DC25-CBD3A1EEAF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614" t="61632" r="35751"/>
          <a:stretch/>
        </p:blipFill>
        <p:spPr>
          <a:xfrm>
            <a:off x="0" y="1238489"/>
            <a:ext cx="12191997" cy="5619511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" y="387766"/>
            <a:ext cx="5672544" cy="526298"/>
          </a:xfrm>
        </p:spPr>
        <p:txBody>
          <a:bodyPr tIns="0"/>
          <a:lstStyle>
            <a:lvl1pPr>
              <a:lnSpc>
                <a:spcPct val="95000"/>
              </a:lnSpc>
              <a:defRPr sz="18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style; can be up to two lines long;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BB75DAB-4D8A-2933-BB52-0C94AA4816E3}"/>
              </a:ext>
            </a:extLst>
          </p:cNvPr>
          <p:cNvSpPr txBox="1"/>
          <p:nvPr/>
        </p:nvSpPr>
        <p:spPr>
          <a:xfrm>
            <a:off x="10453171" y="351933"/>
            <a:ext cx="90882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502040204020203" pitchFamily="34" charset="0"/>
                <a:cs typeface="Segoe UI Semibold" panose="020B0502040204020203" pitchFamily="34" charset="0"/>
              </a:rPr>
              <a:t>Scenario level: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D8427AA-F015-D373-46E2-2EB1053D80CE}"/>
              </a:ext>
            </a:extLst>
          </p:cNvPr>
          <p:cNvSpPr txBox="1"/>
          <p:nvPr/>
        </p:nvSpPr>
        <p:spPr>
          <a:xfrm>
            <a:off x="9210101" y="351933"/>
            <a:ext cx="90882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502040204020203" pitchFamily="34" charset="0"/>
                <a:cs typeface="Segoe UI Semibold" panose="020B0502040204020203" pitchFamily="34" charset="0"/>
              </a:rPr>
              <a:t>Available with: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216CED8-8F45-B380-FB1B-B9408979340F}"/>
              </a:ext>
            </a:extLst>
          </p:cNvPr>
          <p:cNvCxnSpPr/>
          <p:nvPr/>
        </p:nvCxnSpPr>
        <p:spPr>
          <a:xfrm>
            <a:off x="10357672" y="358721"/>
            <a:ext cx="0" cy="331655"/>
          </a:xfrm>
          <a:prstGeom prst="line">
            <a:avLst/>
          </a:prstGeom>
          <a:ln>
            <a:solidFill>
              <a:srgbClr val="B1B3B3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B818C25C-E120-78B9-B45A-1E32ACD400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0453" y="6490609"/>
            <a:ext cx="9597418" cy="215444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700"/>
            </a:lvl1pPr>
          </a:lstStyle>
          <a:p>
            <a:r>
              <a:rPr lang="en-GB" baseline="30000"/>
              <a:t>1</a:t>
            </a:r>
            <a:r>
              <a:rPr lang="en-GB"/>
              <a:t>Access Copilot at Copilot.Microsoft.com or from the Windows taskbar or Edge browser and set toggle to “Web”</a:t>
            </a:r>
          </a:p>
          <a:p>
            <a:r>
              <a:rPr lang="en-GB" baseline="30000"/>
              <a:t>2</a:t>
            </a:r>
            <a:r>
              <a:rPr lang="en-GB"/>
              <a:t>Access Copilot at Copilot.Microsoft.com, from the Windows taskbar or Edge browser, or in the Copilot app in Teams, and set toggle to “Work”.</a:t>
            </a:r>
          </a:p>
        </p:txBody>
      </p:sp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6B562108-00FE-5F42-7550-13BB7DE58E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19107" y="521099"/>
            <a:ext cx="3599821" cy="169277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1" i="0" spc="-20" baseline="0">
                <a:solidFill>
                  <a:srgbClr val="C03BC4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228600" indent="0" algn="r">
              <a:spcBef>
                <a:spcPts val="0"/>
              </a:spcBef>
              <a:buNone/>
              <a:defRPr sz="1100" spc="-20" baseline="0">
                <a:solidFill>
                  <a:srgbClr val="B1B3B3"/>
                </a:solidFill>
              </a:defRPr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Copilot for Microsoft 365</a:t>
            </a:r>
          </a:p>
        </p:txBody>
      </p:sp>
      <p:sp>
        <p:nvSpPr>
          <p:cNvPr id="119" name="Freeform: Shape 2">
            <a:extLst>
              <a:ext uri="{FF2B5EF4-FFF2-40B4-BE49-F238E27FC236}">
                <a16:creationId xmlns:a16="http://schemas.microsoft.com/office/drawing/2014/main" id="{DFCC0CE5-9BBF-33A2-43D3-99555654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1" y="1761263"/>
            <a:ext cx="10010265" cy="2453282"/>
          </a:xfrm>
          <a:custGeom>
            <a:avLst/>
            <a:gdLst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  <a:gd name="connsiteX0" fmla="*/ 25400 w 9096375"/>
              <a:gd name="connsiteY0" fmla="*/ 0 h 2491048"/>
              <a:gd name="connsiteX1" fmla="*/ 8875992 w 9096375"/>
              <a:gd name="connsiteY1" fmla="*/ 0 h 2491048"/>
              <a:gd name="connsiteX2" fmla="*/ 9096375 w 9096375"/>
              <a:gd name="connsiteY2" fmla="*/ 220383 h 2491048"/>
              <a:gd name="connsiteX3" fmla="*/ 9096375 w 9096375"/>
              <a:gd name="connsiteY3" fmla="*/ 2270665 h 2491048"/>
              <a:gd name="connsiteX4" fmla="*/ 8875992 w 9096375"/>
              <a:gd name="connsiteY4" fmla="*/ 2491048 h 2491048"/>
              <a:gd name="connsiteX5" fmla="*/ 25400 w 9096375"/>
              <a:gd name="connsiteY5" fmla="*/ 2491048 h 2491048"/>
              <a:gd name="connsiteX6" fmla="*/ 0 w 9096375"/>
              <a:gd name="connsiteY6" fmla="*/ 1182948 h 2491048"/>
              <a:gd name="connsiteX7" fmla="*/ 25400 w 9096375"/>
              <a:gd name="connsiteY7" fmla="*/ 0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7" fmla="*/ 91440 w 9096375"/>
              <a:gd name="connsiteY7" fmla="*/ 1274388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70975" h="2491048">
                <a:moveTo>
                  <a:pt x="0" y="0"/>
                </a:moveTo>
                <a:lnTo>
                  <a:pt x="8850592" y="0"/>
                </a:lnTo>
                <a:cubicBezTo>
                  <a:pt x="8972306" y="0"/>
                  <a:pt x="9070975" y="98669"/>
                  <a:pt x="9070975" y="220383"/>
                </a:cubicBezTo>
                <a:lnTo>
                  <a:pt x="9070975" y="2270665"/>
                </a:lnTo>
                <a:cubicBezTo>
                  <a:pt x="9070975" y="2392379"/>
                  <a:pt x="8972306" y="2491048"/>
                  <a:pt x="8850592" y="2491048"/>
                </a:cubicBezTo>
                <a:lnTo>
                  <a:pt x="0" y="2491048"/>
                </a:lnTo>
              </a:path>
            </a:pathLst>
          </a:custGeom>
          <a:ln w="15875" cap="flat">
            <a:gradFill flip="none" rotWithShape="1">
              <a:gsLst>
                <a:gs pos="0">
                  <a:srgbClr val="0078D4"/>
                </a:gs>
                <a:gs pos="100000">
                  <a:schemeClr val="accent3"/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  <a:effectLst>
            <a:outerShdw blurRad="127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F3E1CBA9-BB11-EF2E-649E-27B49E82FE86}"/>
              </a:ext>
            </a:extLst>
          </p:cNvPr>
          <p:cNvGrpSpPr/>
          <p:nvPr/>
        </p:nvGrpSpPr>
        <p:grpSpPr>
          <a:xfrm>
            <a:off x="3476832" y="1696843"/>
            <a:ext cx="166152" cy="166152"/>
            <a:chOff x="5214995" y="-1168400"/>
            <a:chExt cx="431800" cy="431800"/>
          </a:xfrm>
        </p:grpSpPr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E54C8AC7-0DF2-A7B4-59BC-354BDE9A823D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49" name="Rectangle 89">
              <a:extLst>
                <a:ext uri="{FF2B5EF4-FFF2-40B4-BE49-F238E27FC236}">
                  <a16:creationId xmlns:a16="http://schemas.microsoft.com/office/drawing/2014/main" id="{F0376496-3125-ED18-7608-C142A0C35F33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3D3E10AB-B82F-F7E8-A33D-8AF61C784420}"/>
              </a:ext>
            </a:extLst>
          </p:cNvPr>
          <p:cNvGrpSpPr/>
          <p:nvPr/>
        </p:nvGrpSpPr>
        <p:grpSpPr>
          <a:xfrm>
            <a:off x="6669529" y="1696843"/>
            <a:ext cx="166152" cy="166152"/>
            <a:chOff x="5214995" y="-1168400"/>
            <a:chExt cx="431800" cy="431800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CC526CF7-4F8D-6DB9-E3E9-2381E7AFAF4A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52" name="Rectangle 89">
              <a:extLst>
                <a:ext uri="{FF2B5EF4-FFF2-40B4-BE49-F238E27FC236}">
                  <a16:creationId xmlns:a16="http://schemas.microsoft.com/office/drawing/2014/main" id="{63E3BD4D-8045-49DC-2041-46643AE5ED02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16F1C59-4D7D-3BDD-0560-654E11A9B15E}"/>
              </a:ext>
            </a:extLst>
          </p:cNvPr>
          <p:cNvGrpSpPr/>
          <p:nvPr/>
        </p:nvGrpSpPr>
        <p:grpSpPr>
          <a:xfrm flipH="1">
            <a:off x="5097821" y="4152094"/>
            <a:ext cx="166152" cy="166152"/>
            <a:chOff x="5214995" y="-1168400"/>
            <a:chExt cx="431800" cy="431800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A0C410FC-F149-F1FA-B620-BF7F0EDE7D6C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55" name="Rectangle 89">
              <a:extLst>
                <a:ext uri="{FF2B5EF4-FFF2-40B4-BE49-F238E27FC236}">
                  <a16:creationId xmlns:a16="http://schemas.microsoft.com/office/drawing/2014/main" id="{5B5C9B65-59ED-2529-1E53-C9ABE9CB79FD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E60DF7C5-E7F6-A90D-706C-6592ECDDB338}"/>
              </a:ext>
            </a:extLst>
          </p:cNvPr>
          <p:cNvGrpSpPr/>
          <p:nvPr/>
        </p:nvGrpSpPr>
        <p:grpSpPr>
          <a:xfrm rot="5400000">
            <a:off x="9928103" y="2137261"/>
            <a:ext cx="166152" cy="166152"/>
            <a:chOff x="5214995" y="-1168400"/>
            <a:chExt cx="431800" cy="431800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11A9EA57-349E-6453-094C-DB252913E583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79" name="Rectangle 89">
              <a:extLst>
                <a:ext uri="{FF2B5EF4-FFF2-40B4-BE49-F238E27FC236}">
                  <a16:creationId xmlns:a16="http://schemas.microsoft.com/office/drawing/2014/main" id="{217C0C60-8F15-8390-C6A7-0DB9E99CA653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3B572509-4831-8A48-B663-AE17D9FD8ED5}"/>
              </a:ext>
            </a:extLst>
          </p:cNvPr>
          <p:cNvGrpSpPr/>
          <p:nvPr/>
        </p:nvGrpSpPr>
        <p:grpSpPr>
          <a:xfrm rot="5400000">
            <a:off x="9928103" y="3858268"/>
            <a:ext cx="166152" cy="166152"/>
            <a:chOff x="5214995" y="-1168400"/>
            <a:chExt cx="431800" cy="431800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068A591D-A59C-D3D7-2C67-293B3727D0A2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82" name="Rectangle 89">
              <a:extLst>
                <a:ext uri="{FF2B5EF4-FFF2-40B4-BE49-F238E27FC236}">
                  <a16:creationId xmlns:a16="http://schemas.microsoft.com/office/drawing/2014/main" id="{8B0AF6B1-C3AC-C476-AE16-287C61A1D75A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545F2FD2-44C5-DA9F-8E2B-13D6C03793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159388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433B73A7-DB5C-AF5A-B12A-70E655D0C5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4200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105">
            <a:extLst>
              <a:ext uri="{FF2B5EF4-FFF2-40B4-BE49-F238E27FC236}">
                <a16:creationId xmlns:a16="http://schemas.microsoft.com/office/drawing/2014/main" id="{C966B391-3BF4-A5FB-4F8A-8B4B546896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4200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83" name="Text Placeholder 94">
            <a:extLst>
              <a:ext uri="{FF2B5EF4-FFF2-40B4-BE49-F238E27FC236}">
                <a16:creationId xmlns:a16="http://schemas.microsoft.com/office/drawing/2014/main" id="{DF1E6E41-3DB3-84EB-984F-CCB9167D56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76898" y="159388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84" name="Text Placeholder 105">
            <a:extLst>
              <a:ext uri="{FF2B5EF4-FFF2-40B4-BE49-F238E27FC236}">
                <a16:creationId xmlns:a16="http://schemas.microsoft.com/office/drawing/2014/main" id="{6E6ACE10-8248-C360-0E35-7598E8EC828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76898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5" name="Text Placeholder 105">
            <a:extLst>
              <a:ext uri="{FF2B5EF4-FFF2-40B4-BE49-F238E27FC236}">
                <a16:creationId xmlns:a16="http://schemas.microsoft.com/office/drawing/2014/main" id="{55D154DF-71A5-D9D3-0756-AA7208899CF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19286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86" name="Text Placeholder 94">
            <a:extLst>
              <a:ext uri="{FF2B5EF4-FFF2-40B4-BE49-F238E27FC236}">
                <a16:creationId xmlns:a16="http://schemas.microsoft.com/office/drawing/2014/main" id="{3BF3353A-2534-A54C-BD30-4DA6ABBA06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69595" y="159388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87" name="Text Placeholder 105">
            <a:extLst>
              <a:ext uri="{FF2B5EF4-FFF2-40B4-BE49-F238E27FC236}">
                <a16:creationId xmlns:a16="http://schemas.microsoft.com/office/drawing/2014/main" id="{F8FA69C0-B798-B0EF-B064-997FF774E8E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969595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8" name="Text Placeholder 105">
            <a:extLst>
              <a:ext uri="{FF2B5EF4-FFF2-40B4-BE49-F238E27FC236}">
                <a16:creationId xmlns:a16="http://schemas.microsoft.com/office/drawing/2014/main" id="{FFA3E6BA-ECB6-F78C-CF22-7B05706020E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969595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89" name="Text Placeholder 94">
            <a:extLst>
              <a:ext uri="{FF2B5EF4-FFF2-40B4-BE49-F238E27FC236}">
                <a16:creationId xmlns:a16="http://schemas.microsoft.com/office/drawing/2014/main" id="{E07EBCA7-C1BD-E0AD-6403-14224CB1B5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180549" y="405382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90" name="Text Placeholder 105">
            <a:extLst>
              <a:ext uri="{FF2B5EF4-FFF2-40B4-BE49-F238E27FC236}">
                <a16:creationId xmlns:a16="http://schemas.microsoft.com/office/drawing/2014/main" id="{880DDDC9-1973-AB6B-84B0-8402F7E57DD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2180549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1" name="Text Placeholder 105">
            <a:extLst>
              <a:ext uri="{FF2B5EF4-FFF2-40B4-BE49-F238E27FC236}">
                <a16:creationId xmlns:a16="http://schemas.microsoft.com/office/drawing/2014/main" id="{779BA1D8-105C-B66F-63AF-84DC7F62245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2180549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92" name="Text Placeholder 94">
            <a:extLst>
              <a:ext uri="{FF2B5EF4-FFF2-40B4-BE49-F238E27FC236}">
                <a16:creationId xmlns:a16="http://schemas.microsoft.com/office/drawing/2014/main" id="{D8F51403-DA8F-C60A-932D-8B8817FDA75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73246" y="405382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93" name="Text Placeholder 105">
            <a:extLst>
              <a:ext uri="{FF2B5EF4-FFF2-40B4-BE49-F238E27FC236}">
                <a16:creationId xmlns:a16="http://schemas.microsoft.com/office/drawing/2014/main" id="{1D287AE8-D07F-849B-E6F1-1AC629E8FB3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373246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4" name="Text Placeholder 105">
            <a:extLst>
              <a:ext uri="{FF2B5EF4-FFF2-40B4-BE49-F238E27FC236}">
                <a16:creationId xmlns:a16="http://schemas.microsoft.com/office/drawing/2014/main" id="{D79AB424-C959-FD9F-0942-4B657234F22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73246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4" name="Text Placeholder 102">
            <a:extLst>
              <a:ext uri="{FF2B5EF4-FFF2-40B4-BE49-F238E27FC236}">
                <a16:creationId xmlns:a16="http://schemas.microsoft.com/office/drawing/2014/main" id="{6B092F76-43C5-F926-7195-2BCC43DAB57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430234" y="521099"/>
            <a:ext cx="1456966" cy="175614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1" i="0" spc="-20" baseline="0">
                <a:solidFill>
                  <a:srgbClr val="0078D4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228600" indent="0" algn="r">
              <a:spcBef>
                <a:spcPts val="0"/>
              </a:spcBef>
              <a:buNone/>
              <a:defRPr sz="1100" spc="-20" baseline="0">
                <a:solidFill>
                  <a:srgbClr val="B1B3B3"/>
                </a:solidFill>
              </a:defRPr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r>
              <a:rPr lang="en-US"/>
              <a:t>Buy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C45841F4-A8FE-5525-0640-EEE1AD7077BC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417128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C344CDF2-854C-126C-A912-59B55B8801D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1588664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9227CD-8870-FBE5-7A5E-7CE2A9BD51FE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1760200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1537324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y in the life six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CCAB00-F99A-7DCD-DC25-CBD3A1EEAF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614" t="61632" r="35751"/>
          <a:stretch/>
        </p:blipFill>
        <p:spPr>
          <a:xfrm>
            <a:off x="0" y="1238489"/>
            <a:ext cx="12191997" cy="5619511"/>
          </a:xfrm>
          <a:prstGeom prst="rect">
            <a:avLst/>
          </a:prstGeom>
        </p:spPr>
      </p:pic>
      <p:sp>
        <p:nvSpPr>
          <p:cNvPr id="2" name="Title 2">
            <a:extLst>
              <a:ext uri="{FF2B5EF4-FFF2-40B4-BE49-F238E27FC236}">
                <a16:creationId xmlns:a16="http://schemas.microsoft.com/office/drawing/2014/main" id="{4B2500C4-B436-4E3A-8A91-A02448A774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" y="387766"/>
            <a:ext cx="5672544" cy="526298"/>
          </a:xfrm>
        </p:spPr>
        <p:txBody>
          <a:bodyPr tIns="0"/>
          <a:lstStyle>
            <a:lvl1pPr>
              <a:lnSpc>
                <a:spcPct val="95000"/>
              </a:lnSpc>
              <a:defRPr sz="18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style; can be up to two lines long;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BB75DAB-4D8A-2933-BB52-0C94AA4816E3}"/>
              </a:ext>
            </a:extLst>
          </p:cNvPr>
          <p:cNvSpPr txBox="1"/>
          <p:nvPr/>
        </p:nvSpPr>
        <p:spPr>
          <a:xfrm>
            <a:off x="10430235" y="351933"/>
            <a:ext cx="93176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502040204020203" pitchFamily="34" charset="0"/>
                <a:cs typeface="Segoe UI Semibold" panose="020B0502040204020203" pitchFamily="34" charset="0"/>
              </a:rPr>
              <a:t>Scenario level: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D8427AA-F015-D373-46E2-2EB1053D80CE}"/>
              </a:ext>
            </a:extLst>
          </p:cNvPr>
          <p:cNvSpPr txBox="1"/>
          <p:nvPr/>
        </p:nvSpPr>
        <p:spPr>
          <a:xfrm>
            <a:off x="9187165" y="351933"/>
            <a:ext cx="931764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502040204020203" pitchFamily="34" charset="0"/>
                <a:cs typeface="Segoe UI Semibold" panose="020B0502040204020203" pitchFamily="34" charset="0"/>
              </a:rPr>
              <a:t>Available with: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4216CED8-8F45-B380-FB1B-B9408979340F}"/>
              </a:ext>
            </a:extLst>
          </p:cNvPr>
          <p:cNvCxnSpPr/>
          <p:nvPr/>
        </p:nvCxnSpPr>
        <p:spPr>
          <a:xfrm>
            <a:off x="10357672" y="358721"/>
            <a:ext cx="0" cy="331655"/>
          </a:xfrm>
          <a:prstGeom prst="line">
            <a:avLst/>
          </a:prstGeom>
          <a:ln>
            <a:solidFill>
              <a:srgbClr val="B1B3B3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B818C25C-E120-78B9-B45A-1E32ACD400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0453" y="6490609"/>
            <a:ext cx="9597418" cy="215444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700"/>
            </a:lvl1pPr>
          </a:lstStyle>
          <a:p>
            <a:r>
              <a:rPr lang="en-GB" baseline="30000"/>
              <a:t>1</a:t>
            </a:r>
            <a:r>
              <a:rPr lang="en-GB"/>
              <a:t>Access Copilot at Copilot.Microsoft.com or from the Windows taskbar or Edge browser and set toggle to “Web”</a:t>
            </a:r>
          </a:p>
          <a:p>
            <a:r>
              <a:rPr lang="en-GB" baseline="30000"/>
              <a:t>2</a:t>
            </a:r>
            <a:r>
              <a:rPr lang="en-GB"/>
              <a:t>Access Copilot at Copilot.Microsoft.com, from the Windows taskbar or Edge browser, or in the Copilot app in Teams, and set toggle to “Work”.</a:t>
            </a:r>
          </a:p>
        </p:txBody>
      </p:sp>
      <p:sp>
        <p:nvSpPr>
          <p:cNvPr id="103" name="Text Placeholder 102">
            <a:extLst>
              <a:ext uri="{FF2B5EF4-FFF2-40B4-BE49-F238E27FC236}">
                <a16:creationId xmlns:a16="http://schemas.microsoft.com/office/drawing/2014/main" id="{6B562108-00FE-5F42-7550-13BB7DE58EA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19107" y="521099"/>
            <a:ext cx="3599821" cy="169277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1" i="0" spc="-20" baseline="0">
                <a:solidFill>
                  <a:srgbClr val="C03BC4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228600" indent="0" algn="r">
              <a:spcBef>
                <a:spcPts val="0"/>
              </a:spcBef>
              <a:buNone/>
              <a:defRPr sz="1100" spc="-20" baseline="0">
                <a:solidFill>
                  <a:srgbClr val="B1B3B3"/>
                </a:solidFill>
              </a:defRPr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Copilot for Microsoft 365</a:t>
            </a:r>
          </a:p>
        </p:txBody>
      </p:sp>
      <p:sp>
        <p:nvSpPr>
          <p:cNvPr id="119" name="Freeform: Shape 2">
            <a:extLst>
              <a:ext uri="{FF2B5EF4-FFF2-40B4-BE49-F238E27FC236}">
                <a16:creationId xmlns:a16="http://schemas.microsoft.com/office/drawing/2014/main" id="{DFCC0CE5-9BBF-33A2-43D3-99555654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1" y="1761263"/>
            <a:ext cx="10010265" cy="2453282"/>
          </a:xfrm>
          <a:custGeom>
            <a:avLst/>
            <a:gdLst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  <a:gd name="connsiteX0" fmla="*/ 25400 w 9096375"/>
              <a:gd name="connsiteY0" fmla="*/ 0 h 2491048"/>
              <a:gd name="connsiteX1" fmla="*/ 8875992 w 9096375"/>
              <a:gd name="connsiteY1" fmla="*/ 0 h 2491048"/>
              <a:gd name="connsiteX2" fmla="*/ 9096375 w 9096375"/>
              <a:gd name="connsiteY2" fmla="*/ 220383 h 2491048"/>
              <a:gd name="connsiteX3" fmla="*/ 9096375 w 9096375"/>
              <a:gd name="connsiteY3" fmla="*/ 2270665 h 2491048"/>
              <a:gd name="connsiteX4" fmla="*/ 8875992 w 9096375"/>
              <a:gd name="connsiteY4" fmla="*/ 2491048 h 2491048"/>
              <a:gd name="connsiteX5" fmla="*/ 25400 w 9096375"/>
              <a:gd name="connsiteY5" fmla="*/ 2491048 h 2491048"/>
              <a:gd name="connsiteX6" fmla="*/ 0 w 9096375"/>
              <a:gd name="connsiteY6" fmla="*/ 1182948 h 2491048"/>
              <a:gd name="connsiteX7" fmla="*/ 25400 w 9096375"/>
              <a:gd name="connsiteY7" fmla="*/ 0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7" fmla="*/ 91440 w 9096375"/>
              <a:gd name="connsiteY7" fmla="*/ 1274388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70975" h="2491048">
                <a:moveTo>
                  <a:pt x="0" y="0"/>
                </a:moveTo>
                <a:lnTo>
                  <a:pt x="8850592" y="0"/>
                </a:lnTo>
                <a:cubicBezTo>
                  <a:pt x="8972306" y="0"/>
                  <a:pt x="9070975" y="98669"/>
                  <a:pt x="9070975" y="220383"/>
                </a:cubicBezTo>
                <a:lnTo>
                  <a:pt x="9070975" y="2270665"/>
                </a:lnTo>
                <a:cubicBezTo>
                  <a:pt x="9070975" y="2392379"/>
                  <a:pt x="8972306" y="2491048"/>
                  <a:pt x="8850592" y="2491048"/>
                </a:cubicBezTo>
                <a:lnTo>
                  <a:pt x="0" y="2491048"/>
                </a:lnTo>
              </a:path>
            </a:pathLst>
          </a:custGeom>
          <a:ln w="15875" cap="flat">
            <a:gradFill flip="none" rotWithShape="1">
              <a:gsLst>
                <a:gs pos="0">
                  <a:srgbClr val="0078D4"/>
                </a:gs>
                <a:gs pos="100000">
                  <a:schemeClr val="accent3"/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  <a:effectLst>
            <a:outerShdw blurRad="127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F3E1CBA9-BB11-EF2E-649E-27B49E82FE86}"/>
              </a:ext>
            </a:extLst>
          </p:cNvPr>
          <p:cNvGrpSpPr/>
          <p:nvPr/>
        </p:nvGrpSpPr>
        <p:grpSpPr>
          <a:xfrm>
            <a:off x="3476832" y="1696843"/>
            <a:ext cx="166152" cy="166152"/>
            <a:chOff x="5214995" y="-1168400"/>
            <a:chExt cx="431800" cy="431800"/>
          </a:xfrm>
        </p:grpSpPr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E54C8AC7-0DF2-A7B4-59BC-354BDE9A823D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49" name="Rectangle 89">
              <a:extLst>
                <a:ext uri="{FF2B5EF4-FFF2-40B4-BE49-F238E27FC236}">
                  <a16:creationId xmlns:a16="http://schemas.microsoft.com/office/drawing/2014/main" id="{F0376496-3125-ED18-7608-C142A0C35F33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3D3E10AB-B82F-F7E8-A33D-8AF61C784420}"/>
              </a:ext>
            </a:extLst>
          </p:cNvPr>
          <p:cNvGrpSpPr/>
          <p:nvPr/>
        </p:nvGrpSpPr>
        <p:grpSpPr>
          <a:xfrm>
            <a:off x="6669529" y="1696843"/>
            <a:ext cx="166152" cy="166152"/>
            <a:chOff x="5214995" y="-1168400"/>
            <a:chExt cx="431800" cy="431800"/>
          </a:xfrm>
        </p:grpSpPr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CC526CF7-4F8D-6DB9-E3E9-2381E7AFAF4A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52" name="Rectangle 89">
              <a:extLst>
                <a:ext uri="{FF2B5EF4-FFF2-40B4-BE49-F238E27FC236}">
                  <a16:creationId xmlns:a16="http://schemas.microsoft.com/office/drawing/2014/main" id="{63E3BD4D-8045-49DC-2041-46643AE5ED02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816F1C59-4D7D-3BDD-0560-654E11A9B15E}"/>
              </a:ext>
            </a:extLst>
          </p:cNvPr>
          <p:cNvGrpSpPr/>
          <p:nvPr/>
        </p:nvGrpSpPr>
        <p:grpSpPr>
          <a:xfrm flipH="1">
            <a:off x="3476832" y="4152094"/>
            <a:ext cx="166152" cy="166152"/>
            <a:chOff x="5214995" y="-1168400"/>
            <a:chExt cx="431800" cy="431800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A0C410FC-F149-F1FA-B620-BF7F0EDE7D6C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55" name="Rectangle 89">
              <a:extLst>
                <a:ext uri="{FF2B5EF4-FFF2-40B4-BE49-F238E27FC236}">
                  <a16:creationId xmlns:a16="http://schemas.microsoft.com/office/drawing/2014/main" id="{5B5C9B65-59ED-2529-1E53-C9ABE9CB79FD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28DAF83D-E0BD-BE8E-ECEC-5E5EDE3E6C74}"/>
              </a:ext>
            </a:extLst>
          </p:cNvPr>
          <p:cNvGrpSpPr/>
          <p:nvPr/>
        </p:nvGrpSpPr>
        <p:grpSpPr>
          <a:xfrm flipH="1">
            <a:off x="6669529" y="4152094"/>
            <a:ext cx="166152" cy="166152"/>
            <a:chOff x="5214995" y="-1168400"/>
            <a:chExt cx="431800" cy="431800"/>
          </a:xfrm>
        </p:grpSpPr>
        <p:sp>
          <p:nvSpPr>
            <p:cNvPr id="157" name="Oval 156">
              <a:extLst>
                <a:ext uri="{FF2B5EF4-FFF2-40B4-BE49-F238E27FC236}">
                  <a16:creationId xmlns:a16="http://schemas.microsoft.com/office/drawing/2014/main" id="{2CC39567-C008-3C38-03DA-28EE0BE74832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58" name="Rectangle 89">
              <a:extLst>
                <a:ext uri="{FF2B5EF4-FFF2-40B4-BE49-F238E27FC236}">
                  <a16:creationId xmlns:a16="http://schemas.microsoft.com/office/drawing/2014/main" id="{99B2574B-7594-72E2-E826-4D4DA471A11A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E60DF7C5-E7F6-A90D-706C-6592ECDDB338}"/>
              </a:ext>
            </a:extLst>
          </p:cNvPr>
          <p:cNvGrpSpPr/>
          <p:nvPr/>
        </p:nvGrpSpPr>
        <p:grpSpPr>
          <a:xfrm rot="5400000">
            <a:off x="9928103" y="2137261"/>
            <a:ext cx="166152" cy="166152"/>
            <a:chOff x="5214995" y="-1168400"/>
            <a:chExt cx="431800" cy="431800"/>
          </a:xfrm>
        </p:grpSpPr>
        <p:sp>
          <p:nvSpPr>
            <p:cNvPr id="178" name="Oval 177">
              <a:extLst>
                <a:ext uri="{FF2B5EF4-FFF2-40B4-BE49-F238E27FC236}">
                  <a16:creationId xmlns:a16="http://schemas.microsoft.com/office/drawing/2014/main" id="{11A9EA57-349E-6453-094C-DB252913E583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79" name="Rectangle 89">
              <a:extLst>
                <a:ext uri="{FF2B5EF4-FFF2-40B4-BE49-F238E27FC236}">
                  <a16:creationId xmlns:a16="http://schemas.microsoft.com/office/drawing/2014/main" id="{217C0C60-8F15-8390-C6A7-0DB9E99CA653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3B572509-4831-8A48-B663-AE17D9FD8ED5}"/>
              </a:ext>
            </a:extLst>
          </p:cNvPr>
          <p:cNvGrpSpPr/>
          <p:nvPr/>
        </p:nvGrpSpPr>
        <p:grpSpPr>
          <a:xfrm rot="5400000">
            <a:off x="9928103" y="3858268"/>
            <a:ext cx="166152" cy="166152"/>
            <a:chOff x="5214995" y="-1168400"/>
            <a:chExt cx="431800" cy="431800"/>
          </a:xfrm>
        </p:grpSpPr>
        <p:sp>
          <p:nvSpPr>
            <p:cNvPr id="181" name="Oval 180">
              <a:extLst>
                <a:ext uri="{FF2B5EF4-FFF2-40B4-BE49-F238E27FC236}">
                  <a16:creationId xmlns:a16="http://schemas.microsoft.com/office/drawing/2014/main" id="{068A591D-A59C-D3D7-2C67-293B3727D0A2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82" name="Rectangle 89">
              <a:extLst>
                <a:ext uri="{FF2B5EF4-FFF2-40B4-BE49-F238E27FC236}">
                  <a16:creationId xmlns:a16="http://schemas.microsoft.com/office/drawing/2014/main" id="{8B0AF6B1-C3AC-C476-AE16-287C61A1D75A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sp>
        <p:nvSpPr>
          <p:cNvPr id="95" name="Text Placeholder 94">
            <a:extLst>
              <a:ext uri="{FF2B5EF4-FFF2-40B4-BE49-F238E27FC236}">
                <a16:creationId xmlns:a16="http://schemas.microsoft.com/office/drawing/2014/main" id="{545F2FD2-44C5-DA9F-8E2B-13D6C03793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4200" y="159388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06" name="Text Placeholder 105">
            <a:extLst>
              <a:ext uri="{FF2B5EF4-FFF2-40B4-BE49-F238E27FC236}">
                <a16:creationId xmlns:a16="http://schemas.microsoft.com/office/drawing/2014/main" id="{433B73A7-DB5C-AF5A-B12A-70E655D0C5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4200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9" name="Text Placeholder 105">
            <a:extLst>
              <a:ext uri="{FF2B5EF4-FFF2-40B4-BE49-F238E27FC236}">
                <a16:creationId xmlns:a16="http://schemas.microsoft.com/office/drawing/2014/main" id="{C966B391-3BF4-A5FB-4F8A-8B4B546896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4200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83" name="Text Placeholder 94">
            <a:extLst>
              <a:ext uri="{FF2B5EF4-FFF2-40B4-BE49-F238E27FC236}">
                <a16:creationId xmlns:a16="http://schemas.microsoft.com/office/drawing/2014/main" id="{DF1E6E41-3DB3-84EB-984F-CCB9167D565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76898" y="159388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84" name="Text Placeholder 105">
            <a:extLst>
              <a:ext uri="{FF2B5EF4-FFF2-40B4-BE49-F238E27FC236}">
                <a16:creationId xmlns:a16="http://schemas.microsoft.com/office/drawing/2014/main" id="{6E6ACE10-8248-C360-0E35-7598E8EC828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776898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5" name="Text Placeholder 105">
            <a:extLst>
              <a:ext uri="{FF2B5EF4-FFF2-40B4-BE49-F238E27FC236}">
                <a16:creationId xmlns:a16="http://schemas.microsoft.com/office/drawing/2014/main" id="{55D154DF-71A5-D9D3-0756-AA7208899CF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719286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86" name="Text Placeholder 94">
            <a:extLst>
              <a:ext uri="{FF2B5EF4-FFF2-40B4-BE49-F238E27FC236}">
                <a16:creationId xmlns:a16="http://schemas.microsoft.com/office/drawing/2014/main" id="{3BF3353A-2534-A54C-BD30-4DA6ABBA06B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969595" y="159388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87" name="Text Placeholder 105">
            <a:extLst>
              <a:ext uri="{FF2B5EF4-FFF2-40B4-BE49-F238E27FC236}">
                <a16:creationId xmlns:a16="http://schemas.microsoft.com/office/drawing/2014/main" id="{F8FA69C0-B798-B0EF-B064-997FF774E8E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969595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8" name="Text Placeholder 105">
            <a:extLst>
              <a:ext uri="{FF2B5EF4-FFF2-40B4-BE49-F238E27FC236}">
                <a16:creationId xmlns:a16="http://schemas.microsoft.com/office/drawing/2014/main" id="{FFA3E6BA-ECB6-F78C-CF22-7B05706020E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6969595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89" name="Text Placeholder 94">
            <a:extLst>
              <a:ext uri="{FF2B5EF4-FFF2-40B4-BE49-F238E27FC236}">
                <a16:creationId xmlns:a16="http://schemas.microsoft.com/office/drawing/2014/main" id="{E07EBCA7-C1BD-E0AD-6403-14224CB1B5C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4200" y="405382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90" name="Text Placeholder 105">
            <a:extLst>
              <a:ext uri="{FF2B5EF4-FFF2-40B4-BE49-F238E27FC236}">
                <a16:creationId xmlns:a16="http://schemas.microsoft.com/office/drawing/2014/main" id="{880DDDC9-1973-AB6B-84B0-8402F7E57DD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84200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1" name="Text Placeholder 105">
            <a:extLst>
              <a:ext uri="{FF2B5EF4-FFF2-40B4-BE49-F238E27FC236}">
                <a16:creationId xmlns:a16="http://schemas.microsoft.com/office/drawing/2014/main" id="{779BA1D8-105C-B66F-63AF-84DC7F622456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584200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92" name="Text Placeholder 94">
            <a:extLst>
              <a:ext uri="{FF2B5EF4-FFF2-40B4-BE49-F238E27FC236}">
                <a16:creationId xmlns:a16="http://schemas.microsoft.com/office/drawing/2014/main" id="{D8F51403-DA8F-C60A-932D-8B8817FDA75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776898" y="405382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93" name="Text Placeholder 105">
            <a:extLst>
              <a:ext uri="{FF2B5EF4-FFF2-40B4-BE49-F238E27FC236}">
                <a16:creationId xmlns:a16="http://schemas.microsoft.com/office/drawing/2014/main" id="{1D287AE8-D07F-849B-E6F1-1AC629E8FB32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3776898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4" name="Text Placeholder 105">
            <a:extLst>
              <a:ext uri="{FF2B5EF4-FFF2-40B4-BE49-F238E27FC236}">
                <a16:creationId xmlns:a16="http://schemas.microsoft.com/office/drawing/2014/main" id="{D79AB424-C959-FD9F-0942-4B657234F22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719286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195" name="Text Placeholder 94">
            <a:extLst>
              <a:ext uri="{FF2B5EF4-FFF2-40B4-BE49-F238E27FC236}">
                <a16:creationId xmlns:a16="http://schemas.microsoft.com/office/drawing/2014/main" id="{4411A19D-5600-3582-7891-BEECA6B3C92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9595" y="4053821"/>
            <a:ext cx="976461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00:00am</a:t>
            </a:r>
          </a:p>
        </p:txBody>
      </p:sp>
      <p:sp>
        <p:nvSpPr>
          <p:cNvPr id="196" name="Text Placeholder 105">
            <a:extLst>
              <a:ext uri="{FF2B5EF4-FFF2-40B4-BE49-F238E27FC236}">
                <a16:creationId xmlns:a16="http://schemas.microsoft.com/office/drawing/2014/main" id="{E6756EC6-5C62-CCBD-6970-540F4E463C66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6969595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7" name="Text Placeholder 105">
            <a:extLst>
              <a:ext uri="{FF2B5EF4-FFF2-40B4-BE49-F238E27FC236}">
                <a16:creationId xmlns:a16="http://schemas.microsoft.com/office/drawing/2014/main" id="{56520A8E-9E5D-0840-1CB1-35762F47BF5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969595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3" name="Text Placeholder 102">
            <a:extLst>
              <a:ext uri="{FF2B5EF4-FFF2-40B4-BE49-F238E27FC236}">
                <a16:creationId xmlns:a16="http://schemas.microsoft.com/office/drawing/2014/main" id="{78D71A05-3479-3DEB-1227-2FC98983A80C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430234" y="521099"/>
            <a:ext cx="1456966" cy="175614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1" i="0" spc="-20" baseline="0">
                <a:solidFill>
                  <a:srgbClr val="0078D4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228600" indent="0" algn="r">
              <a:spcBef>
                <a:spcPts val="0"/>
              </a:spcBef>
              <a:buNone/>
              <a:defRPr sz="1100" spc="-20" baseline="0">
                <a:solidFill>
                  <a:srgbClr val="B1B3B3"/>
                </a:solidFill>
              </a:defRPr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r>
              <a:rPr lang="en-US"/>
              <a:t>Buy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07FB0D44-B2FC-AD50-89A4-2016469B01D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417128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A5639CF-B5E7-20B0-D289-A990965914E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1588664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8C6AE7B5-FABD-E95D-A0C4-FEA8F2FE801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1760200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15963546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enario 5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ECB0C164-C14C-4CC8-D2E3-51F6FB31E2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4200" y="387766"/>
            <a:ext cx="5672544" cy="526298"/>
          </a:xfrm>
        </p:spPr>
        <p:txBody>
          <a:bodyPr tIns="0"/>
          <a:lstStyle>
            <a:lvl1pPr>
              <a:lnSpc>
                <a:spcPct val="95000"/>
              </a:lnSpc>
              <a:defRPr sz="1800" spc="0">
                <a:latin typeface="+mj-lt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style; can be up to two lines long; lorem ipsum dolor sit </a:t>
            </a:r>
            <a:r>
              <a:rPr lang="en-US" err="1"/>
              <a:t>amet</a:t>
            </a:r>
            <a:r>
              <a:rPr lang="en-US"/>
              <a:t>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8" name="Freeform: Shape 2">
            <a:extLst>
              <a:ext uri="{FF2B5EF4-FFF2-40B4-BE49-F238E27FC236}">
                <a16:creationId xmlns:a16="http://schemas.microsoft.com/office/drawing/2014/main" id="{2C93F3A2-CC94-C51D-985F-D626D59B9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-1576" y="1761263"/>
            <a:ext cx="11100760" cy="2453282"/>
          </a:xfrm>
          <a:custGeom>
            <a:avLst/>
            <a:gdLst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  <a:gd name="connsiteX0" fmla="*/ 25400 w 9096375"/>
              <a:gd name="connsiteY0" fmla="*/ 0 h 2491048"/>
              <a:gd name="connsiteX1" fmla="*/ 8875992 w 9096375"/>
              <a:gd name="connsiteY1" fmla="*/ 0 h 2491048"/>
              <a:gd name="connsiteX2" fmla="*/ 9096375 w 9096375"/>
              <a:gd name="connsiteY2" fmla="*/ 220383 h 2491048"/>
              <a:gd name="connsiteX3" fmla="*/ 9096375 w 9096375"/>
              <a:gd name="connsiteY3" fmla="*/ 2270665 h 2491048"/>
              <a:gd name="connsiteX4" fmla="*/ 8875992 w 9096375"/>
              <a:gd name="connsiteY4" fmla="*/ 2491048 h 2491048"/>
              <a:gd name="connsiteX5" fmla="*/ 25400 w 9096375"/>
              <a:gd name="connsiteY5" fmla="*/ 2491048 h 2491048"/>
              <a:gd name="connsiteX6" fmla="*/ 0 w 9096375"/>
              <a:gd name="connsiteY6" fmla="*/ 1182948 h 2491048"/>
              <a:gd name="connsiteX7" fmla="*/ 25400 w 9096375"/>
              <a:gd name="connsiteY7" fmla="*/ 0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7" fmla="*/ 91440 w 9096375"/>
              <a:gd name="connsiteY7" fmla="*/ 1274388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  <a:gd name="connsiteX0" fmla="*/ 0 w 9706877"/>
              <a:gd name="connsiteY0" fmla="*/ 0 h 2491048"/>
              <a:gd name="connsiteX1" fmla="*/ 9486494 w 9706877"/>
              <a:gd name="connsiteY1" fmla="*/ 0 h 2491048"/>
              <a:gd name="connsiteX2" fmla="*/ 9706877 w 9706877"/>
              <a:gd name="connsiteY2" fmla="*/ 220383 h 2491048"/>
              <a:gd name="connsiteX3" fmla="*/ 9706877 w 9706877"/>
              <a:gd name="connsiteY3" fmla="*/ 2270665 h 2491048"/>
              <a:gd name="connsiteX4" fmla="*/ 9486494 w 9706877"/>
              <a:gd name="connsiteY4" fmla="*/ 2491048 h 2491048"/>
              <a:gd name="connsiteX5" fmla="*/ 635902 w 9706877"/>
              <a:gd name="connsiteY5" fmla="*/ 2491048 h 2491048"/>
              <a:gd name="connsiteX0" fmla="*/ 19270 w 9726147"/>
              <a:gd name="connsiteY0" fmla="*/ 0 h 2491048"/>
              <a:gd name="connsiteX1" fmla="*/ 9505764 w 9726147"/>
              <a:gd name="connsiteY1" fmla="*/ 0 h 2491048"/>
              <a:gd name="connsiteX2" fmla="*/ 9726147 w 9726147"/>
              <a:gd name="connsiteY2" fmla="*/ 220383 h 2491048"/>
              <a:gd name="connsiteX3" fmla="*/ 9726147 w 9726147"/>
              <a:gd name="connsiteY3" fmla="*/ 2270665 h 2491048"/>
              <a:gd name="connsiteX4" fmla="*/ 9505764 w 9726147"/>
              <a:gd name="connsiteY4" fmla="*/ 2491048 h 2491048"/>
              <a:gd name="connsiteX5" fmla="*/ 0 w 9726147"/>
              <a:gd name="connsiteY5" fmla="*/ 2491048 h 2491048"/>
              <a:gd name="connsiteX0" fmla="*/ 289046 w 9726147"/>
              <a:gd name="connsiteY0" fmla="*/ 0 h 2491048"/>
              <a:gd name="connsiteX1" fmla="*/ 9505764 w 9726147"/>
              <a:gd name="connsiteY1" fmla="*/ 0 h 2491048"/>
              <a:gd name="connsiteX2" fmla="*/ 9726147 w 9726147"/>
              <a:gd name="connsiteY2" fmla="*/ 220383 h 2491048"/>
              <a:gd name="connsiteX3" fmla="*/ 9726147 w 9726147"/>
              <a:gd name="connsiteY3" fmla="*/ 2270665 h 2491048"/>
              <a:gd name="connsiteX4" fmla="*/ 9505764 w 9726147"/>
              <a:gd name="connsiteY4" fmla="*/ 2491048 h 2491048"/>
              <a:gd name="connsiteX5" fmla="*/ 0 w 9726147"/>
              <a:gd name="connsiteY5" fmla="*/ 2491048 h 2491048"/>
              <a:gd name="connsiteX0" fmla="*/ 0 w 9745418"/>
              <a:gd name="connsiteY0" fmla="*/ 0 h 2491048"/>
              <a:gd name="connsiteX1" fmla="*/ 9525035 w 9745418"/>
              <a:gd name="connsiteY1" fmla="*/ 0 h 2491048"/>
              <a:gd name="connsiteX2" fmla="*/ 9745418 w 9745418"/>
              <a:gd name="connsiteY2" fmla="*/ 220383 h 2491048"/>
              <a:gd name="connsiteX3" fmla="*/ 9745418 w 9745418"/>
              <a:gd name="connsiteY3" fmla="*/ 2270665 h 2491048"/>
              <a:gd name="connsiteX4" fmla="*/ 9525035 w 9745418"/>
              <a:gd name="connsiteY4" fmla="*/ 2491048 h 2491048"/>
              <a:gd name="connsiteX5" fmla="*/ 19271 w 9745418"/>
              <a:gd name="connsiteY5" fmla="*/ 2491048 h 2491048"/>
              <a:gd name="connsiteX0" fmla="*/ 28903 w 9726147"/>
              <a:gd name="connsiteY0" fmla="*/ 0 h 2491048"/>
              <a:gd name="connsiteX1" fmla="*/ 9505764 w 9726147"/>
              <a:gd name="connsiteY1" fmla="*/ 0 h 2491048"/>
              <a:gd name="connsiteX2" fmla="*/ 9726147 w 9726147"/>
              <a:gd name="connsiteY2" fmla="*/ 220383 h 2491048"/>
              <a:gd name="connsiteX3" fmla="*/ 9726147 w 9726147"/>
              <a:gd name="connsiteY3" fmla="*/ 2270665 h 2491048"/>
              <a:gd name="connsiteX4" fmla="*/ 9505764 w 9726147"/>
              <a:gd name="connsiteY4" fmla="*/ 2491048 h 2491048"/>
              <a:gd name="connsiteX5" fmla="*/ 0 w 9726147"/>
              <a:gd name="connsiteY5" fmla="*/ 2491048 h 2491048"/>
              <a:gd name="connsiteX0" fmla="*/ 0 w 9697244"/>
              <a:gd name="connsiteY0" fmla="*/ 0 h 2491048"/>
              <a:gd name="connsiteX1" fmla="*/ 9476861 w 9697244"/>
              <a:gd name="connsiteY1" fmla="*/ 0 h 2491048"/>
              <a:gd name="connsiteX2" fmla="*/ 9697244 w 9697244"/>
              <a:gd name="connsiteY2" fmla="*/ 220383 h 2491048"/>
              <a:gd name="connsiteX3" fmla="*/ 9697244 w 9697244"/>
              <a:gd name="connsiteY3" fmla="*/ 2270665 h 2491048"/>
              <a:gd name="connsiteX4" fmla="*/ 9476861 w 9697244"/>
              <a:gd name="connsiteY4" fmla="*/ 2491048 h 2491048"/>
              <a:gd name="connsiteX5" fmla="*/ 154159 w 9697244"/>
              <a:gd name="connsiteY5" fmla="*/ 2491048 h 2491048"/>
              <a:gd name="connsiteX0" fmla="*/ 0 w 9697244"/>
              <a:gd name="connsiteY0" fmla="*/ 0 h 2491048"/>
              <a:gd name="connsiteX1" fmla="*/ 9476861 w 9697244"/>
              <a:gd name="connsiteY1" fmla="*/ 0 h 2491048"/>
              <a:gd name="connsiteX2" fmla="*/ 9697244 w 9697244"/>
              <a:gd name="connsiteY2" fmla="*/ 220383 h 2491048"/>
              <a:gd name="connsiteX3" fmla="*/ 9697244 w 9697244"/>
              <a:gd name="connsiteY3" fmla="*/ 2270665 h 2491048"/>
              <a:gd name="connsiteX4" fmla="*/ 9476861 w 9697244"/>
              <a:gd name="connsiteY4" fmla="*/ 2491048 h 2491048"/>
              <a:gd name="connsiteX5" fmla="*/ 1 w 9697244"/>
              <a:gd name="connsiteY5" fmla="*/ 2491048 h 2491048"/>
              <a:gd name="connsiteX0" fmla="*/ 240871 w 9938115"/>
              <a:gd name="connsiteY0" fmla="*/ 0 h 2491048"/>
              <a:gd name="connsiteX1" fmla="*/ 9717732 w 9938115"/>
              <a:gd name="connsiteY1" fmla="*/ 0 h 2491048"/>
              <a:gd name="connsiteX2" fmla="*/ 9938115 w 9938115"/>
              <a:gd name="connsiteY2" fmla="*/ 220383 h 2491048"/>
              <a:gd name="connsiteX3" fmla="*/ 9938115 w 9938115"/>
              <a:gd name="connsiteY3" fmla="*/ 2270665 h 2491048"/>
              <a:gd name="connsiteX4" fmla="*/ 9717732 w 9938115"/>
              <a:gd name="connsiteY4" fmla="*/ 2491048 h 2491048"/>
              <a:gd name="connsiteX5" fmla="*/ 0 w 9938115"/>
              <a:gd name="connsiteY5" fmla="*/ 2491048 h 2491048"/>
              <a:gd name="connsiteX0" fmla="*/ 9634 w 9938115"/>
              <a:gd name="connsiteY0" fmla="*/ 0 h 2491048"/>
              <a:gd name="connsiteX1" fmla="*/ 9717732 w 9938115"/>
              <a:gd name="connsiteY1" fmla="*/ 0 h 2491048"/>
              <a:gd name="connsiteX2" fmla="*/ 9938115 w 9938115"/>
              <a:gd name="connsiteY2" fmla="*/ 220383 h 2491048"/>
              <a:gd name="connsiteX3" fmla="*/ 9938115 w 9938115"/>
              <a:gd name="connsiteY3" fmla="*/ 2270665 h 2491048"/>
              <a:gd name="connsiteX4" fmla="*/ 9717732 w 9938115"/>
              <a:gd name="connsiteY4" fmla="*/ 2491048 h 2491048"/>
              <a:gd name="connsiteX5" fmla="*/ 0 w 9938115"/>
              <a:gd name="connsiteY5" fmla="*/ 2491048 h 2491048"/>
              <a:gd name="connsiteX0" fmla="*/ 0 w 10058822"/>
              <a:gd name="connsiteY0" fmla="*/ 0 h 2491048"/>
              <a:gd name="connsiteX1" fmla="*/ 9838439 w 10058822"/>
              <a:gd name="connsiteY1" fmla="*/ 0 h 2491048"/>
              <a:gd name="connsiteX2" fmla="*/ 10058822 w 10058822"/>
              <a:gd name="connsiteY2" fmla="*/ 220383 h 2491048"/>
              <a:gd name="connsiteX3" fmla="*/ 10058822 w 10058822"/>
              <a:gd name="connsiteY3" fmla="*/ 2270665 h 2491048"/>
              <a:gd name="connsiteX4" fmla="*/ 9838439 w 10058822"/>
              <a:gd name="connsiteY4" fmla="*/ 2491048 h 2491048"/>
              <a:gd name="connsiteX5" fmla="*/ 120707 w 10058822"/>
              <a:gd name="connsiteY5" fmla="*/ 2491048 h 2491048"/>
              <a:gd name="connsiteX0" fmla="*/ 324 w 10059146"/>
              <a:gd name="connsiteY0" fmla="*/ 0 h 2491048"/>
              <a:gd name="connsiteX1" fmla="*/ 9838763 w 10059146"/>
              <a:gd name="connsiteY1" fmla="*/ 0 h 2491048"/>
              <a:gd name="connsiteX2" fmla="*/ 10059146 w 10059146"/>
              <a:gd name="connsiteY2" fmla="*/ 220383 h 2491048"/>
              <a:gd name="connsiteX3" fmla="*/ 10059146 w 10059146"/>
              <a:gd name="connsiteY3" fmla="*/ 2270665 h 2491048"/>
              <a:gd name="connsiteX4" fmla="*/ 9838763 w 10059146"/>
              <a:gd name="connsiteY4" fmla="*/ 2491048 h 2491048"/>
              <a:gd name="connsiteX5" fmla="*/ 0 w 10059146"/>
              <a:gd name="connsiteY5" fmla="*/ 2491048 h 2491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59146" h="2491048">
                <a:moveTo>
                  <a:pt x="324" y="0"/>
                </a:moveTo>
                <a:lnTo>
                  <a:pt x="9838763" y="0"/>
                </a:lnTo>
                <a:cubicBezTo>
                  <a:pt x="9960477" y="0"/>
                  <a:pt x="10059146" y="98669"/>
                  <a:pt x="10059146" y="220383"/>
                </a:cubicBezTo>
                <a:lnTo>
                  <a:pt x="10059146" y="2270665"/>
                </a:lnTo>
                <a:cubicBezTo>
                  <a:pt x="10059146" y="2392379"/>
                  <a:pt x="9960477" y="2491048"/>
                  <a:pt x="9838763" y="2491048"/>
                </a:cubicBezTo>
                <a:lnTo>
                  <a:pt x="0" y="2491048"/>
                </a:lnTo>
              </a:path>
            </a:pathLst>
          </a:custGeom>
          <a:ln w="15875" cap="flat">
            <a:gradFill flip="none" rotWithShape="1">
              <a:gsLst>
                <a:gs pos="0">
                  <a:srgbClr val="0078D4"/>
                </a:gs>
                <a:gs pos="100000">
                  <a:schemeClr val="accent3"/>
                </a:gs>
              </a:gsLst>
              <a:lin ang="0" scaled="1"/>
              <a:tileRect/>
            </a:gradFill>
            <a:headEnd type="none" w="lg" len="med"/>
            <a:tailEnd type="none" w="lg" len="med"/>
          </a:ln>
          <a:effectLst>
            <a:outerShdw blurRad="127000" algn="ctr" rotWithShape="0">
              <a:prstClr val="black">
                <a:alpha val="1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122C4B1-294D-9ECA-ECF3-F5BE6E86F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636944" y="1684408"/>
            <a:ext cx="166152" cy="166152"/>
            <a:chOff x="5214995" y="-1168400"/>
            <a:chExt cx="431800" cy="43180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E8FC232-0BCD-F6AC-BD06-77AB84DB368F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11" name="Rectangle 89">
              <a:extLst>
                <a:ext uri="{FF2B5EF4-FFF2-40B4-BE49-F238E27FC236}">
                  <a16:creationId xmlns:a16="http://schemas.microsoft.com/office/drawing/2014/main" id="{33539872-4944-2C32-31A0-4BE80F72FD09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193B5D2-FEAC-870D-D152-2194D79B7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100584" y="1684408"/>
            <a:ext cx="166152" cy="166152"/>
            <a:chOff x="5214995" y="-1168400"/>
            <a:chExt cx="431800" cy="43180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ADF8C17-F3DF-4F4C-EA21-813C0992D42E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14" name="Rectangle 89">
              <a:extLst>
                <a:ext uri="{FF2B5EF4-FFF2-40B4-BE49-F238E27FC236}">
                  <a16:creationId xmlns:a16="http://schemas.microsoft.com/office/drawing/2014/main" id="{7B1BA1C5-F4EC-157C-ACA3-78DE98775A7F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257092D-50C7-07C3-1191-5D9B90C04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3636944" y="4142745"/>
            <a:ext cx="166152" cy="166152"/>
            <a:chOff x="5214995" y="-1168400"/>
            <a:chExt cx="431800" cy="4318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C74DFE2-C269-FDE0-ADEF-5E5030CDFE83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20" name="Rectangle 89">
              <a:extLst>
                <a:ext uri="{FF2B5EF4-FFF2-40B4-BE49-F238E27FC236}">
                  <a16:creationId xmlns:a16="http://schemas.microsoft.com/office/drawing/2014/main" id="{7BE46802-2BF6-61CF-EEED-9CE7781243DD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E530A9A-F13C-4FF4-5F0B-FE3477862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7100584" y="4142745"/>
            <a:ext cx="166152" cy="166152"/>
            <a:chOff x="5214995" y="-1168400"/>
            <a:chExt cx="431800" cy="431800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78D4321-5CF3-990A-4987-819B653FD42B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23" name="Rectangle 89">
              <a:extLst>
                <a:ext uri="{FF2B5EF4-FFF2-40B4-BE49-F238E27FC236}">
                  <a16:creationId xmlns:a16="http://schemas.microsoft.com/office/drawing/2014/main" id="{EC851F8C-7F57-68E0-C695-AD54EA0CBED4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F7D0A97E-A18E-9E61-005B-DEEE7A963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11016108" y="2124548"/>
            <a:ext cx="166152" cy="166152"/>
            <a:chOff x="5214995" y="-1168400"/>
            <a:chExt cx="431800" cy="43180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E98DBB3-DDF6-62D5-A5DC-FB13FBA13442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26" name="Rectangle 89">
              <a:extLst>
                <a:ext uri="{FF2B5EF4-FFF2-40B4-BE49-F238E27FC236}">
                  <a16:creationId xmlns:a16="http://schemas.microsoft.com/office/drawing/2014/main" id="{9616E15A-5678-C8DF-3EEB-91E396A7F046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E7F2591-9899-703F-3461-065D67C3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11016108" y="3672835"/>
            <a:ext cx="166152" cy="166152"/>
            <a:chOff x="5214995" y="-1168400"/>
            <a:chExt cx="431800" cy="431800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757DA74-0B2F-5BB8-48B9-07E5E9F2CC58}"/>
                </a:ext>
              </a:extLst>
            </p:cNvPr>
            <p:cNvSpPr/>
            <p:nvPr/>
          </p:nvSpPr>
          <p:spPr bwMode="auto">
            <a:xfrm>
              <a:off x="5214995" y="-1168400"/>
              <a:ext cx="431800" cy="431800"/>
            </a:xfrm>
            <a:prstGeom prst="ellipse">
              <a:avLst/>
            </a:prstGeom>
            <a:solidFill>
              <a:srgbClr val="F2F2F2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  <p:sp>
          <p:nvSpPr>
            <p:cNvPr id="29" name="Rectangle 89">
              <a:extLst>
                <a:ext uri="{FF2B5EF4-FFF2-40B4-BE49-F238E27FC236}">
                  <a16:creationId xmlns:a16="http://schemas.microsoft.com/office/drawing/2014/main" id="{BDAB5330-001F-62CA-28E2-EB1AA54D14AC}"/>
                </a:ext>
              </a:extLst>
            </p:cNvPr>
            <p:cNvSpPr/>
            <p:nvPr/>
          </p:nvSpPr>
          <p:spPr bwMode="auto">
            <a:xfrm rot="2700000">
              <a:off x="5303185" y="-1042110"/>
              <a:ext cx="179220" cy="179220"/>
            </a:xfrm>
            <a:custGeom>
              <a:avLst/>
              <a:gdLst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  <a:gd name="connsiteX3" fmla="*/ 0 w 317500"/>
                <a:gd name="connsiteY3" fmla="*/ 317500 h 317500"/>
                <a:gd name="connsiteX4" fmla="*/ 0 w 317500"/>
                <a:gd name="connsiteY4" fmla="*/ 0 h 317500"/>
                <a:gd name="connsiteX0" fmla="*/ 0 w 317500"/>
                <a:gd name="connsiteY0" fmla="*/ 317500 h 408940"/>
                <a:gd name="connsiteX1" fmla="*/ 0 w 317500"/>
                <a:gd name="connsiteY1" fmla="*/ 0 h 408940"/>
                <a:gd name="connsiteX2" fmla="*/ 317500 w 317500"/>
                <a:gd name="connsiteY2" fmla="*/ 0 h 408940"/>
                <a:gd name="connsiteX3" fmla="*/ 317500 w 317500"/>
                <a:gd name="connsiteY3" fmla="*/ 317500 h 408940"/>
                <a:gd name="connsiteX4" fmla="*/ 91440 w 317500"/>
                <a:gd name="connsiteY4" fmla="*/ 408940 h 408940"/>
                <a:gd name="connsiteX0" fmla="*/ 0 w 317500"/>
                <a:gd name="connsiteY0" fmla="*/ 317500 h 317500"/>
                <a:gd name="connsiteX1" fmla="*/ 0 w 317500"/>
                <a:gd name="connsiteY1" fmla="*/ 0 h 317500"/>
                <a:gd name="connsiteX2" fmla="*/ 317500 w 317500"/>
                <a:gd name="connsiteY2" fmla="*/ 0 h 317500"/>
                <a:gd name="connsiteX3" fmla="*/ 317500 w 317500"/>
                <a:gd name="connsiteY3" fmla="*/ 317500 h 317500"/>
                <a:gd name="connsiteX0" fmla="*/ 0 w 317500"/>
                <a:gd name="connsiteY0" fmla="*/ 0 h 317500"/>
                <a:gd name="connsiteX1" fmla="*/ 317500 w 317500"/>
                <a:gd name="connsiteY1" fmla="*/ 0 h 317500"/>
                <a:gd name="connsiteX2" fmla="*/ 317500 w 317500"/>
                <a:gd name="connsiteY2" fmla="*/ 31750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500" h="317500">
                  <a:moveTo>
                    <a:pt x="0" y="0"/>
                  </a:moveTo>
                  <a:lnTo>
                    <a:pt x="317500" y="0"/>
                  </a:lnTo>
                  <a:lnTo>
                    <a:pt x="317500" y="317500"/>
                  </a:lnTo>
                </a:path>
              </a:pathLst>
            </a:custGeom>
            <a:ln w="15875" cap="rnd">
              <a:gradFill flip="none" rotWithShape="1">
                <a:gsLst>
                  <a:gs pos="0">
                    <a:srgbClr val="0078D4"/>
                  </a:gs>
                  <a:gs pos="100000">
                    <a:schemeClr val="accent3"/>
                  </a:gs>
                </a:gsLst>
                <a:lin ang="0" scaled="1"/>
                <a:tileRect/>
              </a:gradFill>
              <a:headEnd type="none" w="lg" len="med"/>
              <a:tailEnd type="none" w="lg" len="med"/>
            </a:ln>
            <a:effectLst>
              <a:outerShdw blurRad="127000" algn="ctr" rotWithShape="0">
                <a:prstClr val="black">
                  <a:alpha val="15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4B0B72D2-E0DC-A9CD-2D30-E1B265016C7F}"/>
              </a:ext>
            </a:extLst>
          </p:cNvPr>
          <p:cNvSpPr txBox="1"/>
          <p:nvPr/>
        </p:nvSpPr>
        <p:spPr>
          <a:xfrm>
            <a:off x="10369868" y="351933"/>
            <a:ext cx="99224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502040204020203" pitchFamily="34" charset="0"/>
                <a:cs typeface="Segoe UI Semibold" panose="020B0502040204020203" pitchFamily="34" charset="0"/>
              </a:rPr>
              <a:t>Scenario level: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FFF6470-FA29-7B9D-48B5-127EA083F37D}"/>
              </a:ext>
            </a:extLst>
          </p:cNvPr>
          <p:cNvSpPr txBox="1"/>
          <p:nvPr/>
        </p:nvSpPr>
        <p:spPr>
          <a:xfrm>
            <a:off x="9126798" y="351933"/>
            <a:ext cx="99224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502040204020203" pitchFamily="34" charset="0"/>
                <a:cs typeface="Segoe UI Semibold" panose="020B0502040204020203" pitchFamily="34" charset="0"/>
              </a:rPr>
              <a:t>Available with: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AFBD77C-D8CC-357B-59A5-586B2CE978BE}"/>
              </a:ext>
            </a:extLst>
          </p:cNvPr>
          <p:cNvCxnSpPr/>
          <p:nvPr/>
        </p:nvCxnSpPr>
        <p:spPr>
          <a:xfrm>
            <a:off x="10357789" y="358721"/>
            <a:ext cx="0" cy="331655"/>
          </a:xfrm>
          <a:prstGeom prst="line">
            <a:avLst/>
          </a:prstGeom>
          <a:ln>
            <a:solidFill>
              <a:srgbClr val="B1B3B3"/>
            </a:solidFill>
            <a:headEnd type="non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92">
            <a:extLst>
              <a:ext uri="{FF2B5EF4-FFF2-40B4-BE49-F238E27FC236}">
                <a16:creationId xmlns:a16="http://schemas.microsoft.com/office/drawing/2014/main" id="{1190E58A-D78E-ED99-7687-679E058889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0453" y="6490609"/>
            <a:ext cx="9597418" cy="215444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z="700"/>
            </a:lvl1pPr>
          </a:lstStyle>
          <a:p>
            <a:r>
              <a:rPr lang="en-GB" baseline="30000"/>
              <a:t>1</a:t>
            </a:r>
            <a:r>
              <a:rPr lang="en-GB"/>
              <a:t>Access Copilot at Copilot.Microsoft.com or from the Windows taskbar or Edge browser and set toggle to “Web”</a:t>
            </a:r>
          </a:p>
          <a:p>
            <a:r>
              <a:rPr lang="en-GB" baseline="30000"/>
              <a:t>2</a:t>
            </a:r>
            <a:r>
              <a:rPr lang="en-GB"/>
              <a:t>Access Copilot at Copilot.Microsoft.com, from the Windows taskbar or Edge browser, or in the Copilot app in Teams, and set toggle to “Work”.</a:t>
            </a:r>
          </a:p>
        </p:txBody>
      </p:sp>
      <p:sp>
        <p:nvSpPr>
          <p:cNvPr id="34" name="Text Placeholder 94">
            <a:extLst>
              <a:ext uri="{FF2B5EF4-FFF2-40B4-BE49-F238E27FC236}">
                <a16:creationId xmlns:a16="http://schemas.microsoft.com/office/drawing/2014/main" id="{359CF1E0-32A7-2383-6643-DD7E6454C4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4200" y="1593881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94">
            <a:extLst>
              <a:ext uri="{FF2B5EF4-FFF2-40B4-BE49-F238E27FC236}">
                <a16:creationId xmlns:a16="http://schemas.microsoft.com/office/drawing/2014/main" id="{D62D493E-2B39-765A-5DD2-C3C965D9440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4200" y="4052218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94">
            <a:extLst>
              <a:ext uri="{FF2B5EF4-FFF2-40B4-BE49-F238E27FC236}">
                <a16:creationId xmlns:a16="http://schemas.microsoft.com/office/drawing/2014/main" id="{0AC89991-0B29-2464-74CC-CC9A19999A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047840" y="1593881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94">
            <a:extLst>
              <a:ext uri="{FF2B5EF4-FFF2-40B4-BE49-F238E27FC236}">
                <a16:creationId xmlns:a16="http://schemas.microsoft.com/office/drawing/2014/main" id="{224FFEBE-4607-107A-F088-F2F11C07EF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47840" y="4052218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94">
            <a:extLst>
              <a:ext uri="{FF2B5EF4-FFF2-40B4-BE49-F238E27FC236}">
                <a16:creationId xmlns:a16="http://schemas.microsoft.com/office/drawing/2014/main" id="{E91ACB16-7984-8D5F-773F-A575BB9AA4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511481" y="1593881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94">
            <a:extLst>
              <a:ext uri="{FF2B5EF4-FFF2-40B4-BE49-F238E27FC236}">
                <a16:creationId xmlns:a16="http://schemas.microsoft.com/office/drawing/2014/main" id="{C9DB0373-90AE-A302-EA4E-0CD31A96CC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511481" y="4052218"/>
            <a:ext cx="2808000" cy="3456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5000">
                <a:srgbClr val="0078D4"/>
              </a:gs>
              <a:gs pos="0">
                <a:srgbClr val="C03BC4"/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63500" dist="63500" dir="2700000" algn="tl" rotWithShape="0">
              <a:srgbClr val="454142">
                <a:alpha val="20000"/>
              </a:srgbClr>
            </a:outerShdw>
          </a:effectLst>
        </p:spPr>
        <p:txBody>
          <a:bodyPr anchor="ctr" anchorCtr="0">
            <a:noAutofit/>
          </a:bodyPr>
          <a:lstStyle>
            <a:lvl1pPr marL="0" indent="0" algn="ctr">
              <a:buNone/>
              <a:defRPr sz="1200" b="1" i="0">
                <a:solidFill>
                  <a:srgbClr val="FFFFFF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102">
            <a:extLst>
              <a:ext uri="{FF2B5EF4-FFF2-40B4-BE49-F238E27FC236}">
                <a16:creationId xmlns:a16="http://schemas.microsoft.com/office/drawing/2014/main" id="{436C589B-DB0A-5D30-AAF2-A03B5DB1947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19224" y="521099"/>
            <a:ext cx="3599821" cy="169277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1" i="0" spc="-20" baseline="0">
                <a:solidFill>
                  <a:srgbClr val="C03BC4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228600" indent="0" algn="r">
              <a:spcBef>
                <a:spcPts val="0"/>
              </a:spcBef>
              <a:buNone/>
              <a:defRPr sz="1100" spc="-20" baseline="0">
                <a:solidFill>
                  <a:srgbClr val="B1B3B3"/>
                </a:solidFill>
              </a:defRPr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/>
              <a:t>Copilot for Microsoft 365</a:t>
            </a:r>
          </a:p>
        </p:txBody>
      </p:sp>
      <p:sp>
        <p:nvSpPr>
          <p:cNvPr id="59" name="Text Placeholder 105">
            <a:extLst>
              <a:ext uri="{FF2B5EF4-FFF2-40B4-BE49-F238E27FC236}">
                <a16:creationId xmlns:a16="http://schemas.microsoft.com/office/drawing/2014/main" id="{FA3F8018-A8FA-23CD-AA58-BEBA321EBA7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84200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0" name="Text Placeholder 105">
            <a:extLst>
              <a:ext uri="{FF2B5EF4-FFF2-40B4-BE49-F238E27FC236}">
                <a16:creationId xmlns:a16="http://schemas.microsoft.com/office/drawing/2014/main" id="{F6FBE499-D94C-16F9-B0CC-FE745E9A6E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047840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Text Placeholder 105">
            <a:extLst>
              <a:ext uri="{FF2B5EF4-FFF2-40B4-BE49-F238E27FC236}">
                <a16:creationId xmlns:a16="http://schemas.microsoft.com/office/drawing/2014/main" id="{80937993-16B4-ACD8-DA73-40BC3A82E28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511481" y="2032188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2" name="Text Placeholder 105">
            <a:extLst>
              <a:ext uri="{FF2B5EF4-FFF2-40B4-BE49-F238E27FC236}">
                <a16:creationId xmlns:a16="http://schemas.microsoft.com/office/drawing/2014/main" id="{11423104-1BDD-C37E-6182-EF4952F771E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84200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63" name="Text Placeholder 105">
            <a:extLst>
              <a:ext uri="{FF2B5EF4-FFF2-40B4-BE49-F238E27FC236}">
                <a16:creationId xmlns:a16="http://schemas.microsoft.com/office/drawing/2014/main" id="{A1E0AD31-957A-BD30-56FC-C9AABA49E26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84200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64" name="Text Placeholder 105">
            <a:extLst>
              <a:ext uri="{FF2B5EF4-FFF2-40B4-BE49-F238E27FC236}">
                <a16:creationId xmlns:a16="http://schemas.microsoft.com/office/drawing/2014/main" id="{5FDAAF5D-3600-FE3D-45C6-428953B42C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047840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65" name="Text Placeholder 105">
            <a:extLst>
              <a:ext uri="{FF2B5EF4-FFF2-40B4-BE49-F238E27FC236}">
                <a16:creationId xmlns:a16="http://schemas.microsoft.com/office/drawing/2014/main" id="{A1AB72FB-963B-722E-AB16-F604C2B2785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047840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66" name="Text Placeholder 105">
            <a:extLst>
              <a:ext uri="{FF2B5EF4-FFF2-40B4-BE49-F238E27FC236}">
                <a16:creationId xmlns:a16="http://schemas.microsoft.com/office/drawing/2014/main" id="{734A5A9C-8730-6933-78FE-22F3B35FD93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511481" y="3208260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67" name="Text Placeholder 105">
            <a:extLst>
              <a:ext uri="{FF2B5EF4-FFF2-40B4-BE49-F238E27FC236}">
                <a16:creationId xmlns:a16="http://schemas.microsoft.com/office/drawing/2014/main" id="{D73307A4-B991-0588-6EA2-44662E60BD5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511481" y="5641938"/>
            <a:ext cx="2808000" cy="626701"/>
          </a:xfrm>
          <a:prstGeom prst="roundRect">
            <a:avLst>
              <a:gd name="adj" fmla="val 10035"/>
            </a:avLst>
          </a:prstGeom>
          <a:solidFill>
            <a:srgbClr val="FFFFFF">
              <a:alpha val="70046"/>
            </a:srgbClr>
          </a:solidFill>
          <a:ln w="12700">
            <a:solidFill>
              <a:schemeClr val="bg1"/>
            </a:solidFill>
          </a:ln>
        </p:spPr>
        <p:txBody>
          <a:bodyPr lIns="90000" tIns="36000" rIns="90000" bIns="36000" anchor="ctr" anchorCtr="0">
            <a:normAutofit/>
          </a:bodyPr>
          <a:lstStyle>
            <a:lvl1pPr marL="0" indent="0">
              <a:buFont typeface="Arial" panose="020B0604020202020204" pitchFamily="34" charset="0"/>
              <a:buNone/>
              <a:defRPr sz="900"/>
            </a:lvl1pPr>
            <a:lvl2pPr marL="0" indent="0">
              <a:spcBef>
                <a:spcPts val="0"/>
              </a:spcBef>
              <a:buNone/>
              <a:defRPr sz="900" b="1" i="0">
                <a:latin typeface="Segoe UI" panose="020B0502040204020203" pitchFamily="34" charset="0"/>
                <a:cs typeface="Segoe UI" panose="020B0502040204020203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Level 2</a:t>
            </a:r>
          </a:p>
        </p:txBody>
      </p:sp>
      <p:sp>
        <p:nvSpPr>
          <p:cNvPr id="68" name="Text Placeholder 105">
            <a:extLst>
              <a:ext uri="{FF2B5EF4-FFF2-40B4-BE49-F238E27FC236}">
                <a16:creationId xmlns:a16="http://schemas.microsoft.com/office/drawing/2014/main" id="{B2512474-F8FE-CCA5-9364-DA162625AB62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84200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Text Placeholder 105">
            <a:extLst>
              <a:ext uri="{FF2B5EF4-FFF2-40B4-BE49-F238E27FC236}">
                <a16:creationId xmlns:a16="http://schemas.microsoft.com/office/drawing/2014/main" id="{03902412-18E2-2801-3068-13B8ECA933E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047841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0" name="Text Placeholder 105">
            <a:extLst>
              <a:ext uri="{FF2B5EF4-FFF2-40B4-BE49-F238E27FC236}">
                <a16:creationId xmlns:a16="http://schemas.microsoft.com/office/drawing/2014/main" id="{9616B9EF-6EB0-BBD7-7F2F-7D83BCB14E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511481" y="4488366"/>
            <a:ext cx="2808000" cy="626701"/>
          </a:xfrm>
        </p:spPr>
        <p:txBody>
          <a:bodyPr lIns="90000" tIns="36000" rIns="90000" bIns="36000">
            <a:normAutofit/>
          </a:bodyPr>
          <a:lstStyle>
            <a:lvl1pPr marL="0" indent="0">
              <a:spcBef>
                <a:spcPts val="0"/>
              </a:spcBef>
              <a:buNone/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Text Placeholder 102">
            <a:extLst>
              <a:ext uri="{FF2B5EF4-FFF2-40B4-BE49-F238E27FC236}">
                <a16:creationId xmlns:a16="http://schemas.microsoft.com/office/drawing/2014/main" id="{8CFC39F5-408B-B454-F001-BBB2C297B97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0430351" y="521099"/>
            <a:ext cx="1456966" cy="175614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100" b="1" i="0" spc="-20" baseline="0">
                <a:solidFill>
                  <a:srgbClr val="0078D4"/>
                </a:solidFill>
                <a:latin typeface="Segoe UI Semibold" panose="020B0502040204020203" pitchFamily="34" charset="0"/>
                <a:cs typeface="Segoe UI Semibold" panose="020B0502040204020203" pitchFamily="34" charset="0"/>
              </a:defRPr>
            </a:lvl1pPr>
            <a:lvl2pPr marL="228600" indent="0" algn="r">
              <a:spcBef>
                <a:spcPts val="0"/>
              </a:spcBef>
              <a:buNone/>
              <a:defRPr sz="1100" spc="-20" baseline="0">
                <a:solidFill>
                  <a:srgbClr val="B1B3B3"/>
                </a:solidFill>
              </a:defRPr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r>
              <a:rPr lang="en-US"/>
              <a:t>Buy</a:t>
            </a:r>
          </a:p>
        </p:txBody>
      </p:sp>
      <p:sp>
        <p:nvSpPr>
          <p:cNvPr id="72" name="Text Placeholder 10">
            <a:extLst>
              <a:ext uri="{FF2B5EF4-FFF2-40B4-BE49-F238E27FC236}">
                <a16:creationId xmlns:a16="http://schemas.microsoft.com/office/drawing/2014/main" id="{70815930-17E2-6950-B57F-52996F3CF3C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417245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  <p:sp>
        <p:nvSpPr>
          <p:cNvPr id="73" name="Text Placeholder 10">
            <a:extLst>
              <a:ext uri="{FF2B5EF4-FFF2-40B4-BE49-F238E27FC236}">
                <a16:creationId xmlns:a16="http://schemas.microsoft.com/office/drawing/2014/main" id="{CFFDC6E8-E696-E9DE-5A06-735DE6C65580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1588781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  <p:sp>
        <p:nvSpPr>
          <p:cNvPr id="74" name="Text Placeholder 10">
            <a:extLst>
              <a:ext uri="{FF2B5EF4-FFF2-40B4-BE49-F238E27FC236}">
                <a16:creationId xmlns:a16="http://schemas.microsoft.com/office/drawing/2014/main" id="{FC9E9A5A-CC06-7C30-F65A-626C434A9B3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1760317" y="357645"/>
            <a:ext cx="127000" cy="125999"/>
          </a:xfrm>
          <a:prstGeom prst="ellipse">
            <a:avLst/>
          </a:prstGeom>
          <a:solidFill>
            <a:srgbClr val="B1B3B3"/>
          </a:solidFill>
        </p:spPr>
        <p:txBody>
          <a:bodyPr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  <a:lvl2pPr marL="228600" indent="0">
              <a:buFontTx/>
              <a:buNone/>
              <a:defRPr sz="100">
                <a:noFill/>
              </a:defRPr>
            </a:lvl2pPr>
            <a:lvl3pPr marL="457200" indent="0">
              <a:buFontTx/>
              <a:buNone/>
              <a:defRPr sz="100">
                <a:noFill/>
              </a:defRPr>
            </a:lvl3pPr>
            <a:lvl4pPr marL="661988" indent="0">
              <a:buFontTx/>
              <a:buNone/>
              <a:defRPr sz="100">
                <a:noFill/>
              </a:defRPr>
            </a:lvl4pPr>
            <a:lvl5pPr marL="855663" indent="0">
              <a:buFontTx/>
              <a:buNone/>
              <a:defRPr sz="100">
                <a:noFill/>
              </a:defRPr>
            </a:lvl5pPr>
          </a:lstStyle>
          <a:p>
            <a:pPr lvl="0"/>
            <a:r>
              <a:rPr lang="en-US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65478983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6" pos="779">
          <p15:clr>
            <a:srgbClr val="A4A3A4"/>
          </p15:clr>
        </p15:guide>
        <p15:guide id="7" pos="962">
          <p15:clr>
            <a:srgbClr val="A4A3A4"/>
          </p15:clr>
        </p15:guide>
        <p15:guide id="8" pos="1373">
          <p15:clr>
            <a:srgbClr val="A4A3A4"/>
          </p15:clr>
        </p15:guide>
        <p15:guide id="9" pos="1556">
          <p15:clr>
            <a:srgbClr val="A4A3A4"/>
          </p15:clr>
        </p15:guide>
        <p15:guide id="10" pos="1967">
          <p15:clr>
            <a:srgbClr val="A4A3A4"/>
          </p15:clr>
        </p15:guide>
        <p15:guide id="11" pos="2150">
          <p15:clr>
            <a:srgbClr val="A4A3A4"/>
          </p15:clr>
        </p15:guide>
        <p15:guide id="12" pos="2561">
          <p15:clr>
            <a:srgbClr val="A4A3A4"/>
          </p15:clr>
        </p15:guide>
        <p15:guide id="13" pos="2744">
          <p15:clr>
            <a:srgbClr val="A4A3A4"/>
          </p15:clr>
        </p15:guide>
        <p15:guide id="14" pos="3155">
          <p15:clr>
            <a:srgbClr val="A4A3A4"/>
          </p15:clr>
        </p15:guide>
        <p15:guide id="15" pos="3352">
          <p15:clr>
            <a:srgbClr val="A4A3A4"/>
          </p15:clr>
        </p15:guide>
        <p15:guide id="16" pos="3749">
          <p15:clr>
            <a:srgbClr val="A4A3A4"/>
          </p15:clr>
        </p15:guide>
        <p15:guide id="17" pos="3932">
          <p15:clr>
            <a:srgbClr val="A4A3A4"/>
          </p15:clr>
        </p15:guide>
        <p15:guide id="18" pos="4343">
          <p15:clr>
            <a:srgbClr val="A4A3A4"/>
          </p15:clr>
        </p15:guide>
        <p15:guide id="19" pos="4526">
          <p15:clr>
            <a:srgbClr val="A4A3A4"/>
          </p15:clr>
        </p15:guide>
        <p15:guide id="20" pos="4937">
          <p15:clr>
            <a:srgbClr val="A4A3A4"/>
          </p15:clr>
        </p15:guide>
        <p15:guide id="21" pos="5120">
          <p15:clr>
            <a:srgbClr val="A4A3A4"/>
          </p15:clr>
        </p15:guide>
        <p15:guide id="22" pos="5529">
          <p15:clr>
            <a:srgbClr val="A4A3A4"/>
          </p15:clr>
        </p15:guide>
        <p15:guide id="23" pos="5714">
          <p15:clr>
            <a:srgbClr val="A4A3A4"/>
          </p15:clr>
        </p15:guide>
        <p15:guide id="24" pos="6123">
          <p15:clr>
            <a:srgbClr val="A4A3A4"/>
          </p15:clr>
        </p15:guide>
        <p15:guide id="25" pos="6308">
          <p15:clr>
            <a:srgbClr val="A4A3A4"/>
          </p15:clr>
        </p15:guide>
        <p15:guide id="26" pos="6717">
          <p15:clr>
            <a:srgbClr val="A4A3A4"/>
          </p15:clr>
        </p15:guide>
        <p15:guide id="27" pos="6900">
          <p15:clr>
            <a:srgbClr val="A4A3A4"/>
          </p15:clr>
        </p15:guide>
        <p15:guide id="28" orient="horz" pos="905">
          <p15:clr>
            <a:srgbClr val="5ACBF0"/>
          </p15:clr>
        </p15:guide>
        <p15:guide id="29" orient="horz" pos="1271">
          <p15:clr>
            <a:srgbClr val="5ACBF0"/>
          </p15:clr>
        </p15:guide>
        <p15:guide id="30" orient="horz" pos="288">
          <p15:clr>
            <a:srgbClr val="5ACBF0"/>
          </p15:clr>
        </p15:guide>
        <p15:guide id="31" pos="3840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3.sv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1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C0971-4A38-4437-1A66-1F5CF9704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0BAE-90CD-F547-6EB2-60DECBE325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2C6E66-5357-E392-1CD8-9A43ED3516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8EE938-3BB0-429B-9746-C1FEF97B494C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ADCAA-ED78-E24C-EF9D-D5F9745730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29CF9-C76F-63D9-0ADC-C4F87D150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CFADA4-A03B-45D2-9060-F9546CDB76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098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8263" y="457200"/>
            <a:ext cx="11018520" cy="5539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84200" y="1435503"/>
            <a:ext cx="11018520" cy="16127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47" name="GRID" hidden="1">
            <a:extLst>
              <a:ext uri="{FF2B5EF4-FFF2-40B4-BE49-F238E27FC236}">
                <a16:creationId xmlns:a16="http://schemas.microsoft.com/office/drawing/2014/main" id="{32B5FFBF-552A-4973-B5B3-9EE3A765185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D412E5-2492-4063-96AB-C451FC39F2B6}"/>
                </a:ext>
              </a:extLst>
            </p:cNvPr>
            <p:cNvCxnSpPr/>
            <p:nvPr/>
          </p:nvCxnSpPr>
          <p:spPr>
            <a:xfrm>
              <a:off x="0" y="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25E7FAE-6A98-413B-871E-10F8DF6FF1E3}"/>
                </a:ext>
              </a:extLst>
            </p:cNvPr>
            <p:cNvCxnSpPr/>
            <p:nvPr/>
          </p:nvCxnSpPr>
          <p:spPr>
            <a:xfrm>
              <a:off x="0" y="29260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F42BDE7-00A0-446E-9CEE-23DDF6A13E6E}"/>
                </a:ext>
              </a:extLst>
            </p:cNvPr>
            <p:cNvCxnSpPr/>
            <p:nvPr/>
          </p:nvCxnSpPr>
          <p:spPr>
            <a:xfrm>
              <a:off x="0" y="585216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D48FF31-9C6A-4C0C-AB96-ED556488A1BA}"/>
                </a:ext>
              </a:extLst>
            </p:cNvPr>
            <p:cNvCxnSpPr/>
            <p:nvPr/>
          </p:nvCxnSpPr>
          <p:spPr>
            <a:xfrm>
              <a:off x="0" y="6272784"/>
              <a:ext cx="12188952" cy="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8D811B2-F122-4FF3-A4F6-E7291A5152BB}"/>
                </a:ext>
              </a:extLst>
            </p:cNvPr>
            <p:cNvCxnSpPr/>
            <p:nvPr/>
          </p:nvCxnSpPr>
          <p:spPr>
            <a:xfrm>
              <a:off x="0" y="656539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A2029335-BA6E-4B6F-B752-D02603169DE6}"/>
                </a:ext>
              </a:extLst>
            </p:cNvPr>
            <p:cNvCxnSpPr/>
            <p:nvPr/>
          </p:nvCxnSpPr>
          <p:spPr>
            <a:xfrm>
              <a:off x="0" y="685800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08D55A0-D16C-4191-B9F9-C95B51610B5E}"/>
                </a:ext>
              </a:extLst>
            </p:cNvPr>
            <p:cNvCxnSpPr/>
            <p:nvPr/>
          </p:nvCxnSpPr>
          <p:spPr>
            <a:xfrm>
              <a:off x="0" y="87782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A3FCB58-9F61-404B-A493-7860A942FCC2}"/>
                </a:ext>
              </a:extLst>
            </p:cNvPr>
            <p:cNvCxnSpPr/>
            <p:nvPr/>
          </p:nvCxnSpPr>
          <p:spPr>
            <a:xfrm>
              <a:off x="0" y="117043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EFD38DF-4402-499A-B7B2-D5BBF3AD467C}"/>
                </a:ext>
              </a:extLst>
            </p:cNvPr>
            <p:cNvCxnSpPr/>
            <p:nvPr/>
          </p:nvCxnSpPr>
          <p:spPr>
            <a:xfrm>
              <a:off x="0" y="146304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6DFD209-A624-4FEA-8F60-067FBF0CC1E8}"/>
                </a:ext>
              </a:extLst>
            </p:cNvPr>
            <p:cNvCxnSpPr/>
            <p:nvPr/>
          </p:nvCxnSpPr>
          <p:spPr>
            <a:xfrm>
              <a:off x="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F1B8ED61-88C3-48AA-91A7-BFD779B3B3BA}"/>
                </a:ext>
              </a:extLst>
            </p:cNvPr>
            <p:cNvCxnSpPr/>
            <p:nvPr/>
          </p:nvCxnSpPr>
          <p:spPr>
            <a:xfrm>
              <a:off x="585216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22AC47D-49D2-4B9E-B580-53A7922E5654}"/>
                </a:ext>
              </a:extLst>
            </p:cNvPr>
            <p:cNvCxnSpPr/>
            <p:nvPr/>
          </p:nvCxnSpPr>
          <p:spPr>
            <a:xfrm>
              <a:off x="29260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0D7A2DB-4310-49CD-83F6-55B33BE76665}"/>
                </a:ext>
              </a:extLst>
            </p:cNvPr>
            <p:cNvCxnSpPr/>
            <p:nvPr/>
          </p:nvCxnSpPr>
          <p:spPr>
            <a:xfrm>
              <a:off x="877824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0C40071-7BC6-4682-9CD1-0631E07C9F11}"/>
                </a:ext>
              </a:extLst>
            </p:cNvPr>
            <p:cNvCxnSpPr/>
            <p:nvPr/>
          </p:nvCxnSpPr>
          <p:spPr>
            <a:xfrm>
              <a:off x="117043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EE0ACFAA-26E9-44D2-BEF0-E02CAE93F397}"/>
                </a:ext>
              </a:extLst>
            </p:cNvPr>
            <p:cNvCxnSpPr/>
            <p:nvPr/>
          </p:nvCxnSpPr>
          <p:spPr>
            <a:xfrm>
              <a:off x="11021568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385D1186-93AE-4B67-8544-763E0B213AAC}"/>
                </a:ext>
              </a:extLst>
            </p:cNvPr>
            <p:cNvCxnSpPr/>
            <p:nvPr/>
          </p:nvCxnSpPr>
          <p:spPr>
            <a:xfrm>
              <a:off x="11606784" y="0"/>
              <a:ext cx="0" cy="6858000"/>
            </a:xfrm>
            <a:prstGeom prst="line">
              <a:avLst/>
            </a:prstGeom>
            <a:ln w="3175">
              <a:solidFill>
                <a:srgbClr val="DF45D4"/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B1D45AE-FC53-4BB4-A9CD-C563C03A1195}"/>
                </a:ext>
              </a:extLst>
            </p:cNvPr>
            <p:cNvCxnSpPr/>
            <p:nvPr/>
          </p:nvCxnSpPr>
          <p:spPr>
            <a:xfrm>
              <a:off x="11314176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325177A-06D9-4C2A-B7EF-984A90245BF7}"/>
                </a:ext>
              </a:extLst>
            </p:cNvPr>
            <p:cNvCxnSpPr/>
            <p:nvPr/>
          </p:nvCxnSpPr>
          <p:spPr>
            <a:xfrm>
              <a:off x="11899392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2B67796-DF72-4C3B-A79D-7534FD3084C9}"/>
                </a:ext>
              </a:extLst>
            </p:cNvPr>
            <p:cNvCxnSpPr/>
            <p:nvPr/>
          </p:nvCxnSpPr>
          <p:spPr>
            <a:xfrm>
              <a:off x="12192000" y="0"/>
              <a:ext cx="0" cy="685800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8B2C409-2FF7-4120-9E48-02A446B82DD6}"/>
                </a:ext>
              </a:extLst>
            </p:cNvPr>
            <p:cNvCxnSpPr/>
            <p:nvPr/>
          </p:nvCxnSpPr>
          <p:spPr>
            <a:xfrm>
              <a:off x="0" y="175564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E0130A-B11A-42AB-8439-3CB0569F1C08}"/>
                </a:ext>
              </a:extLst>
            </p:cNvPr>
            <p:cNvCxnSpPr/>
            <p:nvPr/>
          </p:nvCxnSpPr>
          <p:spPr>
            <a:xfrm>
              <a:off x="0" y="204825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0840B631-CB23-44B8-823B-56619D54F0E4}"/>
                </a:ext>
              </a:extLst>
            </p:cNvPr>
            <p:cNvCxnSpPr/>
            <p:nvPr/>
          </p:nvCxnSpPr>
          <p:spPr>
            <a:xfrm>
              <a:off x="0" y="234086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7DD460B-BBE5-43D6-95DF-C1C1CC6239C6}"/>
                </a:ext>
              </a:extLst>
            </p:cNvPr>
            <p:cNvCxnSpPr/>
            <p:nvPr/>
          </p:nvCxnSpPr>
          <p:spPr>
            <a:xfrm>
              <a:off x="0" y="263347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7F5BEEB4-62B8-420A-9489-8319B9432C34}"/>
                </a:ext>
              </a:extLst>
            </p:cNvPr>
            <p:cNvCxnSpPr/>
            <p:nvPr/>
          </p:nvCxnSpPr>
          <p:spPr>
            <a:xfrm>
              <a:off x="0" y="292608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79242164-82A4-4DA9-B78C-33430C241872}"/>
                </a:ext>
              </a:extLst>
            </p:cNvPr>
            <p:cNvCxnSpPr/>
            <p:nvPr/>
          </p:nvCxnSpPr>
          <p:spPr>
            <a:xfrm>
              <a:off x="0" y="321868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D8767DD-4892-4904-AE72-87087DD9CCC2}"/>
                </a:ext>
              </a:extLst>
            </p:cNvPr>
            <p:cNvCxnSpPr/>
            <p:nvPr/>
          </p:nvCxnSpPr>
          <p:spPr>
            <a:xfrm>
              <a:off x="0" y="351129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45FC793-2AD0-4021-B3FB-391EDDE6CB63}"/>
                </a:ext>
              </a:extLst>
            </p:cNvPr>
            <p:cNvCxnSpPr/>
            <p:nvPr/>
          </p:nvCxnSpPr>
          <p:spPr>
            <a:xfrm>
              <a:off x="0" y="380390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091C6C8-296D-4AA9-8F03-7DEA5FA7D71A}"/>
                </a:ext>
              </a:extLst>
            </p:cNvPr>
            <p:cNvCxnSpPr/>
            <p:nvPr/>
          </p:nvCxnSpPr>
          <p:spPr>
            <a:xfrm>
              <a:off x="0" y="409651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71CBDA8A-698A-4B1C-BC41-CD72C2900FE8}"/>
                </a:ext>
              </a:extLst>
            </p:cNvPr>
            <p:cNvCxnSpPr/>
            <p:nvPr/>
          </p:nvCxnSpPr>
          <p:spPr>
            <a:xfrm>
              <a:off x="0" y="438912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0780C82-EF19-43A2-BF1B-31FDFBA092CA}"/>
                </a:ext>
              </a:extLst>
            </p:cNvPr>
            <p:cNvCxnSpPr/>
            <p:nvPr/>
          </p:nvCxnSpPr>
          <p:spPr>
            <a:xfrm>
              <a:off x="0" y="4681728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3492339-9370-44E2-8C4D-414393DEB764}"/>
                </a:ext>
              </a:extLst>
            </p:cNvPr>
            <p:cNvCxnSpPr/>
            <p:nvPr/>
          </p:nvCxnSpPr>
          <p:spPr>
            <a:xfrm>
              <a:off x="0" y="4974336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F7CE2A-C0A7-4C6F-88B8-E40107AE34E8}"/>
                </a:ext>
              </a:extLst>
            </p:cNvPr>
            <p:cNvCxnSpPr/>
            <p:nvPr/>
          </p:nvCxnSpPr>
          <p:spPr>
            <a:xfrm>
              <a:off x="0" y="5266944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CCD7A1D0-B060-4037-BFAE-80FAF89CC35F}"/>
                </a:ext>
              </a:extLst>
            </p:cNvPr>
            <p:cNvCxnSpPr/>
            <p:nvPr/>
          </p:nvCxnSpPr>
          <p:spPr>
            <a:xfrm>
              <a:off x="0" y="5559552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A121C21-7F60-43D7-B9B4-682B9D22E24D}"/>
                </a:ext>
              </a:extLst>
            </p:cNvPr>
            <p:cNvCxnSpPr/>
            <p:nvPr/>
          </p:nvCxnSpPr>
          <p:spPr>
            <a:xfrm>
              <a:off x="0" y="5852160"/>
              <a:ext cx="12188952" cy="0"/>
            </a:xfrm>
            <a:prstGeom prst="line">
              <a:avLst/>
            </a:prstGeom>
            <a:ln w="3175">
              <a:solidFill>
                <a:schemeClr val="tx1">
                  <a:alpha val="20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.64 square" hidden="1">
            <a:extLst>
              <a:ext uri="{FF2B5EF4-FFF2-40B4-BE49-F238E27FC236}">
                <a16:creationId xmlns:a16="http://schemas.microsoft.com/office/drawing/2014/main" id="{90E0CE0A-15D7-405F-8DFA-B7F5AF47B03C}"/>
              </a:ext>
            </a:extLst>
          </p:cNvPr>
          <p:cNvSpPr/>
          <p:nvPr/>
        </p:nvSpPr>
        <p:spPr bwMode="auto">
          <a:xfrm>
            <a:off x="0" y="0"/>
            <a:ext cx="585216" cy="585216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35" name=".32 square" hidden="1">
            <a:extLst>
              <a:ext uri="{FF2B5EF4-FFF2-40B4-BE49-F238E27FC236}">
                <a16:creationId xmlns:a16="http://schemas.microsoft.com/office/drawing/2014/main" id="{09835393-211C-428D-B22F-51EE7A413599}"/>
              </a:ext>
            </a:extLst>
          </p:cNvPr>
          <p:cNvSpPr/>
          <p:nvPr/>
        </p:nvSpPr>
        <p:spPr bwMode="auto">
          <a:xfrm>
            <a:off x="0" y="0"/>
            <a:ext cx="292608" cy="292608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32472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55FCE7D5-5796-0746-3173-EB75FBE85E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 rot="5400000">
            <a:off x="9509919" y="2743200"/>
            <a:ext cx="6858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046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ransition>
    <p:fade/>
  </p:transition>
  <p:hf sldNum="0" hdr="0" ftr="0" dt="0"/>
  <p:txStyles>
    <p:titleStyle>
      <a:lvl1pPr algn="l" defTabSz="932742" rtl="0" eaLnBrk="1" latinLnBrk="0" hangingPunct="1">
        <a:lnSpc>
          <a:spcPct val="100000"/>
        </a:lnSpc>
        <a:spcBef>
          <a:spcPct val="0"/>
        </a:spcBef>
        <a:buNone/>
        <a:defRPr lang="en-US" sz="3600" b="0" kern="1200" cap="none" spc="-50" baseline="0" dirty="0" smtClean="0">
          <a:ln w="3175">
            <a:noFill/>
          </a:ln>
          <a:solidFill>
            <a:schemeClr val="tx1"/>
          </a:solidFill>
          <a:effectLst/>
          <a:latin typeface="+mj-lt"/>
          <a:ea typeface="+mn-ea"/>
          <a:cs typeface="Segoe UI" pitchFamily="34" charset="0"/>
        </a:defRPr>
      </a:lvl1pPr>
    </p:titleStyle>
    <p:bodyStyle>
      <a:lvl1pPr marL="2286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800" kern="1200" spc="0" baseline="0">
          <a:solidFill>
            <a:schemeClr val="tx1"/>
          </a:solidFill>
          <a:latin typeface="+mn-lt"/>
          <a:ea typeface="+mn-ea"/>
          <a:cs typeface="Segoe UI" panose="020B0502040204020203" pitchFamily="34" charset="0"/>
        </a:defRPr>
      </a:lvl1pPr>
      <a:lvl2pPr marL="457200" marR="0" indent="-228600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2000" kern="1200" spc="0" baseline="0">
          <a:solidFill>
            <a:schemeClr val="tx1"/>
          </a:solidFill>
          <a:latin typeface="+mn-lt"/>
          <a:ea typeface="+mn-ea"/>
          <a:cs typeface="+mn-cs"/>
        </a:defRPr>
      </a:lvl2pPr>
      <a:lvl3pPr marL="657225" marR="0" indent="-20002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600" kern="1200" spc="0" baseline="0">
          <a:solidFill>
            <a:schemeClr val="tx1"/>
          </a:solidFill>
          <a:latin typeface="+mn-lt"/>
          <a:ea typeface="+mn-ea"/>
          <a:cs typeface="+mn-cs"/>
        </a:defRPr>
      </a:lvl3pPr>
      <a:lvl4pPr marL="842963" marR="0" indent="-1809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4pPr>
      <a:lvl5pPr marL="1023938" marR="0" indent="-168275" algn="l" defTabSz="932742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Pct val="90000"/>
        <a:buFont typeface="Wingdings" panose="05000000000000000000" pitchFamily="2" charset="2"/>
        <a:buChar char=""/>
        <a:tabLst/>
        <a:defRPr sz="1400" kern="1200" spc="0" baseline="0">
          <a:solidFill>
            <a:schemeClr val="tx1"/>
          </a:solidFill>
          <a:latin typeface="+mn-lt"/>
          <a:ea typeface="+mn-ea"/>
          <a:cs typeface="+mn-cs"/>
        </a:defRPr>
      </a:lvl5pPr>
      <a:lvl6pPr marL="2565040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31412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97783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64155" indent="-233186" algn="l" defTabSz="93274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6371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32742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99113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65484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3185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98226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64597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730969" algn="l" defTabSz="93274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360">
          <p15:clr>
            <a:srgbClr val="C35EA4"/>
          </p15:clr>
        </p15:guide>
        <p15:guide id="17" pos="7320">
          <p15:clr>
            <a:srgbClr val="C35EA4"/>
          </p15:clr>
        </p15:guide>
        <p15:guide id="25" orient="horz" pos="369">
          <p15:clr>
            <a:srgbClr val="C35EA4"/>
          </p15:clr>
        </p15:guide>
        <p15:guide id="26" orient="horz" pos="3949">
          <p15:clr>
            <a:srgbClr val="C35EA4"/>
          </p15:clr>
        </p15:guide>
        <p15:guide id="27" orient="horz" pos="184">
          <p15:clr>
            <a:srgbClr val="A4A3A4"/>
          </p15:clr>
        </p15:guide>
        <p15:guide id="28" pos="192">
          <p15:clr>
            <a:srgbClr val="A4A3A4"/>
          </p15:clr>
        </p15:guide>
        <p15:guide id="29" orient="horz" pos="4135">
          <p15:clr>
            <a:srgbClr val="A4A3A4"/>
          </p15:clr>
        </p15:guide>
        <p15:guide id="30" pos="7488">
          <p15:clr>
            <a:srgbClr val="A4A3A4"/>
          </p15:clr>
        </p15:guide>
        <p15:guide id="31" orient="horz" pos="40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image" Target="../media/image5.jpeg"/><Relationship Id="rId7" Type="http://schemas.openxmlformats.org/officeDocument/2006/relationships/hyperlink" Target="https://support.microsoft.com/en-us/topic/overview-of-microsoft-365-chat-preview-5b00a52d-7296-48ee-b938-b95b7209f737" TargetMode="External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11" Type="http://schemas.openxmlformats.org/officeDocument/2006/relationships/image" Target="../media/image11.png"/><Relationship Id="rId5" Type="http://schemas.openxmlformats.org/officeDocument/2006/relationships/image" Target="../media/image7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hyperlink" Target="https://support.microsoft.com/en-us/copilot-teams" TargetMode="External"/><Relationship Id="rId14" Type="http://schemas.openxmlformats.org/officeDocument/2006/relationships/hyperlink" Target="https://support.microsoft.com/en-us/copilot-powerpoi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274086-6736-965D-60FE-8F942C024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6084"/>
          </a:xfrm>
          <a:noFill/>
        </p:spPr>
        <p:txBody>
          <a:bodyPr vert="horz" wrap="square" lIns="0" tIns="0" rIns="0" bIns="0" rtlCol="0" anchor="t">
            <a:spAutoFit/>
          </a:bodyPr>
          <a:lstStyle/>
          <a:p>
            <a:pPr defTabSz="914400"/>
            <a:r>
              <a:rPr lang="en-US" sz="3200" dirty="0">
                <a:gradFill flip="none" rotWithShape="1">
                  <a:gsLst>
                    <a:gs pos="50000">
                      <a:srgbClr val="8661C5"/>
                    </a:gs>
                    <a:gs pos="0">
                      <a:srgbClr val="3E76D4"/>
                    </a:gs>
                    <a:gs pos="100000">
                      <a:srgbClr val="C73ECC"/>
                    </a:gs>
                  </a:gsLst>
                  <a:lin ang="2700000" scaled="1"/>
                  <a:tileRect/>
                </a:gradFill>
                <a:cs typeface="+mn-cs"/>
              </a:rPr>
              <a:t>A day in the life of a person with a mobility disability</a:t>
            </a:r>
          </a:p>
        </p:txBody>
      </p:sp>
      <p:sp>
        <p:nvSpPr>
          <p:cNvPr id="138" name="Freeform: Shape 137">
            <a:extLst>
              <a:ext uri="{FF2B5EF4-FFF2-40B4-BE49-F238E27FC236}">
                <a16:creationId xmlns:a16="http://schemas.microsoft.com/office/drawing/2014/main" id="{B58B8F6F-05A7-1989-23ED-8128B2E6D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70974" y="5280837"/>
            <a:ext cx="3121025" cy="988975"/>
          </a:xfrm>
          <a:custGeom>
            <a:avLst/>
            <a:gdLst>
              <a:gd name="connsiteX0" fmla="*/ 0 w 3258104"/>
              <a:gd name="connsiteY0" fmla="*/ 407071 h 814144"/>
              <a:gd name="connsiteX1" fmla="*/ 0 w 3258104"/>
              <a:gd name="connsiteY1" fmla="*/ 407072 h 814144"/>
              <a:gd name="connsiteX2" fmla="*/ 0 w 3258104"/>
              <a:gd name="connsiteY2" fmla="*/ 407072 h 814144"/>
              <a:gd name="connsiteX3" fmla="*/ 407072 w 3258104"/>
              <a:gd name="connsiteY3" fmla="*/ 0 h 814144"/>
              <a:gd name="connsiteX4" fmla="*/ 3258104 w 3258104"/>
              <a:gd name="connsiteY4" fmla="*/ 0 h 814144"/>
              <a:gd name="connsiteX5" fmla="*/ 3258104 w 3258104"/>
              <a:gd name="connsiteY5" fmla="*/ 814144 h 814144"/>
              <a:gd name="connsiteX6" fmla="*/ 407072 w 3258104"/>
              <a:gd name="connsiteY6" fmla="*/ 814143 h 814144"/>
              <a:gd name="connsiteX7" fmla="*/ 8270 w 3258104"/>
              <a:gd name="connsiteY7" fmla="*/ 489111 h 814144"/>
              <a:gd name="connsiteX8" fmla="*/ 0 w 3258104"/>
              <a:gd name="connsiteY8" fmla="*/ 407072 h 814144"/>
              <a:gd name="connsiteX9" fmla="*/ 8270 w 3258104"/>
              <a:gd name="connsiteY9" fmla="*/ 325033 h 814144"/>
              <a:gd name="connsiteX10" fmla="*/ 407072 w 3258104"/>
              <a:gd name="connsiteY10" fmla="*/ 0 h 814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8104" h="814144">
                <a:moveTo>
                  <a:pt x="0" y="407071"/>
                </a:moveTo>
                <a:lnTo>
                  <a:pt x="0" y="407072"/>
                </a:lnTo>
                <a:lnTo>
                  <a:pt x="0" y="407072"/>
                </a:lnTo>
                <a:close/>
                <a:moveTo>
                  <a:pt x="407072" y="0"/>
                </a:moveTo>
                <a:lnTo>
                  <a:pt x="3258104" y="0"/>
                </a:lnTo>
                <a:lnTo>
                  <a:pt x="3258104" y="814144"/>
                </a:lnTo>
                <a:lnTo>
                  <a:pt x="407072" y="814143"/>
                </a:lnTo>
                <a:cubicBezTo>
                  <a:pt x="210355" y="814143"/>
                  <a:pt x="46228" y="674607"/>
                  <a:pt x="8270" y="489111"/>
                </a:cubicBezTo>
                <a:lnTo>
                  <a:pt x="0" y="407072"/>
                </a:lnTo>
                <a:lnTo>
                  <a:pt x="8270" y="325033"/>
                </a:lnTo>
                <a:cubicBezTo>
                  <a:pt x="46228" y="139537"/>
                  <a:pt x="210355" y="0"/>
                  <a:pt x="40707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>
            <a:outerShdw blurRad="381000" sx="95000" sy="95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pic>
        <p:nvPicPr>
          <p:cNvPr id="4" name="Picture 3" descr="A group of people sitting around a conference table. A man speaking uses a wheelchair.">
            <a:extLst>
              <a:ext uri="{FF2B5EF4-FFF2-40B4-BE49-F238E27FC236}">
                <a16:creationId xmlns:a16="http://schemas.microsoft.com/office/drawing/2014/main" id="{04BB43F2-1E8C-5D0C-8C86-1CD55C0203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843" y="2909787"/>
            <a:ext cx="3139703" cy="2093981"/>
          </a:xfrm>
          <a:prstGeom prst="rect">
            <a:avLst/>
          </a:prstGeom>
        </p:spPr>
      </p:pic>
      <p:sp>
        <p:nvSpPr>
          <p:cNvPr id="139" name="Rectangle 138">
            <a:extLst>
              <a:ext uri="{FF2B5EF4-FFF2-40B4-BE49-F238E27FC236}">
                <a16:creationId xmlns:a16="http://schemas.microsoft.com/office/drawing/2014/main" id="{C0F3CC21-52D8-30CC-7671-D95B67DE0EF0}"/>
              </a:ext>
            </a:extLst>
          </p:cNvPr>
          <p:cNvSpPr/>
          <p:nvPr/>
        </p:nvSpPr>
        <p:spPr>
          <a:xfrm>
            <a:off x="9395616" y="5363372"/>
            <a:ext cx="2456177" cy="8617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Jordan has a mobility disability and uses his voice to navigate his computer and create content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37BA356A-41CB-99C5-949D-34EAFFA59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1016" y="138046"/>
            <a:ext cx="9144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: Rounded Corners 6">
            <a:extLst>
              <a:ext uri="{FF2B5EF4-FFF2-40B4-BE49-F238E27FC236}">
                <a16:creationId xmlns:a16="http://schemas.microsoft.com/office/drawing/2014/main" id="{33231E0A-43AC-B8D2-93E1-75424EB4AD0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592305" y="871084"/>
            <a:ext cx="1146118" cy="228600"/>
          </a:xfrm>
          <a:prstGeom prst="roundRect">
            <a:avLst>
              <a:gd name="adj" fmla="val 50000"/>
            </a:avLst>
          </a:prstGeom>
          <a:solidFill>
            <a:srgbClr val="FFA38B"/>
          </a:solidFill>
          <a:ln w="12700">
            <a:solidFill>
              <a:srgbClr val="FFA38B"/>
            </a:solidFill>
            <a:headEnd type="none" w="med" len="med"/>
            <a:tailEnd type="none" w="med" len="med"/>
          </a:ln>
          <a:effectLst>
            <a:outerShdw blurRad="63500" dist="63500" dir="2700000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288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Accessibility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711279E0-8D52-42CD-BC66-1CCF5852056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1904805" y="871084"/>
            <a:ext cx="1426018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A38B"/>
            </a:solidFill>
            <a:headEnd type="none" w="med" len="med"/>
            <a:tailEnd type="none" w="med" len="med"/>
          </a:ln>
          <a:effectLst>
            <a:outerShdw blurRad="63500" dist="63500" dir="2700000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18288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3391D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Reduce keystrokes</a:t>
            </a: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6555CF65-CC10-0FE6-898B-A439AA436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951938" y="871084"/>
            <a:ext cx="144000" cy="144000"/>
          </a:xfrm>
          <a:prstGeom prst="rect">
            <a:avLst/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E71F623A-B10B-1DFE-0AB6-A280B8D540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3497205" y="871084"/>
            <a:ext cx="1726271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A38B"/>
            </a:solidFill>
            <a:headEnd type="none" w="med" len="med"/>
            <a:tailEnd type="none" w="med" len="med"/>
          </a:ln>
          <a:effectLst>
            <a:outerShdw blurRad="63500" dist="63500" dir="2700000" rotWithShape="0">
              <a:srgbClr val="454142">
                <a:alpha val="20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16000" tIns="18288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74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73391D"/>
                </a:solidFill>
                <a:effectLst/>
                <a:uLnTx/>
                <a:uFillTx/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rPr>
              <a:t>Reduce speech to text</a:t>
            </a:r>
          </a:p>
        </p:txBody>
      </p:sp>
      <p:pic>
        <p:nvPicPr>
          <p:cNvPr id="24" name="Graphic 23">
            <a:extLst>
              <a:ext uri="{FF2B5EF4-FFF2-40B4-BE49-F238E27FC236}">
                <a16:creationId xmlns:a16="http://schemas.microsoft.com/office/drawing/2014/main" id="{6757CD40-DA84-E071-E36D-E45EA07C7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44339" y="871084"/>
            <a:ext cx="144000" cy="131511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C82BDBF-FBB0-D294-A104-60FFCD9020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0" y="1373975"/>
            <a:ext cx="9070975" cy="2491048"/>
          </a:xfrm>
          <a:custGeom>
            <a:avLst/>
            <a:gdLst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  <a:gd name="connsiteX0" fmla="*/ 25400 w 9096375"/>
              <a:gd name="connsiteY0" fmla="*/ 0 h 2491048"/>
              <a:gd name="connsiteX1" fmla="*/ 8875992 w 9096375"/>
              <a:gd name="connsiteY1" fmla="*/ 0 h 2491048"/>
              <a:gd name="connsiteX2" fmla="*/ 9096375 w 9096375"/>
              <a:gd name="connsiteY2" fmla="*/ 220383 h 2491048"/>
              <a:gd name="connsiteX3" fmla="*/ 9096375 w 9096375"/>
              <a:gd name="connsiteY3" fmla="*/ 2270665 h 2491048"/>
              <a:gd name="connsiteX4" fmla="*/ 8875992 w 9096375"/>
              <a:gd name="connsiteY4" fmla="*/ 2491048 h 2491048"/>
              <a:gd name="connsiteX5" fmla="*/ 25400 w 9096375"/>
              <a:gd name="connsiteY5" fmla="*/ 2491048 h 2491048"/>
              <a:gd name="connsiteX6" fmla="*/ 0 w 9096375"/>
              <a:gd name="connsiteY6" fmla="*/ 1182948 h 2491048"/>
              <a:gd name="connsiteX7" fmla="*/ 25400 w 9096375"/>
              <a:gd name="connsiteY7" fmla="*/ 0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7" fmla="*/ 91440 w 9096375"/>
              <a:gd name="connsiteY7" fmla="*/ 1274388 h 2491048"/>
              <a:gd name="connsiteX0" fmla="*/ 0 w 9096375"/>
              <a:gd name="connsiteY0" fmla="*/ 1182948 h 2491048"/>
              <a:gd name="connsiteX1" fmla="*/ 25400 w 9096375"/>
              <a:gd name="connsiteY1" fmla="*/ 0 h 2491048"/>
              <a:gd name="connsiteX2" fmla="*/ 8875992 w 9096375"/>
              <a:gd name="connsiteY2" fmla="*/ 0 h 2491048"/>
              <a:gd name="connsiteX3" fmla="*/ 9096375 w 9096375"/>
              <a:gd name="connsiteY3" fmla="*/ 220383 h 2491048"/>
              <a:gd name="connsiteX4" fmla="*/ 9096375 w 9096375"/>
              <a:gd name="connsiteY4" fmla="*/ 2270665 h 2491048"/>
              <a:gd name="connsiteX5" fmla="*/ 8875992 w 9096375"/>
              <a:gd name="connsiteY5" fmla="*/ 2491048 h 2491048"/>
              <a:gd name="connsiteX6" fmla="*/ 25400 w 9096375"/>
              <a:gd name="connsiteY6" fmla="*/ 2491048 h 2491048"/>
              <a:gd name="connsiteX0" fmla="*/ 0 w 9070975"/>
              <a:gd name="connsiteY0" fmla="*/ 0 h 2491048"/>
              <a:gd name="connsiteX1" fmla="*/ 8850592 w 9070975"/>
              <a:gd name="connsiteY1" fmla="*/ 0 h 2491048"/>
              <a:gd name="connsiteX2" fmla="*/ 9070975 w 9070975"/>
              <a:gd name="connsiteY2" fmla="*/ 220383 h 2491048"/>
              <a:gd name="connsiteX3" fmla="*/ 9070975 w 9070975"/>
              <a:gd name="connsiteY3" fmla="*/ 2270665 h 2491048"/>
              <a:gd name="connsiteX4" fmla="*/ 8850592 w 9070975"/>
              <a:gd name="connsiteY4" fmla="*/ 2491048 h 2491048"/>
              <a:gd name="connsiteX5" fmla="*/ 0 w 9070975"/>
              <a:gd name="connsiteY5" fmla="*/ 2491048 h 2491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70975" h="2491048">
                <a:moveTo>
                  <a:pt x="0" y="0"/>
                </a:moveTo>
                <a:lnTo>
                  <a:pt x="8850592" y="0"/>
                </a:lnTo>
                <a:cubicBezTo>
                  <a:pt x="8972306" y="0"/>
                  <a:pt x="9070975" y="98669"/>
                  <a:pt x="9070975" y="220383"/>
                </a:cubicBezTo>
                <a:lnTo>
                  <a:pt x="9070975" y="2270665"/>
                </a:lnTo>
                <a:cubicBezTo>
                  <a:pt x="9070975" y="2392379"/>
                  <a:pt x="8972306" y="2491048"/>
                  <a:pt x="8850592" y="2491048"/>
                </a:cubicBezTo>
                <a:lnTo>
                  <a:pt x="0" y="2491048"/>
                </a:lnTo>
              </a:path>
            </a:pathLst>
          </a:custGeom>
          <a:noFill/>
          <a:ln w="15875" cap="rnd">
            <a:gradFill flip="none" rotWithShape="1">
              <a:gsLst>
                <a:gs pos="0">
                  <a:schemeClr val="tx2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prstDash val="sysDot"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ED13247-BA65-423D-4D26-461F3C907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497656" y="1253813"/>
            <a:ext cx="240326" cy="240324"/>
            <a:chOff x="2236175" y="1655990"/>
            <a:chExt cx="240326" cy="240324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06ED0F77-62D1-8DD9-5150-4DC9ACBA33AF}"/>
                </a:ext>
              </a:extLst>
            </p:cNvPr>
            <p:cNvSpPr/>
            <p:nvPr/>
          </p:nvSpPr>
          <p:spPr bwMode="auto">
            <a:xfrm>
              <a:off x="2236175" y="1655990"/>
              <a:ext cx="240326" cy="240324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3" name="Graphic 68">
              <a:extLst>
                <a:ext uri="{FF2B5EF4-FFF2-40B4-BE49-F238E27FC236}">
                  <a16:creationId xmlns:a16="http://schemas.microsoft.com/office/drawing/2014/main" id="{20F2DE1E-4FC0-F489-222B-14E4FA565911}"/>
                </a:ext>
              </a:extLst>
            </p:cNvPr>
            <p:cNvSpPr/>
            <p:nvPr/>
          </p:nvSpPr>
          <p:spPr>
            <a:xfrm>
              <a:off x="2311323" y="1688908"/>
              <a:ext cx="118640" cy="174488"/>
            </a:xfrm>
            <a:custGeom>
              <a:avLst/>
              <a:gdLst>
                <a:gd name="connsiteX0" fmla="*/ 327337 w 2508111"/>
                <a:gd name="connsiteY0" fmla="*/ 292474 h 3930517"/>
                <a:gd name="connsiteX1" fmla="*/ 758398 w 2508111"/>
                <a:gd name="connsiteY1" fmla="*/ 292474 h 3930517"/>
                <a:gd name="connsiteX2" fmla="*/ 2215647 w 2508111"/>
                <a:gd name="connsiteY2" fmla="*/ 1749729 h 3930517"/>
                <a:gd name="connsiteX3" fmla="*/ 2254783 w 2508111"/>
                <a:gd name="connsiteY3" fmla="*/ 2132904 h 3930517"/>
                <a:gd name="connsiteX4" fmla="*/ 2215647 w 2508111"/>
                <a:gd name="connsiteY4" fmla="*/ 2180798 h 3930517"/>
                <a:gd name="connsiteX5" fmla="*/ 2180148 w 2508111"/>
                <a:gd name="connsiteY5" fmla="*/ 2216277 h 3930517"/>
                <a:gd name="connsiteX6" fmla="*/ 758398 w 2508111"/>
                <a:gd name="connsiteY6" fmla="*/ 3638047 h 3930517"/>
                <a:gd name="connsiteX7" fmla="*/ 327337 w 2508111"/>
                <a:gd name="connsiteY7" fmla="*/ 3638047 h 3930517"/>
                <a:gd name="connsiteX8" fmla="*/ 292474 w 2508111"/>
                <a:gd name="connsiteY8" fmla="*/ 3603198 h 3930517"/>
                <a:gd name="connsiteX9" fmla="*/ 292474 w 2508111"/>
                <a:gd name="connsiteY9" fmla="*/ 3172130 h 3930517"/>
                <a:gd name="connsiteX10" fmla="*/ 1499346 w 2508111"/>
                <a:gd name="connsiteY10" fmla="*/ 1965264 h 3930517"/>
                <a:gd name="connsiteX11" fmla="*/ 292474 w 2508111"/>
                <a:gd name="connsiteY11" fmla="*/ 758390 h 3930517"/>
                <a:gd name="connsiteX12" fmla="*/ 292474 w 2508111"/>
                <a:gd name="connsiteY12" fmla="*/ 327337 h 3930517"/>
                <a:gd name="connsiteX13" fmla="*/ 902081 w 2508111"/>
                <a:gd name="connsiteY13" fmla="*/ 148790 h 3930517"/>
                <a:gd name="connsiteX14" fmla="*/ 183653 w 2508111"/>
                <a:gd name="connsiteY14" fmla="*/ 148790 h 3930517"/>
                <a:gd name="connsiteX15" fmla="*/ 148790 w 2508111"/>
                <a:gd name="connsiteY15" fmla="*/ 183655 h 3930517"/>
                <a:gd name="connsiteX16" fmla="*/ 148790 w 2508111"/>
                <a:gd name="connsiteY16" fmla="*/ 902074 h 3930517"/>
                <a:gd name="connsiteX17" fmla="*/ 1211981 w 2508111"/>
                <a:gd name="connsiteY17" fmla="*/ 1965264 h 3930517"/>
                <a:gd name="connsiteX18" fmla="*/ 148790 w 2508111"/>
                <a:gd name="connsiteY18" fmla="*/ 3028447 h 3930517"/>
                <a:gd name="connsiteX19" fmla="*/ 148790 w 2508111"/>
                <a:gd name="connsiteY19" fmla="*/ 3746880 h 3930517"/>
                <a:gd name="connsiteX20" fmla="*/ 183653 w 2508111"/>
                <a:gd name="connsiteY20" fmla="*/ 3781730 h 3930517"/>
                <a:gd name="connsiteX21" fmla="*/ 902081 w 2508111"/>
                <a:gd name="connsiteY21" fmla="*/ 3781730 h 3930517"/>
                <a:gd name="connsiteX22" fmla="*/ 2323851 w 2508111"/>
                <a:gd name="connsiteY22" fmla="*/ 2359980 h 3930517"/>
                <a:gd name="connsiteX23" fmla="*/ 2324480 w 2508111"/>
                <a:gd name="connsiteY23" fmla="*/ 2359329 h 3930517"/>
                <a:gd name="connsiteX24" fmla="*/ 2359330 w 2508111"/>
                <a:gd name="connsiteY24" fmla="*/ 2324481 h 3930517"/>
                <a:gd name="connsiteX25" fmla="*/ 2424353 w 2508111"/>
                <a:gd name="connsiteY25" fmla="*/ 2244867 h 3930517"/>
                <a:gd name="connsiteX26" fmla="*/ 2359330 w 2508111"/>
                <a:gd name="connsiteY26" fmla="*/ 1606047 h 3930517"/>
                <a:gd name="connsiteX27" fmla="*/ 208305 w 2508111"/>
                <a:gd name="connsiteY27" fmla="*/ 1283822 h 3930517"/>
                <a:gd name="connsiteX28" fmla="*/ 64622 w 2508111"/>
                <a:gd name="connsiteY28" fmla="*/ 1283822 h 3930517"/>
                <a:gd name="connsiteX29" fmla="*/ 64622 w 2508111"/>
                <a:gd name="connsiteY29" fmla="*/ 1427505 h 3930517"/>
                <a:gd name="connsiteX30" fmla="*/ 530537 w 2508111"/>
                <a:gd name="connsiteY30" fmla="*/ 1893412 h 3930517"/>
                <a:gd name="connsiteX31" fmla="*/ 530537 w 2508111"/>
                <a:gd name="connsiteY31" fmla="*/ 2037115 h 3930517"/>
                <a:gd name="connsiteX32" fmla="*/ 64622 w 2508111"/>
                <a:gd name="connsiteY32" fmla="*/ 2503012 h 3930517"/>
                <a:gd name="connsiteX33" fmla="*/ 64622 w 2508111"/>
                <a:gd name="connsiteY33" fmla="*/ 2646715 h 3930517"/>
                <a:gd name="connsiteX34" fmla="*/ 208305 w 2508111"/>
                <a:gd name="connsiteY34" fmla="*/ 2646715 h 3930517"/>
                <a:gd name="connsiteX35" fmla="*/ 674222 w 2508111"/>
                <a:gd name="connsiteY35" fmla="*/ 2180798 h 3930517"/>
                <a:gd name="connsiteX36" fmla="*/ 674222 w 2508111"/>
                <a:gd name="connsiteY36" fmla="*/ 1749729 h 393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508111" h="3930517">
                  <a:moveTo>
                    <a:pt x="327337" y="292474"/>
                  </a:moveTo>
                  <a:cubicBezTo>
                    <a:pt x="446370" y="173442"/>
                    <a:pt x="639357" y="173442"/>
                    <a:pt x="758398" y="292474"/>
                  </a:cubicBezTo>
                  <a:lnTo>
                    <a:pt x="2215647" y="1749729"/>
                  </a:lnTo>
                  <a:cubicBezTo>
                    <a:pt x="2319726" y="1853808"/>
                    <a:pt x="2332873" y="2014621"/>
                    <a:pt x="2254783" y="2132904"/>
                  </a:cubicBezTo>
                  <a:cubicBezTo>
                    <a:pt x="2243648" y="2149749"/>
                    <a:pt x="2230623" y="2165822"/>
                    <a:pt x="2215647" y="2180798"/>
                  </a:cubicBezTo>
                  <a:lnTo>
                    <a:pt x="2180148" y="2216277"/>
                  </a:lnTo>
                  <a:lnTo>
                    <a:pt x="758398" y="3638047"/>
                  </a:lnTo>
                  <a:cubicBezTo>
                    <a:pt x="639357" y="3757081"/>
                    <a:pt x="446370" y="3757081"/>
                    <a:pt x="327337" y="3638047"/>
                  </a:cubicBezTo>
                  <a:lnTo>
                    <a:pt x="292474" y="3603198"/>
                  </a:lnTo>
                  <a:cubicBezTo>
                    <a:pt x="173442" y="3484163"/>
                    <a:pt x="173442" y="3291164"/>
                    <a:pt x="292474" y="3172130"/>
                  </a:cubicBezTo>
                  <a:lnTo>
                    <a:pt x="1499346" y="1965264"/>
                  </a:lnTo>
                  <a:lnTo>
                    <a:pt x="292474" y="758390"/>
                  </a:lnTo>
                  <a:cubicBezTo>
                    <a:pt x="173442" y="639359"/>
                    <a:pt x="173442" y="446370"/>
                    <a:pt x="292474" y="327337"/>
                  </a:cubicBezTo>
                  <a:close/>
                  <a:moveTo>
                    <a:pt x="902081" y="148790"/>
                  </a:moveTo>
                  <a:cubicBezTo>
                    <a:pt x="703686" y="-49597"/>
                    <a:pt x="382039" y="-49597"/>
                    <a:pt x="183653" y="148790"/>
                  </a:cubicBezTo>
                  <a:lnTo>
                    <a:pt x="148790" y="183655"/>
                  </a:lnTo>
                  <a:cubicBezTo>
                    <a:pt x="-49597" y="382041"/>
                    <a:pt x="-49597" y="703688"/>
                    <a:pt x="148790" y="902074"/>
                  </a:cubicBezTo>
                  <a:lnTo>
                    <a:pt x="1211981" y="1965264"/>
                  </a:lnTo>
                  <a:lnTo>
                    <a:pt x="148790" y="3028447"/>
                  </a:lnTo>
                  <a:cubicBezTo>
                    <a:pt x="-49597" y="3226831"/>
                    <a:pt x="-49597" y="3548496"/>
                    <a:pt x="148790" y="3746880"/>
                  </a:cubicBezTo>
                  <a:lnTo>
                    <a:pt x="183653" y="3781730"/>
                  </a:lnTo>
                  <a:cubicBezTo>
                    <a:pt x="382039" y="3980114"/>
                    <a:pt x="703688" y="3980114"/>
                    <a:pt x="902081" y="3781730"/>
                  </a:cubicBezTo>
                  <a:lnTo>
                    <a:pt x="2323851" y="2359980"/>
                  </a:lnTo>
                  <a:lnTo>
                    <a:pt x="2324480" y="2359329"/>
                  </a:lnTo>
                  <a:lnTo>
                    <a:pt x="2359330" y="2324481"/>
                  </a:lnTo>
                  <a:cubicBezTo>
                    <a:pt x="2384038" y="2299772"/>
                    <a:pt x="2405740" y="2273071"/>
                    <a:pt x="2424353" y="2244867"/>
                  </a:cubicBezTo>
                  <a:cubicBezTo>
                    <a:pt x="2554564" y="2047641"/>
                    <a:pt x="2533005" y="1779722"/>
                    <a:pt x="2359330" y="1606047"/>
                  </a:cubicBezTo>
                  <a:close/>
                  <a:moveTo>
                    <a:pt x="208305" y="1283822"/>
                  </a:moveTo>
                  <a:cubicBezTo>
                    <a:pt x="168628" y="1244143"/>
                    <a:pt x="104299" y="1244143"/>
                    <a:pt x="64622" y="1283822"/>
                  </a:cubicBezTo>
                  <a:cubicBezTo>
                    <a:pt x="24943" y="1323499"/>
                    <a:pt x="24943" y="1387828"/>
                    <a:pt x="64622" y="1427505"/>
                  </a:cubicBezTo>
                  <a:lnTo>
                    <a:pt x="530537" y="1893412"/>
                  </a:lnTo>
                  <a:cubicBezTo>
                    <a:pt x="570214" y="1933097"/>
                    <a:pt x="570214" y="1997430"/>
                    <a:pt x="530537" y="2037115"/>
                  </a:cubicBezTo>
                  <a:lnTo>
                    <a:pt x="64622" y="2503012"/>
                  </a:lnTo>
                  <a:cubicBezTo>
                    <a:pt x="24943" y="2542697"/>
                    <a:pt x="24943" y="2607030"/>
                    <a:pt x="64622" y="2646715"/>
                  </a:cubicBezTo>
                  <a:cubicBezTo>
                    <a:pt x="104299" y="2686380"/>
                    <a:pt x="168628" y="2686380"/>
                    <a:pt x="208305" y="2646715"/>
                  </a:cubicBezTo>
                  <a:lnTo>
                    <a:pt x="674222" y="2180798"/>
                  </a:lnTo>
                  <a:cubicBezTo>
                    <a:pt x="793247" y="2061763"/>
                    <a:pt x="793247" y="1868764"/>
                    <a:pt x="674222" y="1749729"/>
                  </a:cubicBezTo>
                  <a:close/>
                </a:path>
              </a:pathLst>
            </a:custGeom>
            <a:gradFill>
              <a:gsLst>
                <a:gs pos="0">
                  <a:srgbClr val="9E6EFB"/>
                </a:gs>
                <a:gs pos="85000">
                  <a:srgbClr val="F7ABA7"/>
                </a:gs>
              </a:gsLst>
              <a:lin ang="2700000" scaled="1"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31C5573-DB89-9678-934C-9E430B77A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26862" y="1253813"/>
            <a:ext cx="240326" cy="240324"/>
            <a:chOff x="2236175" y="1655990"/>
            <a:chExt cx="240326" cy="240324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1FC1459F-57CA-09CA-ED29-DE4A77A3997C}"/>
                </a:ext>
              </a:extLst>
            </p:cNvPr>
            <p:cNvSpPr/>
            <p:nvPr/>
          </p:nvSpPr>
          <p:spPr bwMode="auto">
            <a:xfrm>
              <a:off x="2236175" y="1655990"/>
              <a:ext cx="240326" cy="240324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91" name="Graphic 68">
              <a:extLst>
                <a:ext uri="{FF2B5EF4-FFF2-40B4-BE49-F238E27FC236}">
                  <a16:creationId xmlns:a16="http://schemas.microsoft.com/office/drawing/2014/main" id="{FCBAA493-E80C-2687-B749-8C202127D4E5}"/>
                </a:ext>
              </a:extLst>
            </p:cNvPr>
            <p:cNvSpPr/>
            <p:nvPr/>
          </p:nvSpPr>
          <p:spPr>
            <a:xfrm>
              <a:off x="2311323" y="1688908"/>
              <a:ext cx="118640" cy="174488"/>
            </a:xfrm>
            <a:custGeom>
              <a:avLst/>
              <a:gdLst>
                <a:gd name="connsiteX0" fmla="*/ 327337 w 2508111"/>
                <a:gd name="connsiteY0" fmla="*/ 292474 h 3930517"/>
                <a:gd name="connsiteX1" fmla="*/ 758398 w 2508111"/>
                <a:gd name="connsiteY1" fmla="*/ 292474 h 3930517"/>
                <a:gd name="connsiteX2" fmla="*/ 2215647 w 2508111"/>
                <a:gd name="connsiteY2" fmla="*/ 1749729 h 3930517"/>
                <a:gd name="connsiteX3" fmla="*/ 2254783 w 2508111"/>
                <a:gd name="connsiteY3" fmla="*/ 2132904 h 3930517"/>
                <a:gd name="connsiteX4" fmla="*/ 2215647 w 2508111"/>
                <a:gd name="connsiteY4" fmla="*/ 2180798 h 3930517"/>
                <a:gd name="connsiteX5" fmla="*/ 2180148 w 2508111"/>
                <a:gd name="connsiteY5" fmla="*/ 2216277 h 3930517"/>
                <a:gd name="connsiteX6" fmla="*/ 758398 w 2508111"/>
                <a:gd name="connsiteY6" fmla="*/ 3638047 h 3930517"/>
                <a:gd name="connsiteX7" fmla="*/ 327337 w 2508111"/>
                <a:gd name="connsiteY7" fmla="*/ 3638047 h 3930517"/>
                <a:gd name="connsiteX8" fmla="*/ 292474 w 2508111"/>
                <a:gd name="connsiteY8" fmla="*/ 3603198 h 3930517"/>
                <a:gd name="connsiteX9" fmla="*/ 292474 w 2508111"/>
                <a:gd name="connsiteY9" fmla="*/ 3172130 h 3930517"/>
                <a:gd name="connsiteX10" fmla="*/ 1499346 w 2508111"/>
                <a:gd name="connsiteY10" fmla="*/ 1965264 h 3930517"/>
                <a:gd name="connsiteX11" fmla="*/ 292474 w 2508111"/>
                <a:gd name="connsiteY11" fmla="*/ 758390 h 3930517"/>
                <a:gd name="connsiteX12" fmla="*/ 292474 w 2508111"/>
                <a:gd name="connsiteY12" fmla="*/ 327337 h 3930517"/>
                <a:gd name="connsiteX13" fmla="*/ 902081 w 2508111"/>
                <a:gd name="connsiteY13" fmla="*/ 148790 h 3930517"/>
                <a:gd name="connsiteX14" fmla="*/ 183653 w 2508111"/>
                <a:gd name="connsiteY14" fmla="*/ 148790 h 3930517"/>
                <a:gd name="connsiteX15" fmla="*/ 148790 w 2508111"/>
                <a:gd name="connsiteY15" fmla="*/ 183655 h 3930517"/>
                <a:gd name="connsiteX16" fmla="*/ 148790 w 2508111"/>
                <a:gd name="connsiteY16" fmla="*/ 902074 h 3930517"/>
                <a:gd name="connsiteX17" fmla="*/ 1211981 w 2508111"/>
                <a:gd name="connsiteY17" fmla="*/ 1965264 h 3930517"/>
                <a:gd name="connsiteX18" fmla="*/ 148790 w 2508111"/>
                <a:gd name="connsiteY18" fmla="*/ 3028447 h 3930517"/>
                <a:gd name="connsiteX19" fmla="*/ 148790 w 2508111"/>
                <a:gd name="connsiteY19" fmla="*/ 3746880 h 3930517"/>
                <a:gd name="connsiteX20" fmla="*/ 183653 w 2508111"/>
                <a:gd name="connsiteY20" fmla="*/ 3781730 h 3930517"/>
                <a:gd name="connsiteX21" fmla="*/ 902081 w 2508111"/>
                <a:gd name="connsiteY21" fmla="*/ 3781730 h 3930517"/>
                <a:gd name="connsiteX22" fmla="*/ 2323851 w 2508111"/>
                <a:gd name="connsiteY22" fmla="*/ 2359980 h 3930517"/>
                <a:gd name="connsiteX23" fmla="*/ 2324480 w 2508111"/>
                <a:gd name="connsiteY23" fmla="*/ 2359329 h 3930517"/>
                <a:gd name="connsiteX24" fmla="*/ 2359330 w 2508111"/>
                <a:gd name="connsiteY24" fmla="*/ 2324481 h 3930517"/>
                <a:gd name="connsiteX25" fmla="*/ 2424353 w 2508111"/>
                <a:gd name="connsiteY25" fmla="*/ 2244867 h 3930517"/>
                <a:gd name="connsiteX26" fmla="*/ 2359330 w 2508111"/>
                <a:gd name="connsiteY26" fmla="*/ 1606047 h 3930517"/>
                <a:gd name="connsiteX27" fmla="*/ 208305 w 2508111"/>
                <a:gd name="connsiteY27" fmla="*/ 1283822 h 3930517"/>
                <a:gd name="connsiteX28" fmla="*/ 64622 w 2508111"/>
                <a:gd name="connsiteY28" fmla="*/ 1283822 h 3930517"/>
                <a:gd name="connsiteX29" fmla="*/ 64622 w 2508111"/>
                <a:gd name="connsiteY29" fmla="*/ 1427505 h 3930517"/>
                <a:gd name="connsiteX30" fmla="*/ 530537 w 2508111"/>
                <a:gd name="connsiteY30" fmla="*/ 1893412 h 3930517"/>
                <a:gd name="connsiteX31" fmla="*/ 530537 w 2508111"/>
                <a:gd name="connsiteY31" fmla="*/ 2037115 h 3930517"/>
                <a:gd name="connsiteX32" fmla="*/ 64622 w 2508111"/>
                <a:gd name="connsiteY32" fmla="*/ 2503012 h 3930517"/>
                <a:gd name="connsiteX33" fmla="*/ 64622 w 2508111"/>
                <a:gd name="connsiteY33" fmla="*/ 2646715 h 3930517"/>
                <a:gd name="connsiteX34" fmla="*/ 208305 w 2508111"/>
                <a:gd name="connsiteY34" fmla="*/ 2646715 h 3930517"/>
                <a:gd name="connsiteX35" fmla="*/ 674222 w 2508111"/>
                <a:gd name="connsiteY35" fmla="*/ 2180798 h 3930517"/>
                <a:gd name="connsiteX36" fmla="*/ 674222 w 2508111"/>
                <a:gd name="connsiteY36" fmla="*/ 1749729 h 393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508111" h="3930517">
                  <a:moveTo>
                    <a:pt x="327337" y="292474"/>
                  </a:moveTo>
                  <a:cubicBezTo>
                    <a:pt x="446370" y="173442"/>
                    <a:pt x="639357" y="173442"/>
                    <a:pt x="758398" y="292474"/>
                  </a:cubicBezTo>
                  <a:lnTo>
                    <a:pt x="2215647" y="1749729"/>
                  </a:lnTo>
                  <a:cubicBezTo>
                    <a:pt x="2319726" y="1853808"/>
                    <a:pt x="2332873" y="2014621"/>
                    <a:pt x="2254783" y="2132904"/>
                  </a:cubicBezTo>
                  <a:cubicBezTo>
                    <a:pt x="2243648" y="2149749"/>
                    <a:pt x="2230623" y="2165822"/>
                    <a:pt x="2215647" y="2180798"/>
                  </a:cubicBezTo>
                  <a:lnTo>
                    <a:pt x="2180148" y="2216277"/>
                  </a:lnTo>
                  <a:lnTo>
                    <a:pt x="758398" y="3638047"/>
                  </a:lnTo>
                  <a:cubicBezTo>
                    <a:pt x="639357" y="3757081"/>
                    <a:pt x="446370" y="3757081"/>
                    <a:pt x="327337" y="3638047"/>
                  </a:cubicBezTo>
                  <a:lnTo>
                    <a:pt x="292474" y="3603198"/>
                  </a:lnTo>
                  <a:cubicBezTo>
                    <a:pt x="173442" y="3484163"/>
                    <a:pt x="173442" y="3291164"/>
                    <a:pt x="292474" y="3172130"/>
                  </a:cubicBezTo>
                  <a:lnTo>
                    <a:pt x="1499346" y="1965264"/>
                  </a:lnTo>
                  <a:lnTo>
                    <a:pt x="292474" y="758390"/>
                  </a:lnTo>
                  <a:cubicBezTo>
                    <a:pt x="173442" y="639359"/>
                    <a:pt x="173442" y="446370"/>
                    <a:pt x="292474" y="327337"/>
                  </a:cubicBezTo>
                  <a:close/>
                  <a:moveTo>
                    <a:pt x="902081" y="148790"/>
                  </a:moveTo>
                  <a:cubicBezTo>
                    <a:pt x="703686" y="-49597"/>
                    <a:pt x="382039" y="-49597"/>
                    <a:pt x="183653" y="148790"/>
                  </a:cubicBezTo>
                  <a:lnTo>
                    <a:pt x="148790" y="183655"/>
                  </a:lnTo>
                  <a:cubicBezTo>
                    <a:pt x="-49597" y="382041"/>
                    <a:pt x="-49597" y="703688"/>
                    <a:pt x="148790" y="902074"/>
                  </a:cubicBezTo>
                  <a:lnTo>
                    <a:pt x="1211981" y="1965264"/>
                  </a:lnTo>
                  <a:lnTo>
                    <a:pt x="148790" y="3028447"/>
                  </a:lnTo>
                  <a:cubicBezTo>
                    <a:pt x="-49597" y="3226831"/>
                    <a:pt x="-49597" y="3548496"/>
                    <a:pt x="148790" y="3746880"/>
                  </a:cubicBezTo>
                  <a:lnTo>
                    <a:pt x="183653" y="3781730"/>
                  </a:lnTo>
                  <a:cubicBezTo>
                    <a:pt x="382039" y="3980114"/>
                    <a:pt x="703688" y="3980114"/>
                    <a:pt x="902081" y="3781730"/>
                  </a:cubicBezTo>
                  <a:lnTo>
                    <a:pt x="2323851" y="2359980"/>
                  </a:lnTo>
                  <a:lnTo>
                    <a:pt x="2324480" y="2359329"/>
                  </a:lnTo>
                  <a:lnTo>
                    <a:pt x="2359330" y="2324481"/>
                  </a:lnTo>
                  <a:cubicBezTo>
                    <a:pt x="2384038" y="2299772"/>
                    <a:pt x="2405740" y="2273071"/>
                    <a:pt x="2424353" y="2244867"/>
                  </a:cubicBezTo>
                  <a:cubicBezTo>
                    <a:pt x="2554564" y="2047641"/>
                    <a:pt x="2533005" y="1779722"/>
                    <a:pt x="2359330" y="1606047"/>
                  </a:cubicBezTo>
                  <a:close/>
                  <a:moveTo>
                    <a:pt x="208305" y="1283822"/>
                  </a:moveTo>
                  <a:cubicBezTo>
                    <a:pt x="168628" y="1244143"/>
                    <a:pt x="104299" y="1244143"/>
                    <a:pt x="64622" y="1283822"/>
                  </a:cubicBezTo>
                  <a:cubicBezTo>
                    <a:pt x="24943" y="1323499"/>
                    <a:pt x="24943" y="1387828"/>
                    <a:pt x="64622" y="1427505"/>
                  </a:cubicBezTo>
                  <a:lnTo>
                    <a:pt x="530537" y="1893412"/>
                  </a:lnTo>
                  <a:cubicBezTo>
                    <a:pt x="570214" y="1933097"/>
                    <a:pt x="570214" y="1997430"/>
                    <a:pt x="530537" y="2037115"/>
                  </a:cubicBezTo>
                  <a:lnTo>
                    <a:pt x="64622" y="2503012"/>
                  </a:lnTo>
                  <a:cubicBezTo>
                    <a:pt x="24943" y="2542697"/>
                    <a:pt x="24943" y="2607030"/>
                    <a:pt x="64622" y="2646715"/>
                  </a:cubicBezTo>
                  <a:cubicBezTo>
                    <a:pt x="104299" y="2686380"/>
                    <a:pt x="168628" y="2686380"/>
                    <a:pt x="208305" y="2646715"/>
                  </a:cubicBezTo>
                  <a:lnTo>
                    <a:pt x="674222" y="2180798"/>
                  </a:lnTo>
                  <a:cubicBezTo>
                    <a:pt x="793247" y="2061763"/>
                    <a:pt x="793247" y="1868764"/>
                    <a:pt x="674222" y="1749729"/>
                  </a:cubicBezTo>
                  <a:close/>
                </a:path>
              </a:pathLst>
            </a:custGeom>
            <a:gradFill>
              <a:gsLst>
                <a:gs pos="0">
                  <a:srgbClr val="9E6EFB"/>
                </a:gs>
                <a:gs pos="85000">
                  <a:srgbClr val="F7ABA7"/>
                </a:gs>
              </a:gsLst>
              <a:lin ang="2700000" scaled="1"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3E6BF45-EAA2-3AD8-B8F1-A92D1FBEE7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5326862" y="3736068"/>
            <a:ext cx="240326" cy="240324"/>
            <a:chOff x="2236175" y="1655990"/>
            <a:chExt cx="240326" cy="240324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3AA4C0D4-82D4-F016-2BF2-744A67F35C97}"/>
                </a:ext>
              </a:extLst>
            </p:cNvPr>
            <p:cNvSpPr/>
            <p:nvPr/>
          </p:nvSpPr>
          <p:spPr bwMode="auto">
            <a:xfrm>
              <a:off x="2236175" y="1655990"/>
              <a:ext cx="240326" cy="240324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9" name="Graphic 68">
              <a:extLst>
                <a:ext uri="{FF2B5EF4-FFF2-40B4-BE49-F238E27FC236}">
                  <a16:creationId xmlns:a16="http://schemas.microsoft.com/office/drawing/2014/main" id="{1787134C-EE8E-746A-1937-945645DDA439}"/>
                </a:ext>
              </a:extLst>
            </p:cNvPr>
            <p:cNvSpPr/>
            <p:nvPr/>
          </p:nvSpPr>
          <p:spPr>
            <a:xfrm>
              <a:off x="2311323" y="1688908"/>
              <a:ext cx="118640" cy="174488"/>
            </a:xfrm>
            <a:custGeom>
              <a:avLst/>
              <a:gdLst>
                <a:gd name="connsiteX0" fmla="*/ 327337 w 2508111"/>
                <a:gd name="connsiteY0" fmla="*/ 292474 h 3930517"/>
                <a:gd name="connsiteX1" fmla="*/ 758398 w 2508111"/>
                <a:gd name="connsiteY1" fmla="*/ 292474 h 3930517"/>
                <a:gd name="connsiteX2" fmla="*/ 2215647 w 2508111"/>
                <a:gd name="connsiteY2" fmla="*/ 1749729 h 3930517"/>
                <a:gd name="connsiteX3" fmla="*/ 2254783 w 2508111"/>
                <a:gd name="connsiteY3" fmla="*/ 2132904 h 3930517"/>
                <a:gd name="connsiteX4" fmla="*/ 2215647 w 2508111"/>
                <a:gd name="connsiteY4" fmla="*/ 2180798 h 3930517"/>
                <a:gd name="connsiteX5" fmla="*/ 2180148 w 2508111"/>
                <a:gd name="connsiteY5" fmla="*/ 2216277 h 3930517"/>
                <a:gd name="connsiteX6" fmla="*/ 758398 w 2508111"/>
                <a:gd name="connsiteY6" fmla="*/ 3638047 h 3930517"/>
                <a:gd name="connsiteX7" fmla="*/ 327337 w 2508111"/>
                <a:gd name="connsiteY7" fmla="*/ 3638047 h 3930517"/>
                <a:gd name="connsiteX8" fmla="*/ 292474 w 2508111"/>
                <a:gd name="connsiteY8" fmla="*/ 3603198 h 3930517"/>
                <a:gd name="connsiteX9" fmla="*/ 292474 w 2508111"/>
                <a:gd name="connsiteY9" fmla="*/ 3172130 h 3930517"/>
                <a:gd name="connsiteX10" fmla="*/ 1499346 w 2508111"/>
                <a:gd name="connsiteY10" fmla="*/ 1965264 h 3930517"/>
                <a:gd name="connsiteX11" fmla="*/ 292474 w 2508111"/>
                <a:gd name="connsiteY11" fmla="*/ 758390 h 3930517"/>
                <a:gd name="connsiteX12" fmla="*/ 292474 w 2508111"/>
                <a:gd name="connsiteY12" fmla="*/ 327337 h 3930517"/>
                <a:gd name="connsiteX13" fmla="*/ 902081 w 2508111"/>
                <a:gd name="connsiteY13" fmla="*/ 148790 h 3930517"/>
                <a:gd name="connsiteX14" fmla="*/ 183653 w 2508111"/>
                <a:gd name="connsiteY14" fmla="*/ 148790 h 3930517"/>
                <a:gd name="connsiteX15" fmla="*/ 148790 w 2508111"/>
                <a:gd name="connsiteY15" fmla="*/ 183655 h 3930517"/>
                <a:gd name="connsiteX16" fmla="*/ 148790 w 2508111"/>
                <a:gd name="connsiteY16" fmla="*/ 902074 h 3930517"/>
                <a:gd name="connsiteX17" fmla="*/ 1211981 w 2508111"/>
                <a:gd name="connsiteY17" fmla="*/ 1965264 h 3930517"/>
                <a:gd name="connsiteX18" fmla="*/ 148790 w 2508111"/>
                <a:gd name="connsiteY18" fmla="*/ 3028447 h 3930517"/>
                <a:gd name="connsiteX19" fmla="*/ 148790 w 2508111"/>
                <a:gd name="connsiteY19" fmla="*/ 3746880 h 3930517"/>
                <a:gd name="connsiteX20" fmla="*/ 183653 w 2508111"/>
                <a:gd name="connsiteY20" fmla="*/ 3781730 h 3930517"/>
                <a:gd name="connsiteX21" fmla="*/ 902081 w 2508111"/>
                <a:gd name="connsiteY21" fmla="*/ 3781730 h 3930517"/>
                <a:gd name="connsiteX22" fmla="*/ 2323851 w 2508111"/>
                <a:gd name="connsiteY22" fmla="*/ 2359980 h 3930517"/>
                <a:gd name="connsiteX23" fmla="*/ 2324480 w 2508111"/>
                <a:gd name="connsiteY23" fmla="*/ 2359329 h 3930517"/>
                <a:gd name="connsiteX24" fmla="*/ 2359330 w 2508111"/>
                <a:gd name="connsiteY24" fmla="*/ 2324481 h 3930517"/>
                <a:gd name="connsiteX25" fmla="*/ 2424353 w 2508111"/>
                <a:gd name="connsiteY25" fmla="*/ 2244867 h 3930517"/>
                <a:gd name="connsiteX26" fmla="*/ 2359330 w 2508111"/>
                <a:gd name="connsiteY26" fmla="*/ 1606047 h 3930517"/>
                <a:gd name="connsiteX27" fmla="*/ 208305 w 2508111"/>
                <a:gd name="connsiteY27" fmla="*/ 1283822 h 3930517"/>
                <a:gd name="connsiteX28" fmla="*/ 64622 w 2508111"/>
                <a:gd name="connsiteY28" fmla="*/ 1283822 h 3930517"/>
                <a:gd name="connsiteX29" fmla="*/ 64622 w 2508111"/>
                <a:gd name="connsiteY29" fmla="*/ 1427505 h 3930517"/>
                <a:gd name="connsiteX30" fmla="*/ 530537 w 2508111"/>
                <a:gd name="connsiteY30" fmla="*/ 1893412 h 3930517"/>
                <a:gd name="connsiteX31" fmla="*/ 530537 w 2508111"/>
                <a:gd name="connsiteY31" fmla="*/ 2037115 h 3930517"/>
                <a:gd name="connsiteX32" fmla="*/ 64622 w 2508111"/>
                <a:gd name="connsiteY32" fmla="*/ 2503012 h 3930517"/>
                <a:gd name="connsiteX33" fmla="*/ 64622 w 2508111"/>
                <a:gd name="connsiteY33" fmla="*/ 2646715 h 3930517"/>
                <a:gd name="connsiteX34" fmla="*/ 208305 w 2508111"/>
                <a:gd name="connsiteY34" fmla="*/ 2646715 h 3930517"/>
                <a:gd name="connsiteX35" fmla="*/ 674222 w 2508111"/>
                <a:gd name="connsiteY35" fmla="*/ 2180798 h 3930517"/>
                <a:gd name="connsiteX36" fmla="*/ 674222 w 2508111"/>
                <a:gd name="connsiteY36" fmla="*/ 1749729 h 393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508111" h="3930517">
                  <a:moveTo>
                    <a:pt x="327337" y="292474"/>
                  </a:moveTo>
                  <a:cubicBezTo>
                    <a:pt x="446370" y="173442"/>
                    <a:pt x="639357" y="173442"/>
                    <a:pt x="758398" y="292474"/>
                  </a:cubicBezTo>
                  <a:lnTo>
                    <a:pt x="2215647" y="1749729"/>
                  </a:lnTo>
                  <a:cubicBezTo>
                    <a:pt x="2319726" y="1853808"/>
                    <a:pt x="2332873" y="2014621"/>
                    <a:pt x="2254783" y="2132904"/>
                  </a:cubicBezTo>
                  <a:cubicBezTo>
                    <a:pt x="2243648" y="2149749"/>
                    <a:pt x="2230623" y="2165822"/>
                    <a:pt x="2215647" y="2180798"/>
                  </a:cubicBezTo>
                  <a:lnTo>
                    <a:pt x="2180148" y="2216277"/>
                  </a:lnTo>
                  <a:lnTo>
                    <a:pt x="758398" y="3638047"/>
                  </a:lnTo>
                  <a:cubicBezTo>
                    <a:pt x="639357" y="3757081"/>
                    <a:pt x="446370" y="3757081"/>
                    <a:pt x="327337" y="3638047"/>
                  </a:cubicBezTo>
                  <a:lnTo>
                    <a:pt x="292474" y="3603198"/>
                  </a:lnTo>
                  <a:cubicBezTo>
                    <a:pt x="173442" y="3484163"/>
                    <a:pt x="173442" y="3291164"/>
                    <a:pt x="292474" y="3172130"/>
                  </a:cubicBezTo>
                  <a:lnTo>
                    <a:pt x="1499346" y="1965264"/>
                  </a:lnTo>
                  <a:lnTo>
                    <a:pt x="292474" y="758390"/>
                  </a:lnTo>
                  <a:cubicBezTo>
                    <a:pt x="173442" y="639359"/>
                    <a:pt x="173442" y="446370"/>
                    <a:pt x="292474" y="327337"/>
                  </a:cubicBezTo>
                  <a:close/>
                  <a:moveTo>
                    <a:pt x="902081" y="148790"/>
                  </a:moveTo>
                  <a:cubicBezTo>
                    <a:pt x="703686" y="-49597"/>
                    <a:pt x="382039" y="-49597"/>
                    <a:pt x="183653" y="148790"/>
                  </a:cubicBezTo>
                  <a:lnTo>
                    <a:pt x="148790" y="183655"/>
                  </a:lnTo>
                  <a:cubicBezTo>
                    <a:pt x="-49597" y="382041"/>
                    <a:pt x="-49597" y="703688"/>
                    <a:pt x="148790" y="902074"/>
                  </a:cubicBezTo>
                  <a:lnTo>
                    <a:pt x="1211981" y="1965264"/>
                  </a:lnTo>
                  <a:lnTo>
                    <a:pt x="148790" y="3028447"/>
                  </a:lnTo>
                  <a:cubicBezTo>
                    <a:pt x="-49597" y="3226831"/>
                    <a:pt x="-49597" y="3548496"/>
                    <a:pt x="148790" y="3746880"/>
                  </a:cubicBezTo>
                  <a:lnTo>
                    <a:pt x="183653" y="3781730"/>
                  </a:lnTo>
                  <a:cubicBezTo>
                    <a:pt x="382039" y="3980114"/>
                    <a:pt x="703688" y="3980114"/>
                    <a:pt x="902081" y="3781730"/>
                  </a:cubicBezTo>
                  <a:lnTo>
                    <a:pt x="2323851" y="2359980"/>
                  </a:lnTo>
                  <a:lnTo>
                    <a:pt x="2324480" y="2359329"/>
                  </a:lnTo>
                  <a:lnTo>
                    <a:pt x="2359330" y="2324481"/>
                  </a:lnTo>
                  <a:cubicBezTo>
                    <a:pt x="2384038" y="2299772"/>
                    <a:pt x="2405740" y="2273071"/>
                    <a:pt x="2424353" y="2244867"/>
                  </a:cubicBezTo>
                  <a:cubicBezTo>
                    <a:pt x="2554564" y="2047641"/>
                    <a:pt x="2533005" y="1779722"/>
                    <a:pt x="2359330" y="1606047"/>
                  </a:cubicBezTo>
                  <a:close/>
                  <a:moveTo>
                    <a:pt x="208305" y="1283822"/>
                  </a:moveTo>
                  <a:cubicBezTo>
                    <a:pt x="168628" y="1244143"/>
                    <a:pt x="104299" y="1244143"/>
                    <a:pt x="64622" y="1283822"/>
                  </a:cubicBezTo>
                  <a:cubicBezTo>
                    <a:pt x="24943" y="1323499"/>
                    <a:pt x="24943" y="1387828"/>
                    <a:pt x="64622" y="1427505"/>
                  </a:cubicBezTo>
                  <a:lnTo>
                    <a:pt x="530537" y="1893412"/>
                  </a:lnTo>
                  <a:cubicBezTo>
                    <a:pt x="570214" y="1933097"/>
                    <a:pt x="570214" y="1997430"/>
                    <a:pt x="530537" y="2037115"/>
                  </a:cubicBezTo>
                  <a:lnTo>
                    <a:pt x="64622" y="2503012"/>
                  </a:lnTo>
                  <a:cubicBezTo>
                    <a:pt x="24943" y="2542697"/>
                    <a:pt x="24943" y="2607030"/>
                    <a:pt x="64622" y="2646715"/>
                  </a:cubicBezTo>
                  <a:cubicBezTo>
                    <a:pt x="104299" y="2686380"/>
                    <a:pt x="168628" y="2686380"/>
                    <a:pt x="208305" y="2646715"/>
                  </a:cubicBezTo>
                  <a:lnTo>
                    <a:pt x="674222" y="2180798"/>
                  </a:lnTo>
                  <a:cubicBezTo>
                    <a:pt x="793247" y="2061763"/>
                    <a:pt x="793247" y="1868764"/>
                    <a:pt x="674222" y="1749729"/>
                  </a:cubicBezTo>
                  <a:close/>
                </a:path>
              </a:pathLst>
            </a:custGeom>
            <a:gradFill>
              <a:gsLst>
                <a:gs pos="0">
                  <a:srgbClr val="9E6EFB"/>
                </a:gs>
                <a:gs pos="85000">
                  <a:srgbClr val="F7ABA7"/>
                </a:gs>
              </a:gsLst>
              <a:lin ang="2700000" scaled="1"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C3A777A-F95F-4923-9561-CC4398BC0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16200000" flipH="1">
            <a:off x="8950812" y="2499337"/>
            <a:ext cx="240326" cy="240324"/>
            <a:chOff x="2236175" y="1655990"/>
            <a:chExt cx="240326" cy="240324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ED617405-6661-D951-2A71-09B781DEA355}"/>
                </a:ext>
              </a:extLst>
            </p:cNvPr>
            <p:cNvSpPr/>
            <p:nvPr/>
          </p:nvSpPr>
          <p:spPr bwMode="auto">
            <a:xfrm>
              <a:off x="2236175" y="1655990"/>
              <a:ext cx="240326" cy="240324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7" name="Graphic 68">
              <a:extLst>
                <a:ext uri="{FF2B5EF4-FFF2-40B4-BE49-F238E27FC236}">
                  <a16:creationId xmlns:a16="http://schemas.microsoft.com/office/drawing/2014/main" id="{5FD97C6D-230E-4AF8-D5F8-5A2638798E46}"/>
                </a:ext>
              </a:extLst>
            </p:cNvPr>
            <p:cNvSpPr/>
            <p:nvPr/>
          </p:nvSpPr>
          <p:spPr>
            <a:xfrm>
              <a:off x="2311323" y="1688908"/>
              <a:ext cx="118640" cy="174488"/>
            </a:xfrm>
            <a:custGeom>
              <a:avLst/>
              <a:gdLst>
                <a:gd name="connsiteX0" fmla="*/ 327337 w 2508111"/>
                <a:gd name="connsiteY0" fmla="*/ 292474 h 3930517"/>
                <a:gd name="connsiteX1" fmla="*/ 758398 w 2508111"/>
                <a:gd name="connsiteY1" fmla="*/ 292474 h 3930517"/>
                <a:gd name="connsiteX2" fmla="*/ 2215647 w 2508111"/>
                <a:gd name="connsiteY2" fmla="*/ 1749729 h 3930517"/>
                <a:gd name="connsiteX3" fmla="*/ 2254783 w 2508111"/>
                <a:gd name="connsiteY3" fmla="*/ 2132904 h 3930517"/>
                <a:gd name="connsiteX4" fmla="*/ 2215647 w 2508111"/>
                <a:gd name="connsiteY4" fmla="*/ 2180798 h 3930517"/>
                <a:gd name="connsiteX5" fmla="*/ 2180148 w 2508111"/>
                <a:gd name="connsiteY5" fmla="*/ 2216277 h 3930517"/>
                <a:gd name="connsiteX6" fmla="*/ 758398 w 2508111"/>
                <a:gd name="connsiteY6" fmla="*/ 3638047 h 3930517"/>
                <a:gd name="connsiteX7" fmla="*/ 327337 w 2508111"/>
                <a:gd name="connsiteY7" fmla="*/ 3638047 h 3930517"/>
                <a:gd name="connsiteX8" fmla="*/ 292474 w 2508111"/>
                <a:gd name="connsiteY8" fmla="*/ 3603198 h 3930517"/>
                <a:gd name="connsiteX9" fmla="*/ 292474 w 2508111"/>
                <a:gd name="connsiteY9" fmla="*/ 3172130 h 3930517"/>
                <a:gd name="connsiteX10" fmla="*/ 1499346 w 2508111"/>
                <a:gd name="connsiteY10" fmla="*/ 1965264 h 3930517"/>
                <a:gd name="connsiteX11" fmla="*/ 292474 w 2508111"/>
                <a:gd name="connsiteY11" fmla="*/ 758390 h 3930517"/>
                <a:gd name="connsiteX12" fmla="*/ 292474 w 2508111"/>
                <a:gd name="connsiteY12" fmla="*/ 327337 h 3930517"/>
                <a:gd name="connsiteX13" fmla="*/ 902081 w 2508111"/>
                <a:gd name="connsiteY13" fmla="*/ 148790 h 3930517"/>
                <a:gd name="connsiteX14" fmla="*/ 183653 w 2508111"/>
                <a:gd name="connsiteY14" fmla="*/ 148790 h 3930517"/>
                <a:gd name="connsiteX15" fmla="*/ 148790 w 2508111"/>
                <a:gd name="connsiteY15" fmla="*/ 183655 h 3930517"/>
                <a:gd name="connsiteX16" fmla="*/ 148790 w 2508111"/>
                <a:gd name="connsiteY16" fmla="*/ 902074 h 3930517"/>
                <a:gd name="connsiteX17" fmla="*/ 1211981 w 2508111"/>
                <a:gd name="connsiteY17" fmla="*/ 1965264 h 3930517"/>
                <a:gd name="connsiteX18" fmla="*/ 148790 w 2508111"/>
                <a:gd name="connsiteY18" fmla="*/ 3028447 h 3930517"/>
                <a:gd name="connsiteX19" fmla="*/ 148790 w 2508111"/>
                <a:gd name="connsiteY19" fmla="*/ 3746880 h 3930517"/>
                <a:gd name="connsiteX20" fmla="*/ 183653 w 2508111"/>
                <a:gd name="connsiteY20" fmla="*/ 3781730 h 3930517"/>
                <a:gd name="connsiteX21" fmla="*/ 902081 w 2508111"/>
                <a:gd name="connsiteY21" fmla="*/ 3781730 h 3930517"/>
                <a:gd name="connsiteX22" fmla="*/ 2323851 w 2508111"/>
                <a:gd name="connsiteY22" fmla="*/ 2359980 h 3930517"/>
                <a:gd name="connsiteX23" fmla="*/ 2324480 w 2508111"/>
                <a:gd name="connsiteY23" fmla="*/ 2359329 h 3930517"/>
                <a:gd name="connsiteX24" fmla="*/ 2359330 w 2508111"/>
                <a:gd name="connsiteY24" fmla="*/ 2324481 h 3930517"/>
                <a:gd name="connsiteX25" fmla="*/ 2424353 w 2508111"/>
                <a:gd name="connsiteY25" fmla="*/ 2244867 h 3930517"/>
                <a:gd name="connsiteX26" fmla="*/ 2359330 w 2508111"/>
                <a:gd name="connsiteY26" fmla="*/ 1606047 h 3930517"/>
                <a:gd name="connsiteX27" fmla="*/ 208305 w 2508111"/>
                <a:gd name="connsiteY27" fmla="*/ 1283822 h 3930517"/>
                <a:gd name="connsiteX28" fmla="*/ 64622 w 2508111"/>
                <a:gd name="connsiteY28" fmla="*/ 1283822 h 3930517"/>
                <a:gd name="connsiteX29" fmla="*/ 64622 w 2508111"/>
                <a:gd name="connsiteY29" fmla="*/ 1427505 h 3930517"/>
                <a:gd name="connsiteX30" fmla="*/ 530537 w 2508111"/>
                <a:gd name="connsiteY30" fmla="*/ 1893412 h 3930517"/>
                <a:gd name="connsiteX31" fmla="*/ 530537 w 2508111"/>
                <a:gd name="connsiteY31" fmla="*/ 2037115 h 3930517"/>
                <a:gd name="connsiteX32" fmla="*/ 64622 w 2508111"/>
                <a:gd name="connsiteY32" fmla="*/ 2503012 h 3930517"/>
                <a:gd name="connsiteX33" fmla="*/ 64622 w 2508111"/>
                <a:gd name="connsiteY33" fmla="*/ 2646715 h 3930517"/>
                <a:gd name="connsiteX34" fmla="*/ 208305 w 2508111"/>
                <a:gd name="connsiteY34" fmla="*/ 2646715 h 3930517"/>
                <a:gd name="connsiteX35" fmla="*/ 674222 w 2508111"/>
                <a:gd name="connsiteY35" fmla="*/ 2180798 h 3930517"/>
                <a:gd name="connsiteX36" fmla="*/ 674222 w 2508111"/>
                <a:gd name="connsiteY36" fmla="*/ 1749729 h 393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508111" h="3930517">
                  <a:moveTo>
                    <a:pt x="327337" y="292474"/>
                  </a:moveTo>
                  <a:cubicBezTo>
                    <a:pt x="446370" y="173442"/>
                    <a:pt x="639357" y="173442"/>
                    <a:pt x="758398" y="292474"/>
                  </a:cubicBezTo>
                  <a:lnTo>
                    <a:pt x="2215647" y="1749729"/>
                  </a:lnTo>
                  <a:cubicBezTo>
                    <a:pt x="2319726" y="1853808"/>
                    <a:pt x="2332873" y="2014621"/>
                    <a:pt x="2254783" y="2132904"/>
                  </a:cubicBezTo>
                  <a:cubicBezTo>
                    <a:pt x="2243648" y="2149749"/>
                    <a:pt x="2230623" y="2165822"/>
                    <a:pt x="2215647" y="2180798"/>
                  </a:cubicBezTo>
                  <a:lnTo>
                    <a:pt x="2180148" y="2216277"/>
                  </a:lnTo>
                  <a:lnTo>
                    <a:pt x="758398" y="3638047"/>
                  </a:lnTo>
                  <a:cubicBezTo>
                    <a:pt x="639357" y="3757081"/>
                    <a:pt x="446370" y="3757081"/>
                    <a:pt x="327337" y="3638047"/>
                  </a:cubicBezTo>
                  <a:lnTo>
                    <a:pt x="292474" y="3603198"/>
                  </a:lnTo>
                  <a:cubicBezTo>
                    <a:pt x="173442" y="3484163"/>
                    <a:pt x="173442" y="3291164"/>
                    <a:pt x="292474" y="3172130"/>
                  </a:cubicBezTo>
                  <a:lnTo>
                    <a:pt x="1499346" y="1965264"/>
                  </a:lnTo>
                  <a:lnTo>
                    <a:pt x="292474" y="758390"/>
                  </a:lnTo>
                  <a:cubicBezTo>
                    <a:pt x="173442" y="639359"/>
                    <a:pt x="173442" y="446370"/>
                    <a:pt x="292474" y="327337"/>
                  </a:cubicBezTo>
                  <a:close/>
                  <a:moveTo>
                    <a:pt x="902081" y="148790"/>
                  </a:moveTo>
                  <a:cubicBezTo>
                    <a:pt x="703686" y="-49597"/>
                    <a:pt x="382039" y="-49597"/>
                    <a:pt x="183653" y="148790"/>
                  </a:cubicBezTo>
                  <a:lnTo>
                    <a:pt x="148790" y="183655"/>
                  </a:lnTo>
                  <a:cubicBezTo>
                    <a:pt x="-49597" y="382041"/>
                    <a:pt x="-49597" y="703688"/>
                    <a:pt x="148790" y="902074"/>
                  </a:cubicBezTo>
                  <a:lnTo>
                    <a:pt x="1211981" y="1965264"/>
                  </a:lnTo>
                  <a:lnTo>
                    <a:pt x="148790" y="3028447"/>
                  </a:lnTo>
                  <a:cubicBezTo>
                    <a:pt x="-49597" y="3226831"/>
                    <a:pt x="-49597" y="3548496"/>
                    <a:pt x="148790" y="3746880"/>
                  </a:cubicBezTo>
                  <a:lnTo>
                    <a:pt x="183653" y="3781730"/>
                  </a:lnTo>
                  <a:cubicBezTo>
                    <a:pt x="382039" y="3980114"/>
                    <a:pt x="703688" y="3980114"/>
                    <a:pt x="902081" y="3781730"/>
                  </a:cubicBezTo>
                  <a:lnTo>
                    <a:pt x="2323851" y="2359980"/>
                  </a:lnTo>
                  <a:lnTo>
                    <a:pt x="2324480" y="2359329"/>
                  </a:lnTo>
                  <a:lnTo>
                    <a:pt x="2359330" y="2324481"/>
                  </a:lnTo>
                  <a:cubicBezTo>
                    <a:pt x="2384038" y="2299772"/>
                    <a:pt x="2405740" y="2273071"/>
                    <a:pt x="2424353" y="2244867"/>
                  </a:cubicBezTo>
                  <a:cubicBezTo>
                    <a:pt x="2554564" y="2047641"/>
                    <a:pt x="2533005" y="1779722"/>
                    <a:pt x="2359330" y="1606047"/>
                  </a:cubicBezTo>
                  <a:close/>
                  <a:moveTo>
                    <a:pt x="208305" y="1283822"/>
                  </a:moveTo>
                  <a:cubicBezTo>
                    <a:pt x="168628" y="1244143"/>
                    <a:pt x="104299" y="1244143"/>
                    <a:pt x="64622" y="1283822"/>
                  </a:cubicBezTo>
                  <a:cubicBezTo>
                    <a:pt x="24943" y="1323499"/>
                    <a:pt x="24943" y="1387828"/>
                    <a:pt x="64622" y="1427505"/>
                  </a:cubicBezTo>
                  <a:lnTo>
                    <a:pt x="530537" y="1893412"/>
                  </a:lnTo>
                  <a:cubicBezTo>
                    <a:pt x="570214" y="1933097"/>
                    <a:pt x="570214" y="1997430"/>
                    <a:pt x="530537" y="2037115"/>
                  </a:cubicBezTo>
                  <a:lnTo>
                    <a:pt x="64622" y="2503012"/>
                  </a:lnTo>
                  <a:cubicBezTo>
                    <a:pt x="24943" y="2542697"/>
                    <a:pt x="24943" y="2607030"/>
                    <a:pt x="64622" y="2646715"/>
                  </a:cubicBezTo>
                  <a:cubicBezTo>
                    <a:pt x="104299" y="2686380"/>
                    <a:pt x="168628" y="2686380"/>
                    <a:pt x="208305" y="2646715"/>
                  </a:cubicBezTo>
                  <a:lnTo>
                    <a:pt x="674222" y="2180798"/>
                  </a:lnTo>
                  <a:cubicBezTo>
                    <a:pt x="793247" y="2061763"/>
                    <a:pt x="793247" y="1868764"/>
                    <a:pt x="674222" y="1749729"/>
                  </a:cubicBezTo>
                  <a:close/>
                </a:path>
              </a:pathLst>
            </a:custGeom>
            <a:gradFill>
              <a:gsLst>
                <a:gs pos="0">
                  <a:srgbClr val="9E6EFB"/>
                </a:gs>
                <a:gs pos="85000">
                  <a:srgbClr val="F7ABA7"/>
                </a:gs>
              </a:gsLst>
              <a:lin ang="2700000" scaled="1"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sp>
        <p:nvSpPr>
          <p:cNvPr id="60" name="Rectangle: Rounded Corners 6">
            <a:extLst>
              <a:ext uri="{FF2B5EF4-FFF2-40B4-BE49-F238E27FC236}">
                <a16:creationId xmlns:a16="http://schemas.microsoft.com/office/drawing/2014/main" id="{D3D085E4-5DAA-A216-D091-FB49806960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88263" y="2977942"/>
            <a:ext cx="2560320" cy="640080"/>
          </a:xfrm>
          <a:prstGeom prst="roundRect">
            <a:avLst>
              <a:gd name="adj" fmla="val 8425"/>
            </a:avLst>
          </a:prstGeom>
          <a:solidFill>
            <a:schemeClr val="bg1"/>
          </a:solidFill>
          <a:ln w="25400">
            <a:gradFill>
              <a:gsLst>
                <a:gs pos="37000">
                  <a:srgbClr val="464FEB"/>
                </a:gs>
                <a:gs pos="69000">
                  <a:srgbClr val="47CFFA"/>
                </a:gs>
                <a:gs pos="91000">
                  <a:srgbClr val="B47CF8"/>
                </a:gs>
              </a:gsLst>
              <a:lin ang="3600000" scaled="0"/>
            </a:gradFill>
          </a:ln>
          <a:effectLst>
            <a:outerShdw blurRad="300618" dist="16429" dir="2700000" algn="tl" rotWithShape="0">
              <a:prstClr val="black">
                <a:alpha val="11839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62" name="Rectangle: Rounded Corners 6">
            <a:extLst>
              <a:ext uri="{FF2B5EF4-FFF2-40B4-BE49-F238E27FC236}">
                <a16:creationId xmlns:a16="http://schemas.microsoft.com/office/drawing/2014/main" id="{6CA222C6-42B5-FD09-8498-85A174A211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417469" y="2973175"/>
            <a:ext cx="2560320" cy="640080"/>
          </a:xfrm>
          <a:prstGeom prst="roundRect">
            <a:avLst>
              <a:gd name="adj" fmla="val 8425"/>
            </a:avLst>
          </a:prstGeom>
          <a:solidFill>
            <a:schemeClr val="bg1"/>
          </a:solidFill>
          <a:ln w="25400">
            <a:gradFill>
              <a:gsLst>
                <a:gs pos="37000">
                  <a:srgbClr val="464FEB"/>
                </a:gs>
                <a:gs pos="69000">
                  <a:srgbClr val="47CFFA"/>
                </a:gs>
                <a:gs pos="91000">
                  <a:srgbClr val="B47CF8"/>
                </a:gs>
              </a:gsLst>
              <a:lin ang="3600000" scaled="0"/>
            </a:gradFill>
          </a:ln>
          <a:effectLst>
            <a:outerShdw blurRad="300618" dist="16429" dir="2700000" algn="tl" rotWithShape="0">
              <a:prstClr val="black">
                <a:alpha val="11839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66" name="Rectangle: Rounded Corners 6">
            <a:extLst>
              <a:ext uri="{FF2B5EF4-FFF2-40B4-BE49-F238E27FC236}">
                <a16:creationId xmlns:a16="http://schemas.microsoft.com/office/drawing/2014/main" id="{406B8980-023D-BB1D-819D-68BE9BB32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246676" y="2983771"/>
            <a:ext cx="2560320" cy="640080"/>
          </a:xfrm>
          <a:prstGeom prst="roundRect">
            <a:avLst>
              <a:gd name="adj" fmla="val 8425"/>
            </a:avLst>
          </a:prstGeom>
          <a:solidFill>
            <a:schemeClr val="bg1"/>
          </a:solidFill>
          <a:ln w="25400">
            <a:gradFill>
              <a:gsLst>
                <a:gs pos="37000">
                  <a:srgbClr val="464FEB"/>
                </a:gs>
                <a:gs pos="69000">
                  <a:srgbClr val="47CFFA"/>
                </a:gs>
                <a:gs pos="91000">
                  <a:srgbClr val="B47CF8"/>
                </a:gs>
              </a:gsLst>
              <a:lin ang="3600000" scaled="0"/>
            </a:gradFill>
          </a:ln>
          <a:effectLst>
            <a:outerShdw blurRad="300618" dist="16429" dir="2700000" algn="tl" rotWithShape="0">
              <a:prstClr val="black">
                <a:alpha val="11839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67" name="Rectangle: Rounded Corners 6">
            <a:extLst>
              <a:ext uri="{FF2B5EF4-FFF2-40B4-BE49-F238E27FC236}">
                <a16:creationId xmlns:a16="http://schemas.microsoft.com/office/drawing/2014/main" id="{8D32FEA4-BF02-49AC-C18B-15E7FECE6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88263" y="5615770"/>
            <a:ext cx="2560320" cy="640080"/>
          </a:xfrm>
          <a:prstGeom prst="roundRect">
            <a:avLst>
              <a:gd name="adj" fmla="val 8425"/>
            </a:avLst>
          </a:prstGeom>
          <a:solidFill>
            <a:schemeClr val="bg1"/>
          </a:solidFill>
          <a:ln w="25400">
            <a:gradFill>
              <a:gsLst>
                <a:gs pos="37000">
                  <a:srgbClr val="464FEB"/>
                </a:gs>
                <a:gs pos="69000">
                  <a:srgbClr val="47CFFA"/>
                </a:gs>
                <a:gs pos="91000">
                  <a:srgbClr val="B47CF8"/>
                </a:gs>
              </a:gsLst>
              <a:lin ang="3600000" scaled="0"/>
            </a:gradFill>
          </a:ln>
          <a:effectLst>
            <a:outerShdw blurRad="300618" dist="16429" dir="2700000" algn="tl" rotWithShape="0">
              <a:prstClr val="black">
                <a:alpha val="11839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77" name="Rectangle: Rounded Corners 6">
            <a:extLst>
              <a:ext uri="{FF2B5EF4-FFF2-40B4-BE49-F238E27FC236}">
                <a16:creationId xmlns:a16="http://schemas.microsoft.com/office/drawing/2014/main" id="{1F4839EF-F9C3-57D2-033E-9F46D967F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417469" y="5612888"/>
            <a:ext cx="2560320" cy="640080"/>
          </a:xfrm>
          <a:prstGeom prst="roundRect">
            <a:avLst>
              <a:gd name="adj" fmla="val 8425"/>
            </a:avLst>
          </a:prstGeom>
          <a:solidFill>
            <a:schemeClr val="bg1"/>
          </a:solidFill>
          <a:ln w="25400">
            <a:gradFill>
              <a:gsLst>
                <a:gs pos="37000">
                  <a:srgbClr val="464FEB"/>
                </a:gs>
                <a:gs pos="69000">
                  <a:srgbClr val="47CFFA"/>
                </a:gs>
                <a:gs pos="91000">
                  <a:srgbClr val="B47CF8"/>
                </a:gs>
              </a:gsLst>
              <a:lin ang="3600000" scaled="0"/>
            </a:gradFill>
          </a:ln>
          <a:effectLst>
            <a:outerShdw blurRad="300618" dist="16429" dir="2700000" algn="tl" rotWithShape="0">
              <a:prstClr val="black">
                <a:alpha val="11839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78" name="Rectangle: Rounded Corners 6">
            <a:extLst>
              <a:ext uri="{FF2B5EF4-FFF2-40B4-BE49-F238E27FC236}">
                <a16:creationId xmlns:a16="http://schemas.microsoft.com/office/drawing/2014/main" id="{CEED5ADA-229F-5B0E-EFE6-744D303B2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246676" y="5612888"/>
            <a:ext cx="2560320" cy="640080"/>
          </a:xfrm>
          <a:prstGeom prst="roundRect">
            <a:avLst>
              <a:gd name="adj" fmla="val 8425"/>
            </a:avLst>
          </a:prstGeom>
          <a:solidFill>
            <a:schemeClr val="bg1"/>
          </a:solidFill>
          <a:ln w="25400">
            <a:gradFill>
              <a:gsLst>
                <a:gs pos="37000">
                  <a:srgbClr val="464FEB"/>
                </a:gs>
                <a:gs pos="69000">
                  <a:srgbClr val="47CFFA"/>
                </a:gs>
                <a:gs pos="91000">
                  <a:srgbClr val="B47CF8"/>
                </a:gs>
              </a:gsLst>
              <a:lin ang="3600000" scaled="0"/>
            </a:gradFill>
          </a:ln>
          <a:effectLst>
            <a:outerShdw blurRad="300618" dist="16429" dir="2700000" algn="tl" rotWithShape="0">
              <a:prstClr val="black">
                <a:alpha val="11839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4ED6BBD-55F3-EBA9-FDC2-6B687925B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flipH="1">
            <a:off x="2497656" y="3736068"/>
            <a:ext cx="240326" cy="240324"/>
            <a:chOff x="2236175" y="1655990"/>
            <a:chExt cx="240326" cy="240324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29A0849-2B5F-6A1D-A8FF-EDC70D184D0C}"/>
                </a:ext>
              </a:extLst>
            </p:cNvPr>
            <p:cNvSpPr/>
            <p:nvPr/>
          </p:nvSpPr>
          <p:spPr bwMode="auto">
            <a:xfrm>
              <a:off x="2236175" y="1655990"/>
              <a:ext cx="240326" cy="240324"/>
            </a:xfrm>
            <a:prstGeom prst="ellipse">
              <a:avLst/>
            </a:prstGeom>
            <a:solidFill>
              <a:srgbClr val="FFFFFF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sp>
          <p:nvSpPr>
            <p:cNvPr id="85" name="Graphic 68">
              <a:extLst>
                <a:ext uri="{FF2B5EF4-FFF2-40B4-BE49-F238E27FC236}">
                  <a16:creationId xmlns:a16="http://schemas.microsoft.com/office/drawing/2014/main" id="{65310C5C-B8F8-3F59-2EA2-38C116625744}"/>
                </a:ext>
              </a:extLst>
            </p:cNvPr>
            <p:cNvSpPr/>
            <p:nvPr/>
          </p:nvSpPr>
          <p:spPr>
            <a:xfrm>
              <a:off x="2311323" y="1688908"/>
              <a:ext cx="118640" cy="174488"/>
            </a:xfrm>
            <a:custGeom>
              <a:avLst/>
              <a:gdLst>
                <a:gd name="connsiteX0" fmla="*/ 327337 w 2508111"/>
                <a:gd name="connsiteY0" fmla="*/ 292474 h 3930517"/>
                <a:gd name="connsiteX1" fmla="*/ 758398 w 2508111"/>
                <a:gd name="connsiteY1" fmla="*/ 292474 h 3930517"/>
                <a:gd name="connsiteX2" fmla="*/ 2215647 w 2508111"/>
                <a:gd name="connsiteY2" fmla="*/ 1749729 h 3930517"/>
                <a:gd name="connsiteX3" fmla="*/ 2254783 w 2508111"/>
                <a:gd name="connsiteY3" fmla="*/ 2132904 h 3930517"/>
                <a:gd name="connsiteX4" fmla="*/ 2215647 w 2508111"/>
                <a:gd name="connsiteY4" fmla="*/ 2180798 h 3930517"/>
                <a:gd name="connsiteX5" fmla="*/ 2180148 w 2508111"/>
                <a:gd name="connsiteY5" fmla="*/ 2216277 h 3930517"/>
                <a:gd name="connsiteX6" fmla="*/ 758398 w 2508111"/>
                <a:gd name="connsiteY6" fmla="*/ 3638047 h 3930517"/>
                <a:gd name="connsiteX7" fmla="*/ 327337 w 2508111"/>
                <a:gd name="connsiteY7" fmla="*/ 3638047 h 3930517"/>
                <a:gd name="connsiteX8" fmla="*/ 292474 w 2508111"/>
                <a:gd name="connsiteY8" fmla="*/ 3603198 h 3930517"/>
                <a:gd name="connsiteX9" fmla="*/ 292474 w 2508111"/>
                <a:gd name="connsiteY9" fmla="*/ 3172130 h 3930517"/>
                <a:gd name="connsiteX10" fmla="*/ 1499346 w 2508111"/>
                <a:gd name="connsiteY10" fmla="*/ 1965264 h 3930517"/>
                <a:gd name="connsiteX11" fmla="*/ 292474 w 2508111"/>
                <a:gd name="connsiteY11" fmla="*/ 758390 h 3930517"/>
                <a:gd name="connsiteX12" fmla="*/ 292474 w 2508111"/>
                <a:gd name="connsiteY12" fmla="*/ 327337 h 3930517"/>
                <a:gd name="connsiteX13" fmla="*/ 902081 w 2508111"/>
                <a:gd name="connsiteY13" fmla="*/ 148790 h 3930517"/>
                <a:gd name="connsiteX14" fmla="*/ 183653 w 2508111"/>
                <a:gd name="connsiteY14" fmla="*/ 148790 h 3930517"/>
                <a:gd name="connsiteX15" fmla="*/ 148790 w 2508111"/>
                <a:gd name="connsiteY15" fmla="*/ 183655 h 3930517"/>
                <a:gd name="connsiteX16" fmla="*/ 148790 w 2508111"/>
                <a:gd name="connsiteY16" fmla="*/ 902074 h 3930517"/>
                <a:gd name="connsiteX17" fmla="*/ 1211981 w 2508111"/>
                <a:gd name="connsiteY17" fmla="*/ 1965264 h 3930517"/>
                <a:gd name="connsiteX18" fmla="*/ 148790 w 2508111"/>
                <a:gd name="connsiteY18" fmla="*/ 3028447 h 3930517"/>
                <a:gd name="connsiteX19" fmla="*/ 148790 w 2508111"/>
                <a:gd name="connsiteY19" fmla="*/ 3746880 h 3930517"/>
                <a:gd name="connsiteX20" fmla="*/ 183653 w 2508111"/>
                <a:gd name="connsiteY20" fmla="*/ 3781730 h 3930517"/>
                <a:gd name="connsiteX21" fmla="*/ 902081 w 2508111"/>
                <a:gd name="connsiteY21" fmla="*/ 3781730 h 3930517"/>
                <a:gd name="connsiteX22" fmla="*/ 2323851 w 2508111"/>
                <a:gd name="connsiteY22" fmla="*/ 2359980 h 3930517"/>
                <a:gd name="connsiteX23" fmla="*/ 2324480 w 2508111"/>
                <a:gd name="connsiteY23" fmla="*/ 2359329 h 3930517"/>
                <a:gd name="connsiteX24" fmla="*/ 2359330 w 2508111"/>
                <a:gd name="connsiteY24" fmla="*/ 2324481 h 3930517"/>
                <a:gd name="connsiteX25" fmla="*/ 2424353 w 2508111"/>
                <a:gd name="connsiteY25" fmla="*/ 2244867 h 3930517"/>
                <a:gd name="connsiteX26" fmla="*/ 2359330 w 2508111"/>
                <a:gd name="connsiteY26" fmla="*/ 1606047 h 3930517"/>
                <a:gd name="connsiteX27" fmla="*/ 208305 w 2508111"/>
                <a:gd name="connsiteY27" fmla="*/ 1283822 h 3930517"/>
                <a:gd name="connsiteX28" fmla="*/ 64622 w 2508111"/>
                <a:gd name="connsiteY28" fmla="*/ 1283822 h 3930517"/>
                <a:gd name="connsiteX29" fmla="*/ 64622 w 2508111"/>
                <a:gd name="connsiteY29" fmla="*/ 1427505 h 3930517"/>
                <a:gd name="connsiteX30" fmla="*/ 530537 w 2508111"/>
                <a:gd name="connsiteY30" fmla="*/ 1893412 h 3930517"/>
                <a:gd name="connsiteX31" fmla="*/ 530537 w 2508111"/>
                <a:gd name="connsiteY31" fmla="*/ 2037115 h 3930517"/>
                <a:gd name="connsiteX32" fmla="*/ 64622 w 2508111"/>
                <a:gd name="connsiteY32" fmla="*/ 2503012 h 3930517"/>
                <a:gd name="connsiteX33" fmla="*/ 64622 w 2508111"/>
                <a:gd name="connsiteY33" fmla="*/ 2646715 h 3930517"/>
                <a:gd name="connsiteX34" fmla="*/ 208305 w 2508111"/>
                <a:gd name="connsiteY34" fmla="*/ 2646715 h 3930517"/>
                <a:gd name="connsiteX35" fmla="*/ 674222 w 2508111"/>
                <a:gd name="connsiteY35" fmla="*/ 2180798 h 3930517"/>
                <a:gd name="connsiteX36" fmla="*/ 674222 w 2508111"/>
                <a:gd name="connsiteY36" fmla="*/ 1749729 h 39305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508111" h="3930517">
                  <a:moveTo>
                    <a:pt x="327337" y="292474"/>
                  </a:moveTo>
                  <a:cubicBezTo>
                    <a:pt x="446370" y="173442"/>
                    <a:pt x="639357" y="173442"/>
                    <a:pt x="758398" y="292474"/>
                  </a:cubicBezTo>
                  <a:lnTo>
                    <a:pt x="2215647" y="1749729"/>
                  </a:lnTo>
                  <a:cubicBezTo>
                    <a:pt x="2319726" y="1853808"/>
                    <a:pt x="2332873" y="2014621"/>
                    <a:pt x="2254783" y="2132904"/>
                  </a:cubicBezTo>
                  <a:cubicBezTo>
                    <a:pt x="2243648" y="2149749"/>
                    <a:pt x="2230623" y="2165822"/>
                    <a:pt x="2215647" y="2180798"/>
                  </a:cubicBezTo>
                  <a:lnTo>
                    <a:pt x="2180148" y="2216277"/>
                  </a:lnTo>
                  <a:lnTo>
                    <a:pt x="758398" y="3638047"/>
                  </a:lnTo>
                  <a:cubicBezTo>
                    <a:pt x="639357" y="3757081"/>
                    <a:pt x="446370" y="3757081"/>
                    <a:pt x="327337" y="3638047"/>
                  </a:cubicBezTo>
                  <a:lnTo>
                    <a:pt x="292474" y="3603198"/>
                  </a:lnTo>
                  <a:cubicBezTo>
                    <a:pt x="173442" y="3484163"/>
                    <a:pt x="173442" y="3291164"/>
                    <a:pt x="292474" y="3172130"/>
                  </a:cubicBezTo>
                  <a:lnTo>
                    <a:pt x="1499346" y="1965264"/>
                  </a:lnTo>
                  <a:lnTo>
                    <a:pt x="292474" y="758390"/>
                  </a:lnTo>
                  <a:cubicBezTo>
                    <a:pt x="173442" y="639359"/>
                    <a:pt x="173442" y="446370"/>
                    <a:pt x="292474" y="327337"/>
                  </a:cubicBezTo>
                  <a:close/>
                  <a:moveTo>
                    <a:pt x="902081" y="148790"/>
                  </a:moveTo>
                  <a:cubicBezTo>
                    <a:pt x="703686" y="-49597"/>
                    <a:pt x="382039" y="-49597"/>
                    <a:pt x="183653" y="148790"/>
                  </a:cubicBezTo>
                  <a:lnTo>
                    <a:pt x="148790" y="183655"/>
                  </a:lnTo>
                  <a:cubicBezTo>
                    <a:pt x="-49597" y="382041"/>
                    <a:pt x="-49597" y="703688"/>
                    <a:pt x="148790" y="902074"/>
                  </a:cubicBezTo>
                  <a:lnTo>
                    <a:pt x="1211981" y="1965264"/>
                  </a:lnTo>
                  <a:lnTo>
                    <a:pt x="148790" y="3028447"/>
                  </a:lnTo>
                  <a:cubicBezTo>
                    <a:pt x="-49597" y="3226831"/>
                    <a:pt x="-49597" y="3548496"/>
                    <a:pt x="148790" y="3746880"/>
                  </a:cubicBezTo>
                  <a:lnTo>
                    <a:pt x="183653" y="3781730"/>
                  </a:lnTo>
                  <a:cubicBezTo>
                    <a:pt x="382039" y="3980114"/>
                    <a:pt x="703688" y="3980114"/>
                    <a:pt x="902081" y="3781730"/>
                  </a:cubicBezTo>
                  <a:lnTo>
                    <a:pt x="2323851" y="2359980"/>
                  </a:lnTo>
                  <a:lnTo>
                    <a:pt x="2324480" y="2359329"/>
                  </a:lnTo>
                  <a:lnTo>
                    <a:pt x="2359330" y="2324481"/>
                  </a:lnTo>
                  <a:cubicBezTo>
                    <a:pt x="2384038" y="2299772"/>
                    <a:pt x="2405740" y="2273071"/>
                    <a:pt x="2424353" y="2244867"/>
                  </a:cubicBezTo>
                  <a:cubicBezTo>
                    <a:pt x="2554564" y="2047641"/>
                    <a:pt x="2533005" y="1779722"/>
                    <a:pt x="2359330" y="1606047"/>
                  </a:cubicBezTo>
                  <a:close/>
                  <a:moveTo>
                    <a:pt x="208305" y="1283822"/>
                  </a:moveTo>
                  <a:cubicBezTo>
                    <a:pt x="168628" y="1244143"/>
                    <a:pt x="104299" y="1244143"/>
                    <a:pt x="64622" y="1283822"/>
                  </a:cubicBezTo>
                  <a:cubicBezTo>
                    <a:pt x="24943" y="1323499"/>
                    <a:pt x="24943" y="1387828"/>
                    <a:pt x="64622" y="1427505"/>
                  </a:cubicBezTo>
                  <a:lnTo>
                    <a:pt x="530537" y="1893412"/>
                  </a:lnTo>
                  <a:cubicBezTo>
                    <a:pt x="570214" y="1933097"/>
                    <a:pt x="570214" y="1997430"/>
                    <a:pt x="530537" y="2037115"/>
                  </a:cubicBezTo>
                  <a:lnTo>
                    <a:pt x="64622" y="2503012"/>
                  </a:lnTo>
                  <a:cubicBezTo>
                    <a:pt x="24943" y="2542697"/>
                    <a:pt x="24943" y="2607030"/>
                    <a:pt x="64622" y="2646715"/>
                  </a:cubicBezTo>
                  <a:cubicBezTo>
                    <a:pt x="104299" y="2686380"/>
                    <a:pt x="168628" y="2686380"/>
                    <a:pt x="208305" y="2646715"/>
                  </a:cubicBezTo>
                  <a:lnTo>
                    <a:pt x="674222" y="2180798"/>
                  </a:lnTo>
                  <a:cubicBezTo>
                    <a:pt x="793247" y="2061763"/>
                    <a:pt x="793247" y="1868764"/>
                    <a:pt x="674222" y="1749729"/>
                  </a:cubicBezTo>
                  <a:close/>
                </a:path>
              </a:pathLst>
            </a:custGeom>
            <a:gradFill>
              <a:gsLst>
                <a:gs pos="0">
                  <a:srgbClr val="9E6EFB"/>
                </a:gs>
                <a:gs pos="85000">
                  <a:srgbClr val="F7ABA7"/>
                </a:gs>
              </a:gsLst>
              <a:lin ang="2700000" scaled="1"/>
            </a:gra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7432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endParaRPr>
            </a:p>
          </p:txBody>
        </p:sp>
      </p:grp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C923C4A4-BB4F-4E8E-0BB9-F06A77D2AAAA}"/>
              </a:ext>
            </a:extLst>
          </p:cNvPr>
          <p:cNvSpPr/>
          <p:nvPr/>
        </p:nvSpPr>
        <p:spPr bwMode="auto">
          <a:xfrm>
            <a:off x="588263" y="1253813"/>
            <a:ext cx="1229906" cy="2667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381000" sx="95000" sy="95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8661C5"/>
                </a:solidFill>
                <a:latin typeface="Segoe UI Semibold"/>
                <a:ea typeface="Segoe UI" pitchFamily="34" charset="0"/>
                <a:cs typeface="Segoe UI"/>
              </a:rPr>
              <a:t>8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661C5"/>
                </a:solidFill>
                <a:effectLst/>
                <a:uLnTx/>
                <a:uFillTx/>
                <a:latin typeface="Segoe UI Semibold"/>
                <a:ea typeface="Segoe UI" pitchFamily="34" charset="0"/>
                <a:cs typeface="Segoe UI"/>
              </a:rPr>
              <a:t>:</a:t>
            </a:r>
            <a:r>
              <a:rPr lang="en-US" sz="1200" b="1" dirty="0">
                <a:solidFill>
                  <a:srgbClr val="8661C5"/>
                </a:solidFill>
                <a:latin typeface="Segoe UI Semibold"/>
                <a:ea typeface="Segoe UI" pitchFamily="34" charset="0"/>
                <a:cs typeface="Segoe UI"/>
              </a:rPr>
              <a:t>3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661C5"/>
                </a:solidFill>
                <a:effectLst/>
                <a:uLnTx/>
                <a:uFillTx/>
                <a:latin typeface="Segoe UI Semibold"/>
                <a:ea typeface="Segoe UI" pitchFamily="34" charset="0"/>
                <a:cs typeface="Segoe UI"/>
              </a:rPr>
              <a:t>0 AM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7EEEADA-F0BE-490D-B3B0-71CE8B79283D}"/>
              </a:ext>
            </a:extLst>
          </p:cNvPr>
          <p:cNvSpPr txBox="1"/>
          <p:nvPr/>
        </p:nvSpPr>
        <p:spPr>
          <a:xfrm>
            <a:off x="588263" y="1587288"/>
            <a:ext cx="2598477" cy="76944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  <a:latin typeface="Segoe Sans Display"/>
                <a:cs typeface="Segoe Sans Display"/>
              </a:rPr>
              <a:t> </a:t>
            </a:r>
            <a:r>
              <a:rPr lang="en-US" sz="1000" dirty="0">
                <a:solidFill>
                  <a:srgbClr val="333333"/>
                </a:solidFill>
                <a:latin typeface="Segoe UI"/>
                <a:cs typeface="Segoe UI"/>
              </a:rPr>
              <a:t>In preparation for a customer meeting, Jordan uses </a:t>
            </a:r>
            <a:r>
              <a:rPr lang="en-US" sz="1000" b="1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latin typeface="Segoe Sans Display"/>
                <a:cs typeface="Segoe Sans Display"/>
              </a:rPr>
              <a:t>Microsoft 365 Copilot</a:t>
            </a:r>
            <a:r>
              <a:rPr lang="en-US" sz="1000" dirty="0">
                <a:solidFill>
                  <a:srgbClr val="333333"/>
                </a:solidFill>
                <a:latin typeface="Segoe UI"/>
                <a:cs typeface="Segoe UI"/>
              </a:rPr>
              <a:t> to find all emails, teams chats, documents, and presentations related to that customer, significantly reducing keystrokes.</a:t>
            </a:r>
          </a:p>
        </p:txBody>
      </p:sp>
      <p:sp>
        <p:nvSpPr>
          <p:cNvPr id="65" name="Rounded Rectangle 46">
            <a:extLst>
              <a:ext uri="{FF2B5EF4-FFF2-40B4-BE49-F238E27FC236}">
                <a16:creationId xmlns:a16="http://schemas.microsoft.com/office/drawing/2014/main" id="{630805B2-AB72-8751-1587-44B0008BD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88263" y="2362504"/>
            <a:ext cx="534543" cy="534543"/>
          </a:xfrm>
          <a:prstGeom prst="round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127643" dist="635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8" name="Picture 2" descr="Copilot logo">
            <a:hlinkClick r:id="rId7"/>
            <a:extLst>
              <a:ext uri="{FF2B5EF4-FFF2-40B4-BE49-F238E27FC236}">
                <a16:creationId xmlns:a16="http://schemas.microsoft.com/office/drawing/2014/main" id="{6DE1496A-15EE-21E4-EEF6-3B2E5794CCED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051" y="2501188"/>
            <a:ext cx="282965" cy="25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F9DA9915-3AC4-38D8-4395-93C3A42467B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237053" y="2537442"/>
            <a:ext cx="153654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Microsoft 365 Copilot</a:t>
            </a:r>
          </a:p>
        </p:txBody>
      </p:sp>
      <p:sp>
        <p:nvSpPr>
          <p:cNvPr id="100" name="Title 1">
            <a:extLst>
              <a:ext uri="{FF2B5EF4-FFF2-40B4-BE49-F238E27FC236}">
                <a16:creationId xmlns:a16="http://schemas.microsoft.com/office/drawing/2014/main" id="{F5DF2CCB-4232-C447-139F-805ADC2D2AC0}"/>
              </a:ext>
            </a:extLst>
          </p:cNvPr>
          <p:cNvSpPr txBox="1">
            <a:spLocks/>
          </p:cNvSpPr>
          <p:nvPr/>
        </p:nvSpPr>
        <p:spPr>
          <a:xfrm>
            <a:off x="646864" y="3237155"/>
            <a:ext cx="2443118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4024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272" b="0" kern="1200" cap="none" spc="-12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Find all my conversations </a:t>
            </a:r>
            <a:r>
              <a:rPr kumimoji="0" lang="en-US" sz="900" i="0" u="none" strike="noStrike" kern="1200" cap="none" spc="0" normalizeH="0" baseline="0" noProof="0" dirty="0">
                <a:ln w="3175">
                  <a:noFill/>
                </a:ln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about</a:t>
            </a:r>
            <a:r>
              <a:rPr lang="en-US" sz="900" spc="0" dirty="0">
                <a:latin typeface="Segoe UI"/>
              </a:rPr>
              <a:t> [customer].</a:t>
            </a:r>
            <a:endParaRPr kumimoji="0" lang="en-US" sz="900" i="0" u="none" strike="noStrike" kern="1200" cap="none" spc="0" normalizeH="0" baseline="0" noProof="0" dirty="0">
              <a:ln w="3175">
                <a:noFill/>
              </a:ln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79B2E7FB-6900-A8AB-42B1-06A4EAD9B5DA}"/>
              </a:ext>
            </a:extLst>
          </p:cNvPr>
          <p:cNvSpPr/>
          <p:nvPr/>
        </p:nvSpPr>
        <p:spPr bwMode="auto">
          <a:xfrm>
            <a:off x="3417469" y="1253813"/>
            <a:ext cx="1229906" cy="2667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381000" sx="95000" sy="95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8661C5"/>
                </a:solidFill>
                <a:latin typeface="Segoe UI Semibold"/>
                <a:cs typeface="Segoe UI"/>
              </a:rPr>
              <a:t>9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661C5"/>
                </a:solidFill>
                <a:effectLst/>
                <a:uLnTx/>
                <a:uFillTx/>
                <a:latin typeface="Segoe UI Semibold"/>
                <a:ea typeface="+mn-ea"/>
                <a:cs typeface="Segoe UI"/>
              </a:rPr>
              <a:t>:00 AM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9B12607-E9B9-A595-E769-8D34443A4484}"/>
              </a:ext>
            </a:extLst>
          </p:cNvPr>
          <p:cNvSpPr txBox="1"/>
          <p:nvPr/>
        </p:nvSpPr>
        <p:spPr>
          <a:xfrm>
            <a:off x="3417469" y="1587288"/>
            <a:ext cx="2598477" cy="76944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000" dirty="0">
                <a:solidFill>
                  <a:srgbClr val="333333"/>
                </a:solidFill>
                <a:latin typeface="Segoe UI"/>
                <a:cs typeface="Segoe UI"/>
              </a:rPr>
              <a:t>Jordan joins the Teams call with his customer but is not able to type meetings notes during the call, so he leverages </a:t>
            </a:r>
            <a:r>
              <a:rPr lang="en-US" sz="1000" b="1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latin typeface="Segoe Sans Display"/>
                <a:cs typeface="Segoe Sans Display"/>
              </a:rPr>
              <a:t>Teams Meeting Recap</a:t>
            </a:r>
            <a:r>
              <a:rPr lang="en-US" sz="1000" dirty="0">
                <a:solidFill>
                  <a:srgbClr val="333333"/>
                </a:solidFill>
                <a:latin typeface="Segoe UI"/>
                <a:cs typeface="Segoe UI"/>
              </a:rPr>
              <a:t> to capture meeting notes and action items.</a:t>
            </a:r>
          </a:p>
        </p:txBody>
      </p:sp>
      <p:sp>
        <p:nvSpPr>
          <p:cNvPr id="26" name="Rounded Rectangle 46">
            <a:extLst>
              <a:ext uri="{FF2B5EF4-FFF2-40B4-BE49-F238E27FC236}">
                <a16:creationId xmlns:a16="http://schemas.microsoft.com/office/drawing/2014/main" id="{869540AF-E87C-F8D0-1D24-A2292366E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387976" y="2362504"/>
            <a:ext cx="534543" cy="534543"/>
          </a:xfrm>
          <a:prstGeom prst="round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127643" dist="635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28" name="Picture 6" descr="Microsoft Teams Logo, symbol, meaning, history, PNG">
            <a:hlinkClick r:id="rId9"/>
            <a:extLst>
              <a:ext uri="{FF2B5EF4-FFF2-40B4-BE49-F238E27FC236}">
                <a16:creationId xmlns:a16="http://schemas.microsoft.com/office/drawing/2014/main" id="{E3AB9B61-F3CD-4E87-18C5-0AC891E0CC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44" r="20244"/>
          <a:stretch/>
        </p:blipFill>
        <p:spPr bwMode="auto">
          <a:xfrm>
            <a:off x="3502906" y="2485784"/>
            <a:ext cx="304683" cy="28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B3630BEC-5285-7E08-542C-320B31BECA4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007759" y="2537442"/>
            <a:ext cx="153654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Copilot in Teams</a:t>
            </a:r>
          </a:p>
        </p:txBody>
      </p:sp>
      <p:sp>
        <p:nvSpPr>
          <p:cNvPr id="107" name="Title 1">
            <a:extLst>
              <a:ext uri="{FF2B5EF4-FFF2-40B4-BE49-F238E27FC236}">
                <a16:creationId xmlns:a16="http://schemas.microsoft.com/office/drawing/2014/main" id="{17ACD682-BCDD-3B05-3925-B54889D7E2F1}"/>
              </a:ext>
            </a:extLst>
          </p:cNvPr>
          <p:cNvSpPr txBox="1">
            <a:spLocks/>
          </p:cNvSpPr>
          <p:nvPr/>
        </p:nvSpPr>
        <p:spPr>
          <a:xfrm>
            <a:off x="3476070" y="3098653"/>
            <a:ext cx="2443118" cy="4154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4024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272" b="0" kern="1200" cap="none" spc="-12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42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i="0" u="none" strike="noStrike" kern="1200" cap="none" spc="0" normalizeH="0" baseline="0" noProof="0" dirty="0">
                <a:ln w="3175">
                  <a:noFill/>
                </a:ln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Following the meeting, Jordan selects </a:t>
            </a:r>
            <a:r>
              <a:rPr kumimoji="0" lang="en-US" sz="900" b="1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View Recap </a:t>
            </a:r>
            <a:r>
              <a:rPr kumimoji="0" lang="en-US" sz="900" i="0" u="none" strike="noStrike" kern="1200" cap="none" spc="0" normalizeH="0" baseline="0" noProof="0" dirty="0">
                <a:ln w="3175">
                  <a:noFill/>
                </a:ln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to review meeting notes and follow-up tasks.</a:t>
            </a:r>
            <a:endParaRPr kumimoji="0" lang="en-US" sz="900" b="0" i="0" u="none" strike="noStrike" kern="1200" cap="none" spc="0" normalizeH="0" baseline="0" noProof="0" dirty="0">
              <a:ln w="3175"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923F4164-83DA-7B7E-3D52-36156A55603D}"/>
              </a:ext>
            </a:extLst>
          </p:cNvPr>
          <p:cNvSpPr/>
          <p:nvPr/>
        </p:nvSpPr>
        <p:spPr bwMode="auto">
          <a:xfrm>
            <a:off x="6246676" y="1255141"/>
            <a:ext cx="1229906" cy="2667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381000" sx="95000" sy="95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661C5"/>
                </a:solidFill>
                <a:effectLst/>
                <a:uLnTx/>
                <a:uFillTx/>
                <a:latin typeface="Segoe UI Semibold"/>
                <a:ea typeface="+mn-ea"/>
                <a:cs typeface="Segoe UI"/>
              </a:rPr>
              <a:t>9:30 AM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0A176A1-1DCD-8E14-4C15-B4CD9305A79A}"/>
              </a:ext>
            </a:extLst>
          </p:cNvPr>
          <p:cNvSpPr txBox="1"/>
          <p:nvPr/>
        </p:nvSpPr>
        <p:spPr>
          <a:xfrm>
            <a:off x="6246676" y="1587288"/>
            <a:ext cx="2598477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000" dirty="0">
                <a:solidFill>
                  <a:srgbClr val="333333"/>
                </a:solidFill>
                <a:latin typeface="Segoe UI"/>
                <a:cs typeface="Segoe UI"/>
              </a:rPr>
              <a:t>Following the meeting, Jordan needs to send </a:t>
            </a:r>
            <a:r>
              <a:rPr lang="en-US" sz="10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a message to the customer with a summary of the meetings and next steps using </a:t>
            </a:r>
            <a:r>
              <a:rPr lang="en-US" sz="1000" b="1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latin typeface="Segoe Sans Display"/>
                <a:cs typeface="Segoe Sans Display"/>
              </a:rPr>
              <a:t>Copilot in Outlook</a:t>
            </a:r>
            <a:r>
              <a:rPr lang="en-US" sz="1000" b="0" i="0" dirty="0">
                <a:solidFill>
                  <a:srgbClr val="242424"/>
                </a:solidFill>
                <a:effectLst/>
                <a:latin typeface="Segoe UI" panose="020B0502040204020203" pitchFamily="34" charset="0"/>
              </a:rPr>
              <a:t>.</a:t>
            </a:r>
            <a:endParaRPr lang="en-US" sz="1000" dirty="0">
              <a:solidFill>
                <a:srgbClr val="333333"/>
              </a:solidFill>
              <a:latin typeface="Segoe UI"/>
              <a:cs typeface="Segoe UI"/>
            </a:endParaRPr>
          </a:p>
        </p:txBody>
      </p:sp>
      <p:sp>
        <p:nvSpPr>
          <p:cNvPr id="11" name="Rounded Rectangle 64">
            <a:extLst>
              <a:ext uri="{FF2B5EF4-FFF2-40B4-BE49-F238E27FC236}">
                <a16:creationId xmlns:a16="http://schemas.microsoft.com/office/drawing/2014/main" id="{B937FB2E-4585-C37D-2E21-C49041F89C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236469" y="2362504"/>
            <a:ext cx="534543" cy="534543"/>
          </a:xfrm>
          <a:prstGeom prst="round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127643" dist="635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2" name="Graphic 11" descr="Outlook logo">
            <a:extLst>
              <a:ext uri="{FF2B5EF4-FFF2-40B4-BE49-F238E27FC236}">
                <a16:creationId xmlns:a16="http://schemas.microsoft.com/office/drawing/2014/main" id="{2FCC2E9A-FA1A-5F8B-27DC-1A837252A0D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22984" t="22984" r="22984" b="22984"/>
          <a:stretch/>
        </p:blipFill>
        <p:spPr>
          <a:xfrm>
            <a:off x="6316984" y="2443020"/>
            <a:ext cx="373513" cy="373513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C79442BE-C259-CFF1-5BE4-567771AEFB1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6830063" y="2537442"/>
            <a:ext cx="153654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Copilot in Outlook</a:t>
            </a:r>
          </a:p>
        </p:txBody>
      </p:sp>
      <p:sp>
        <p:nvSpPr>
          <p:cNvPr id="115" name="Title 1">
            <a:extLst>
              <a:ext uri="{FF2B5EF4-FFF2-40B4-BE49-F238E27FC236}">
                <a16:creationId xmlns:a16="http://schemas.microsoft.com/office/drawing/2014/main" id="{A2FB1C82-F170-9458-D7C7-C1BDB94AF961}"/>
              </a:ext>
            </a:extLst>
          </p:cNvPr>
          <p:cNvSpPr txBox="1">
            <a:spLocks/>
          </p:cNvSpPr>
          <p:nvPr/>
        </p:nvSpPr>
        <p:spPr>
          <a:xfrm>
            <a:off x="6305277" y="3109251"/>
            <a:ext cx="2443118" cy="4154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4024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272" b="0" kern="1200" cap="none" spc="-12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Draft email </a:t>
            </a:r>
            <a:r>
              <a:rPr lang="en-US" sz="900" spc="0" dirty="0">
                <a:solidFill>
                  <a:prstClr val="black"/>
                </a:solidFill>
                <a:latin typeface="Segoe UI"/>
              </a:rPr>
              <a:t>to [customer] summarizing the meeting with next steps and request a date for the next meeting.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E0A66A76-0819-EA8A-E84D-056183A7AF12}"/>
              </a:ext>
            </a:extLst>
          </p:cNvPr>
          <p:cNvSpPr/>
          <p:nvPr/>
        </p:nvSpPr>
        <p:spPr bwMode="auto">
          <a:xfrm>
            <a:off x="6246676" y="3722700"/>
            <a:ext cx="1229906" cy="2667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381000" sx="95000" sy="95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661C5"/>
                </a:solidFill>
                <a:effectLst/>
                <a:uLnTx/>
                <a:uFillTx/>
                <a:latin typeface="Segoe UI Semibold"/>
                <a:ea typeface="+mn-ea"/>
                <a:cs typeface="Segoe UI"/>
              </a:rPr>
              <a:t>10:</a:t>
            </a:r>
            <a:r>
              <a:rPr lang="en-US" sz="1200" b="1" dirty="0">
                <a:solidFill>
                  <a:srgbClr val="8661C5"/>
                </a:solidFill>
                <a:latin typeface="Segoe UI Semibold"/>
                <a:cs typeface="Segoe UI"/>
              </a:rPr>
              <a:t>3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661C5"/>
                </a:solidFill>
                <a:effectLst/>
                <a:uLnTx/>
                <a:uFillTx/>
                <a:latin typeface="Segoe UI Semibold"/>
                <a:ea typeface="+mn-ea"/>
                <a:cs typeface="Segoe UI"/>
              </a:rPr>
              <a:t>0 AM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6C425F3-97F3-9B6C-4977-A0FA816DBA1F}"/>
              </a:ext>
            </a:extLst>
          </p:cNvPr>
          <p:cNvSpPr txBox="1"/>
          <p:nvPr/>
        </p:nvSpPr>
        <p:spPr>
          <a:xfrm>
            <a:off x="6246676" y="4075061"/>
            <a:ext cx="2598477" cy="923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Segoe UI Semibold"/>
              </a:rPr>
              <a:t>Jordan needs to create a presentation for his customer about the benefits of an inclusive environment for employees with disabilities. He starts with an outline</a:t>
            </a:r>
            <a:r>
              <a:rPr lang="en-US" sz="1000" dirty="0">
                <a:solidFill>
                  <a:prstClr val="black"/>
                </a:solidFill>
                <a:latin typeface="Segoe UI"/>
                <a:cs typeface="Segoe UI Semibold"/>
              </a:rPr>
              <a:t> in Word.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Segoe UI Semibold"/>
              </a:rPr>
              <a:t> He leverages prompts to reduce the amount of dictation required.</a:t>
            </a:r>
          </a:p>
        </p:txBody>
      </p:sp>
      <p:sp>
        <p:nvSpPr>
          <p:cNvPr id="36" name="Rounded Rectangle 46" descr="Word icon">
            <a:extLst>
              <a:ext uri="{FF2B5EF4-FFF2-40B4-BE49-F238E27FC236}">
                <a16:creationId xmlns:a16="http://schemas.microsoft.com/office/drawing/2014/main" id="{ED4AE92D-351B-3EB2-8B94-E60D2470FEE9}"/>
              </a:ext>
            </a:extLst>
          </p:cNvPr>
          <p:cNvSpPr/>
          <p:nvPr/>
        </p:nvSpPr>
        <p:spPr bwMode="auto">
          <a:xfrm>
            <a:off x="6230816" y="5015722"/>
            <a:ext cx="534543" cy="534543"/>
          </a:xfrm>
          <a:prstGeom prst="round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127643" dist="635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51EEDD15-F741-7201-C3D3-251444875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68321" y="5075609"/>
            <a:ext cx="422176" cy="41476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DD993A7-B9F2-1664-5BE3-9F1F55D7DF6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6888646" y="5190660"/>
            <a:ext cx="1419381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Copilot in Word</a:t>
            </a:r>
            <a:endParaRPr kumimoji="0" lang="en-US" sz="12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Semibold"/>
              <a:ea typeface="+mn-ea"/>
              <a:cs typeface="+mn-cs"/>
            </a:endParaRPr>
          </a:p>
        </p:txBody>
      </p:sp>
      <p:sp>
        <p:nvSpPr>
          <p:cNvPr id="122" name="Title 1">
            <a:extLst>
              <a:ext uri="{FF2B5EF4-FFF2-40B4-BE49-F238E27FC236}">
                <a16:creationId xmlns:a16="http://schemas.microsoft.com/office/drawing/2014/main" id="{156573AC-5A1A-A25D-B909-7935293F451F}"/>
              </a:ext>
            </a:extLst>
          </p:cNvPr>
          <p:cNvSpPr txBox="1">
            <a:spLocks/>
          </p:cNvSpPr>
          <p:nvPr/>
        </p:nvSpPr>
        <p:spPr>
          <a:xfrm>
            <a:off x="6315091" y="5738367"/>
            <a:ext cx="2443118" cy="4154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4024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272" b="0" kern="1200" cap="none" spc="-12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Draft an outline </a:t>
            </a:r>
            <a:r>
              <a:rPr kumimoji="0" lang="en-US" sz="900" i="0" u="none" strike="noStrike" kern="1200" cap="none" spc="0" normalizeH="0" baseline="0" noProof="0" dirty="0">
                <a:ln w="3175"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about</a:t>
            </a:r>
            <a:r>
              <a:rPr lang="en-US" sz="900" spc="0" dirty="0">
                <a:solidFill>
                  <a:prstClr val="black"/>
                </a:solidFill>
                <a:latin typeface="Segoe UI"/>
              </a:rPr>
              <a:t>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Segoe UI Semibold"/>
              </a:rPr>
              <a:t>the benefits of an inclusive environment for employees with disabilities. </a:t>
            </a:r>
            <a:endParaRPr kumimoji="0" lang="en-US" sz="900" b="0" i="0" u="none" strike="noStrike" kern="1200" cap="none" spc="0" normalizeH="0" baseline="0" noProof="0" dirty="0">
              <a:ln w="3175"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8447AB4B-B9FA-D225-6AC7-8082DCC43B33}"/>
              </a:ext>
            </a:extLst>
          </p:cNvPr>
          <p:cNvSpPr/>
          <p:nvPr/>
        </p:nvSpPr>
        <p:spPr bwMode="auto">
          <a:xfrm>
            <a:off x="3417469" y="3722700"/>
            <a:ext cx="1229906" cy="2667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381000" sx="95000" sy="95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8661C5"/>
                </a:solidFill>
                <a:latin typeface="Segoe UI Semibold"/>
                <a:cs typeface="Segoe UI"/>
              </a:rPr>
              <a:t>2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661C5"/>
                </a:solidFill>
                <a:effectLst/>
                <a:uLnTx/>
                <a:uFillTx/>
                <a:latin typeface="Segoe UI Semibold"/>
                <a:ea typeface="+mn-ea"/>
                <a:cs typeface="Segoe UI"/>
              </a:rPr>
              <a:t>:00 PM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5432205-8E47-5CF9-64ED-49C786863ACD}"/>
              </a:ext>
            </a:extLst>
          </p:cNvPr>
          <p:cNvSpPr txBox="1"/>
          <p:nvPr/>
        </p:nvSpPr>
        <p:spPr>
          <a:xfrm>
            <a:off x="3417469" y="4075061"/>
            <a:ext cx="2598477" cy="6155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Segoe UI Semibold"/>
              </a:rPr>
              <a:t>After refining </a:t>
            </a:r>
            <a:r>
              <a:rPr lang="en-US" sz="1000" dirty="0">
                <a:solidFill>
                  <a:prstClr val="black"/>
                </a:solidFill>
                <a:latin typeface="Segoe UI"/>
                <a:cs typeface="Segoe UI Semibold"/>
              </a:rPr>
              <a:t>the outline, Jordan now needs to create a PowerPoint file based on the outline he created in Word using </a:t>
            </a:r>
            <a:r>
              <a:rPr lang="en-US" sz="1000" b="1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latin typeface="Segoe Sans Display"/>
                <a:cs typeface="Segoe Sans Display"/>
              </a:rPr>
              <a:t>Draft with Copilot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Segoe UI Semibold"/>
              </a:rPr>
              <a:t> </a:t>
            </a:r>
            <a:r>
              <a:rPr lang="en-US" sz="1000" dirty="0">
                <a:solidFill>
                  <a:prstClr val="black"/>
                </a:solidFill>
                <a:latin typeface="Segoe UI"/>
                <a:cs typeface="Segoe UI Semibold"/>
              </a:rPr>
              <a:t>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Segoe UI Semibold"/>
            </a:endParaRPr>
          </a:p>
        </p:txBody>
      </p:sp>
      <p:sp>
        <p:nvSpPr>
          <p:cNvPr id="71" name="Rounded Rectangle 46">
            <a:extLst>
              <a:ext uri="{FF2B5EF4-FFF2-40B4-BE49-F238E27FC236}">
                <a16:creationId xmlns:a16="http://schemas.microsoft.com/office/drawing/2014/main" id="{0E385661-1BB9-5446-0BCB-F9B3DC9F2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357416" y="5015722"/>
            <a:ext cx="534543" cy="534543"/>
          </a:xfrm>
          <a:prstGeom prst="round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127643" dist="635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72" name="Picture 4" descr="Microsoft PowerPoint Logo - PNG and Vector - Logo Download">
            <a:hlinkClick r:id="rId14"/>
            <a:extLst>
              <a:ext uri="{FF2B5EF4-FFF2-40B4-BE49-F238E27FC236}">
                <a16:creationId xmlns:a16="http://schemas.microsoft.com/office/drawing/2014/main" id="{6753667C-EA86-17A8-F20E-919F63EAEE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734" y="5136990"/>
            <a:ext cx="313907" cy="292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9745D078-24B6-4454-1944-A8050E88750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4007759" y="5190660"/>
            <a:ext cx="153654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Copilot in PowerPoint</a:t>
            </a:r>
          </a:p>
        </p:txBody>
      </p:sp>
      <p:sp>
        <p:nvSpPr>
          <p:cNvPr id="129" name="Title 1">
            <a:extLst>
              <a:ext uri="{FF2B5EF4-FFF2-40B4-BE49-F238E27FC236}">
                <a16:creationId xmlns:a16="http://schemas.microsoft.com/office/drawing/2014/main" id="{D65A89D3-F5A8-3B6C-C875-15EA9BE54EB4}"/>
              </a:ext>
            </a:extLst>
          </p:cNvPr>
          <p:cNvSpPr txBox="1">
            <a:spLocks/>
          </p:cNvSpPr>
          <p:nvPr/>
        </p:nvSpPr>
        <p:spPr>
          <a:xfrm>
            <a:off x="3480977" y="5876867"/>
            <a:ext cx="2443118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4024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272" b="0" kern="1200" cap="none" spc="-12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Create a presentation </a:t>
            </a:r>
            <a:r>
              <a:rPr lang="en-US" sz="900" spc="0" dirty="0">
                <a:solidFill>
                  <a:prstClr val="black"/>
                </a:solidFill>
                <a:latin typeface="Segoe UI"/>
              </a:rPr>
              <a:t>from /[file].</a:t>
            </a:r>
            <a:endParaRPr kumimoji="0" lang="en-US" sz="900" b="0" i="0" u="none" strike="noStrike" kern="1200" cap="none" spc="0" normalizeH="0" baseline="0" noProof="0" dirty="0">
              <a:ln w="3175"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Segoe UI" pitchFamily="34" charset="0"/>
            </a:endParaRPr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DC1DFE85-B53D-5D89-E64A-3C4F0CD0BCCB}"/>
              </a:ext>
            </a:extLst>
          </p:cNvPr>
          <p:cNvSpPr/>
          <p:nvPr/>
        </p:nvSpPr>
        <p:spPr bwMode="auto">
          <a:xfrm>
            <a:off x="588263" y="3722700"/>
            <a:ext cx="1229906" cy="2667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381000" sx="95000" sy="95000" algn="ctr" rotWithShape="0">
              <a:prstClr val="black">
                <a:alpha val="1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27432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8661C5"/>
                </a:solidFill>
                <a:effectLst/>
                <a:uLnTx/>
                <a:uFillTx/>
                <a:latin typeface="Segoe UI Semibold"/>
                <a:ea typeface="+mn-ea"/>
                <a:cs typeface="Segoe UI"/>
              </a:rPr>
              <a:t>4:00 PM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6FA69EFF-A092-EFDF-1800-D85972CEA59C}"/>
              </a:ext>
            </a:extLst>
          </p:cNvPr>
          <p:cNvSpPr txBox="1"/>
          <p:nvPr/>
        </p:nvSpPr>
        <p:spPr>
          <a:xfrm>
            <a:off x="588263" y="4075061"/>
            <a:ext cx="2598477" cy="4616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spcAft>
                <a:spcPts val="400"/>
              </a:spcAft>
              <a:defRPr/>
            </a:pPr>
            <a:r>
              <a:rPr lang="en-US" sz="1000" dirty="0">
                <a:solidFill>
                  <a:prstClr val="black"/>
                </a:solidFill>
                <a:latin typeface="Segoe UI"/>
                <a:cs typeface="Segoe UI Semibold"/>
              </a:rPr>
              <a:t>Jordan needs to create an account plan for a new customer. He uses </a:t>
            </a:r>
            <a:r>
              <a:rPr lang="en-US" sz="1000" b="1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latin typeface="Segoe Sans Display"/>
                <a:cs typeface="Segoe Sans Display"/>
              </a:rPr>
              <a:t>Microsoft 365 Copilot</a:t>
            </a:r>
            <a:r>
              <a:rPr lang="en-US" sz="1000" dirty="0">
                <a:solidFill>
                  <a:srgbClr val="333333"/>
                </a:solidFill>
                <a:latin typeface="Segoe UI"/>
                <a:cs typeface="Segoe UI"/>
              </a:rPr>
              <a:t> </a:t>
            </a:r>
            <a:r>
              <a:rPr lang="en-US" sz="1000" dirty="0">
                <a:solidFill>
                  <a:prstClr val="black"/>
                </a:solidFill>
                <a:latin typeface="Segoe UI"/>
                <a:cs typeface="Segoe UI Semibold"/>
              </a:rPr>
              <a:t>to research his new customer.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Segoe UI Semibold"/>
            </a:endParaRPr>
          </a:p>
        </p:txBody>
      </p:sp>
      <p:sp>
        <p:nvSpPr>
          <p:cNvPr id="33" name="Rounded Rectangle 46">
            <a:extLst>
              <a:ext uri="{FF2B5EF4-FFF2-40B4-BE49-F238E27FC236}">
                <a16:creationId xmlns:a16="http://schemas.microsoft.com/office/drawing/2014/main" id="{84C11BF4-6321-8617-A35C-139A03D328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52013" y="5015722"/>
            <a:ext cx="534543" cy="534543"/>
          </a:xfrm>
          <a:prstGeom prst="roundRect">
            <a:avLst/>
          </a:prstGeom>
          <a:solidFill>
            <a:schemeClr val="bg1"/>
          </a:solidFill>
          <a:ln>
            <a:noFill/>
            <a:headEnd type="none" w="med" len="med"/>
            <a:tailEnd type="none" w="med" len="med"/>
          </a:ln>
          <a:effectLst>
            <a:outerShdw blurRad="127643" dist="63500" dir="2700000" algn="tl" rotWithShape="0">
              <a:prstClr val="black">
                <a:alpha val="2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34" name="Picture 2" descr="Copilot logo">
            <a:hlinkClick r:id="rId7"/>
            <a:extLst>
              <a:ext uri="{FF2B5EF4-FFF2-40B4-BE49-F238E27FC236}">
                <a16:creationId xmlns:a16="http://schemas.microsoft.com/office/drawing/2014/main" id="{400C559D-CA93-BD4D-6360-D3275EC5DF01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01" y="5154406"/>
            <a:ext cx="282965" cy="25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7A5E6D7-E2E5-144E-9ED9-376B3FA6EAA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1200803" y="5190660"/>
            <a:ext cx="1536548" cy="184666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Semibold"/>
                <a:ea typeface="+mn-ea"/>
                <a:cs typeface="+mn-cs"/>
              </a:rPr>
              <a:t>Microsoft 365 Copilot</a:t>
            </a:r>
          </a:p>
        </p:txBody>
      </p:sp>
      <p:sp>
        <p:nvSpPr>
          <p:cNvPr id="136" name="Title 1">
            <a:extLst>
              <a:ext uri="{FF2B5EF4-FFF2-40B4-BE49-F238E27FC236}">
                <a16:creationId xmlns:a16="http://schemas.microsoft.com/office/drawing/2014/main" id="{D54468EA-08AE-2C08-3677-DABBD15CC53E}"/>
              </a:ext>
            </a:extLst>
          </p:cNvPr>
          <p:cNvSpPr txBox="1">
            <a:spLocks/>
          </p:cNvSpPr>
          <p:nvPr/>
        </p:nvSpPr>
        <p:spPr>
          <a:xfrm>
            <a:off x="646864" y="5810499"/>
            <a:ext cx="2443118" cy="2769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24024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9272" b="0" kern="1200" cap="none" spc="-12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1" i="0" u="none" strike="noStrike" kern="1200" cap="none" spc="0" normalizeH="0" baseline="0" noProof="0" dirty="0">
                <a:ln w="3175">
                  <a:noFill/>
                </a:ln>
                <a:gradFill>
                  <a:gsLst>
                    <a:gs pos="0">
                      <a:srgbClr val="1264B1"/>
                    </a:gs>
                    <a:gs pos="100000">
                      <a:srgbClr val="944DCF"/>
                    </a:gs>
                  </a:gsLst>
                  <a:lin ang="0" scaled="1"/>
                </a:gradFill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Provide a one paragraph commercial summary </a:t>
            </a:r>
            <a:r>
              <a:rPr kumimoji="0" lang="en-US" sz="900" i="0" u="none" strike="noStrike" kern="1200" cap="none" spc="0" normalizeH="0" baseline="0" noProof="0" dirty="0">
                <a:ln w="3175">
                  <a:noFill/>
                </a:ln>
                <a:effectLst/>
                <a:uLnTx/>
                <a:uFillTx/>
                <a:latin typeface="Segoe UI"/>
                <a:ea typeface="+mn-ea"/>
                <a:cs typeface="Segoe UI" pitchFamily="34" charset="0"/>
              </a:rPr>
              <a:t>about [customer].</a:t>
            </a:r>
          </a:p>
        </p:txBody>
      </p:sp>
    </p:spTree>
    <p:extLst>
      <p:ext uri="{BB962C8B-B14F-4D97-AF65-F5344CB8AC3E}">
        <p14:creationId xmlns:p14="http://schemas.microsoft.com/office/powerpoint/2010/main" val="391365421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Light 16x9">
  <a:themeElements>
    <a:clrScheme name="Custom 7">
      <a:dk1>
        <a:srgbClr val="000000"/>
      </a:dk1>
      <a:lt1>
        <a:srgbClr val="FFFFFF"/>
      </a:lt1>
      <a:dk2>
        <a:srgbClr val="463668"/>
      </a:dk2>
      <a:lt2>
        <a:srgbClr val="E8E6DF"/>
      </a:lt2>
      <a:accent1>
        <a:srgbClr val="463668"/>
      </a:accent1>
      <a:accent2>
        <a:srgbClr val="C5B4E3"/>
      </a:accent2>
      <a:accent3>
        <a:srgbClr val="C03BC4"/>
      </a:accent3>
      <a:accent4>
        <a:srgbClr val="8C8279"/>
      </a:accent4>
      <a:accent5>
        <a:srgbClr val="D59ED7"/>
      </a:accent5>
      <a:accent6>
        <a:srgbClr val="D7D2CB"/>
      </a:accent6>
      <a:hlink>
        <a:srgbClr val="8661C5"/>
      </a:hlink>
      <a:folHlink>
        <a:srgbClr val="8661C5"/>
      </a:folHlink>
    </a:clrScheme>
    <a:fontScheme name="Microsoft 2019 Brand Templates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>
          <a:noFill/>
          <a:headEnd type="none" w="med" len="med"/>
          <a:tailEnd type="none" w="med" len="med"/>
        </a:ln>
        <a:effectLst/>
      </a:spPr>
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<a:prstTxWarp prst="textNoShape">
          <a:avLst/>
        </a:prstTxWarp>
        <a:noAutofit/>
      </a:bodyPr>
      <a:lstStyle>
        <a:defPPr algn="l" defTabSz="932472" fontAlgn="base">
          <a:spcBef>
            <a:spcPct val="0"/>
          </a:spcBef>
          <a:spcAft>
            <a:spcPct val="0"/>
          </a:spcAft>
          <a:defRPr sz="2000" dirty="0" err="1" smtClean="0">
            <a:solidFill>
              <a:srgbClr val="FFFFFF"/>
            </a:solidFill>
            <a:ea typeface="Segoe UI" pitchFamily="34" charset="0"/>
            <a:cs typeface="Segoe UI" pitchFamily="34" charset="0"/>
          </a:defRPr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headEnd type="none" w="lg" len="med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000" dirty="0" err="1" smtClean="0"/>
        </a:defPPr>
      </a:lstStyle>
    </a:txDef>
  </a:objectDefaults>
  <a:extraClrSchemeLst/>
  <a:custClrLst>
    <a:custClr name="Light Brown">
      <a:srgbClr val="E1D3C7"/>
    </a:custClr>
    <a:custClr name="Light Yellow">
      <a:srgbClr val="FFE399"/>
    </a:custClr>
    <a:custClr name="Light Orange">
      <a:srgbClr val="FFA38B"/>
    </a:custClr>
    <a:custClr name="Light Red">
      <a:srgbClr val="FFB3BB"/>
    </a:custClr>
    <a:custClr name="Light Magenta">
      <a:srgbClr val="D59ED7"/>
    </a:custClr>
    <a:custClr name="Light Purple">
      <a:srgbClr val="C5B4E3"/>
    </a:custClr>
    <a:custClr name="Light Blue">
      <a:srgbClr val="8DC8E8"/>
    </a:custClr>
    <a:custClr name="Light Teal">
      <a:srgbClr val="B9DCD2"/>
    </a:custClr>
    <a:custClr name="Light Green">
      <a:srgbClr val="D4EC8E"/>
    </a:custClr>
    <a:custClr name="Blue Black">
      <a:srgbClr val="091F2C"/>
    </a:custClr>
    <a:custClr name="Brown">
      <a:srgbClr val="BF9474"/>
    </a:custClr>
    <a:custClr name="Yellow">
      <a:srgbClr val="FFB900"/>
    </a:custClr>
    <a:custClr name="Orange">
      <a:srgbClr val="FF5C39"/>
    </a:custClr>
    <a:custClr name="Red">
      <a:srgbClr val="F4364C"/>
    </a:custClr>
    <a:custClr name="Magenta">
      <a:srgbClr val="C03BC4"/>
    </a:custClr>
    <a:custClr name="Purple">
      <a:srgbClr val="8661C5"/>
    </a:custClr>
    <a:custClr name="Blue">
      <a:srgbClr val="0078D4"/>
    </a:custClr>
    <a:custClr name="Teal">
      <a:srgbClr val="49C5B1"/>
    </a:custClr>
    <a:custClr name="Green">
      <a:srgbClr val="8DE971"/>
    </a:custClr>
    <a:custClr name="Rich Black">
      <a:srgbClr val="000000"/>
    </a:custClr>
    <a:custClr name="Dark Brown">
      <a:srgbClr val="5C4738"/>
    </a:custClr>
    <a:custClr name="Dark Yellow">
      <a:srgbClr val="7F5A1A"/>
    </a:custClr>
    <a:custClr name="Dark Orange">
      <a:srgbClr val="73391D"/>
    </a:custClr>
    <a:custClr name="Dark Red">
      <a:srgbClr val="73262F"/>
    </a:custClr>
    <a:custClr name="Dark Magenta">
      <a:srgbClr val="702573"/>
    </a:custClr>
    <a:custClr name="Dark Purple">
      <a:srgbClr val="463668"/>
    </a:custClr>
    <a:custClr name="Dark Blue">
      <a:srgbClr val="2A446F"/>
    </a:custClr>
    <a:custClr name="Dark Teal">
      <a:srgbClr val="225B62"/>
    </a:custClr>
    <a:custClr name="Dark Green">
      <a:srgbClr val="07641D"/>
    </a:custClr>
    <a:custClr name="Brown Black">
      <a:srgbClr val="291817"/>
    </a:custClr>
    <a:custClr name="Pure White">
      <a:srgbClr val="FFFFFF"/>
    </a:custClr>
    <a:custClr name="Off White">
      <a:srgbClr val="F4F3F5"/>
    </a:custClr>
    <a:custClr name="Warm White">
      <a:srgbClr val="FFF8F3"/>
    </a:custClr>
    <a:custClr name="Warm Light Gray">
      <a:srgbClr val="E8E6DF"/>
    </a:custClr>
    <a:custClr name="Mid Gray">
      <a:srgbClr val="D7D2CB"/>
    </a:custClr>
    <a:custClr name="Warm Gray">
      <a:srgbClr val="8C8279"/>
    </a:custClr>
    <a:custClr name="Light Gray">
      <a:srgbClr val="D9D9D6"/>
    </a:custClr>
    <a:custClr name="Cool Gray">
      <a:srgbClr val="B1B3B3"/>
    </a:custClr>
    <a:custClr name="Dark Gray">
      <a:srgbClr val="454142"/>
    </a:custClr>
    <a:custClr name="Pure White">
      <a:srgbClr val="FFFFFF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  <a:custClr name="Blank">
      <a:srgbClr val="F0F0F0"/>
    </a:custClr>
  </a:custClrLst>
  <a:extLst>
    <a:ext uri="{05A4C25C-085E-4340-85A3-A5531E510DB2}">
      <thm15:themeFamily xmlns:thm15="http://schemas.microsoft.com/office/thememl/2012/main" name="Microsoft brand template starter - 16x9 v04.potx" id="{4908BB59-E0F9-4262-9337-B2D75939F852}" vid="{C1F6406B-B671-42E9-A581-A06DD50715F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327</Words>
  <Application>Microsoft Office PowerPoint</Application>
  <PresentationFormat>Widescreen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Segoe Sans Display</vt:lpstr>
      <vt:lpstr>Segoe UI</vt:lpstr>
      <vt:lpstr>Segoe UI Semibold</vt:lpstr>
      <vt:lpstr>Wingdings</vt:lpstr>
      <vt:lpstr>Office Theme</vt:lpstr>
      <vt:lpstr>Light 16x9</vt:lpstr>
      <vt:lpstr>A day in the life of a person with a mobility disability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day in the life of a person who is blind</dc:title>
  <dc:creator>Laurie Allen</dc:creator>
  <cp:lastModifiedBy>Jessie Hwang (MCAG)</cp:lastModifiedBy>
  <cp:revision>19</cp:revision>
  <dcterms:created xsi:type="dcterms:W3CDTF">2024-08-31T16:28:46Z</dcterms:created>
  <dcterms:modified xsi:type="dcterms:W3CDTF">2025-01-09T22:36:33Z</dcterms:modified>
</cp:coreProperties>
</file>