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715" r:id="rId4"/>
    <p:sldMasterId id="2147485786" r:id="rId5"/>
    <p:sldMasterId id="2147485824" r:id="rId6"/>
    <p:sldMasterId id="2147485863" r:id="rId7"/>
    <p:sldMasterId id="2147485927" r:id="rId8"/>
  </p:sldMasterIdLst>
  <p:notesMasterIdLst>
    <p:notesMasterId r:id="rId28"/>
  </p:notesMasterIdLst>
  <p:handoutMasterIdLst>
    <p:handoutMasterId r:id="rId29"/>
  </p:handoutMasterIdLst>
  <p:sldIdLst>
    <p:sldId id="2147483641" r:id="rId9"/>
    <p:sldId id="2147483643" r:id="rId10"/>
    <p:sldId id="262" r:id="rId11"/>
    <p:sldId id="282" r:id="rId12"/>
    <p:sldId id="283" r:id="rId13"/>
    <p:sldId id="284" r:id="rId14"/>
    <p:sldId id="285" r:id="rId15"/>
    <p:sldId id="287" r:id="rId16"/>
    <p:sldId id="288" r:id="rId17"/>
    <p:sldId id="289" r:id="rId18"/>
    <p:sldId id="290" r:id="rId19"/>
    <p:sldId id="291" r:id="rId20"/>
    <p:sldId id="292" r:id="rId21"/>
    <p:sldId id="295" r:id="rId22"/>
    <p:sldId id="266" r:id="rId23"/>
    <p:sldId id="296" r:id="rId24"/>
    <p:sldId id="297" r:id="rId25"/>
    <p:sldId id="298" r:id="rId26"/>
    <p:sldId id="2147481141" r:id="rId2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Notes" id="{4EE16C44-5573-4E3D-B759-15ACF8303A8E}">
          <p14:sldIdLst>
            <p14:sldId id="2147483641"/>
          </p14:sldIdLst>
        </p14:section>
        <p14:section name="Overview and Exec Sponsors" id="{64825F06-C0A9-405A-9FEC-45E8792F92C7}">
          <p14:sldIdLst>
            <p14:sldId id="2147483643"/>
            <p14:sldId id="262"/>
            <p14:sldId id="282"/>
            <p14:sldId id="283"/>
          </p14:sldIdLst>
        </p14:section>
        <p14:section name="Research" id="{E07F3412-E724-437D-8D66-90A1E4BFF413}">
          <p14:sldIdLst>
            <p14:sldId id="284"/>
            <p14:sldId id="285"/>
            <p14:sldId id="287"/>
            <p14:sldId id="288"/>
            <p14:sldId id="289"/>
          </p14:sldIdLst>
        </p14:section>
        <p14:section name="Leading in the era of AI" id="{2CA3C90F-1438-4ADC-B5C6-C64628C8562E}">
          <p14:sldIdLst>
            <p14:sldId id="290"/>
            <p14:sldId id="291"/>
            <p14:sldId id="292"/>
            <p14:sldId id="295"/>
            <p14:sldId id="266"/>
            <p14:sldId id="296"/>
            <p14:sldId id="297"/>
          </p14:sldIdLst>
        </p14:section>
        <p14:section name="Resources" id="{5A42C0D6-1F06-4C8D-91B6-9A20E967CE15}">
          <p14:sldIdLst>
            <p14:sldId id="298"/>
            <p14:sldId id="2147481141"/>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6BCA0D-B2FE-6FF2-BE99-EFDBDEE89D26}" name="Bill Barraugh" initials="BB" userId="S::billb@4techwriters.com::e5c6d0ed-c90f-4af8-a271-2aaef7b2507d" providerId="AD"/>
  <p188:author id="{5A02B80E-149C-7DFD-4E8D-3782118F40E7}" name="Alicia Peterson (NAYAMODE INC)" initials="AI" userId="S::v-petersonal@microsoft.com::f8898314-5523-4930-acf0-2b563b2b4dc9" providerId="AD"/>
  <p188:author id="{510D8F14-A022-0A99-8116-51D39974EA9F}" name="Anne Fernando" initials="AF" userId="S::anfern@microsoft.com::c02b9aa4-0131-48a6-ac5f-35d8d38dc7d1" providerId="AD"/>
  <p188:author id="{66D27F1A-982F-5BEE-7849-327BA1B8490D}" name="Paul Wilcox" initials="PW" userId="S::paul@diamondsolutionsgroup.com::df6802e0-5b6f-4a31-97b7-76e4cee89eef" providerId="AD"/>
  <p188:author id="{1BF55120-23C6-214F-82D9-447F4E87396E}" name="Louise Zhang" initials="LZ" userId="S::louise@stinson.co::25746e23-bdd4-4827-9870-28c7b842610f" providerId="AD"/>
  <p188:author id="{2343EC37-96B6-7609-4A98-89C7DC423C62}" name="Jenny He" initials="JH" userId="S::jenny@stinson.co::a6e4b8db-d734-48f0-9d1e-a758940ee3af" providerId="AD"/>
  <p188:author id="{2A51FA45-1482-AF45-3C07-4DECCAC4919B}" name="Shubhang Dave" initials="" userId="S::shubhangdave@microsoft.com::9f3925ea-f91b-4874-a4f9-0d0eff2ea61a" providerId="AD"/>
  <p188:author id="{1F2FB147-BFED-65AA-E7E0-8A886AC8D59B}" name="Rishi Nicolai (Change &amp; Behaviour Specialist)" initials="RN" userId="S::rinicola@microsoft.com::02fec64b-7fd1-49ec-b6ab-057bf8d8fb54" providerId="AD"/>
  <p188:author id="{9001A551-4733-091D-53E3-D2994A5251C0}" name="Karuana Gatimu" initials="KG" userId="S::karuanag@microsoft.com::c835d73b-5b64-4378-9cc4-37e921133843" providerId="AD"/>
  <p188:author id="{B3BA308B-E872-B2DF-1D7C-E42ABF8AE18D}" name="Jaime Gonzales" initials="JG" userId="S::jgonzales@microsoft.com::fdc127e6-8484-455c-83db-f49943a56c2e" providerId="AD"/>
  <p188:author id="{CB7B68A1-4208-96B1-9DF4-C573EB67B07D}" name="Jessie Hwang" initials="JH" userId="S::jhwang@microsoft.com::85f2306c-fd56-49d2-8dff-e96751c6f345" providerId="AD"/>
  <p188:author id="{442F96B6-5AAD-652E-4440-A48C17971FA6}" name="Leon Wright" initials="LW" userId="S::lewright@microsoft.com::a342188d-5466-40cc-b20c-8a9cd5a1436d" providerId="AD"/>
  <p188:author id="{B6AE05CB-BA50-71A0-E82B-3C80F4DC848B}" name="Alicia Peterson (NAYAMODE INC)" initials="AI" userId="S::v-petersonal_microsoft.com#ext#@stinsondesigninc.onmicrosoft.com::c18212e6-e44a-4b8c-8c3b-952f2b4ec637" providerId="AD"/>
  <p188:author id="{B478B7DB-3BCD-3270-C81A-711446A094EC}" name="Chris DePalma" initials="CD" userId="S::chridep@microsoft.com::fe23ebef-fd52-4b66-bbe4-8532ab693a8c" providerId="AD"/>
  <p188:author id="{254B16E8-B197-0DFE-E46F-5ECE68C887F9}" name="Michael Aschner" initials="MA" userId="S::Michael@diamondsolutionsgroup.com::1a5b7e12-f528-446b-b4e7-1f014334e45a" providerId="AD"/>
  <p188:author id="{A80F36EA-E1E2-58CB-9B22-4DBE6C294258}" name="Lucas Svaren (24 Seven LLC)" initials="" userId="S::v-lsvaren@microsoft.com::934f1cbd-601a-4358-85c8-a1666ccb1f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8" clrIdx="3">
    <p:extLst>
      <p:ext uri="{19B8F6BF-5375-455C-9EA6-DF929625EA0E}">
        <p15:presenceInfo xmlns:p15="http://schemas.microsoft.com/office/powerpoint/2012/main" userId="S-1-5-21-2127521184-1604012920-1887927527-65006" providerId="AD"/>
      </p:ext>
    </p:extLst>
  </p:cmAuthor>
  <p:cmAuthor id="4" name="Tracy Tran" initials="TT" lastIdx="9" clrIdx="4">
    <p:extLst>
      <p:ext uri="{19B8F6BF-5375-455C-9EA6-DF929625EA0E}">
        <p15:presenceInfo xmlns:p15="http://schemas.microsoft.com/office/powerpoint/2012/main" userId="S::tracyt@microsoft.com::7b485f56-8fe8-4efc-a1b3-85e720327a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3668"/>
    <a:srgbClr val="197099"/>
    <a:srgbClr val="3697AB"/>
    <a:srgbClr val="F2F2F2"/>
    <a:srgbClr val="FFFFFF"/>
    <a:srgbClr val="FFFADD"/>
    <a:srgbClr val="449E60"/>
    <a:srgbClr val="646BC9"/>
    <a:srgbClr val="19719F"/>
    <a:srgbClr val="0C77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525" autoAdjust="0"/>
    <p:restoredTop sz="91725" autoAdjust="0"/>
  </p:normalViewPr>
  <p:slideViewPr>
    <p:cSldViewPr snapToGrid="0">
      <p:cViewPr varScale="1">
        <p:scale>
          <a:sx n="132" d="100"/>
          <a:sy n="132" d="100"/>
        </p:scale>
        <p:origin x="820" y="300"/>
      </p:cViewPr>
      <p:guideLst/>
    </p:cSldViewPr>
  </p:slideViewPr>
  <p:outlineViewPr>
    <p:cViewPr>
      <p:scale>
        <a:sx n="33" d="100"/>
        <a:sy n="33" d="100"/>
      </p:scale>
      <p:origin x="0" y="-714"/>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anose="020B0502040204020203"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88C960-3F96-4611-A26A-77E1B83627F8}" type="datetime8">
              <a:rPr lang="en-US" smtClean="0">
                <a:latin typeface="Segoe UI" panose="020B0502040204020203" pitchFamily="34" charset="0"/>
              </a:rPr>
              <a:t>1/14/2025 11:37 PM</a:t>
            </a:fld>
            <a:endParaRPr lang="en-US">
              <a:latin typeface="Segoe UI" panose="020B0502040204020203"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anose="020B0502040204020203" pitchFamily="34" charset="0"/>
                <a:ea typeface="Segoe UI" pitchFamily="34" charset="0"/>
                <a:cs typeface="Segoe UI" panose="020B0502040204020203"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anose="020B0502040204020203" pitchFamily="34" charset="0"/>
              </a:rPr>
              <a:t>‹#›</a:t>
            </a:fld>
            <a:endParaRPr lang="en-US">
              <a:latin typeface="Segoe UI" panose="020B0502040204020203"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Segoe UI" panose="020B0502040204020203"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b="0" i="0">
                <a:latin typeface="Segoe UI" panose="020B0502040204020203" pitchFamily="34" charset="0"/>
                <a:cs typeface="Segoe UI" panose="020B0502040204020203" pitchFamily="34"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Segoe UI" panose="020B0502040204020203" pitchFamily="34" charset="0"/>
              </a:defRPr>
            </a:lvl1pPr>
          </a:lstStyle>
          <a:p>
            <a:fld id="{10E1ACAC-9355-415D-9B94-950A2C119927}" type="datetime8">
              <a:rPr lang="en-US" smtClean="0"/>
              <a:t>1/14/2025 11:37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b="0" i="0">
                <a:latin typeface="Segoe UI" panose="020B0502040204020203"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b="0" i="0"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b="0" i="0"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b="0" i="0"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b="0" i="0"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b="0" i="0"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470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10E1ACAC-9355-415D-9B94-950A2C119927}" type="datetime8">
              <a:rPr lang="en-US" smtClean="0"/>
              <a:t>1/14/2025 11:37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a:t>
            </a:fld>
            <a:endParaRPr lang="en-US"/>
          </a:p>
        </p:txBody>
      </p:sp>
    </p:spTree>
    <p:extLst>
      <p:ext uri="{BB962C8B-B14F-4D97-AF65-F5344CB8AC3E}">
        <p14:creationId xmlns:p14="http://schemas.microsoft.com/office/powerpoint/2010/main" val="693284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68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10E1ACAC-9355-415D-9B94-950A2C119927}" type="datetime8">
              <a:rPr lang="en-US" smtClean="0"/>
              <a:t>1/14/2025 11:37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6</a:t>
            </a:fld>
            <a:endParaRPr lang="en-US"/>
          </a:p>
        </p:txBody>
      </p:sp>
    </p:spTree>
    <p:extLst>
      <p:ext uri="{BB962C8B-B14F-4D97-AF65-F5344CB8AC3E}">
        <p14:creationId xmlns:p14="http://schemas.microsoft.com/office/powerpoint/2010/main" val="2885931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850">
              <a:latin typeface="Segoe UI"/>
              <a:cs typeface="Segoe UI"/>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anose="020B0502040204020203" pitchFamily="34" charset="0"/>
                <a:ea typeface="Segoe UI" pitchFamily="34" charset="0"/>
                <a:cs typeface="Segoe UI" panose="020B0502040204020203"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10E1ACAC-9355-415D-9B94-950A2C119927}" type="datetime8">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24939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10E1ACAC-9355-415D-9B94-950A2C119927}" type="datetime8">
              <a:rPr lang="en-US" smtClean="0"/>
              <a:t>1/14/2025 11:37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9</a:t>
            </a:fld>
            <a:endParaRPr lang="en-US"/>
          </a:p>
        </p:txBody>
      </p:sp>
    </p:spTree>
    <p:extLst>
      <p:ext uri="{BB962C8B-B14F-4D97-AF65-F5344CB8AC3E}">
        <p14:creationId xmlns:p14="http://schemas.microsoft.com/office/powerpoint/2010/main" val="1844601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4345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10E1ACAC-9355-415D-9B94-950A2C119927}" type="datetime8">
              <a:rPr lang="en-US" smtClean="0"/>
              <a:t>1/14/2025 11:37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13</a:t>
            </a:fld>
            <a:endParaRPr lang="en-US"/>
          </a:p>
        </p:txBody>
      </p:sp>
    </p:spTree>
    <p:extLst>
      <p:ext uri="{BB962C8B-B14F-4D97-AF65-F5344CB8AC3E}">
        <p14:creationId xmlns:p14="http://schemas.microsoft.com/office/powerpoint/2010/main" val="2157905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28386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04440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35142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1/14/2025 11:37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85470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EE6224-0F82-40BB-9959-08860EEA53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275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26.png"/><Relationship Id="rId4" Type="http://schemas.openxmlformats.org/officeDocument/2006/relationships/image" Target="../media/image2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13.emf"/><Relationship Id="rId4" Type="http://schemas.microsoft.com/office/2007/relationships/hdphoto" Target="../media/hdphoto2.wdp"/></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9.jpe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3.xml"/><Relationship Id="rId4" Type="http://schemas.microsoft.com/office/2007/relationships/hdphoto" Target="../media/hdphoto3.wdp"/></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3.xml"/><Relationship Id="rId5" Type="http://schemas.openxmlformats.org/officeDocument/2006/relationships/image" Target="../media/image26.png"/><Relationship Id="rId4" Type="http://schemas.openxmlformats.org/officeDocument/2006/relationships/image" Target="../media/image25.png"/></Relationships>
</file>

<file path=ppt/slideLayouts/_rels/slideLayout7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image" Target="../media/image25.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9.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1.jp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1.jp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SP Masters Program - Copilot title 1">
    <p:spTree>
      <p:nvGrpSpPr>
        <p:cNvPr id="1" name=""/>
        <p:cNvGrpSpPr/>
        <p:nvPr/>
      </p:nvGrpSpPr>
      <p:grpSpPr>
        <a:xfrm>
          <a:off x="0" y="0"/>
          <a:ext cx="0" cy="0"/>
          <a:chOff x="0" y="0"/>
          <a:chExt cx="0" cy="0"/>
        </a:xfrm>
      </p:grpSpPr>
      <p:pic>
        <p:nvPicPr>
          <p:cNvPr id="2" name="Picture 1" descr="A colorful logo in a spiral&#10;&#10;Description automatically generated">
            <a:extLst>
              <a:ext uri="{FF2B5EF4-FFF2-40B4-BE49-F238E27FC236}">
                <a16:creationId xmlns:a16="http://schemas.microsoft.com/office/drawing/2014/main" id="{6B1CE931-25E3-561F-E582-DD9662E622D9}"/>
              </a:ext>
            </a:extLst>
          </p:cNvPr>
          <p:cNvPicPr>
            <a:picLocks noChangeAspect="1"/>
          </p:cNvPicPr>
          <p:nvPr userDrawn="1"/>
        </p:nvPicPr>
        <p:blipFill rotWithShape="1">
          <a:blip r:embed="rId2"/>
          <a:srcRect l="15445" t="13058" r="42090" b="51114"/>
          <a:stretch/>
        </p:blipFill>
        <p:spPr>
          <a:xfrm>
            <a:off x="0" y="0"/>
            <a:ext cx="12192000" cy="6858000"/>
          </a:xfrm>
          <a:prstGeom prst="rect">
            <a:avLst/>
          </a:prstGeom>
        </p:spPr>
      </p:pic>
      <p:pic>
        <p:nvPicPr>
          <p:cNvPr id="7" name="MS logo gray - EMF">
            <a:extLst>
              <a:ext uri="{FF2B5EF4-FFF2-40B4-BE49-F238E27FC236}">
                <a16:creationId xmlns:a16="http://schemas.microsoft.com/office/drawing/2014/main" id="{3A9922AE-499A-8913-51FD-060B72D0BE0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
        <p:nvSpPr>
          <p:cNvPr id="9" name="Title 1">
            <a:extLst>
              <a:ext uri="{FF2B5EF4-FFF2-40B4-BE49-F238E27FC236}">
                <a16:creationId xmlns:a16="http://schemas.microsoft.com/office/drawing/2014/main" id="{0B916564-33C2-CD0E-E05A-76907EB69EDD}"/>
              </a:ext>
            </a:extLst>
          </p:cNvPr>
          <p:cNvSpPr>
            <a:spLocks noGrp="1"/>
          </p:cNvSpPr>
          <p:nvPr>
            <p:ph type="title" hasCustomPrompt="1"/>
          </p:nvPr>
        </p:nvSpPr>
        <p:spPr>
          <a:xfrm>
            <a:off x="588263" y="2302431"/>
            <a:ext cx="4167887" cy="1231106"/>
          </a:xfrm>
        </p:spPr>
        <p:txBody>
          <a:bodyPr anchor="b" anchorCtr="0">
            <a:spAutoFit/>
          </a:bodyPr>
          <a:lstStyle>
            <a:lvl1pPr>
              <a:defRPr kumimoji="0" lang="en-US" sz="4000" b="0" i="0" u="none" strike="noStrike" kern="1200" cap="none" spc="-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Event name or presentation title </a:t>
            </a:r>
          </a:p>
        </p:txBody>
      </p:sp>
      <p:sp>
        <p:nvSpPr>
          <p:cNvPr id="10" name="Text Placeholder 4">
            <a:extLst>
              <a:ext uri="{FF2B5EF4-FFF2-40B4-BE49-F238E27FC236}">
                <a16:creationId xmlns:a16="http://schemas.microsoft.com/office/drawing/2014/main" id="{3DE2905F-5DD9-A6E6-9622-A302EC28909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4" name="Graphic 3">
            <a:extLst>
              <a:ext uri="{FF2B5EF4-FFF2-40B4-BE49-F238E27FC236}">
                <a16:creationId xmlns:a16="http://schemas.microsoft.com/office/drawing/2014/main" id="{9C458D51-B0C8-13B8-87CD-D9F63E3490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058401" y="5670973"/>
            <a:ext cx="1079862" cy="839894"/>
          </a:xfrm>
          <a:prstGeom prst="rect">
            <a:avLst/>
          </a:prstGeom>
        </p:spPr>
      </p:pic>
    </p:spTree>
    <p:extLst>
      <p:ext uri="{BB962C8B-B14F-4D97-AF65-F5344CB8AC3E}">
        <p14:creationId xmlns:p14="http://schemas.microsoft.com/office/powerpoint/2010/main" val="55479653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pic>
        <p:nvPicPr>
          <p:cNvPr id="6" name="Picture 5" descr="A colorful objects in the air&#10;&#10;Description automatically generated">
            <a:extLst>
              <a:ext uri="{FF2B5EF4-FFF2-40B4-BE49-F238E27FC236}">
                <a16:creationId xmlns:a16="http://schemas.microsoft.com/office/drawing/2014/main" id="{5D25AF53-A32B-923A-43C6-465AFFD1652E}"/>
              </a:ext>
            </a:extLst>
          </p:cNvPr>
          <p:cNvPicPr>
            <a:picLocks noChangeAspect="1"/>
          </p:cNvPicPr>
          <p:nvPr userDrawn="1"/>
        </p:nvPicPr>
        <p:blipFill rotWithShape="1">
          <a:blip r:embed="rId2"/>
          <a:srcRect l="21616" t="15622" r="34379" b="47250"/>
          <a:stretch/>
        </p:blipFill>
        <p:spPr>
          <a:xfrm>
            <a:off x="0" y="0"/>
            <a:ext cx="12192000" cy="6858000"/>
          </a:xfrm>
          <a:prstGeom prst="rect">
            <a:avLst/>
          </a:prstGeom>
        </p:spPr>
      </p:pic>
      <p:sp>
        <p:nvSpPr>
          <p:cNvPr id="8" name="Title 1">
            <a:extLst>
              <a:ext uri="{FF2B5EF4-FFF2-40B4-BE49-F238E27FC236}">
                <a16:creationId xmlns:a16="http://schemas.microsoft.com/office/drawing/2014/main" id="{C9BB8A45-557B-4137-EB5C-B7905DF5574E}"/>
              </a:ext>
            </a:extLst>
          </p:cNvPr>
          <p:cNvSpPr>
            <a:spLocks noGrp="1"/>
          </p:cNvSpPr>
          <p:nvPr>
            <p:ph type="title" hasCustomPrompt="1"/>
          </p:nvPr>
        </p:nvSpPr>
        <p:spPr>
          <a:xfrm>
            <a:off x="588263" y="2503124"/>
            <a:ext cx="5782720" cy="430887"/>
          </a:xfrm>
        </p:spPr>
        <p:txBody>
          <a:bodyPr wrap="square" anchor="b" anchorCtr="0">
            <a:spAutoFit/>
          </a:bodyPr>
          <a:lstStyle>
            <a:lvl1pPr>
              <a:defRPr sz="2800">
                <a:gradFill>
                  <a:gsLst>
                    <a:gs pos="21000">
                      <a:srgbClr val="0078D4"/>
                    </a:gs>
                    <a:gs pos="100000">
                      <a:srgbClr val="C03BC4"/>
                    </a:gs>
                  </a:gsLst>
                  <a:lin ang="2400000" scaled="0"/>
                </a:gradFill>
              </a:defRPr>
            </a:lvl1pPr>
          </a:lstStyle>
          <a:p>
            <a:r>
              <a:rPr lang="en-US"/>
              <a:t>Event name or presentation title </a:t>
            </a:r>
          </a:p>
        </p:txBody>
      </p:sp>
      <p:sp>
        <p:nvSpPr>
          <p:cNvPr id="10" name="Slide Number Placeholder 4">
            <a:extLst>
              <a:ext uri="{FF2B5EF4-FFF2-40B4-BE49-F238E27FC236}">
                <a16:creationId xmlns:a16="http://schemas.microsoft.com/office/drawing/2014/main" id="{3B9B3327-7F96-1EB8-CE30-2B7F3516981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77402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6" name="Picture 5" descr="A colorful objects in the air&#10;&#10;Description automatically generated">
            <a:extLst>
              <a:ext uri="{FF2B5EF4-FFF2-40B4-BE49-F238E27FC236}">
                <a16:creationId xmlns:a16="http://schemas.microsoft.com/office/drawing/2014/main" id="{5D25AF53-A32B-923A-43C6-465AFFD1652E}"/>
              </a:ext>
            </a:extLst>
          </p:cNvPr>
          <p:cNvPicPr>
            <a:picLocks noChangeAspect="1"/>
          </p:cNvPicPr>
          <p:nvPr userDrawn="1"/>
        </p:nvPicPr>
        <p:blipFill rotWithShape="1">
          <a:blip r:embed="rId2"/>
          <a:srcRect l="24696" t="49945" r="31299" b="12927"/>
          <a:stretch/>
        </p:blipFill>
        <p:spPr>
          <a:xfrm>
            <a:off x="0" y="0"/>
            <a:ext cx="12192000" cy="6858000"/>
          </a:xfrm>
          <a:prstGeom prst="rect">
            <a:avLst/>
          </a:prstGeom>
        </p:spPr>
      </p:pic>
      <p:sp>
        <p:nvSpPr>
          <p:cNvPr id="8" name="Title 1">
            <a:extLst>
              <a:ext uri="{FF2B5EF4-FFF2-40B4-BE49-F238E27FC236}">
                <a16:creationId xmlns:a16="http://schemas.microsoft.com/office/drawing/2014/main" id="{C9BB8A45-557B-4137-EB5C-B7905DF5574E}"/>
              </a:ext>
            </a:extLst>
          </p:cNvPr>
          <p:cNvSpPr>
            <a:spLocks noGrp="1"/>
          </p:cNvSpPr>
          <p:nvPr>
            <p:ph type="title" hasCustomPrompt="1"/>
          </p:nvPr>
        </p:nvSpPr>
        <p:spPr>
          <a:xfrm>
            <a:off x="588263" y="2503124"/>
            <a:ext cx="5782720" cy="430887"/>
          </a:xfrm>
        </p:spPr>
        <p:txBody>
          <a:bodyPr wrap="square" anchor="b" anchorCtr="0">
            <a:spAutoFit/>
          </a:bodyPr>
          <a:lstStyle>
            <a:lvl1pPr>
              <a:defRPr sz="2800">
                <a:gradFill>
                  <a:gsLst>
                    <a:gs pos="21000">
                      <a:srgbClr val="0078D4"/>
                    </a:gs>
                    <a:gs pos="100000">
                      <a:srgbClr val="C03BC4"/>
                    </a:gs>
                  </a:gsLst>
                  <a:lin ang="2400000" scaled="0"/>
                </a:gradFill>
              </a:defRPr>
            </a:lvl1pPr>
          </a:lstStyle>
          <a:p>
            <a:r>
              <a:rPr lang="en-US"/>
              <a:t>Event name or presentation title </a:t>
            </a:r>
          </a:p>
        </p:txBody>
      </p:sp>
      <p:sp>
        <p:nvSpPr>
          <p:cNvPr id="10" name="Slide Number Placeholder 4">
            <a:extLst>
              <a:ext uri="{FF2B5EF4-FFF2-40B4-BE49-F238E27FC236}">
                <a16:creationId xmlns:a16="http://schemas.microsoft.com/office/drawing/2014/main" id="{3B9B3327-7F96-1EB8-CE30-2B7F3516981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381043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2" name="Picture 1" descr="A close-up of various colored squares&#10;&#10;Description automatically generated">
            <a:extLst>
              <a:ext uri="{FF2B5EF4-FFF2-40B4-BE49-F238E27FC236}">
                <a16:creationId xmlns:a16="http://schemas.microsoft.com/office/drawing/2014/main" id="{B893E98A-E3E0-68D5-EC88-91F6F484F395}"/>
              </a:ext>
            </a:extLst>
          </p:cNvPr>
          <p:cNvPicPr>
            <a:picLocks noChangeAspect="1"/>
          </p:cNvPicPr>
          <p:nvPr userDrawn="1"/>
        </p:nvPicPr>
        <p:blipFill rotWithShape="1">
          <a:blip r:embed="rId2"/>
          <a:srcRect l="14049" t="18855" r="3" b="6390"/>
          <a:stretch/>
        </p:blipFill>
        <p:spPr>
          <a:xfrm flipH="1">
            <a:off x="0" y="0"/>
            <a:ext cx="12192000" cy="6858000"/>
          </a:xfrm>
          <a:prstGeom prst="rect">
            <a:avLst/>
          </a:prstGeom>
        </p:spPr>
      </p:pic>
      <p:sp>
        <p:nvSpPr>
          <p:cNvPr id="5" name="Title 1">
            <a:extLst>
              <a:ext uri="{FF2B5EF4-FFF2-40B4-BE49-F238E27FC236}">
                <a16:creationId xmlns:a16="http://schemas.microsoft.com/office/drawing/2014/main" id="{689B81C7-BA7E-746B-39CA-4F19BE2DA960}"/>
              </a:ext>
            </a:extLst>
          </p:cNvPr>
          <p:cNvSpPr>
            <a:spLocks noGrp="1"/>
          </p:cNvSpPr>
          <p:nvPr>
            <p:ph type="title" hasCustomPrompt="1"/>
          </p:nvPr>
        </p:nvSpPr>
        <p:spPr>
          <a:xfrm>
            <a:off x="588263" y="2072237"/>
            <a:ext cx="3864467" cy="861774"/>
          </a:xfrm>
        </p:spPr>
        <p:txBody>
          <a:bodyPr wrap="square" anchor="b" anchorCtr="0">
            <a:spAutoFit/>
          </a:bodyPr>
          <a:lstStyle>
            <a:lvl1pPr>
              <a:defRPr sz="2800">
                <a:gradFill>
                  <a:gsLst>
                    <a:gs pos="0">
                      <a:schemeClr val="accent4"/>
                    </a:gs>
                    <a:gs pos="100000">
                      <a:srgbClr val="0736C3"/>
                    </a:gs>
                  </a:gsLst>
                  <a:lin ang="2700000" scaled="1"/>
                </a:gradFill>
              </a:defRPr>
            </a:lvl1pPr>
          </a:lstStyle>
          <a:p>
            <a:r>
              <a:rPr lang="en-US"/>
              <a:t>Event name or presentation title </a:t>
            </a:r>
          </a:p>
        </p:txBody>
      </p:sp>
      <p:sp>
        <p:nvSpPr>
          <p:cNvPr id="7" name="Slide Number Placeholder 4">
            <a:extLst>
              <a:ext uri="{FF2B5EF4-FFF2-40B4-BE49-F238E27FC236}">
                <a16:creationId xmlns:a16="http://schemas.microsoft.com/office/drawing/2014/main" id="{24EEC2A0-DF21-8EB8-4F73-E88F5E020CBA}"/>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552369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83210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363FBAD1-5C2A-57EE-8316-747F18BA3ED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75765089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D8CB3F5-1CC2-D302-C94C-47AD4EFDA0DE}"/>
              </a:ext>
            </a:extLst>
          </p:cNvPr>
          <p:cNvSpPr/>
          <p:nvPr userDrawn="1"/>
        </p:nvSpPr>
        <p:spPr bwMode="auto">
          <a:xfrm>
            <a:off x="5428527" y="0"/>
            <a:ext cx="6763472"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83210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363FBAD1-5C2A-57EE-8316-747F18BA3ED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408864415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intro tex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30D0933-331C-20E6-8B54-189E355842BD}"/>
              </a:ext>
            </a:extLst>
          </p:cNvPr>
          <p:cNvGrpSpPr/>
          <p:nvPr userDrawn="1"/>
        </p:nvGrpSpPr>
        <p:grpSpPr>
          <a:xfrm>
            <a:off x="0" y="0"/>
            <a:ext cx="12192000" cy="6858000"/>
            <a:chOff x="0" y="0"/>
            <a:chExt cx="12192000" cy="6858000"/>
          </a:xfrm>
        </p:grpSpPr>
        <p:pic>
          <p:nvPicPr>
            <p:cNvPr id="7" name="Picture 6" descr="A blurry image of a person's hand&#10;&#10;Description automatically generated">
              <a:extLst>
                <a:ext uri="{FF2B5EF4-FFF2-40B4-BE49-F238E27FC236}">
                  <a16:creationId xmlns:a16="http://schemas.microsoft.com/office/drawing/2014/main" id="{309D89FB-9578-9875-2B29-70D7CE5F7AB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8" name="Rectangle 7">
              <a:extLst>
                <a:ext uri="{FF2B5EF4-FFF2-40B4-BE49-F238E27FC236}">
                  <a16:creationId xmlns:a16="http://schemas.microsoft.com/office/drawing/2014/main" id="{C5BE598B-F121-F2AE-9B69-D8971CDF6C99}"/>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206500"/>
            <a:ext cx="10204450" cy="615553"/>
          </a:xfrm>
        </p:spPr>
        <p:txBody>
          <a:bodyPr/>
          <a:lstStyle>
            <a:lvl1pPr>
              <a:defRPr sz="1400">
                <a:latin typeface="+mn-lt"/>
              </a:defRPr>
            </a:lvl1pPr>
            <a:lvl2pPr>
              <a:defRPr sz="1600"/>
            </a:lvl2pPr>
          </a:lstStyle>
          <a:p>
            <a:pPr lvl="0"/>
            <a:r>
              <a:rPr lang="en-US"/>
              <a:t>Click to edit Master text styles</a:t>
            </a:r>
          </a:p>
          <a:p>
            <a:pPr lvl="1"/>
            <a:endParaRPr lang="en-US"/>
          </a:p>
        </p:txBody>
      </p:sp>
      <p:sp>
        <p:nvSpPr>
          <p:cNvPr id="2" name="Text Placeholder 5">
            <a:extLst>
              <a:ext uri="{FF2B5EF4-FFF2-40B4-BE49-F238E27FC236}">
                <a16:creationId xmlns:a16="http://schemas.microsoft.com/office/drawing/2014/main" id="{A29CF6A1-2A54-EAFF-779A-CAFDF3C03C38}"/>
              </a:ext>
            </a:extLst>
          </p:cNvPr>
          <p:cNvSpPr>
            <a:spLocks noGrp="1"/>
          </p:cNvSpPr>
          <p:nvPr>
            <p:ph type="body" sz="quarter" idx="11"/>
          </p:nvPr>
        </p:nvSpPr>
        <p:spPr>
          <a:xfrm>
            <a:off x="584200" y="2412168"/>
            <a:ext cx="11025188" cy="1455783"/>
          </a:xfrm>
        </p:spPr>
        <p:txBody>
          <a:bodyPr/>
          <a:lstStyle>
            <a:lvl1pPr>
              <a:defRPr sz="16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10">
            <a:extLst>
              <a:ext uri="{FF2B5EF4-FFF2-40B4-BE49-F238E27FC236}">
                <a16:creationId xmlns:a16="http://schemas.microsoft.com/office/drawing/2014/main" id="{D0DB0521-F5C1-19DD-E8E1-A51202BCEF01}"/>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2D17340B-9933-B238-7D6E-D0237E91E5A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71913434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4" name="Picture 3" descr="A blurry image of a person's hand&#10;&#10;Description automatically generated">
            <a:extLst>
              <a:ext uri="{FF2B5EF4-FFF2-40B4-BE49-F238E27FC236}">
                <a16:creationId xmlns:a16="http://schemas.microsoft.com/office/drawing/2014/main" id="{981B8DF7-34EC-6688-A88F-ED8C3597D69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p:txBody>
          <a:bodyPr/>
          <a:lstStyle/>
          <a:p>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04672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7" name="Slide Number Placeholder 4">
            <a:extLst>
              <a:ext uri="{FF2B5EF4-FFF2-40B4-BE49-F238E27FC236}">
                <a16:creationId xmlns:a16="http://schemas.microsoft.com/office/drawing/2014/main" id="{69196B4D-AFDF-22DB-1EE2-E6B44800139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57500990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41454" t="3198" r="25352" b="68795"/>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11018520" cy="677108"/>
          </a:xfrm>
        </p:spPr>
        <p:txBody>
          <a:bodyPr/>
          <a:lstStyle>
            <a:lvl1pPr>
              <a:defRPr kumimoji="0" lang="en-US" sz="4400" b="0" i="0" u="none" strike="noStrike" kern="1200" cap="none" spc="-1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7782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C2871679-3B97-8C10-1BE0-014D78F94568}"/>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717461609"/>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Agenda 2">
    <p:spTree>
      <p:nvGrpSpPr>
        <p:cNvPr id="1" name=""/>
        <p:cNvGrpSpPr/>
        <p:nvPr/>
      </p:nvGrpSpPr>
      <p:grpSpPr>
        <a:xfrm>
          <a:off x="0" y="0"/>
          <a:ext cx="0" cy="0"/>
          <a:chOff x="0" y="0"/>
          <a:chExt cx="0" cy="0"/>
        </a:xfrm>
      </p:grpSpPr>
      <p:pic>
        <p:nvPicPr>
          <p:cNvPr id="4" name="Picture 3" descr="A colorful objects in the air&#10;&#10;Description automatically generated">
            <a:extLst>
              <a:ext uri="{FF2B5EF4-FFF2-40B4-BE49-F238E27FC236}">
                <a16:creationId xmlns:a16="http://schemas.microsoft.com/office/drawing/2014/main" id="{AD6A995C-D197-33DA-08A3-FD067EE49FCA}"/>
              </a:ext>
            </a:extLst>
          </p:cNvPr>
          <p:cNvPicPr>
            <a:picLocks noChangeAspect="1"/>
          </p:cNvPicPr>
          <p:nvPr userDrawn="1"/>
        </p:nvPicPr>
        <p:blipFill rotWithShape="1">
          <a:blip r:embed="rId2"/>
          <a:srcRect l="9598" t="16713" r="46275" b="46056"/>
          <a:stretch/>
        </p:blipFill>
        <p:spPr>
          <a:xfrm>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11018520" cy="677108"/>
          </a:xfrm>
        </p:spPr>
        <p:txBody>
          <a:bodyPr/>
          <a:lstStyle>
            <a:lvl1pPr>
              <a:defRPr kumimoji="0" lang="en-US" sz="4400" b="0" i="0" u="none" strike="noStrike" kern="1200" cap="none" spc="-1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7782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C2871679-3B97-8C10-1BE0-014D78F94568}"/>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91629379"/>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54939" t="37615" r="11867" b="34378"/>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6130784" cy="1354217"/>
          </a:xfrm>
        </p:spPr>
        <p:txBody>
          <a:bodyPr/>
          <a:lstStyle>
            <a:lvl1pPr>
              <a:defRPr kumimoji="0" lang="en-US" sz="4400" b="0" i="0" u="none" strike="noStrike" kern="1200" cap="none" spc="-150" normalizeH="0" baseline="0" dirty="0">
                <a:ln w="3175">
                  <a:noFill/>
                </a:ln>
                <a:gradFill>
                  <a:gsLst>
                    <a:gs pos="21000">
                      <a:srgbClr val="0078D4"/>
                    </a:gs>
                    <a:gs pos="100000">
                      <a:srgbClr val="52B471"/>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96112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84DC23CE-2579-B1EB-52EE-BBD4EC167C8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658595513"/>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12202" t="18010" r="54604" b="53983"/>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374908" y="3013502"/>
            <a:ext cx="6130784" cy="1354217"/>
          </a:xfrm>
        </p:spPr>
        <p:txBody>
          <a:bodyPr/>
          <a:lstStyle>
            <a:lvl1pPr>
              <a:defRPr kumimoji="0" lang="en-US" sz="4400" b="0" i="0" u="none" strike="noStrike" kern="1200" cap="none" spc="-150" normalizeH="0" baseline="0" dirty="0">
                <a:ln w="3175">
                  <a:noFill/>
                </a:ln>
                <a:gradFill>
                  <a:gsLst>
                    <a:gs pos="21000">
                      <a:srgbClr val="8C48FF"/>
                    </a:gs>
                    <a:gs pos="100000">
                      <a:srgbClr val="C03BC4"/>
                    </a:gs>
                  </a:gsLst>
                  <a:lin ang="2400000" scaled="0"/>
                </a:gradFill>
                <a:effectLst/>
                <a:uLnTx/>
                <a:uFillTx/>
                <a:latin typeface="+mj-lt"/>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84DC23CE-2579-B1EB-52EE-BBD4EC167C8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882114281"/>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No backgound - 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178E1B-908A-F34D-06CD-1931EB203EC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p:txBody>
          <a:bodyPr/>
          <a:lstStyle/>
          <a:p>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B6B06D93-AE77-96A0-30C3-A74D516FF773}"/>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341962468"/>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o background - 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64BF0F-965B-5914-4627-2C9273E020F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2" name="Slide Number Placeholder 4">
            <a:extLst>
              <a:ext uri="{FF2B5EF4-FFF2-40B4-BE49-F238E27FC236}">
                <a16:creationId xmlns:a16="http://schemas.microsoft.com/office/drawing/2014/main" id="{A5E954C3-B409-4448-81E2-AB30E10FF1C7}"/>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36618980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No background - Two Columns">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2852273-B857-20CA-59FC-EB5BE3F44C92}"/>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240255C-FB5A-E644-85A2-27A97D45B42A}"/>
              </a:ext>
            </a:extLst>
          </p:cNvPr>
          <p:cNvSpPr>
            <a:spLocks noGrp="1"/>
          </p:cNvSpPr>
          <p:nvPr>
            <p:ph type="body" sz="quarter" idx="13"/>
          </p:nvPr>
        </p:nvSpPr>
        <p:spPr>
          <a:xfrm>
            <a:off x="58420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699D8670-E78C-69F4-3EAE-0C5C4F91711F}"/>
              </a:ext>
            </a:extLst>
          </p:cNvPr>
          <p:cNvSpPr>
            <a:spLocks noGrp="1"/>
          </p:cNvSpPr>
          <p:nvPr>
            <p:ph type="body" sz="quarter" idx="14"/>
          </p:nvPr>
        </p:nvSpPr>
        <p:spPr>
          <a:xfrm>
            <a:off x="639445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endParaRPr lang="en-US"/>
          </a:p>
        </p:txBody>
      </p:sp>
      <p:sp>
        <p:nvSpPr>
          <p:cNvPr id="3" name="Rectangle 2">
            <a:extLst>
              <a:ext uri="{FF2B5EF4-FFF2-40B4-BE49-F238E27FC236}">
                <a16:creationId xmlns:a16="http://schemas.microsoft.com/office/drawing/2014/main" id="{714C1368-183A-6A5B-98F3-79A3F801C10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4">
            <a:extLst>
              <a:ext uri="{FF2B5EF4-FFF2-40B4-BE49-F238E27FC236}">
                <a16:creationId xmlns:a16="http://schemas.microsoft.com/office/drawing/2014/main" id="{DADCB80F-AA0A-3A16-10DF-A9D6482FA910}"/>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9454688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3">
          <p15:clr>
            <a:srgbClr val="FBAE40"/>
          </p15:clr>
        </p15:guide>
        <p15:guide id="5" pos="402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No background - Two Colum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C7A637-9C83-8E2C-B673-0817ED3CE231}"/>
              </a:ext>
            </a:extLst>
          </p:cNvPr>
          <p:cNvGrpSpPr/>
          <p:nvPr userDrawn="1"/>
        </p:nvGrpSpPr>
        <p:grpSpPr>
          <a:xfrm>
            <a:off x="0" y="0"/>
            <a:ext cx="12192000" cy="6858000"/>
            <a:chOff x="0" y="0"/>
            <a:chExt cx="12192000" cy="6858000"/>
          </a:xfrm>
        </p:grpSpPr>
        <p:pic>
          <p:nvPicPr>
            <p:cNvPr id="4" name="Picture 3" descr="A blurry image of a person's hand&#10;&#10;Description automatically generated">
              <a:extLst>
                <a:ext uri="{FF2B5EF4-FFF2-40B4-BE49-F238E27FC236}">
                  <a16:creationId xmlns:a16="http://schemas.microsoft.com/office/drawing/2014/main" id="{4B2161EF-6401-91A8-EFC2-CEF94AC79EE9}"/>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6" name="Rectangle 5">
              <a:extLst>
                <a:ext uri="{FF2B5EF4-FFF2-40B4-BE49-F238E27FC236}">
                  <a16:creationId xmlns:a16="http://schemas.microsoft.com/office/drawing/2014/main" id="{4A542778-2116-B763-7B8E-64EDCA14B27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8">
            <a:extLst>
              <a:ext uri="{FF2B5EF4-FFF2-40B4-BE49-F238E27FC236}">
                <a16:creationId xmlns:a16="http://schemas.microsoft.com/office/drawing/2014/main" id="{F2852273-B857-20CA-59FC-EB5BE3F44C92}"/>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240255C-FB5A-E644-85A2-27A97D45B42A}"/>
              </a:ext>
            </a:extLst>
          </p:cNvPr>
          <p:cNvSpPr>
            <a:spLocks noGrp="1"/>
          </p:cNvSpPr>
          <p:nvPr>
            <p:ph type="body" sz="quarter" idx="13"/>
          </p:nvPr>
        </p:nvSpPr>
        <p:spPr>
          <a:xfrm>
            <a:off x="58420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699D8670-E78C-69F4-3EAE-0C5C4F91711F}"/>
              </a:ext>
            </a:extLst>
          </p:cNvPr>
          <p:cNvSpPr>
            <a:spLocks noGrp="1"/>
          </p:cNvSpPr>
          <p:nvPr>
            <p:ph type="body" sz="quarter" idx="14"/>
          </p:nvPr>
        </p:nvSpPr>
        <p:spPr>
          <a:xfrm>
            <a:off x="639445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endParaRPr lang="en-US"/>
          </a:p>
        </p:txBody>
      </p:sp>
      <p:sp>
        <p:nvSpPr>
          <p:cNvPr id="3" name="Rectangle 2">
            <a:extLst>
              <a:ext uri="{FF2B5EF4-FFF2-40B4-BE49-F238E27FC236}">
                <a16:creationId xmlns:a16="http://schemas.microsoft.com/office/drawing/2014/main" id="{714C1368-183A-6A5B-98F3-79A3F801C10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4">
            <a:extLst>
              <a:ext uri="{FF2B5EF4-FFF2-40B4-BE49-F238E27FC236}">
                <a16:creationId xmlns:a16="http://schemas.microsoft.com/office/drawing/2014/main" id="{52A53D53-666C-6B88-F6C9-212526E4560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36214257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3">
          <p15:clr>
            <a:srgbClr val="FBAE40"/>
          </p15:clr>
        </p15:guide>
        <p15:guide id="5" pos="402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DEF4037-A609-A9B8-078B-CE087FCC2FBE}"/>
              </a:ext>
            </a:extLst>
          </p:cNvPr>
          <p:cNvGrpSpPr/>
          <p:nvPr userDrawn="1"/>
        </p:nvGrpSpPr>
        <p:grpSpPr>
          <a:xfrm>
            <a:off x="0" y="0"/>
            <a:ext cx="12192000" cy="6858000"/>
            <a:chOff x="0" y="0"/>
            <a:chExt cx="12192000" cy="6858000"/>
          </a:xfrm>
        </p:grpSpPr>
        <p:pic>
          <p:nvPicPr>
            <p:cNvPr id="5" name="Picture 4" descr="A blurry image of a person's hand&#10;&#10;Description automatically generated">
              <a:extLst>
                <a:ext uri="{FF2B5EF4-FFF2-40B4-BE49-F238E27FC236}">
                  <a16:creationId xmlns:a16="http://schemas.microsoft.com/office/drawing/2014/main" id="{BCB1914C-784C-0230-3C4C-01B077CCF6D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8" name="Rectangle 7">
              <a:extLst>
                <a:ext uri="{FF2B5EF4-FFF2-40B4-BE49-F238E27FC236}">
                  <a16:creationId xmlns:a16="http://schemas.microsoft.com/office/drawing/2014/main" id="{A9938F55-19E6-E840-1084-01B2A085047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6">
            <a:extLst>
              <a:ext uri="{FF2B5EF4-FFF2-40B4-BE49-F238E27FC236}">
                <a16:creationId xmlns:a16="http://schemas.microsoft.com/office/drawing/2014/main" id="{94584EB2-E663-4E79-1330-9D1AE176D8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47054975-9B72-B5D8-DC2C-2A1B1887D311}"/>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2019300"/>
            <a:ext cx="11025188"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0">
            <a:extLst>
              <a:ext uri="{FF2B5EF4-FFF2-40B4-BE49-F238E27FC236}">
                <a16:creationId xmlns:a16="http://schemas.microsoft.com/office/drawing/2014/main" id="{8522C0CB-7CA6-6339-77AF-EA5B1984FA00}"/>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611FA6A4-D4B9-9739-6382-631FB775BC0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93158296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eyebrow and content">
    <p:spTree>
      <p:nvGrpSpPr>
        <p:cNvPr id="1" name=""/>
        <p:cNvGrpSpPr/>
        <p:nvPr/>
      </p:nvGrpSpPr>
      <p:grpSpPr>
        <a:xfrm>
          <a:off x="0" y="0"/>
          <a:ext cx="0" cy="0"/>
          <a:chOff x="0" y="0"/>
          <a:chExt cx="0" cy="0"/>
        </a:xfrm>
      </p:grpSpPr>
      <p:pic>
        <p:nvPicPr>
          <p:cNvPr id="5" name="Picture 4" descr="A blurry image of a person's hand&#10;&#10;Description automatically generated">
            <a:extLst>
              <a:ext uri="{FF2B5EF4-FFF2-40B4-BE49-F238E27FC236}">
                <a16:creationId xmlns:a16="http://schemas.microsoft.com/office/drawing/2014/main" id="{30EA2969-34DD-DAA8-1D7E-246D83F0867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6" name="Eyebrow placeholder">
            <a:extLst>
              <a:ext uri="{FF2B5EF4-FFF2-40B4-BE49-F238E27FC236}">
                <a16:creationId xmlns:a16="http://schemas.microsoft.com/office/drawing/2014/main" id="{48B9C26C-7246-D5C5-B758-D000638734BF}"/>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3" name="Text Placeholder 5">
            <a:extLst>
              <a:ext uri="{FF2B5EF4-FFF2-40B4-BE49-F238E27FC236}">
                <a16:creationId xmlns:a16="http://schemas.microsoft.com/office/drawing/2014/main" id="{9726B72F-F30C-C802-754B-00F8619DF7CF}"/>
              </a:ext>
            </a:extLst>
          </p:cNvPr>
          <p:cNvSpPr>
            <a:spLocks noGrp="1"/>
          </p:cNvSpPr>
          <p:nvPr>
            <p:ph type="body" sz="quarter" idx="11"/>
          </p:nvPr>
        </p:nvSpPr>
        <p:spPr>
          <a:xfrm>
            <a:off x="584200" y="2019300"/>
            <a:ext cx="11025188"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a:extLst>
              <a:ext uri="{FF2B5EF4-FFF2-40B4-BE49-F238E27FC236}">
                <a16:creationId xmlns:a16="http://schemas.microsoft.com/office/drawing/2014/main" id="{D167E468-CDA1-75E9-AB86-FAD0C1101203}"/>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941358550"/>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yebrow title and subtitle">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FAFCF619-AC26-2E4C-2904-F86EAFD2B3CE}"/>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5" name="Text Placeholder 2">
            <a:extLst>
              <a:ext uri="{FF2B5EF4-FFF2-40B4-BE49-F238E27FC236}">
                <a16:creationId xmlns:a16="http://schemas.microsoft.com/office/drawing/2014/main" id="{3ABDF8D8-0F08-FD6F-E5FE-7EE6DC72BE9E}"/>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3" name="Eyebrow placeholder">
            <a:extLst>
              <a:ext uri="{FF2B5EF4-FFF2-40B4-BE49-F238E27FC236}">
                <a16:creationId xmlns:a16="http://schemas.microsoft.com/office/drawing/2014/main" id="{7A979B28-27F8-3F49-0EE7-BF83B791B93D}"/>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6" name="Slide Number Placeholder 4">
            <a:extLst>
              <a:ext uri="{FF2B5EF4-FFF2-40B4-BE49-F238E27FC236}">
                <a16:creationId xmlns:a16="http://schemas.microsoft.com/office/drawing/2014/main" id="{E05EAC64-3A04-D414-8BE8-5AA3D8730FC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388444913"/>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and subtitle only ">
    <p:spTree>
      <p:nvGrpSpPr>
        <p:cNvPr id="1" name=""/>
        <p:cNvGrpSpPr/>
        <p:nvPr/>
      </p:nvGrpSpPr>
      <p:grpSpPr>
        <a:xfrm>
          <a:off x="0" y="0"/>
          <a:ext cx="0" cy="0"/>
          <a:chOff x="0" y="0"/>
          <a:chExt cx="0" cy="0"/>
        </a:xfrm>
      </p:grpSpPr>
      <p:pic>
        <p:nvPicPr>
          <p:cNvPr id="4" name="Picture 3" descr="A blurry image of a person's hand&#10;&#10;Description automatically generated">
            <a:extLst>
              <a:ext uri="{FF2B5EF4-FFF2-40B4-BE49-F238E27FC236}">
                <a16:creationId xmlns:a16="http://schemas.microsoft.com/office/drawing/2014/main" id="{F5C40B06-A260-9D9D-4EAD-700D31A9650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l="26740" t="28503"/>
          <a:stretch/>
        </p:blipFill>
        <p:spPr>
          <a:xfrm>
            <a:off x="0" y="0"/>
            <a:ext cx="12192000" cy="6858000"/>
          </a:xfrm>
          <a:prstGeom prst="rect">
            <a:avLst/>
          </a:prstGeom>
        </p:spPr>
      </p:pic>
      <p:sp>
        <p:nvSpPr>
          <p:cNvPr id="7" name="Title 6">
            <a:extLst>
              <a:ext uri="{FF2B5EF4-FFF2-40B4-BE49-F238E27FC236}">
                <a16:creationId xmlns:a16="http://schemas.microsoft.com/office/drawing/2014/main" id="{94584EB2-E663-4E79-1330-9D1AE176D8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47054975-9B72-B5D8-DC2C-2A1B1887D311}"/>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6" name="Slide Number Placeholder 4">
            <a:extLst>
              <a:ext uri="{FF2B5EF4-FFF2-40B4-BE49-F238E27FC236}">
                <a16:creationId xmlns:a16="http://schemas.microsoft.com/office/drawing/2014/main" id="{F7FBD511-C969-68A5-7F25-B20E059BB19A}"/>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84360232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yebrow and title only">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FDF0EE6-10BF-3375-600E-D7D82456A675}"/>
              </a:ext>
            </a:extLst>
          </p:cNvPr>
          <p:cNvGrpSpPr/>
          <p:nvPr userDrawn="1"/>
        </p:nvGrpSpPr>
        <p:grpSpPr>
          <a:xfrm>
            <a:off x="0" y="0"/>
            <a:ext cx="12192000" cy="6858000"/>
            <a:chOff x="0" y="0"/>
            <a:chExt cx="12192000" cy="6858000"/>
          </a:xfrm>
        </p:grpSpPr>
        <p:pic>
          <p:nvPicPr>
            <p:cNvPr id="5" name="Picture 4" descr="A blurry image of a person's hand&#10;&#10;Description automatically generated">
              <a:extLst>
                <a:ext uri="{FF2B5EF4-FFF2-40B4-BE49-F238E27FC236}">
                  <a16:creationId xmlns:a16="http://schemas.microsoft.com/office/drawing/2014/main" id="{5594B1F8-FC13-CF06-C949-7E92A50B164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7" name="Rectangle 6">
              <a:extLst>
                <a:ext uri="{FF2B5EF4-FFF2-40B4-BE49-F238E27FC236}">
                  <a16:creationId xmlns:a16="http://schemas.microsoft.com/office/drawing/2014/main" id="{F3218ED4-3869-4937-C6A4-76DB2C1B9A43}"/>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3" name="Eyebrow placeholder">
            <a:extLst>
              <a:ext uri="{FF2B5EF4-FFF2-40B4-BE49-F238E27FC236}">
                <a16:creationId xmlns:a16="http://schemas.microsoft.com/office/drawing/2014/main" id="{23E98592-EE2D-456F-76E2-F8BED7A0F24B}"/>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6" name="Slide Number Placeholder 4">
            <a:extLst>
              <a:ext uri="{FF2B5EF4-FFF2-40B4-BE49-F238E27FC236}">
                <a16:creationId xmlns:a16="http://schemas.microsoft.com/office/drawing/2014/main" id="{93B14476-C310-377E-9A79-4B21FCBADCBF}"/>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04787503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half width">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DF1E218-2AA9-E59E-CD79-58EC82F9A527}"/>
              </a:ext>
            </a:extLst>
          </p:cNvPr>
          <p:cNvGrpSpPr/>
          <p:nvPr userDrawn="1"/>
        </p:nvGrpSpPr>
        <p:grpSpPr>
          <a:xfrm>
            <a:off x="0" y="0"/>
            <a:ext cx="12192000" cy="6858000"/>
            <a:chOff x="0" y="0"/>
            <a:chExt cx="12192000" cy="685800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5" name="Rectangle 4">
              <a:extLst>
                <a:ext uri="{FF2B5EF4-FFF2-40B4-BE49-F238E27FC236}">
                  <a16:creationId xmlns:a16="http://schemas.microsoft.com/office/drawing/2014/main" id="{9664BF0F-965B-5914-4627-2C9273E020F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3A2DD64C-91AA-0F9F-782C-C9626477CBF5}"/>
              </a:ext>
            </a:extLst>
          </p:cNvPr>
          <p:cNvSpPr>
            <a:spLocks noGrp="1"/>
          </p:cNvSpPr>
          <p:nvPr>
            <p:ph type="title" hasCustomPrompt="1"/>
          </p:nvPr>
        </p:nvSpPr>
        <p:spPr>
          <a:xfrm>
            <a:off x="574816" y="510988"/>
            <a:ext cx="5573741" cy="861774"/>
          </a:xfrm>
        </p:spPr>
        <p:txBody>
          <a:bodyPr/>
          <a:lstStyle>
            <a:lvl1pPr>
              <a:defRPr/>
            </a:lvl1pPr>
          </a:lstStyle>
          <a:p>
            <a:r>
              <a:rPr lang="en-US"/>
              <a:t>Click to edit Master </a:t>
            </a:r>
            <a:br>
              <a:rPr lang="en-US"/>
            </a:br>
            <a:r>
              <a:rPr lang="en-US"/>
              <a:t>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908969"/>
            <a:ext cx="5577114"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D4FC2733-4549-1D6E-C0AF-E1EDBFE2B0D6}"/>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857648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alf white half gradi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3B630B-98F0-A558-44D6-C08F95FB3C1E}"/>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1" y="0"/>
            <a:ext cx="5883367" cy="6775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828801"/>
            <a:ext cx="4599528" cy="4171950"/>
          </a:xfrm>
        </p:spPr>
        <p:txBody>
          <a:bodyPr>
            <a:noAutofit/>
          </a:bodyPr>
          <a:lstStyle>
            <a:lvl1pPr marL="0" indent="0">
              <a:lnSpc>
                <a:spcPct val="100000"/>
              </a:lnSpc>
              <a:spcBef>
                <a:spcPts val="1600"/>
              </a:spcBef>
              <a:buNone/>
              <a:defRPr sz="1600">
                <a:solidFill>
                  <a:schemeClr val="accent2"/>
                </a:solidFill>
                <a:latin typeface="+mj-lt"/>
              </a:defRPr>
            </a:lvl1pPr>
            <a:lvl2pPr marL="0" indent="0">
              <a:lnSpc>
                <a:spcPct val="100000"/>
              </a:lnSpc>
              <a:spcBef>
                <a:spcPts val="900"/>
              </a:spcBef>
              <a:buNone/>
              <a:defRPr sz="1400">
                <a:solidFill>
                  <a:srgbClr val="000000"/>
                </a:solidFill>
              </a:defRPr>
            </a:lvl2pPr>
            <a:lvl3pPr>
              <a:lnSpc>
                <a:spcPct val="100000"/>
              </a:lnSpc>
              <a:defRPr sz="1401">
                <a:solidFill>
                  <a:srgbClr val="000000"/>
                </a:solidFill>
              </a:defRPr>
            </a:lvl3pPr>
            <a:lvl4pPr>
              <a:lnSpc>
                <a:spcPct val="100000"/>
              </a:lnSpc>
              <a:defRPr sz="1200">
                <a:solidFill>
                  <a:srgbClr val="000000"/>
                </a:solidFill>
              </a:defRPr>
            </a:lvl4pPr>
            <a:lvl5pPr>
              <a:lnSpc>
                <a:spcPct val="100000"/>
              </a:lnSpc>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 uri="{C183D7F6-B498-43B3-948B-1728B52AA6E4}">
                <adec:decorative xmlns:adec="http://schemas.microsoft.com/office/drawing/2017/decorative" val="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4744670" cy="430887"/>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1EF2119-5603-F331-9581-10F473DFB13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18103199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chemeClr val="accent6"/>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chemeClr val="accent6"/>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67210547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chemeClr val="accent4"/>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chemeClr val="accent4"/>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35013785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rgbClr val="8C48FF"/>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rgbClr val="8C48FF"/>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84125880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rgbClr val="52B471"/>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rgbClr val="52B471"/>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76968125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Half white half gradient">
    <p:spTree>
      <p:nvGrpSpPr>
        <p:cNvPr id="1" name=""/>
        <p:cNvGrpSpPr/>
        <p:nvPr/>
      </p:nvGrpSpPr>
      <p:grpSpPr>
        <a:xfrm>
          <a:off x="0" y="0"/>
          <a:ext cx="0" cy="0"/>
          <a:chOff x="0" y="0"/>
          <a:chExt cx="0" cy="0"/>
        </a:xfrm>
      </p:grpSpPr>
      <p:pic>
        <p:nvPicPr>
          <p:cNvPr id="8" name="Picture 7" descr="A colorful logo in a spiral&#10;&#10;Description automatically generated">
            <a:extLst>
              <a:ext uri="{FF2B5EF4-FFF2-40B4-BE49-F238E27FC236}">
                <a16:creationId xmlns:a16="http://schemas.microsoft.com/office/drawing/2014/main" id="{D5CC03C5-DF34-0105-E2E1-CB17FC891B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775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828801"/>
            <a:ext cx="3267979" cy="4171950"/>
          </a:xfrm>
        </p:spPr>
        <p:txBody>
          <a:bodyPr>
            <a:noAutofit/>
          </a:bodyPr>
          <a:lstStyle>
            <a:lvl1pPr marL="0" indent="0">
              <a:lnSpc>
                <a:spcPct val="100000"/>
              </a:lnSpc>
              <a:spcBef>
                <a:spcPts val="1600"/>
              </a:spcBef>
              <a:buNone/>
              <a:defRPr sz="1600">
                <a:solidFill>
                  <a:schemeClr val="accent2"/>
                </a:solidFill>
                <a:latin typeface="+mj-lt"/>
              </a:defRPr>
            </a:lvl1pPr>
            <a:lvl2pPr marL="0" indent="0">
              <a:lnSpc>
                <a:spcPct val="100000"/>
              </a:lnSpc>
              <a:spcBef>
                <a:spcPts val="900"/>
              </a:spcBef>
              <a:buNone/>
              <a:defRPr sz="1400">
                <a:solidFill>
                  <a:srgbClr val="000000"/>
                </a:solidFill>
              </a:defRPr>
            </a:lvl2pPr>
            <a:lvl3pPr>
              <a:lnSpc>
                <a:spcPct val="100000"/>
              </a:lnSpc>
              <a:defRPr sz="1401">
                <a:solidFill>
                  <a:srgbClr val="000000"/>
                </a:solidFill>
              </a:defRPr>
            </a:lvl3pPr>
            <a:lvl4pPr>
              <a:lnSpc>
                <a:spcPct val="100000"/>
              </a:lnSpc>
              <a:defRPr sz="1200">
                <a:solidFill>
                  <a:srgbClr val="000000"/>
                </a:solidFill>
              </a:defRPr>
            </a:lvl4pPr>
            <a:lvl5pPr>
              <a:lnSpc>
                <a:spcPct val="100000"/>
              </a:lnSpc>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 uri="{C183D7F6-B498-43B3-948B-1728B52AA6E4}">
                <adec:decorative xmlns:adec="http://schemas.microsoft.com/office/drawing/2017/decorative" val="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267979" cy="430887"/>
          </a:xfrm>
        </p:spPr>
        <p:txBody>
          <a:bodyPr/>
          <a:lstStyle/>
          <a:p>
            <a:r>
              <a:rPr lang="en-US"/>
              <a:t>Click to edit Master title style</a:t>
            </a:r>
          </a:p>
        </p:txBody>
      </p:sp>
      <p:sp>
        <p:nvSpPr>
          <p:cNvPr id="9" name="Slide Number Placeholder 4">
            <a:extLst>
              <a:ext uri="{FF2B5EF4-FFF2-40B4-BE49-F238E27FC236}">
                <a16:creationId xmlns:a16="http://schemas.microsoft.com/office/drawing/2014/main" id="{67F1375F-105C-B1EC-0FB9-83964A7536DB}"/>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46845831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7" name="Picture 6" descr="A close-up of various colored squares&#10;&#10;Description automatically generated">
            <a:extLst>
              <a:ext uri="{FF2B5EF4-FFF2-40B4-BE49-F238E27FC236}">
                <a16:creationId xmlns:a16="http://schemas.microsoft.com/office/drawing/2014/main" id="{9D846BCE-797B-CD42-BAAC-CDAF9B74DBC4}"/>
              </a:ext>
            </a:extLst>
          </p:cNvPr>
          <p:cNvPicPr>
            <a:picLocks noChangeAspect="1"/>
          </p:cNvPicPr>
          <p:nvPr userDrawn="1"/>
        </p:nvPicPr>
        <p:blipFill rotWithShape="1">
          <a:blip r:embed="rId2"/>
          <a:srcRect l="-4" t="13021" r="3"/>
          <a:stretch/>
        </p:blipFill>
        <p:spPr>
          <a:xfrm flipH="1">
            <a:off x="0" y="0"/>
            <a:ext cx="12192000" cy="6858000"/>
          </a:xfrm>
          <a:prstGeom prst="rect">
            <a:avLst/>
          </a:prstGeom>
        </p:spPr>
      </p:pic>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a:extLst>
              <a:ext uri="{FF2B5EF4-FFF2-40B4-BE49-F238E27FC236}">
                <a16:creationId xmlns:a16="http://schemas.microsoft.com/office/drawing/2014/main" id="{6C88F8DF-99E1-F91B-C80F-987B6DD657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
        <p:nvSpPr>
          <p:cNvPr id="4" name="Title 1">
            <a:extLst>
              <a:ext uri="{FF2B5EF4-FFF2-40B4-BE49-F238E27FC236}">
                <a16:creationId xmlns:a16="http://schemas.microsoft.com/office/drawing/2014/main" id="{7EEB9BC1-F8A9-D267-565C-9DB4879C9DF4}"/>
              </a:ext>
            </a:extLst>
          </p:cNvPr>
          <p:cNvSpPr>
            <a:spLocks noGrp="1"/>
          </p:cNvSpPr>
          <p:nvPr>
            <p:ph type="title" hasCustomPrompt="1"/>
          </p:nvPr>
        </p:nvSpPr>
        <p:spPr>
          <a:xfrm>
            <a:off x="584200" y="3182778"/>
            <a:ext cx="3683000" cy="492443"/>
          </a:xfrm>
        </p:spPr>
        <p:txBody>
          <a:bodyPr wrap="square" rIns="0" anchor="ctr" anchorCtr="0">
            <a:spAutoFit/>
          </a:bodyPr>
          <a:lstStyle>
            <a:lvl1pPr>
              <a:lnSpc>
                <a:spcPct val="100000"/>
              </a:lnSpc>
              <a:defRPr sz="3200" b="0" spc="-49" baseline="0">
                <a:solidFill>
                  <a:srgbClr val="000000"/>
                </a:solidFill>
                <a:latin typeface="+mj-lt"/>
                <a:cs typeface="Segoe UI Semilight" panose="020B0402040204020203" pitchFamily="34" charset="0"/>
              </a:defRPr>
            </a:lvl1pPr>
          </a:lstStyle>
          <a:p>
            <a:r>
              <a:rPr lang="en-US"/>
              <a:t>Divider slide</a:t>
            </a:r>
          </a:p>
        </p:txBody>
      </p:sp>
      <p:sp>
        <p:nvSpPr>
          <p:cNvPr id="6" name="Slide Number Placeholder 4">
            <a:extLst>
              <a:ext uri="{FF2B5EF4-FFF2-40B4-BE49-F238E27FC236}">
                <a16:creationId xmlns:a16="http://schemas.microsoft.com/office/drawing/2014/main" id="{7FBDC260-0BF0-294E-967D-CFCE08D4067E}"/>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3586142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2">
    <p:bg>
      <p:bgPr>
        <a:solidFill>
          <a:schemeClr val="accent1"/>
        </a:solidFill>
        <a:effectLst/>
      </p:bgPr>
    </p:bg>
    <p:spTree>
      <p:nvGrpSpPr>
        <p:cNvPr id="1" name=""/>
        <p:cNvGrpSpPr/>
        <p:nvPr/>
      </p:nvGrpSpPr>
      <p:grpSpPr>
        <a:xfrm>
          <a:off x="0" y="0"/>
          <a:ext cx="0" cy="0"/>
          <a:chOff x="0" y="0"/>
          <a:chExt cx="0" cy="0"/>
        </a:xfrm>
      </p:grpSpPr>
      <p:pic>
        <p:nvPicPr>
          <p:cNvPr id="7" name="Picture 6" descr="A close-up of various colored squares&#10;&#10;Description automatically generated">
            <a:extLst>
              <a:ext uri="{FF2B5EF4-FFF2-40B4-BE49-F238E27FC236}">
                <a16:creationId xmlns:a16="http://schemas.microsoft.com/office/drawing/2014/main" id="{9D846BCE-797B-CD42-BAAC-CDAF9B74DBC4}"/>
              </a:ext>
            </a:extLst>
          </p:cNvPr>
          <p:cNvPicPr>
            <a:picLocks noChangeAspect="1"/>
          </p:cNvPicPr>
          <p:nvPr userDrawn="1"/>
        </p:nvPicPr>
        <p:blipFill rotWithShape="1">
          <a:blip r:embed="rId2"/>
          <a:srcRect l="-4" t="13021" r="3"/>
          <a:stretch/>
        </p:blipFill>
        <p:spPr>
          <a:xfrm flipH="1">
            <a:off x="0" y="0"/>
            <a:ext cx="12192000" cy="6858000"/>
          </a:xfrm>
          <a:prstGeom prst="rect">
            <a:avLst/>
          </a:prstGeom>
        </p:spPr>
      </p:pic>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a:extLst>
              <a:ext uri="{FF2B5EF4-FFF2-40B4-BE49-F238E27FC236}">
                <a16:creationId xmlns:a16="http://schemas.microsoft.com/office/drawing/2014/main" id="{6C88F8DF-99E1-F91B-C80F-987B6DD657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Tree>
    <p:extLst>
      <p:ext uri="{BB962C8B-B14F-4D97-AF65-F5344CB8AC3E}">
        <p14:creationId xmlns:p14="http://schemas.microsoft.com/office/powerpoint/2010/main" val="14128152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a:xfrm>
            <a:off x="588263" y="510988"/>
            <a:ext cx="11018520" cy="430887"/>
          </a:xfrm>
        </p:spPr>
        <p:txBody>
          <a:bodyPr/>
          <a:lstStyle>
            <a:lvl1pPr>
              <a:defRPr b="0">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13877288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3E25A-8578-2B09-E3E7-3F8220D25BBC}"/>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704E894B-83E1-8E8D-FFFA-606317BB7450}"/>
              </a:ext>
            </a:extLst>
          </p:cNvPr>
          <p:cNvSpPr>
            <a:spLocks noGrp="1"/>
          </p:cNvSpPr>
          <p:nvPr>
            <p:ph type="sldNum" sz="quarter" idx="10"/>
          </p:nvPr>
        </p:nvSpPr>
        <p:spPr/>
        <p:txBody>
          <a:bodyPr/>
          <a:lstStyle/>
          <a:p>
            <a:fld id="{8F93FC27-A1D1-4A1D-8E2D-C92B07A03756}" type="slidenum">
              <a:rPr lang="en-US" smtClean="0"/>
              <a:pPr/>
              <a:t>‹#›</a:t>
            </a:fld>
            <a:endParaRPr lang="en-US"/>
          </a:p>
        </p:txBody>
      </p:sp>
      <p:sp>
        <p:nvSpPr>
          <p:cNvPr id="5" name="Content Placeholder 4">
            <a:extLst>
              <a:ext uri="{FF2B5EF4-FFF2-40B4-BE49-F238E27FC236}">
                <a16:creationId xmlns:a16="http://schemas.microsoft.com/office/drawing/2014/main" id="{950BE043-6C24-320E-E20F-BA0B00D875D4}"/>
              </a:ext>
            </a:extLst>
          </p:cNvPr>
          <p:cNvSpPr>
            <a:spLocks noGrp="1"/>
          </p:cNvSpPr>
          <p:nvPr>
            <p:ph idx="11"/>
          </p:nvPr>
        </p:nvSpPr>
        <p:spPr>
          <a:xfrm>
            <a:off x="584200" y="1435100"/>
            <a:ext cx="5399088" cy="15176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349B4F1B-2CD9-57DE-D412-02970BED5A42}"/>
              </a:ext>
            </a:extLst>
          </p:cNvPr>
          <p:cNvSpPr>
            <a:spLocks noGrp="1"/>
          </p:cNvSpPr>
          <p:nvPr>
            <p:ph idx="12"/>
          </p:nvPr>
        </p:nvSpPr>
        <p:spPr>
          <a:xfrm>
            <a:off x="6202363" y="1435100"/>
            <a:ext cx="5399087" cy="15176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2245244"/>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A close-up of a colorful spiral&#10;&#10;Description automatically generated">
            <a:extLst>
              <a:ext uri="{FF2B5EF4-FFF2-40B4-BE49-F238E27FC236}">
                <a16:creationId xmlns:a16="http://schemas.microsoft.com/office/drawing/2014/main" id="{05AD6BD6-B499-AF84-E9A5-BE7C78BBE3E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108F13F4-2AA0-2751-9C54-183410D351E2}"/>
              </a:ext>
            </a:extLst>
          </p:cNvPr>
          <p:cNvSpPr/>
          <p:nvPr userDrawn="1"/>
        </p:nvSpPr>
        <p:spPr>
          <a:xfrm>
            <a:off x="0" y="0"/>
            <a:ext cx="6616700" cy="6858000"/>
          </a:xfrm>
          <a:prstGeom prst="rect">
            <a:avLst/>
          </a:prstGeom>
          <a:gradFill flip="none" rotWithShape="1">
            <a:gsLst>
              <a:gs pos="26000">
                <a:schemeClr val="bg1">
                  <a:alpha val="58000"/>
                </a:schemeClr>
              </a:gs>
              <a:gs pos="70000">
                <a:schemeClr val="bg1">
                  <a:alpha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DF4F93-13B7-9E90-F2C3-66C182809D1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colorful spiral&#10;&#10;Description automatically generated">
            <a:extLst>
              <a:ext uri="{FF2B5EF4-FFF2-40B4-BE49-F238E27FC236}">
                <a16:creationId xmlns:a16="http://schemas.microsoft.com/office/drawing/2014/main" id="{799145B4-A11C-C3DF-BA47-3700F47BF4ED}"/>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08000" y="2282624"/>
            <a:ext cx="8534400" cy="3006050"/>
          </a:xfrm>
          <a:prstGeom prst="roundRect">
            <a:avLst>
              <a:gd name="adj" fmla="val 16667"/>
            </a:avLst>
          </a:prstGeom>
          <a:ln>
            <a:noFill/>
          </a:ln>
          <a:effectLst>
            <a:softEdge rad="0"/>
          </a:effectLst>
          <a:scene3d>
            <a:camera prst="orthographicFront"/>
            <a:lightRig rig="contrasting" dir="t">
              <a:rot lat="0" lon="0" rev="4200000"/>
            </a:lightRig>
          </a:scene3d>
          <a:sp3d prstMaterial="plastic">
            <a:bevelT w="0" h="0" prst="relaxedInset"/>
            <a:contourClr>
              <a:srgbClr val="969696"/>
            </a:contourClr>
          </a:sp3d>
        </p:spPr>
      </p:pic>
      <p:sp>
        <p:nvSpPr>
          <p:cNvPr id="4" name="Rectangle: Rounded Corners 3">
            <a:extLst>
              <a:ext uri="{FF2B5EF4-FFF2-40B4-BE49-F238E27FC236}">
                <a16:creationId xmlns:a16="http://schemas.microsoft.com/office/drawing/2014/main" id="{6CFC3848-31B0-12FC-5D3C-1FC94FD228E5}"/>
              </a:ext>
            </a:extLst>
          </p:cNvPr>
          <p:cNvSpPr/>
          <p:nvPr userDrawn="1"/>
        </p:nvSpPr>
        <p:spPr>
          <a:xfrm>
            <a:off x="508000" y="2282623"/>
            <a:ext cx="8534400" cy="3006050"/>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7DF3D89-1F38-68AF-6810-97AA81AC8C89}"/>
              </a:ext>
            </a:extLst>
          </p:cNvPr>
          <p:cNvSpPr/>
          <p:nvPr userDrawn="1"/>
        </p:nvSpPr>
        <p:spPr>
          <a:xfrm>
            <a:off x="968887" y="4124123"/>
            <a:ext cx="7552813" cy="70788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agnify" title="Icon of a magnifying glass">
            <a:extLst>
              <a:ext uri="{FF2B5EF4-FFF2-40B4-BE49-F238E27FC236}">
                <a16:creationId xmlns:a16="http://schemas.microsoft.com/office/drawing/2014/main" id="{B5E74FB4-99CE-B56C-F3BE-9224CCF064E1}"/>
              </a:ext>
            </a:extLst>
          </p:cNvPr>
          <p:cNvSpPr>
            <a:spLocks noChangeAspect="1" noEditPoints="1"/>
          </p:cNvSpPr>
          <p:nvPr userDrawn="1"/>
        </p:nvSpPr>
        <p:spPr bwMode="auto">
          <a:xfrm flipH="1">
            <a:off x="7929465" y="4314225"/>
            <a:ext cx="308170" cy="302281"/>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9124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980803"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F93F6363-616A-CDD2-CAE0-DBC4E69EE419}"/>
              </a:ext>
            </a:extLst>
          </p:cNvPr>
          <p:cNvSpPr/>
          <p:nvPr userDrawn="1"/>
        </p:nvSpPr>
        <p:spPr>
          <a:xfrm>
            <a:off x="1645690" y="2768269"/>
            <a:ext cx="3145938" cy="308493"/>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rainbow colored logo on a black background&#10;&#10;Description automatically generated">
            <a:extLst>
              <a:ext uri="{FF2B5EF4-FFF2-40B4-BE49-F238E27FC236}">
                <a16:creationId xmlns:a16="http://schemas.microsoft.com/office/drawing/2014/main" id="{05BE0791-80D1-1E71-0D66-E138D9AA311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8887" y="2562822"/>
            <a:ext cx="539617" cy="539617"/>
          </a:xfrm>
          <a:prstGeom prst="rect">
            <a:avLst/>
          </a:prstGeom>
        </p:spPr>
      </p:pic>
    </p:spTree>
    <p:extLst>
      <p:ext uri="{BB962C8B-B14F-4D97-AF65-F5344CB8AC3E}">
        <p14:creationId xmlns:p14="http://schemas.microsoft.com/office/powerpoint/2010/main" val="25551608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descr="A field of pink flowers&#10;&#10;Description automatically generated">
            <a:extLst>
              <a:ext uri="{FF2B5EF4-FFF2-40B4-BE49-F238E27FC236}">
                <a16:creationId xmlns:a16="http://schemas.microsoft.com/office/drawing/2014/main" id="{E214436C-D4A0-F3A5-8A2C-F0899EA45D2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5"/>
          <a:stretch/>
        </p:blipFill>
        <p:spPr>
          <a:xfrm>
            <a:off x="0" y="0"/>
            <a:ext cx="12191999" cy="6858000"/>
          </a:xfrm>
          <a:prstGeom prst="rect">
            <a:avLst/>
          </a:prstGeom>
        </p:spPr>
      </p:pic>
      <p:sp>
        <p:nvSpPr>
          <p:cNvPr id="3" name="Rectangle 2">
            <a:extLst>
              <a:ext uri="{FF2B5EF4-FFF2-40B4-BE49-F238E27FC236}">
                <a16:creationId xmlns:a16="http://schemas.microsoft.com/office/drawing/2014/main" id="{29C5B611-9E79-BB05-EC82-68BE6DA6C09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50D373B-7E3C-5172-898A-E68815F86C99}"/>
              </a:ext>
            </a:extLst>
          </p:cNvPr>
          <p:cNvSpPr/>
          <p:nvPr userDrawn="1"/>
        </p:nvSpPr>
        <p:spPr>
          <a:xfrm>
            <a:off x="-1" y="0"/>
            <a:ext cx="12191999" cy="4660900"/>
          </a:xfrm>
          <a:prstGeom prst="rect">
            <a:avLst/>
          </a:prstGeom>
          <a:gradFill flip="none" rotWithShape="1">
            <a:gsLst>
              <a:gs pos="66000">
                <a:srgbClr val="DAE4F6"/>
              </a:gs>
              <a:gs pos="100000">
                <a:srgbClr val="D2DEF4">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34A422B-193F-0122-2EBB-9AA5518DC152}"/>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57CA07E5-8E9D-00BD-7408-F3245E8E0D0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5D95FC42-106B-19E0-E35B-3803B328B943}"/>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itle 15">
            <a:extLst>
              <a:ext uri="{FF2B5EF4-FFF2-40B4-BE49-F238E27FC236}">
                <a16:creationId xmlns:a16="http://schemas.microsoft.com/office/drawing/2014/main" id="{75D6AF87-1434-C2B6-0E65-E273393E9249}"/>
              </a:ext>
            </a:extLst>
          </p:cNvPr>
          <p:cNvSpPr>
            <a:spLocks noGrp="1"/>
          </p:cNvSpPr>
          <p:nvPr>
            <p:ph type="title"/>
          </p:nvPr>
        </p:nvSpPr>
        <p:spPr>
          <a:xfrm>
            <a:off x="379021" y="2811645"/>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0" name="Text Placeholder 23">
            <a:extLst>
              <a:ext uri="{FF2B5EF4-FFF2-40B4-BE49-F238E27FC236}">
                <a16:creationId xmlns:a16="http://schemas.microsoft.com/office/drawing/2014/main" id="{370DEDA7-8EE8-1112-20E5-FA2CDB772C12}"/>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11" name="Group 10">
            <a:extLst>
              <a:ext uri="{FF2B5EF4-FFF2-40B4-BE49-F238E27FC236}">
                <a16:creationId xmlns:a16="http://schemas.microsoft.com/office/drawing/2014/main" id="{EA727BF0-05C5-E783-1FA3-E34ADE78C90E}"/>
              </a:ext>
            </a:extLst>
          </p:cNvPr>
          <p:cNvGrpSpPr/>
          <p:nvPr userDrawn="1"/>
        </p:nvGrpSpPr>
        <p:grpSpPr>
          <a:xfrm>
            <a:off x="8694674" y="636943"/>
            <a:ext cx="2996945" cy="427721"/>
            <a:chOff x="8694674" y="636943"/>
            <a:chExt cx="2996945" cy="427721"/>
          </a:xfrm>
        </p:grpSpPr>
        <p:sp>
          <p:nvSpPr>
            <p:cNvPr id="16" name="Freeform: Shape 15">
              <a:extLst>
                <a:ext uri="{FF2B5EF4-FFF2-40B4-BE49-F238E27FC236}">
                  <a16:creationId xmlns:a16="http://schemas.microsoft.com/office/drawing/2014/main" id="{390B6F5F-B474-F6D1-DB87-339220473810}"/>
                </a:ext>
              </a:extLst>
            </p:cNvPr>
            <p:cNvSpPr/>
            <p:nvPr userDrawn="1"/>
          </p:nvSpPr>
          <p:spPr>
            <a:xfrm>
              <a:off x="9225722" y="759293"/>
              <a:ext cx="2465897" cy="241807"/>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rainbow colored logo on a black background&#10;&#10;Description automatically generated">
              <a:extLst>
                <a:ext uri="{FF2B5EF4-FFF2-40B4-BE49-F238E27FC236}">
                  <a16:creationId xmlns:a16="http://schemas.microsoft.com/office/drawing/2014/main" id="{D012DBBA-2919-315E-CDE6-61539CD3D3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94674" y="636943"/>
              <a:ext cx="427721" cy="427721"/>
            </a:xfrm>
            <a:prstGeom prst="rect">
              <a:avLst/>
            </a:prstGeom>
          </p:spPr>
        </p:pic>
      </p:grpSp>
    </p:spTree>
    <p:extLst>
      <p:ext uri="{BB962C8B-B14F-4D97-AF65-F5344CB8AC3E}">
        <p14:creationId xmlns:p14="http://schemas.microsoft.com/office/powerpoint/2010/main" val="35391241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4" name="Group 3">
            <a:extLst>
              <a:ext uri="{FF2B5EF4-FFF2-40B4-BE49-F238E27FC236}">
                <a16:creationId xmlns:a16="http://schemas.microsoft.com/office/drawing/2014/main" id="{8A28A465-870A-6602-9C7B-97DF435D1128}"/>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3F274DE3-02DC-2E23-F53C-D843786042C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21C72947-95BA-A8C0-EE2A-CEA933019FF9}"/>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4663279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4327515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pic>
        <p:nvPicPr>
          <p:cNvPr id="5" name="Picture 4" descr="A black background with white text&#10;&#10;Description automatically generated">
            <a:extLst>
              <a:ext uri="{FF2B5EF4-FFF2-40B4-BE49-F238E27FC236}">
                <a16:creationId xmlns:a16="http://schemas.microsoft.com/office/drawing/2014/main" id="{9B85F8E1-7640-1F49-FB11-1928C83889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101" y="505600"/>
            <a:ext cx="1870905" cy="688200"/>
          </a:xfrm>
          <a:prstGeom prst="rect">
            <a:avLst/>
          </a:prstGeom>
        </p:spPr>
      </p:pic>
    </p:spTree>
    <p:extLst>
      <p:ext uri="{BB962C8B-B14F-4D97-AF65-F5344CB8AC3E}">
        <p14:creationId xmlns:p14="http://schemas.microsoft.com/office/powerpoint/2010/main" val="3771556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701479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2" name="Picture 1" descr="A close up of a glass object&#10;&#10;Description automatically generated">
            <a:extLst>
              <a:ext uri="{FF2B5EF4-FFF2-40B4-BE49-F238E27FC236}">
                <a16:creationId xmlns:a16="http://schemas.microsoft.com/office/drawing/2014/main" id="{2AAB10B9-A5B4-8EE9-A35E-0DD6619B87F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2" descr="A close up of a glass object&#10;&#10;Description automatically generated">
            <a:extLst>
              <a:ext uri="{FF2B5EF4-FFF2-40B4-BE49-F238E27FC236}">
                <a16:creationId xmlns:a16="http://schemas.microsoft.com/office/drawing/2014/main" id="{6AA1AC67-13BA-ADC6-4602-1C5E14B1595C}"/>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65148" y="2422963"/>
            <a:ext cx="8534401" cy="2012073"/>
          </a:xfrm>
          <a:prstGeom prst="roundRect">
            <a:avLst>
              <a:gd name="adj" fmla="val 12880"/>
            </a:avLst>
          </a:prstGeom>
        </p:spPr>
      </p:pic>
      <p:sp>
        <p:nvSpPr>
          <p:cNvPr id="4" name="Rectangle: Rounded Corners 3">
            <a:extLst>
              <a:ext uri="{FF2B5EF4-FFF2-40B4-BE49-F238E27FC236}">
                <a16:creationId xmlns:a16="http://schemas.microsoft.com/office/drawing/2014/main" id="{08F5EDB2-62CD-FCD3-37F1-2EA7B51C3CF8}"/>
              </a:ext>
            </a:extLst>
          </p:cNvPr>
          <p:cNvSpPr/>
          <p:nvPr userDrawn="1"/>
        </p:nvSpPr>
        <p:spPr>
          <a:xfrm>
            <a:off x="565150" y="2422048"/>
            <a:ext cx="8534400" cy="2012073"/>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4C02737-1995-7747-7303-F1115CC1989C}"/>
              </a:ext>
            </a:extLst>
          </p:cNvPr>
          <p:cNvSpPr/>
          <p:nvPr userDrawn="1"/>
        </p:nvSpPr>
        <p:spPr>
          <a:xfrm>
            <a:off x="1026037" y="2974294"/>
            <a:ext cx="7552813" cy="96485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agnify" title="Icon of a magnifying glass">
            <a:extLst>
              <a:ext uri="{FF2B5EF4-FFF2-40B4-BE49-F238E27FC236}">
                <a16:creationId xmlns:a16="http://schemas.microsoft.com/office/drawing/2014/main" id="{65E2CD84-BA71-0719-E777-8F57BF762044}"/>
              </a:ext>
            </a:extLst>
          </p:cNvPr>
          <p:cNvSpPr>
            <a:spLocks noChangeAspect="1" noEditPoints="1"/>
          </p:cNvSpPr>
          <p:nvPr userDrawn="1"/>
        </p:nvSpPr>
        <p:spPr bwMode="auto">
          <a:xfrm flipH="1">
            <a:off x="7791450" y="3229935"/>
            <a:ext cx="503335" cy="493716"/>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itle 15">
            <a:extLst>
              <a:ext uri="{FF2B5EF4-FFF2-40B4-BE49-F238E27FC236}">
                <a16:creationId xmlns:a16="http://schemas.microsoft.com/office/drawing/2014/main" id="{E903047D-0F9D-0858-4D03-8A542EE21C82}"/>
              </a:ext>
            </a:extLst>
          </p:cNvPr>
          <p:cNvSpPr>
            <a:spLocks noGrp="1"/>
          </p:cNvSpPr>
          <p:nvPr>
            <p:ph type="title"/>
          </p:nvPr>
        </p:nvSpPr>
        <p:spPr>
          <a:xfrm>
            <a:off x="11022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4104638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5D091-6B2C-23D8-66B6-710FA9AD127F}"/>
              </a:ext>
            </a:extLst>
          </p:cNvPr>
          <p:cNvSpPr/>
          <p:nvPr userDrawn="1"/>
        </p:nvSpPr>
        <p:spPr>
          <a:xfrm>
            <a:off x="0" y="0"/>
            <a:ext cx="12192000" cy="6858000"/>
          </a:xfrm>
          <a:prstGeom prst="rect">
            <a:avLst/>
          </a:prstGeom>
          <a:gradFill flip="none" rotWithShape="1">
            <a:gsLst>
              <a:gs pos="20000">
                <a:srgbClr val="DAE4F6"/>
              </a:gs>
              <a:gs pos="100000">
                <a:srgbClr val="F0D2D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chat messages&#10;&#10;Description automatically generated">
            <a:extLst>
              <a:ext uri="{FF2B5EF4-FFF2-40B4-BE49-F238E27FC236}">
                <a16:creationId xmlns:a16="http://schemas.microsoft.com/office/drawing/2014/main" id="{5815694D-AE46-6A56-2B91-7EC4DC7518F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F877082-FE34-FE9B-5C00-4EFF86C7CB5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5">
            <a:extLst>
              <a:ext uri="{FF2B5EF4-FFF2-40B4-BE49-F238E27FC236}">
                <a16:creationId xmlns:a16="http://schemas.microsoft.com/office/drawing/2014/main" id="{EBB3EB53-54AD-8806-BB93-224477508D47}"/>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26873869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pic>
        <p:nvPicPr>
          <p:cNvPr id="8" name="Picture 7" descr="A computer screen with a message&#10;&#10;Description automatically generated">
            <a:extLst>
              <a:ext uri="{FF2B5EF4-FFF2-40B4-BE49-F238E27FC236}">
                <a16:creationId xmlns:a16="http://schemas.microsoft.com/office/drawing/2014/main" id="{939E43D2-0AE7-0FEF-5B96-E3C9C691433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214CBCE-B1B7-DD74-469F-D051CC3AB9B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5">
            <a:extLst>
              <a:ext uri="{FF2B5EF4-FFF2-40B4-BE49-F238E27FC236}">
                <a16:creationId xmlns:a16="http://schemas.microsoft.com/office/drawing/2014/main" id="{B0038111-0B73-0492-2541-3AB9C693846C}"/>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925278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78" r="19088" b="139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5" name="Picture 4" descr="A rainbow colored logo on a black background&#10;&#10;Description automatically generated">
            <a:extLst>
              <a:ext uri="{FF2B5EF4-FFF2-40B4-BE49-F238E27FC236}">
                <a16:creationId xmlns:a16="http://schemas.microsoft.com/office/drawing/2014/main" id="{8F5D48D4-68C8-E7DD-5132-34A2E64343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23455794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41350" t="6371" r="22947" b="4804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589133"/>
            <a:ext cx="5511800" cy="1354217"/>
          </a:xfrm>
          <a:noFill/>
        </p:spPr>
        <p:txBody>
          <a:bodyPr wrap="square"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5" name="Picture 4" descr="A close-up of a logo&#10;&#10;Description automatically generated with medium confidence">
            <a:extLst>
              <a:ext uri="{FF2B5EF4-FFF2-40B4-BE49-F238E27FC236}">
                <a16:creationId xmlns:a16="http://schemas.microsoft.com/office/drawing/2014/main" id="{B7CCD9CC-6226-0424-5409-124F7DF60F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6" name="Picture 2" descr="Map, photo with location pin, mobile device with likes icon in magenta, purple, and yellow color">
            <a:extLst>
              <a:ext uri="{FF2B5EF4-FFF2-40B4-BE49-F238E27FC236}">
                <a16:creationId xmlns:a16="http://schemas.microsoft.com/office/drawing/2014/main" id="{0A983905-67D2-5C33-136D-E6F40D6AC0D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038244" y="1060538"/>
            <a:ext cx="4736924" cy="4736924"/>
          </a:xfrm>
          <a:prstGeom prst="rect">
            <a:avLst/>
          </a:prstGeom>
        </p:spPr>
      </p:pic>
      <p:pic>
        <p:nvPicPr>
          <p:cNvPr id="4" name="Picture 3" descr="A rainbow colored logo on a black background&#10;&#10;Description automatically generated">
            <a:extLst>
              <a:ext uri="{FF2B5EF4-FFF2-40B4-BE49-F238E27FC236}">
                <a16:creationId xmlns:a16="http://schemas.microsoft.com/office/drawing/2014/main" id="{FC1991CB-5F9D-1CCE-D823-76489CAAA08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1614422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Blank - Light Gradient">
    <p:bg>
      <p:bgPr>
        <a:gradFill>
          <a:gsLst>
            <a:gs pos="0">
              <a:srgbClr val="50E6FF"/>
            </a:gs>
            <a:gs pos="100000">
              <a:srgbClr val="D59DFF"/>
            </a:gs>
          </a:gsLst>
          <a:lin ang="2400000" scaled="0"/>
        </a:gra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BC35D8F7-37B3-8A61-0D77-6182149CE4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42898290"/>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WORKSHEE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30CE1E-4089-434E-AAF5-DA9D1BB44473}"/>
              </a:ext>
            </a:extLst>
          </p:cNvPr>
          <p:cNvSpPr/>
          <p:nvPr userDrawn="1"/>
        </p:nvSpPr>
        <p:spPr>
          <a:xfrm>
            <a:off x="6718042" y="-78115"/>
            <a:ext cx="547395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35446690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30458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B76918B-C17A-3C2A-52E2-C558E0B41D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08700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pic>
        <p:nvPicPr>
          <p:cNvPr id="7" name="Picture 6" descr="A computer screen with a couple of screens&#10;&#10;Description automatically generated">
            <a:extLst>
              <a:ext uri="{FF2B5EF4-FFF2-40B4-BE49-F238E27FC236}">
                <a16:creationId xmlns:a16="http://schemas.microsoft.com/office/drawing/2014/main" id="{F13A281E-B91B-B33F-8CAC-511DFDC79FB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9390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533208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0C8AED29-A2C9-D869-28FB-33C34244EB2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5540029"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960363" y="509156"/>
            <a:ext cx="580390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956299" y="1435497"/>
            <a:ext cx="580390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14980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8" name="Picture 7" descr="A close up of a colorful object&#10;&#10;Description automatically generated">
            <a:extLst>
              <a:ext uri="{FF2B5EF4-FFF2-40B4-BE49-F238E27FC236}">
                <a16:creationId xmlns:a16="http://schemas.microsoft.com/office/drawing/2014/main" id="{8FA3090A-C743-6442-6B26-85597FDE3AA7}"/>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651970" y="0"/>
            <a:ext cx="5540030"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385063" y="6107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380999" y="15370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33121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9C3C374-A664-D7F0-45D0-0450091390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34784F0-D959-7D20-3CA8-6E0D5AAE22B1}"/>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8EFE1D8-1E7C-8A86-A01A-514505B427DD}"/>
              </a:ext>
            </a:extLst>
          </p:cNvPr>
          <p:cNvSpPr>
            <a:spLocks noGrp="1"/>
          </p:cNvSpPr>
          <p:nvPr>
            <p:ph idx="1"/>
          </p:nvPr>
        </p:nvSpPr>
        <p:spPr>
          <a:xfrm>
            <a:off x="381000" y="17113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734CD-7B05-0092-D5B9-837ACCA63BCE}"/>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4B58CC31-DAE6-D4D7-A480-A8D61B236742}"/>
              </a:ext>
            </a:extLst>
          </p:cNvPr>
          <p:cNvSpPr>
            <a:spLocks noGrp="1"/>
          </p:cNvSpPr>
          <p:nvPr>
            <p:ph type="ftr" sz="quarter" idx="11"/>
          </p:nvPr>
        </p:nvSpPr>
        <p:spPr>
          <a:xfrm>
            <a:off x="3581400" y="6242050"/>
            <a:ext cx="4114800" cy="365125"/>
          </a:xfrm>
        </p:spPr>
        <p:txBody>
          <a:bodyPr/>
          <a:lstStyle/>
          <a:p>
            <a:endParaRPr lang="en-US"/>
          </a:p>
        </p:txBody>
      </p:sp>
      <p:sp>
        <p:nvSpPr>
          <p:cNvPr id="6" name="Slide Number Placeholder 5">
            <a:extLst>
              <a:ext uri="{FF2B5EF4-FFF2-40B4-BE49-F238E27FC236}">
                <a16:creationId xmlns:a16="http://schemas.microsoft.com/office/drawing/2014/main" id="{B3A909B1-270B-7393-59C8-6EE9EFCA0D99}"/>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12118B41-A307-0DD1-5000-30B9B4FBE2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90380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Section Title photo">
    <p:spTree>
      <p:nvGrpSpPr>
        <p:cNvPr id="1" name=""/>
        <p:cNvGrpSpPr/>
        <p:nvPr/>
      </p:nvGrpSpPr>
      <p:grpSpPr>
        <a:xfrm>
          <a:off x="0" y="0"/>
          <a:ext cx="0" cy="0"/>
          <a:chOff x="0" y="0"/>
          <a:chExt cx="0" cy="0"/>
        </a:xfrm>
      </p:grpSpPr>
      <p:pic>
        <p:nvPicPr>
          <p:cNvPr id="4" name="Picture 3" descr="A close-up of a ribbon&#10;&#10;Description automatically generated">
            <a:extLst>
              <a:ext uri="{FF2B5EF4-FFF2-40B4-BE49-F238E27FC236}">
                <a16:creationId xmlns:a16="http://schemas.microsoft.com/office/drawing/2014/main" id="{8D106E32-AE8C-D4ED-B83A-9ECE4F6522F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858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Section Title photo">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AC871D7A-C89B-F090-4E20-507E04C5B40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3607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ummary page_Big headline">
    <p:bg>
      <p:bgPr>
        <a:solidFill>
          <a:schemeClr val="bg2"/>
        </a:solidFill>
        <a:effectLst/>
      </p:bgPr>
    </p:bg>
    <p:spTree>
      <p:nvGrpSpPr>
        <p:cNvPr id="1" name=""/>
        <p:cNvGrpSpPr/>
        <p:nvPr/>
      </p:nvGrpSpPr>
      <p:grpSpPr>
        <a:xfrm>
          <a:off x="0" y="0"/>
          <a:ext cx="0" cy="0"/>
          <a:chOff x="0" y="0"/>
          <a:chExt cx="0" cy="0"/>
        </a:xfrm>
      </p:grpSpPr>
      <p:pic>
        <p:nvPicPr>
          <p:cNvPr id="6" name="Picture 5" descr="A group of chat boxes&#10;&#10;Description automatically generated">
            <a:extLst>
              <a:ext uri="{FF2B5EF4-FFF2-40B4-BE49-F238E27FC236}">
                <a16:creationId xmlns:a16="http://schemas.microsoft.com/office/drawing/2014/main" id="{7EC4F649-6224-35AC-63DA-ED13663C2B8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661204" y="685800"/>
            <a:ext cx="4035496" cy="5600700"/>
          </a:xfrm>
          <a:prstGeom prst="rect">
            <a:avLst/>
          </a:prstGeom>
        </p:spPr>
      </p:pic>
      <p:pic>
        <p:nvPicPr>
          <p:cNvPr id="3" name="Picture 2" descr="A blurry image of a person's hand&#10;&#10;Description automatically generated">
            <a:extLst>
              <a:ext uri="{FF2B5EF4-FFF2-40B4-BE49-F238E27FC236}">
                <a16:creationId xmlns:a16="http://schemas.microsoft.com/office/drawing/2014/main" id="{1886A6EB-DC3A-AC64-803E-AEC23C354B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4" name="Rectangle 3">
            <a:extLst>
              <a:ext uri="{FF2B5EF4-FFF2-40B4-BE49-F238E27FC236}">
                <a16:creationId xmlns:a16="http://schemas.microsoft.com/office/drawing/2014/main" id="{F0F8B4D4-45FE-8A6B-0940-2613A4013FC0}"/>
              </a:ext>
            </a:extLst>
          </p:cNvPr>
          <p:cNvSpPr/>
          <p:nvPr userDrawn="1"/>
        </p:nvSpPr>
        <p:spPr>
          <a:xfrm>
            <a:off x="0" y="0"/>
            <a:ext cx="12192000" cy="6692900"/>
          </a:xfrm>
          <a:prstGeom prst="rect">
            <a:avLst/>
          </a:prstGeom>
          <a:gradFill flip="none" rotWithShape="1">
            <a:gsLst>
              <a:gs pos="36000">
                <a:schemeClr val="bg1">
                  <a:alpha val="68000"/>
                </a:schemeClr>
              </a:gs>
              <a:gs pos="100000">
                <a:schemeClr val="bg1">
                  <a:alpha val="2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387350" y="1619611"/>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D367F4E-8C73-E0F8-F13E-FE82EB5E8890}"/>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hat boxes&#10;&#10;Description automatically generated">
            <a:extLst>
              <a:ext uri="{FF2B5EF4-FFF2-40B4-BE49-F238E27FC236}">
                <a16:creationId xmlns:a16="http://schemas.microsoft.com/office/drawing/2014/main" id="{C9DC74CC-1FDA-D2C2-CA47-399C0C900E9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688192" y="685800"/>
            <a:ext cx="4035496" cy="5600700"/>
          </a:xfrm>
          <a:prstGeom prst="rect">
            <a:avLst/>
          </a:prstGeom>
        </p:spPr>
      </p:pic>
      <p:sp>
        <p:nvSpPr>
          <p:cNvPr id="8" name="Title 1">
            <a:extLst>
              <a:ext uri="{FF2B5EF4-FFF2-40B4-BE49-F238E27FC236}">
                <a16:creationId xmlns:a16="http://schemas.microsoft.com/office/drawing/2014/main" id="{E1AC44E4-6E8B-3264-6C80-836DA134E7E9}"/>
              </a:ext>
            </a:extLst>
          </p:cNvPr>
          <p:cNvSpPr>
            <a:spLocks noGrp="1"/>
          </p:cNvSpPr>
          <p:nvPr>
            <p:ph type="title"/>
          </p:nvPr>
        </p:nvSpPr>
        <p:spPr>
          <a:xfrm>
            <a:off x="393700" y="250825"/>
            <a:ext cx="6924604" cy="1325563"/>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424014705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904">
          <p15:clr>
            <a:srgbClr val="954F72"/>
          </p15:clr>
        </p15:guide>
        <p15:guide id="38" orient="horz" pos="3323">
          <p15:clr>
            <a:srgbClr val="954F72"/>
          </p15:clr>
        </p15:guide>
        <p15:guide id="39" orient="horz" pos="3507">
          <p15:clr>
            <a:srgbClr val="954F72"/>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62391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7594-1484-81D3-4108-E794D8FF04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F8D616-E238-5793-BE31-A700A00741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3CBE81-3130-0687-E0B2-92C08370BD3B}"/>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26A8B7A8-B160-5E2E-51FE-267793E88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05FA0-A6C9-0997-B1E4-29C0A6141B7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DF75326B-5925-1E0B-801E-AF7E354EC63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62359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DFB7-70A0-1665-D6E3-4A8CAF915DD2}"/>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B76B0EF-C30F-FDAC-0650-753D06E042BA}"/>
              </a:ext>
            </a:extLst>
          </p:cNvPr>
          <p:cNvSpPr>
            <a:spLocks noGrp="1"/>
          </p:cNvSpPr>
          <p:nvPr>
            <p:ph sz="half" idx="1"/>
          </p:nvPr>
        </p:nvSpPr>
        <p:spPr>
          <a:xfrm>
            <a:off x="381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0EDF9-509E-B7B5-406B-7749F5FC06ED}"/>
              </a:ext>
            </a:extLst>
          </p:cNvPr>
          <p:cNvSpPr>
            <a:spLocks noGrp="1"/>
          </p:cNvSpPr>
          <p:nvPr>
            <p:ph sz="half" idx="2"/>
          </p:nvPr>
        </p:nvSpPr>
        <p:spPr>
          <a:xfrm>
            <a:off x="5715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83EC1C-D01B-4AFA-E5CB-CB9EA45004B2}"/>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80760E75-3DB5-88DA-8C51-62D26037C423}"/>
              </a:ext>
            </a:extLst>
          </p:cNvPr>
          <p:cNvSpPr>
            <a:spLocks noGrp="1"/>
          </p:cNvSpPr>
          <p:nvPr>
            <p:ph type="ftr" sz="quarter" idx="11"/>
          </p:nvPr>
        </p:nvSpPr>
        <p:spPr>
          <a:xfrm>
            <a:off x="3581400" y="6242050"/>
            <a:ext cx="4114800" cy="365125"/>
          </a:xfrm>
        </p:spPr>
        <p:txBody>
          <a:bodyPr/>
          <a:lstStyle/>
          <a:p>
            <a:endParaRPr lang="en-US"/>
          </a:p>
        </p:txBody>
      </p:sp>
      <p:sp>
        <p:nvSpPr>
          <p:cNvPr id="7" name="Slide Number Placeholder 6">
            <a:extLst>
              <a:ext uri="{FF2B5EF4-FFF2-40B4-BE49-F238E27FC236}">
                <a16:creationId xmlns:a16="http://schemas.microsoft.com/office/drawing/2014/main" id="{F58E7EC2-179C-311E-A9E8-D465C5F736FD}"/>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ECACDD53-1F86-E418-E788-467AF6D1530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5091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8B8E-7848-30AF-3D59-8AF1A4C608FE}"/>
              </a:ext>
            </a:extLst>
          </p:cNvPr>
          <p:cNvSpPr>
            <a:spLocks noGrp="1"/>
          </p:cNvSpPr>
          <p:nvPr>
            <p:ph type="title"/>
          </p:nvPr>
        </p:nvSpPr>
        <p:spPr>
          <a:xfrm>
            <a:off x="382588" y="2508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992D2E-5DBF-88B7-5F5C-652CFE965F95}"/>
              </a:ext>
            </a:extLst>
          </p:cNvPr>
          <p:cNvSpPr>
            <a:spLocks noGrp="1"/>
          </p:cNvSpPr>
          <p:nvPr>
            <p:ph type="body" idx="1"/>
          </p:nvPr>
        </p:nvSpPr>
        <p:spPr>
          <a:xfrm>
            <a:off x="382588" y="15668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B60D5-5D33-75D9-93C0-377F2BC4602D}"/>
              </a:ext>
            </a:extLst>
          </p:cNvPr>
          <p:cNvSpPr>
            <a:spLocks noGrp="1"/>
          </p:cNvSpPr>
          <p:nvPr>
            <p:ph sz="half" idx="2"/>
          </p:nvPr>
        </p:nvSpPr>
        <p:spPr>
          <a:xfrm>
            <a:off x="382588" y="23907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125DA9-5EB4-C98D-5B05-C4523B8821C8}"/>
              </a:ext>
            </a:extLst>
          </p:cNvPr>
          <p:cNvSpPr>
            <a:spLocks noGrp="1"/>
          </p:cNvSpPr>
          <p:nvPr>
            <p:ph type="body" sz="quarter" idx="3"/>
          </p:nvPr>
        </p:nvSpPr>
        <p:spPr>
          <a:xfrm>
            <a:off x="5715000" y="15668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B6702-3DE9-928A-A39D-8180D4597F96}"/>
              </a:ext>
            </a:extLst>
          </p:cNvPr>
          <p:cNvSpPr>
            <a:spLocks noGrp="1"/>
          </p:cNvSpPr>
          <p:nvPr>
            <p:ph sz="quarter" idx="4"/>
          </p:nvPr>
        </p:nvSpPr>
        <p:spPr>
          <a:xfrm>
            <a:off x="5715000" y="23907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29ECA-2675-6459-76F2-D75FA569EF77}"/>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8" name="Footer Placeholder 7">
            <a:extLst>
              <a:ext uri="{FF2B5EF4-FFF2-40B4-BE49-F238E27FC236}">
                <a16:creationId xmlns:a16="http://schemas.microsoft.com/office/drawing/2014/main" id="{8E748ED8-DACD-0038-D6D6-DE4AC207E2D3}"/>
              </a:ext>
            </a:extLst>
          </p:cNvPr>
          <p:cNvSpPr>
            <a:spLocks noGrp="1"/>
          </p:cNvSpPr>
          <p:nvPr>
            <p:ph type="ftr" sz="quarter" idx="11"/>
          </p:nvPr>
        </p:nvSpPr>
        <p:spPr>
          <a:xfrm>
            <a:off x="3581400" y="6242050"/>
            <a:ext cx="4114800" cy="365125"/>
          </a:xfrm>
        </p:spPr>
        <p:txBody>
          <a:bodyPr/>
          <a:lstStyle/>
          <a:p>
            <a:endParaRPr lang="en-US"/>
          </a:p>
        </p:txBody>
      </p:sp>
      <p:sp>
        <p:nvSpPr>
          <p:cNvPr id="9" name="Slide Number Placeholder 8">
            <a:extLst>
              <a:ext uri="{FF2B5EF4-FFF2-40B4-BE49-F238E27FC236}">
                <a16:creationId xmlns:a16="http://schemas.microsoft.com/office/drawing/2014/main" id="{9DAECBAA-A556-42DF-4612-1F8A33B69A33}"/>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10" name="Rectangle 9">
            <a:extLst>
              <a:ext uri="{FF2B5EF4-FFF2-40B4-BE49-F238E27FC236}">
                <a16:creationId xmlns:a16="http://schemas.microsoft.com/office/drawing/2014/main" id="{5032FE57-96C7-114F-2AF4-DD1802AB550E}"/>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85795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2C4-9465-E7E0-7BE9-86A26DFC42F2}"/>
              </a:ext>
            </a:extLst>
          </p:cNvPr>
          <p:cNvSpPr>
            <a:spLocks noGrp="1"/>
          </p:cNvSpPr>
          <p:nvPr>
            <p:ph type="title"/>
          </p:nvPr>
        </p:nvSpPr>
        <p:spPr>
          <a:xfrm>
            <a:off x="393700" y="250825"/>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A9798272-3D7A-0B34-A766-3948028AFE2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4" name="Footer Placeholder 3">
            <a:extLst>
              <a:ext uri="{FF2B5EF4-FFF2-40B4-BE49-F238E27FC236}">
                <a16:creationId xmlns:a16="http://schemas.microsoft.com/office/drawing/2014/main" id="{72DAE55C-2163-9917-99E9-F4D899E802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20A7F5-44CE-4932-EF35-6D73ABD6674D}"/>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36029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85892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AFB2-43A1-88C3-1F8F-4E793BBF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88F029-DB7D-90D3-34C5-72395F36A1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C03BEC-19F7-DF5D-6484-EBDCC59C42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18D6DC-4B4B-2883-E0B9-C1D347ABE62F}"/>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6D68B2B4-DC82-79DA-3A49-1017ECCA07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12CEA-0134-A61E-4A42-DD2C47D897A0}"/>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2E1D4765-3562-FC6A-81E5-70ABCCC1704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5168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ABBCA-D1AB-FC0B-F9D6-70105EF13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03B6F6-D60A-5E0F-6CCA-3B90405FB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9BC509-FE80-1ADA-BF94-5145CE876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CEE832-BB9D-4599-20D5-EE066E58FAA9}"/>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44E6D2E4-24F2-B1E2-9575-AF271B6DEC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4F10C-357B-6AE5-E864-92C7095E9184}"/>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0830FE84-2A0A-77C8-BDA1-1218015F2A2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8968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42B3-DC9D-EF20-6073-3CE5596B37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5CC056-07C5-BF99-D343-02D23C76F4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CCA41F-D976-8361-F048-396E3071AE1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E156E965-15BB-CA18-A54B-315A1BBD9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FFA27-CB9D-227A-3426-655AFEEC83C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C535F9B6-6F4D-7883-3F81-44025E2B35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01770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2FD0F7-36C0-34C0-A0CA-3B25AC0852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D3995-9906-F7B4-545A-B0564350B3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8BAEC-B4F8-A04A-4BC2-E8ED1DD12A31}"/>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149CD486-A0AB-A65F-EC26-0ED5CC38A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69D57-84EB-8C3C-AD27-C0BF59384551}"/>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EA6A7E9-5A48-0B62-918D-4BE91AF83E1C}"/>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85202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Rectangle 2">
            <a:extLst>
              <a:ext uri="{FF2B5EF4-FFF2-40B4-BE49-F238E27FC236}">
                <a16:creationId xmlns:a16="http://schemas.microsoft.com/office/drawing/2014/main" id="{0DFE0CCE-AF81-D964-81E3-986A81CA7C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622050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Section Title photo">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0F739808-4725-B142-9FAB-65DB691EBEFA}"/>
              </a:ext>
            </a:extLst>
          </p:cNvPr>
          <p:cNvSpPr>
            <a:spLocks noGrp="1"/>
          </p:cNvSpPr>
          <p:nvPr>
            <p:ph type="pic" sz="quarter" idx="11" hasCustomPrompt="1"/>
          </p:nvPr>
        </p:nvSpPr>
        <p:spPr>
          <a:xfrm>
            <a:off x="6395720" y="0"/>
            <a:ext cx="5796279"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sp>
        <p:nvSpPr>
          <p:cNvPr id="2" name="Title 1"/>
          <p:cNvSpPr>
            <a:spLocks noGrp="1"/>
          </p:cNvSpPr>
          <p:nvPr>
            <p:ph type="title" hasCustomPrompt="1"/>
          </p:nvPr>
        </p:nvSpPr>
        <p:spPr>
          <a:xfrm>
            <a:off x="495300"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364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pic>
        <p:nvPicPr>
          <p:cNvPr id="6" name="Picture 5" descr="A close-up of a white board&#10;&#10;Description automatically generated">
            <a:extLst>
              <a:ext uri="{FF2B5EF4-FFF2-40B4-BE49-F238E27FC236}">
                <a16:creationId xmlns:a16="http://schemas.microsoft.com/office/drawing/2014/main" id="{6E646153-32F9-AB0C-1204-90B32B4BF305}"/>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3891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404235"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735414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A close-up of a colorful spiral&#10;&#10;Description automatically generated">
            <a:extLst>
              <a:ext uri="{FF2B5EF4-FFF2-40B4-BE49-F238E27FC236}">
                <a16:creationId xmlns:a16="http://schemas.microsoft.com/office/drawing/2014/main" id="{05AD6BD6-B499-AF84-E9A5-BE7C78BBE3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1765" r="11765"/>
          <a:stretch/>
        </p:blipFill>
        <p:spPr>
          <a:xfrm>
            <a:off x="0" y="0"/>
            <a:ext cx="12192000" cy="6858000"/>
          </a:xfrm>
          <a:prstGeom prst="rect">
            <a:avLst/>
          </a:prstGeom>
        </p:spPr>
      </p:pic>
      <p:sp>
        <p:nvSpPr>
          <p:cNvPr id="8" name="Rectangle 7">
            <a:extLst>
              <a:ext uri="{FF2B5EF4-FFF2-40B4-BE49-F238E27FC236}">
                <a16:creationId xmlns:a16="http://schemas.microsoft.com/office/drawing/2014/main" id="{108F13F4-2AA0-2751-9C54-183410D351E2}"/>
              </a:ext>
            </a:extLst>
          </p:cNvPr>
          <p:cNvSpPr/>
          <p:nvPr userDrawn="1"/>
        </p:nvSpPr>
        <p:spPr>
          <a:xfrm>
            <a:off x="0" y="0"/>
            <a:ext cx="6616700" cy="6858000"/>
          </a:xfrm>
          <a:prstGeom prst="rect">
            <a:avLst/>
          </a:prstGeom>
          <a:gradFill flip="none" rotWithShape="1">
            <a:gsLst>
              <a:gs pos="26000">
                <a:schemeClr val="bg1">
                  <a:alpha val="58000"/>
                </a:schemeClr>
              </a:gs>
              <a:gs pos="70000">
                <a:schemeClr val="bg1">
                  <a:alpha val="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ADF4F93-13B7-9E90-F2C3-66C182809D1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colorful spiral&#10;&#10;Description automatically generated">
            <a:extLst>
              <a:ext uri="{FF2B5EF4-FFF2-40B4-BE49-F238E27FC236}">
                <a16:creationId xmlns:a16="http://schemas.microsoft.com/office/drawing/2014/main" id="{799145B4-A11C-C3DF-BA47-3700F47BF4ED}"/>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artisticBlur radius="56"/>
                    </a14:imgEffect>
                  </a14:imgLayer>
                </a14:imgProps>
              </a:ext>
              <a:ext uri="{28A0092B-C50C-407E-A947-70E740481C1C}">
                <a14:useLocalDpi xmlns:a14="http://schemas.microsoft.com/office/drawing/2010/main"/>
              </a:ext>
            </a:extLst>
          </a:blip>
          <a:srcRect l="3677" t="41133" r="34559" b="20191"/>
          <a:stretch/>
        </p:blipFill>
        <p:spPr>
          <a:xfrm>
            <a:off x="508000" y="2282624"/>
            <a:ext cx="8534400" cy="3006050"/>
          </a:xfrm>
          <a:prstGeom prst="roundRect">
            <a:avLst>
              <a:gd name="adj" fmla="val 16667"/>
            </a:avLst>
          </a:prstGeom>
          <a:ln>
            <a:noFill/>
          </a:ln>
          <a:effectLst>
            <a:softEdge rad="0"/>
          </a:effectLst>
          <a:scene3d>
            <a:camera prst="orthographicFront"/>
            <a:lightRig rig="contrasting" dir="t">
              <a:rot lat="0" lon="0" rev="4200000"/>
            </a:lightRig>
          </a:scene3d>
          <a:sp3d prstMaterial="plastic">
            <a:bevelT w="0" h="0" prst="relaxedInset"/>
            <a:contourClr>
              <a:srgbClr val="969696"/>
            </a:contourClr>
          </a:sp3d>
        </p:spPr>
      </p:pic>
      <p:sp>
        <p:nvSpPr>
          <p:cNvPr id="4" name="Rectangle: Rounded Corners 3">
            <a:extLst>
              <a:ext uri="{FF2B5EF4-FFF2-40B4-BE49-F238E27FC236}">
                <a16:creationId xmlns:a16="http://schemas.microsoft.com/office/drawing/2014/main" id="{6CFC3848-31B0-12FC-5D3C-1FC94FD228E5}"/>
              </a:ext>
            </a:extLst>
          </p:cNvPr>
          <p:cNvSpPr/>
          <p:nvPr userDrawn="1"/>
        </p:nvSpPr>
        <p:spPr>
          <a:xfrm>
            <a:off x="508000" y="2282623"/>
            <a:ext cx="8534400" cy="3006050"/>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7DF3D89-1F38-68AF-6810-97AA81AC8C89}"/>
              </a:ext>
            </a:extLst>
          </p:cNvPr>
          <p:cNvSpPr/>
          <p:nvPr userDrawn="1"/>
        </p:nvSpPr>
        <p:spPr>
          <a:xfrm>
            <a:off x="968887" y="4124123"/>
            <a:ext cx="7552813" cy="70788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agnify" title="Icon of a magnifying glass">
            <a:extLst>
              <a:ext uri="{FF2B5EF4-FFF2-40B4-BE49-F238E27FC236}">
                <a16:creationId xmlns:a16="http://schemas.microsoft.com/office/drawing/2014/main" id="{B5E74FB4-99CE-B56C-F3BE-9224CCF064E1}"/>
              </a:ext>
            </a:extLst>
          </p:cNvPr>
          <p:cNvSpPr>
            <a:spLocks noChangeAspect="1" noEditPoints="1"/>
          </p:cNvSpPr>
          <p:nvPr userDrawn="1"/>
        </p:nvSpPr>
        <p:spPr bwMode="auto">
          <a:xfrm flipH="1">
            <a:off x="7929465" y="4314225"/>
            <a:ext cx="308170" cy="302281"/>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9124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980803"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4" name="Freeform: Shape 33">
            <a:extLst>
              <a:ext uri="{FF2B5EF4-FFF2-40B4-BE49-F238E27FC236}">
                <a16:creationId xmlns:a16="http://schemas.microsoft.com/office/drawing/2014/main" id="{F93F6363-616A-CDD2-CAE0-DBC4E69EE419}"/>
              </a:ext>
            </a:extLst>
          </p:cNvPr>
          <p:cNvSpPr/>
          <p:nvPr userDrawn="1"/>
        </p:nvSpPr>
        <p:spPr>
          <a:xfrm>
            <a:off x="1645690" y="2768269"/>
            <a:ext cx="3145938" cy="308493"/>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descr="A rainbow colored logo on a black background&#10;&#10;Description automatically generated">
            <a:extLst>
              <a:ext uri="{FF2B5EF4-FFF2-40B4-BE49-F238E27FC236}">
                <a16:creationId xmlns:a16="http://schemas.microsoft.com/office/drawing/2014/main" id="{05BE0791-80D1-1E71-0D66-E138D9AA311D}"/>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8887" y="2562822"/>
            <a:ext cx="539617" cy="539617"/>
          </a:xfrm>
          <a:prstGeom prst="rect">
            <a:avLst/>
          </a:prstGeom>
        </p:spPr>
      </p:pic>
    </p:spTree>
    <p:extLst>
      <p:ext uri="{BB962C8B-B14F-4D97-AF65-F5344CB8AC3E}">
        <p14:creationId xmlns:p14="http://schemas.microsoft.com/office/powerpoint/2010/main" val="41305862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 name="Picture 1" descr="A field of pink flowers&#10;&#10;Description automatically generated">
            <a:extLst>
              <a:ext uri="{FF2B5EF4-FFF2-40B4-BE49-F238E27FC236}">
                <a16:creationId xmlns:a16="http://schemas.microsoft.com/office/drawing/2014/main" id="{E214436C-D4A0-F3A5-8A2C-F0899EA45D2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6" t="9553" r="-5" b="21753"/>
          <a:stretch/>
        </p:blipFill>
        <p:spPr>
          <a:xfrm>
            <a:off x="0" y="0"/>
            <a:ext cx="12191999" cy="6858000"/>
          </a:xfrm>
          <a:prstGeom prst="rect">
            <a:avLst/>
          </a:prstGeom>
        </p:spPr>
      </p:pic>
      <p:sp>
        <p:nvSpPr>
          <p:cNvPr id="3" name="Rectangle 2">
            <a:extLst>
              <a:ext uri="{FF2B5EF4-FFF2-40B4-BE49-F238E27FC236}">
                <a16:creationId xmlns:a16="http://schemas.microsoft.com/office/drawing/2014/main" id="{29C5B611-9E79-BB05-EC82-68BE6DA6C09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50D373B-7E3C-5172-898A-E68815F86C99}"/>
              </a:ext>
            </a:extLst>
          </p:cNvPr>
          <p:cNvSpPr/>
          <p:nvPr userDrawn="1"/>
        </p:nvSpPr>
        <p:spPr>
          <a:xfrm>
            <a:off x="-1" y="0"/>
            <a:ext cx="12191999" cy="4660900"/>
          </a:xfrm>
          <a:prstGeom prst="rect">
            <a:avLst/>
          </a:prstGeom>
          <a:gradFill flip="none" rotWithShape="1">
            <a:gsLst>
              <a:gs pos="66000">
                <a:srgbClr val="DAE4F6"/>
              </a:gs>
              <a:gs pos="100000">
                <a:srgbClr val="D2DEF4">
                  <a:alpha val="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34A422B-193F-0122-2EBB-9AA5518DC152}"/>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57CA07E5-8E9D-00BD-7408-F3245E8E0D0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5D95FC42-106B-19E0-E35B-3803B328B943}"/>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Title 15">
            <a:extLst>
              <a:ext uri="{FF2B5EF4-FFF2-40B4-BE49-F238E27FC236}">
                <a16:creationId xmlns:a16="http://schemas.microsoft.com/office/drawing/2014/main" id="{75D6AF87-1434-C2B6-0E65-E273393E9249}"/>
              </a:ext>
            </a:extLst>
          </p:cNvPr>
          <p:cNvSpPr>
            <a:spLocks noGrp="1"/>
          </p:cNvSpPr>
          <p:nvPr>
            <p:ph type="title"/>
          </p:nvPr>
        </p:nvSpPr>
        <p:spPr>
          <a:xfrm>
            <a:off x="379021" y="2811645"/>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0" name="Text Placeholder 23">
            <a:extLst>
              <a:ext uri="{FF2B5EF4-FFF2-40B4-BE49-F238E27FC236}">
                <a16:creationId xmlns:a16="http://schemas.microsoft.com/office/drawing/2014/main" id="{370DEDA7-8EE8-1112-20E5-FA2CDB772C12}"/>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11" name="Group 10">
            <a:extLst>
              <a:ext uri="{FF2B5EF4-FFF2-40B4-BE49-F238E27FC236}">
                <a16:creationId xmlns:a16="http://schemas.microsoft.com/office/drawing/2014/main" id="{EA727BF0-05C5-E783-1FA3-E34ADE78C90E}"/>
              </a:ext>
            </a:extLst>
          </p:cNvPr>
          <p:cNvGrpSpPr/>
          <p:nvPr userDrawn="1"/>
        </p:nvGrpSpPr>
        <p:grpSpPr>
          <a:xfrm>
            <a:off x="8694674" y="636943"/>
            <a:ext cx="2996945" cy="427721"/>
            <a:chOff x="8694674" y="636943"/>
            <a:chExt cx="2996945" cy="427721"/>
          </a:xfrm>
        </p:grpSpPr>
        <p:sp>
          <p:nvSpPr>
            <p:cNvPr id="16" name="Freeform: Shape 15">
              <a:extLst>
                <a:ext uri="{FF2B5EF4-FFF2-40B4-BE49-F238E27FC236}">
                  <a16:creationId xmlns:a16="http://schemas.microsoft.com/office/drawing/2014/main" id="{390B6F5F-B474-F6D1-DB87-339220473810}"/>
                </a:ext>
              </a:extLst>
            </p:cNvPr>
            <p:cNvSpPr/>
            <p:nvPr userDrawn="1"/>
          </p:nvSpPr>
          <p:spPr>
            <a:xfrm>
              <a:off x="9225722" y="759293"/>
              <a:ext cx="2465897" cy="241807"/>
            </a:xfrm>
            <a:custGeom>
              <a:avLst/>
              <a:gdLst/>
              <a:ahLst/>
              <a:cxnLst/>
              <a:rect l="l" t="t" r="r" b="b"/>
              <a:pathLst>
                <a:path w="3145938" h="308493">
                  <a:moveTo>
                    <a:pt x="1730876" y="125853"/>
                  </a:moveTo>
                  <a:cubicBezTo>
                    <a:pt x="1724737" y="125853"/>
                    <a:pt x="1719339" y="126953"/>
                    <a:pt x="1714684" y="129153"/>
                  </a:cubicBezTo>
                  <a:cubicBezTo>
                    <a:pt x="1710028" y="131352"/>
                    <a:pt x="1706114" y="134243"/>
                    <a:pt x="1702943" y="137824"/>
                  </a:cubicBezTo>
                  <a:cubicBezTo>
                    <a:pt x="1699771" y="141405"/>
                    <a:pt x="1697392" y="145498"/>
                    <a:pt x="1695806" y="150102"/>
                  </a:cubicBezTo>
                  <a:cubicBezTo>
                    <a:pt x="1694220" y="154707"/>
                    <a:pt x="1693427" y="159413"/>
                    <a:pt x="1693427" y="164222"/>
                  </a:cubicBezTo>
                  <a:cubicBezTo>
                    <a:pt x="1693427" y="169441"/>
                    <a:pt x="1694169" y="174787"/>
                    <a:pt x="1695652" y="180261"/>
                  </a:cubicBezTo>
                  <a:cubicBezTo>
                    <a:pt x="1697136" y="185735"/>
                    <a:pt x="1699413" y="190723"/>
                    <a:pt x="1702482" y="195225"/>
                  </a:cubicBezTo>
                  <a:cubicBezTo>
                    <a:pt x="1705552" y="199727"/>
                    <a:pt x="1709465" y="203436"/>
                    <a:pt x="1714223" y="206352"/>
                  </a:cubicBezTo>
                  <a:cubicBezTo>
                    <a:pt x="1718981" y="209269"/>
                    <a:pt x="1724634" y="210727"/>
                    <a:pt x="1731183" y="210727"/>
                  </a:cubicBezTo>
                  <a:cubicBezTo>
                    <a:pt x="1737015" y="210727"/>
                    <a:pt x="1742182" y="209652"/>
                    <a:pt x="1746684" y="207504"/>
                  </a:cubicBezTo>
                  <a:cubicBezTo>
                    <a:pt x="1751186" y="205355"/>
                    <a:pt x="1754946" y="202388"/>
                    <a:pt x="1757965" y="198602"/>
                  </a:cubicBezTo>
                  <a:cubicBezTo>
                    <a:pt x="1760983" y="194816"/>
                    <a:pt x="1763285" y="190339"/>
                    <a:pt x="1764871" y="185172"/>
                  </a:cubicBezTo>
                  <a:cubicBezTo>
                    <a:pt x="1766457" y="180005"/>
                    <a:pt x="1767250" y="174403"/>
                    <a:pt x="1767250" y="168366"/>
                  </a:cubicBezTo>
                  <a:cubicBezTo>
                    <a:pt x="1767250" y="162023"/>
                    <a:pt x="1766508" y="156242"/>
                    <a:pt x="1765025" y="151023"/>
                  </a:cubicBezTo>
                  <a:cubicBezTo>
                    <a:pt x="1763541" y="145805"/>
                    <a:pt x="1761290" y="141329"/>
                    <a:pt x="1758272" y="137594"/>
                  </a:cubicBezTo>
                  <a:cubicBezTo>
                    <a:pt x="1755253" y="133859"/>
                    <a:pt x="1751468" y="130969"/>
                    <a:pt x="1746914" y="128922"/>
                  </a:cubicBezTo>
                  <a:cubicBezTo>
                    <a:pt x="1742361" y="126876"/>
                    <a:pt x="1737015" y="125853"/>
                    <a:pt x="1730876" y="125853"/>
                  </a:cubicBezTo>
                  <a:close/>
                  <a:moveTo>
                    <a:pt x="2943927" y="103752"/>
                  </a:moveTo>
                  <a:cubicBezTo>
                    <a:pt x="2930012" y="103752"/>
                    <a:pt x="2919012" y="108612"/>
                    <a:pt x="2910929" y="118332"/>
                  </a:cubicBezTo>
                  <a:cubicBezTo>
                    <a:pt x="2902846" y="128053"/>
                    <a:pt x="2898804" y="141456"/>
                    <a:pt x="2898804" y="158544"/>
                  </a:cubicBezTo>
                  <a:cubicBezTo>
                    <a:pt x="2898804" y="175017"/>
                    <a:pt x="2902897" y="187986"/>
                    <a:pt x="2911083" y="197451"/>
                  </a:cubicBezTo>
                  <a:cubicBezTo>
                    <a:pt x="2919268" y="206915"/>
                    <a:pt x="2930216" y="211647"/>
                    <a:pt x="2943927" y="211647"/>
                  </a:cubicBezTo>
                  <a:cubicBezTo>
                    <a:pt x="2957945" y="211647"/>
                    <a:pt x="2968714" y="206992"/>
                    <a:pt x="2976235" y="197681"/>
                  </a:cubicBezTo>
                  <a:cubicBezTo>
                    <a:pt x="2983755" y="188370"/>
                    <a:pt x="2987515" y="175119"/>
                    <a:pt x="2987515" y="157930"/>
                  </a:cubicBezTo>
                  <a:cubicBezTo>
                    <a:pt x="2987515" y="140638"/>
                    <a:pt x="2983755" y="127285"/>
                    <a:pt x="2976235" y="117872"/>
                  </a:cubicBezTo>
                  <a:cubicBezTo>
                    <a:pt x="2968714" y="108458"/>
                    <a:pt x="2957945" y="103752"/>
                    <a:pt x="2943927" y="103752"/>
                  </a:cubicBezTo>
                  <a:close/>
                  <a:moveTo>
                    <a:pt x="2588116" y="103752"/>
                  </a:moveTo>
                  <a:cubicBezTo>
                    <a:pt x="2575429" y="103752"/>
                    <a:pt x="2565222" y="108254"/>
                    <a:pt x="2557497" y="117258"/>
                  </a:cubicBezTo>
                  <a:cubicBezTo>
                    <a:pt x="2549772" y="126262"/>
                    <a:pt x="2545910" y="137517"/>
                    <a:pt x="2545910" y="151023"/>
                  </a:cubicBezTo>
                  <a:lnTo>
                    <a:pt x="2545910" y="170515"/>
                  </a:lnTo>
                  <a:cubicBezTo>
                    <a:pt x="2545910" y="181975"/>
                    <a:pt x="2549568" y="191695"/>
                    <a:pt x="2556883" y="199676"/>
                  </a:cubicBezTo>
                  <a:cubicBezTo>
                    <a:pt x="2564199" y="207657"/>
                    <a:pt x="2573485" y="211647"/>
                    <a:pt x="2584740" y="211647"/>
                  </a:cubicBezTo>
                  <a:cubicBezTo>
                    <a:pt x="2597939" y="211647"/>
                    <a:pt x="2608299" y="206506"/>
                    <a:pt x="2615819" y="196223"/>
                  </a:cubicBezTo>
                  <a:cubicBezTo>
                    <a:pt x="2623340" y="185940"/>
                    <a:pt x="2627100" y="171589"/>
                    <a:pt x="2627100" y="153172"/>
                  </a:cubicBezTo>
                  <a:cubicBezTo>
                    <a:pt x="2627100" y="137722"/>
                    <a:pt x="2623596" y="125623"/>
                    <a:pt x="2616587" y="116874"/>
                  </a:cubicBezTo>
                  <a:cubicBezTo>
                    <a:pt x="2609578" y="108126"/>
                    <a:pt x="2600088" y="103752"/>
                    <a:pt x="2588116" y="103752"/>
                  </a:cubicBezTo>
                  <a:close/>
                  <a:moveTo>
                    <a:pt x="2391477" y="103752"/>
                  </a:moveTo>
                  <a:cubicBezTo>
                    <a:pt x="2377562" y="103752"/>
                    <a:pt x="2366562" y="108612"/>
                    <a:pt x="2358479" y="118332"/>
                  </a:cubicBezTo>
                  <a:cubicBezTo>
                    <a:pt x="2350396" y="128053"/>
                    <a:pt x="2346354" y="141456"/>
                    <a:pt x="2346354" y="158544"/>
                  </a:cubicBezTo>
                  <a:cubicBezTo>
                    <a:pt x="2346354" y="175017"/>
                    <a:pt x="2350447" y="187986"/>
                    <a:pt x="2358633" y="197451"/>
                  </a:cubicBezTo>
                  <a:cubicBezTo>
                    <a:pt x="2366818" y="206915"/>
                    <a:pt x="2377766" y="211647"/>
                    <a:pt x="2391477" y="211647"/>
                  </a:cubicBezTo>
                  <a:cubicBezTo>
                    <a:pt x="2405495" y="211647"/>
                    <a:pt x="2416264" y="206992"/>
                    <a:pt x="2423785" y="197681"/>
                  </a:cubicBezTo>
                  <a:cubicBezTo>
                    <a:pt x="2431305" y="188370"/>
                    <a:pt x="2435065" y="175119"/>
                    <a:pt x="2435065" y="157930"/>
                  </a:cubicBezTo>
                  <a:cubicBezTo>
                    <a:pt x="2435065" y="140638"/>
                    <a:pt x="2431305" y="127285"/>
                    <a:pt x="2423785" y="117872"/>
                  </a:cubicBezTo>
                  <a:cubicBezTo>
                    <a:pt x="2416264" y="108458"/>
                    <a:pt x="2405495" y="103752"/>
                    <a:pt x="2391477" y="103752"/>
                  </a:cubicBezTo>
                  <a:close/>
                  <a:moveTo>
                    <a:pt x="1038927" y="103752"/>
                  </a:moveTo>
                  <a:cubicBezTo>
                    <a:pt x="1025012" y="103752"/>
                    <a:pt x="1014013" y="108612"/>
                    <a:pt x="1005929" y="118332"/>
                  </a:cubicBezTo>
                  <a:cubicBezTo>
                    <a:pt x="997846" y="128053"/>
                    <a:pt x="993804" y="141456"/>
                    <a:pt x="993804" y="158544"/>
                  </a:cubicBezTo>
                  <a:cubicBezTo>
                    <a:pt x="993804" y="175017"/>
                    <a:pt x="997897" y="187986"/>
                    <a:pt x="1006083" y="197451"/>
                  </a:cubicBezTo>
                  <a:cubicBezTo>
                    <a:pt x="1014268" y="206915"/>
                    <a:pt x="1025217" y="211647"/>
                    <a:pt x="1038927" y="211647"/>
                  </a:cubicBezTo>
                  <a:cubicBezTo>
                    <a:pt x="1052945" y="211647"/>
                    <a:pt x="1063714" y="206992"/>
                    <a:pt x="1071235" y="197681"/>
                  </a:cubicBezTo>
                  <a:cubicBezTo>
                    <a:pt x="1078755" y="188370"/>
                    <a:pt x="1082515" y="175119"/>
                    <a:pt x="1082515" y="157930"/>
                  </a:cubicBezTo>
                  <a:cubicBezTo>
                    <a:pt x="1082515" y="140638"/>
                    <a:pt x="1078755" y="127285"/>
                    <a:pt x="1071235" y="117872"/>
                  </a:cubicBezTo>
                  <a:cubicBezTo>
                    <a:pt x="1063714" y="108458"/>
                    <a:pt x="1052945" y="103752"/>
                    <a:pt x="1038927" y="103752"/>
                  </a:cubicBezTo>
                  <a:close/>
                  <a:moveTo>
                    <a:pt x="715077" y="103752"/>
                  </a:moveTo>
                  <a:cubicBezTo>
                    <a:pt x="701162" y="103752"/>
                    <a:pt x="690162" y="108612"/>
                    <a:pt x="682079" y="118332"/>
                  </a:cubicBezTo>
                  <a:cubicBezTo>
                    <a:pt x="673996" y="128053"/>
                    <a:pt x="669954" y="141456"/>
                    <a:pt x="669954" y="158544"/>
                  </a:cubicBezTo>
                  <a:cubicBezTo>
                    <a:pt x="669954" y="175017"/>
                    <a:pt x="674047" y="187986"/>
                    <a:pt x="682233" y="197451"/>
                  </a:cubicBezTo>
                  <a:cubicBezTo>
                    <a:pt x="690418" y="206915"/>
                    <a:pt x="701366" y="211647"/>
                    <a:pt x="715077" y="211647"/>
                  </a:cubicBezTo>
                  <a:cubicBezTo>
                    <a:pt x="729095" y="211647"/>
                    <a:pt x="739864" y="206992"/>
                    <a:pt x="747385" y="197681"/>
                  </a:cubicBezTo>
                  <a:cubicBezTo>
                    <a:pt x="754905" y="188370"/>
                    <a:pt x="758665" y="175119"/>
                    <a:pt x="758665" y="157930"/>
                  </a:cubicBezTo>
                  <a:cubicBezTo>
                    <a:pt x="758665" y="140638"/>
                    <a:pt x="754905" y="127285"/>
                    <a:pt x="747385" y="117872"/>
                  </a:cubicBezTo>
                  <a:cubicBezTo>
                    <a:pt x="739864" y="108458"/>
                    <a:pt x="729095" y="103752"/>
                    <a:pt x="715077" y="103752"/>
                  </a:cubicBezTo>
                  <a:close/>
                  <a:moveTo>
                    <a:pt x="2701110" y="79042"/>
                  </a:moveTo>
                  <a:lnTo>
                    <a:pt x="2736717" y="79042"/>
                  </a:lnTo>
                  <a:lnTo>
                    <a:pt x="2736717" y="236204"/>
                  </a:lnTo>
                  <a:lnTo>
                    <a:pt x="2701110" y="236204"/>
                  </a:lnTo>
                  <a:close/>
                  <a:moveTo>
                    <a:pt x="291284" y="79042"/>
                  </a:moveTo>
                  <a:lnTo>
                    <a:pt x="326892" y="79042"/>
                  </a:lnTo>
                  <a:lnTo>
                    <a:pt x="326892" y="236204"/>
                  </a:lnTo>
                  <a:lnTo>
                    <a:pt x="291284" y="236204"/>
                  </a:lnTo>
                  <a:close/>
                  <a:moveTo>
                    <a:pt x="605842" y="76279"/>
                  </a:moveTo>
                  <a:cubicBezTo>
                    <a:pt x="612288" y="76279"/>
                    <a:pt x="617200" y="77251"/>
                    <a:pt x="620576" y="79195"/>
                  </a:cubicBezTo>
                  <a:lnTo>
                    <a:pt x="620576" y="112961"/>
                  </a:lnTo>
                  <a:cubicBezTo>
                    <a:pt x="616279" y="109584"/>
                    <a:pt x="610088" y="107896"/>
                    <a:pt x="602005" y="107896"/>
                  </a:cubicBezTo>
                  <a:cubicBezTo>
                    <a:pt x="591466" y="107896"/>
                    <a:pt x="582667" y="112654"/>
                    <a:pt x="575607" y="122169"/>
                  </a:cubicBezTo>
                  <a:cubicBezTo>
                    <a:pt x="568547" y="131685"/>
                    <a:pt x="565017" y="144628"/>
                    <a:pt x="565017" y="160999"/>
                  </a:cubicBezTo>
                  <a:lnTo>
                    <a:pt x="565017" y="236204"/>
                  </a:lnTo>
                  <a:lnTo>
                    <a:pt x="529410" y="236204"/>
                  </a:lnTo>
                  <a:lnTo>
                    <a:pt x="529410" y="79042"/>
                  </a:lnTo>
                  <a:lnTo>
                    <a:pt x="565017" y="79042"/>
                  </a:lnTo>
                  <a:lnTo>
                    <a:pt x="565017" y="111426"/>
                  </a:lnTo>
                  <a:lnTo>
                    <a:pt x="565631" y="111426"/>
                  </a:lnTo>
                  <a:cubicBezTo>
                    <a:pt x="569109" y="100375"/>
                    <a:pt x="574456" y="91755"/>
                    <a:pt x="581669" y="85564"/>
                  </a:cubicBezTo>
                  <a:cubicBezTo>
                    <a:pt x="588883" y="79374"/>
                    <a:pt x="596940" y="76279"/>
                    <a:pt x="605842" y="76279"/>
                  </a:cubicBezTo>
                  <a:close/>
                  <a:moveTo>
                    <a:pt x="2946076" y="75358"/>
                  </a:moveTo>
                  <a:cubicBezTo>
                    <a:pt x="2970633" y="75358"/>
                    <a:pt x="2989766" y="82572"/>
                    <a:pt x="3003477" y="96999"/>
                  </a:cubicBezTo>
                  <a:cubicBezTo>
                    <a:pt x="3017188" y="111426"/>
                    <a:pt x="3024043" y="131429"/>
                    <a:pt x="3024043" y="157009"/>
                  </a:cubicBezTo>
                  <a:cubicBezTo>
                    <a:pt x="3024043" y="182077"/>
                    <a:pt x="3016651" y="202157"/>
                    <a:pt x="3001866" y="217249"/>
                  </a:cubicBezTo>
                  <a:cubicBezTo>
                    <a:pt x="2987080" y="232342"/>
                    <a:pt x="2967205" y="239888"/>
                    <a:pt x="2942239" y="239888"/>
                  </a:cubicBezTo>
                  <a:cubicBezTo>
                    <a:pt x="2917989" y="239888"/>
                    <a:pt x="2898625" y="232546"/>
                    <a:pt x="2884147" y="217863"/>
                  </a:cubicBezTo>
                  <a:cubicBezTo>
                    <a:pt x="2869669" y="203181"/>
                    <a:pt x="2862430" y="183714"/>
                    <a:pt x="2862430" y="159465"/>
                  </a:cubicBezTo>
                  <a:cubicBezTo>
                    <a:pt x="2862430" y="133066"/>
                    <a:pt x="2869976" y="112449"/>
                    <a:pt x="2885068" y="97613"/>
                  </a:cubicBezTo>
                  <a:cubicBezTo>
                    <a:pt x="2900160" y="82776"/>
                    <a:pt x="2920496" y="75358"/>
                    <a:pt x="2946076" y="75358"/>
                  </a:cubicBezTo>
                  <a:close/>
                  <a:moveTo>
                    <a:pt x="2600241" y="75358"/>
                  </a:moveTo>
                  <a:cubicBezTo>
                    <a:pt x="2620194" y="75358"/>
                    <a:pt x="2635746" y="82367"/>
                    <a:pt x="2646899" y="96385"/>
                  </a:cubicBezTo>
                  <a:cubicBezTo>
                    <a:pt x="2658052" y="110403"/>
                    <a:pt x="2663628" y="129229"/>
                    <a:pt x="2663628" y="152865"/>
                  </a:cubicBezTo>
                  <a:cubicBezTo>
                    <a:pt x="2663628" y="179059"/>
                    <a:pt x="2657335" y="200034"/>
                    <a:pt x="2644750" y="215791"/>
                  </a:cubicBezTo>
                  <a:cubicBezTo>
                    <a:pt x="2632165" y="231549"/>
                    <a:pt x="2614975" y="239427"/>
                    <a:pt x="2593181" y="239427"/>
                  </a:cubicBezTo>
                  <a:cubicBezTo>
                    <a:pt x="2573127" y="239427"/>
                    <a:pt x="2557676" y="230628"/>
                    <a:pt x="2546831" y="213029"/>
                  </a:cubicBezTo>
                  <a:lnTo>
                    <a:pt x="2546217" y="213029"/>
                  </a:lnTo>
                  <a:lnTo>
                    <a:pt x="2546217" y="308493"/>
                  </a:lnTo>
                  <a:lnTo>
                    <a:pt x="2510610" y="308493"/>
                  </a:lnTo>
                  <a:lnTo>
                    <a:pt x="2510610" y="79042"/>
                  </a:lnTo>
                  <a:lnTo>
                    <a:pt x="2546217" y="79042"/>
                  </a:lnTo>
                  <a:lnTo>
                    <a:pt x="2546217" y="106668"/>
                  </a:lnTo>
                  <a:lnTo>
                    <a:pt x="2546831" y="106668"/>
                  </a:lnTo>
                  <a:cubicBezTo>
                    <a:pt x="2559007" y="85795"/>
                    <a:pt x="2576810" y="75358"/>
                    <a:pt x="2600241" y="75358"/>
                  </a:cubicBezTo>
                  <a:close/>
                  <a:moveTo>
                    <a:pt x="2393626" y="75358"/>
                  </a:moveTo>
                  <a:cubicBezTo>
                    <a:pt x="2418183" y="75358"/>
                    <a:pt x="2437316" y="82572"/>
                    <a:pt x="2451027" y="96999"/>
                  </a:cubicBezTo>
                  <a:cubicBezTo>
                    <a:pt x="2464738" y="111426"/>
                    <a:pt x="2471593" y="131429"/>
                    <a:pt x="2471593" y="157009"/>
                  </a:cubicBezTo>
                  <a:cubicBezTo>
                    <a:pt x="2471593" y="182077"/>
                    <a:pt x="2464201" y="202157"/>
                    <a:pt x="2449416" y="217249"/>
                  </a:cubicBezTo>
                  <a:cubicBezTo>
                    <a:pt x="2434630" y="232342"/>
                    <a:pt x="2414755" y="239888"/>
                    <a:pt x="2389789" y="239888"/>
                  </a:cubicBezTo>
                  <a:cubicBezTo>
                    <a:pt x="2365539" y="239888"/>
                    <a:pt x="2346175" y="232546"/>
                    <a:pt x="2331697" y="217863"/>
                  </a:cubicBezTo>
                  <a:cubicBezTo>
                    <a:pt x="2317219" y="203181"/>
                    <a:pt x="2309980" y="183714"/>
                    <a:pt x="2309980" y="159465"/>
                  </a:cubicBezTo>
                  <a:cubicBezTo>
                    <a:pt x="2309980" y="133066"/>
                    <a:pt x="2317526" y="112449"/>
                    <a:pt x="2332618" y="97613"/>
                  </a:cubicBezTo>
                  <a:cubicBezTo>
                    <a:pt x="2347710" y="82776"/>
                    <a:pt x="2368046" y="75358"/>
                    <a:pt x="2393626" y="75358"/>
                  </a:cubicBezTo>
                  <a:close/>
                  <a:moveTo>
                    <a:pt x="1041076" y="75358"/>
                  </a:moveTo>
                  <a:cubicBezTo>
                    <a:pt x="1065633" y="75358"/>
                    <a:pt x="1084766" y="82572"/>
                    <a:pt x="1098477" y="96999"/>
                  </a:cubicBezTo>
                  <a:cubicBezTo>
                    <a:pt x="1112188" y="111426"/>
                    <a:pt x="1119043" y="131429"/>
                    <a:pt x="1119043" y="157009"/>
                  </a:cubicBezTo>
                  <a:cubicBezTo>
                    <a:pt x="1119043" y="182077"/>
                    <a:pt x="1111651" y="202157"/>
                    <a:pt x="1096866" y="217249"/>
                  </a:cubicBezTo>
                  <a:cubicBezTo>
                    <a:pt x="1082080" y="232342"/>
                    <a:pt x="1062205" y="239888"/>
                    <a:pt x="1037239" y="239888"/>
                  </a:cubicBezTo>
                  <a:cubicBezTo>
                    <a:pt x="1012989" y="239888"/>
                    <a:pt x="993625" y="232546"/>
                    <a:pt x="979147" y="217863"/>
                  </a:cubicBezTo>
                  <a:cubicBezTo>
                    <a:pt x="964669" y="203181"/>
                    <a:pt x="957430" y="183714"/>
                    <a:pt x="957430" y="159465"/>
                  </a:cubicBezTo>
                  <a:cubicBezTo>
                    <a:pt x="957430" y="133066"/>
                    <a:pt x="964976" y="112449"/>
                    <a:pt x="980068" y="97613"/>
                  </a:cubicBezTo>
                  <a:cubicBezTo>
                    <a:pt x="995160" y="82776"/>
                    <a:pt x="1015496" y="75358"/>
                    <a:pt x="1041076" y="75358"/>
                  </a:cubicBezTo>
                  <a:close/>
                  <a:moveTo>
                    <a:pt x="888695" y="75358"/>
                  </a:moveTo>
                  <a:cubicBezTo>
                    <a:pt x="903224" y="75358"/>
                    <a:pt x="916218" y="77558"/>
                    <a:pt x="927678" y="81958"/>
                  </a:cubicBezTo>
                  <a:lnTo>
                    <a:pt x="927678" y="113114"/>
                  </a:lnTo>
                  <a:cubicBezTo>
                    <a:pt x="916628" y="105542"/>
                    <a:pt x="903940" y="101757"/>
                    <a:pt x="889615" y="101757"/>
                  </a:cubicBezTo>
                  <a:cubicBezTo>
                    <a:pt x="885113" y="101757"/>
                    <a:pt x="881046" y="102217"/>
                    <a:pt x="877414" y="103138"/>
                  </a:cubicBezTo>
                  <a:cubicBezTo>
                    <a:pt x="873781" y="104059"/>
                    <a:pt x="870686" y="105338"/>
                    <a:pt x="868128" y="106975"/>
                  </a:cubicBezTo>
                  <a:cubicBezTo>
                    <a:pt x="865570" y="108612"/>
                    <a:pt x="863575" y="110582"/>
                    <a:pt x="862143" y="112884"/>
                  </a:cubicBezTo>
                  <a:cubicBezTo>
                    <a:pt x="860710" y="115186"/>
                    <a:pt x="859994" y="117718"/>
                    <a:pt x="859994" y="120481"/>
                  </a:cubicBezTo>
                  <a:cubicBezTo>
                    <a:pt x="859994" y="123858"/>
                    <a:pt x="860710" y="126722"/>
                    <a:pt x="862143" y="129076"/>
                  </a:cubicBezTo>
                  <a:cubicBezTo>
                    <a:pt x="863575" y="131429"/>
                    <a:pt x="865698" y="133501"/>
                    <a:pt x="868512" y="135292"/>
                  </a:cubicBezTo>
                  <a:cubicBezTo>
                    <a:pt x="871326" y="137082"/>
                    <a:pt x="874702" y="138719"/>
                    <a:pt x="878642" y="140203"/>
                  </a:cubicBezTo>
                  <a:cubicBezTo>
                    <a:pt x="882581" y="141687"/>
                    <a:pt x="887109" y="143298"/>
                    <a:pt x="892225" y="145038"/>
                  </a:cubicBezTo>
                  <a:cubicBezTo>
                    <a:pt x="898978" y="147800"/>
                    <a:pt x="905040" y="150614"/>
                    <a:pt x="910412" y="153479"/>
                  </a:cubicBezTo>
                  <a:cubicBezTo>
                    <a:pt x="915784" y="156344"/>
                    <a:pt x="920362" y="159593"/>
                    <a:pt x="924148" y="163225"/>
                  </a:cubicBezTo>
                  <a:cubicBezTo>
                    <a:pt x="927934" y="166857"/>
                    <a:pt x="930850" y="171052"/>
                    <a:pt x="932897" y="175810"/>
                  </a:cubicBezTo>
                  <a:cubicBezTo>
                    <a:pt x="934943" y="180568"/>
                    <a:pt x="935966" y="186221"/>
                    <a:pt x="935966" y="192770"/>
                  </a:cubicBezTo>
                  <a:cubicBezTo>
                    <a:pt x="935966" y="200750"/>
                    <a:pt x="934124" y="207708"/>
                    <a:pt x="930441" y="213643"/>
                  </a:cubicBezTo>
                  <a:cubicBezTo>
                    <a:pt x="926757" y="219577"/>
                    <a:pt x="921846" y="224489"/>
                    <a:pt x="915707" y="228377"/>
                  </a:cubicBezTo>
                  <a:cubicBezTo>
                    <a:pt x="909568" y="232265"/>
                    <a:pt x="902482" y="235155"/>
                    <a:pt x="894450" y="237048"/>
                  </a:cubicBezTo>
                  <a:cubicBezTo>
                    <a:pt x="886418" y="238941"/>
                    <a:pt x="877951" y="239888"/>
                    <a:pt x="869049" y="239888"/>
                  </a:cubicBezTo>
                  <a:cubicBezTo>
                    <a:pt x="851860" y="239888"/>
                    <a:pt x="836972" y="237023"/>
                    <a:pt x="824387" y="231293"/>
                  </a:cubicBezTo>
                  <a:lnTo>
                    <a:pt x="824387" y="198295"/>
                  </a:lnTo>
                  <a:cubicBezTo>
                    <a:pt x="837688" y="208424"/>
                    <a:pt x="852371" y="213489"/>
                    <a:pt x="868435" y="213489"/>
                  </a:cubicBezTo>
                  <a:cubicBezTo>
                    <a:pt x="889922" y="213489"/>
                    <a:pt x="900666" y="207145"/>
                    <a:pt x="900666" y="194458"/>
                  </a:cubicBezTo>
                  <a:cubicBezTo>
                    <a:pt x="900666" y="190877"/>
                    <a:pt x="899745" y="187833"/>
                    <a:pt x="897903" y="185326"/>
                  </a:cubicBezTo>
                  <a:cubicBezTo>
                    <a:pt x="896062" y="182819"/>
                    <a:pt x="893580" y="180594"/>
                    <a:pt x="890460" y="178650"/>
                  </a:cubicBezTo>
                  <a:cubicBezTo>
                    <a:pt x="887339" y="176705"/>
                    <a:pt x="883655" y="174966"/>
                    <a:pt x="879409" y="173431"/>
                  </a:cubicBezTo>
                  <a:cubicBezTo>
                    <a:pt x="875163" y="171896"/>
                    <a:pt x="870431" y="170157"/>
                    <a:pt x="865212" y="168213"/>
                  </a:cubicBezTo>
                  <a:cubicBezTo>
                    <a:pt x="858766" y="165655"/>
                    <a:pt x="852960" y="162943"/>
                    <a:pt x="847792" y="160079"/>
                  </a:cubicBezTo>
                  <a:cubicBezTo>
                    <a:pt x="842625" y="157214"/>
                    <a:pt x="838328" y="153965"/>
                    <a:pt x="834900" y="150333"/>
                  </a:cubicBezTo>
                  <a:cubicBezTo>
                    <a:pt x="831473" y="146700"/>
                    <a:pt x="828889" y="142582"/>
                    <a:pt x="827150" y="137978"/>
                  </a:cubicBezTo>
                  <a:cubicBezTo>
                    <a:pt x="825410" y="133373"/>
                    <a:pt x="824540" y="128001"/>
                    <a:pt x="824540" y="121862"/>
                  </a:cubicBezTo>
                  <a:cubicBezTo>
                    <a:pt x="824540" y="114291"/>
                    <a:pt x="826331" y="107614"/>
                    <a:pt x="829912" y="101833"/>
                  </a:cubicBezTo>
                  <a:cubicBezTo>
                    <a:pt x="833493" y="96052"/>
                    <a:pt x="838302" y="91192"/>
                    <a:pt x="844339" y="87253"/>
                  </a:cubicBezTo>
                  <a:cubicBezTo>
                    <a:pt x="850376" y="83313"/>
                    <a:pt x="857231" y="80346"/>
                    <a:pt x="864905" y="78351"/>
                  </a:cubicBezTo>
                  <a:cubicBezTo>
                    <a:pt x="872579" y="76356"/>
                    <a:pt x="880509" y="75358"/>
                    <a:pt x="888695" y="75358"/>
                  </a:cubicBezTo>
                  <a:close/>
                  <a:moveTo>
                    <a:pt x="717226" y="75358"/>
                  </a:moveTo>
                  <a:cubicBezTo>
                    <a:pt x="741783" y="75358"/>
                    <a:pt x="760916" y="82572"/>
                    <a:pt x="774627" y="96999"/>
                  </a:cubicBezTo>
                  <a:cubicBezTo>
                    <a:pt x="788338" y="111426"/>
                    <a:pt x="795193" y="131429"/>
                    <a:pt x="795193" y="157009"/>
                  </a:cubicBezTo>
                  <a:cubicBezTo>
                    <a:pt x="795193" y="182077"/>
                    <a:pt x="787801" y="202157"/>
                    <a:pt x="773016" y="217249"/>
                  </a:cubicBezTo>
                  <a:cubicBezTo>
                    <a:pt x="758230" y="232342"/>
                    <a:pt x="738355" y="239888"/>
                    <a:pt x="713389" y="239888"/>
                  </a:cubicBezTo>
                  <a:cubicBezTo>
                    <a:pt x="689139" y="239888"/>
                    <a:pt x="669775" y="232546"/>
                    <a:pt x="655297" y="217863"/>
                  </a:cubicBezTo>
                  <a:cubicBezTo>
                    <a:pt x="640819" y="203181"/>
                    <a:pt x="633580" y="183714"/>
                    <a:pt x="633580" y="159465"/>
                  </a:cubicBezTo>
                  <a:cubicBezTo>
                    <a:pt x="633580" y="133066"/>
                    <a:pt x="641126" y="112449"/>
                    <a:pt x="656218" y="97613"/>
                  </a:cubicBezTo>
                  <a:cubicBezTo>
                    <a:pt x="671310" y="82776"/>
                    <a:pt x="691646" y="75358"/>
                    <a:pt x="717226" y="75358"/>
                  </a:cubicBezTo>
                  <a:close/>
                  <a:moveTo>
                    <a:pt x="451754" y="75358"/>
                  </a:moveTo>
                  <a:cubicBezTo>
                    <a:pt x="466078" y="75358"/>
                    <a:pt x="478715" y="77865"/>
                    <a:pt x="489663" y="82879"/>
                  </a:cubicBezTo>
                  <a:lnTo>
                    <a:pt x="489663" y="116030"/>
                  </a:lnTo>
                  <a:cubicBezTo>
                    <a:pt x="478715" y="107845"/>
                    <a:pt x="467051" y="103752"/>
                    <a:pt x="454670" y="103752"/>
                  </a:cubicBezTo>
                  <a:cubicBezTo>
                    <a:pt x="439629" y="103752"/>
                    <a:pt x="427299" y="108842"/>
                    <a:pt x="417681" y="119023"/>
                  </a:cubicBezTo>
                  <a:cubicBezTo>
                    <a:pt x="408063" y="129204"/>
                    <a:pt x="403254" y="142531"/>
                    <a:pt x="403254" y="159004"/>
                  </a:cubicBezTo>
                  <a:cubicBezTo>
                    <a:pt x="403254" y="175273"/>
                    <a:pt x="407782" y="188114"/>
                    <a:pt x="416837" y="197527"/>
                  </a:cubicBezTo>
                  <a:cubicBezTo>
                    <a:pt x="425893" y="206941"/>
                    <a:pt x="438043" y="211647"/>
                    <a:pt x="453289" y="211647"/>
                  </a:cubicBezTo>
                  <a:cubicBezTo>
                    <a:pt x="466078" y="211647"/>
                    <a:pt x="478152" y="207094"/>
                    <a:pt x="489510" y="197988"/>
                  </a:cubicBezTo>
                  <a:lnTo>
                    <a:pt x="489510" y="228991"/>
                  </a:lnTo>
                  <a:cubicBezTo>
                    <a:pt x="476924" y="236255"/>
                    <a:pt x="462037" y="239888"/>
                    <a:pt x="444847" y="239888"/>
                  </a:cubicBezTo>
                  <a:cubicBezTo>
                    <a:pt x="421518" y="239888"/>
                    <a:pt x="402692" y="232597"/>
                    <a:pt x="388367" y="218017"/>
                  </a:cubicBezTo>
                  <a:cubicBezTo>
                    <a:pt x="374042" y="203436"/>
                    <a:pt x="366880" y="184533"/>
                    <a:pt x="366880" y="161306"/>
                  </a:cubicBezTo>
                  <a:cubicBezTo>
                    <a:pt x="366880" y="135420"/>
                    <a:pt x="374579" y="114623"/>
                    <a:pt x="389978" y="98917"/>
                  </a:cubicBezTo>
                  <a:cubicBezTo>
                    <a:pt x="405377" y="83211"/>
                    <a:pt x="425969" y="75358"/>
                    <a:pt x="451754" y="75358"/>
                  </a:cubicBezTo>
                  <a:close/>
                  <a:moveTo>
                    <a:pt x="3108336" y="32537"/>
                  </a:moveTo>
                  <a:lnTo>
                    <a:pt x="3108336" y="79042"/>
                  </a:lnTo>
                  <a:lnTo>
                    <a:pt x="3145938" y="79042"/>
                  </a:lnTo>
                  <a:lnTo>
                    <a:pt x="3145938" y="106975"/>
                  </a:lnTo>
                  <a:lnTo>
                    <a:pt x="3108336" y="106975"/>
                  </a:lnTo>
                  <a:lnTo>
                    <a:pt x="3108336" y="185556"/>
                  </a:lnTo>
                  <a:cubicBezTo>
                    <a:pt x="3108336" y="194867"/>
                    <a:pt x="3110024" y="201518"/>
                    <a:pt x="3113401" y="205508"/>
                  </a:cubicBezTo>
                  <a:cubicBezTo>
                    <a:pt x="3116777" y="209499"/>
                    <a:pt x="3122405" y="211494"/>
                    <a:pt x="3130283" y="211494"/>
                  </a:cubicBezTo>
                  <a:cubicBezTo>
                    <a:pt x="3136320" y="211494"/>
                    <a:pt x="3141538" y="209755"/>
                    <a:pt x="3145938" y="206276"/>
                  </a:cubicBezTo>
                  <a:lnTo>
                    <a:pt x="3145938" y="234516"/>
                  </a:lnTo>
                  <a:cubicBezTo>
                    <a:pt x="3138980" y="237995"/>
                    <a:pt x="3129823" y="239734"/>
                    <a:pt x="3118465" y="239734"/>
                  </a:cubicBezTo>
                  <a:cubicBezTo>
                    <a:pt x="3087975" y="239734"/>
                    <a:pt x="3072729" y="225102"/>
                    <a:pt x="3072729" y="195839"/>
                  </a:cubicBezTo>
                  <a:lnTo>
                    <a:pt x="3072729" y="106975"/>
                  </a:lnTo>
                  <a:lnTo>
                    <a:pt x="3046484" y="106975"/>
                  </a:lnTo>
                  <a:lnTo>
                    <a:pt x="3046484" y="79042"/>
                  </a:lnTo>
                  <a:lnTo>
                    <a:pt x="3072729" y="79042"/>
                  </a:lnTo>
                  <a:lnTo>
                    <a:pt x="3072729" y="42667"/>
                  </a:lnTo>
                  <a:close/>
                  <a:moveTo>
                    <a:pt x="1308111" y="32537"/>
                  </a:moveTo>
                  <a:lnTo>
                    <a:pt x="1308111" y="79042"/>
                  </a:lnTo>
                  <a:lnTo>
                    <a:pt x="1345713" y="79042"/>
                  </a:lnTo>
                  <a:lnTo>
                    <a:pt x="1345713" y="106975"/>
                  </a:lnTo>
                  <a:lnTo>
                    <a:pt x="1308111" y="106975"/>
                  </a:lnTo>
                  <a:lnTo>
                    <a:pt x="1308111" y="185556"/>
                  </a:lnTo>
                  <a:cubicBezTo>
                    <a:pt x="1308111" y="194867"/>
                    <a:pt x="1309799" y="201518"/>
                    <a:pt x="1313176" y="205508"/>
                  </a:cubicBezTo>
                  <a:cubicBezTo>
                    <a:pt x="1316552" y="209499"/>
                    <a:pt x="1322180" y="211494"/>
                    <a:pt x="1330058" y="211494"/>
                  </a:cubicBezTo>
                  <a:cubicBezTo>
                    <a:pt x="1336095" y="211494"/>
                    <a:pt x="1341314" y="209755"/>
                    <a:pt x="1345713" y="206276"/>
                  </a:cubicBezTo>
                  <a:lnTo>
                    <a:pt x="1345713" y="234516"/>
                  </a:lnTo>
                  <a:cubicBezTo>
                    <a:pt x="1338756" y="237995"/>
                    <a:pt x="1329598" y="239734"/>
                    <a:pt x="1318240" y="239734"/>
                  </a:cubicBezTo>
                  <a:cubicBezTo>
                    <a:pt x="1287749" y="239734"/>
                    <a:pt x="1272504" y="225102"/>
                    <a:pt x="1272504" y="195839"/>
                  </a:cubicBezTo>
                  <a:lnTo>
                    <a:pt x="1272504" y="106975"/>
                  </a:lnTo>
                  <a:lnTo>
                    <a:pt x="1246259" y="106975"/>
                  </a:lnTo>
                  <a:lnTo>
                    <a:pt x="1246259" y="79042"/>
                  </a:lnTo>
                  <a:lnTo>
                    <a:pt x="1272504" y="79042"/>
                  </a:lnTo>
                  <a:lnTo>
                    <a:pt x="1272504" y="42667"/>
                  </a:lnTo>
                  <a:close/>
                  <a:moveTo>
                    <a:pt x="1846613" y="16115"/>
                  </a:moveTo>
                  <a:lnTo>
                    <a:pt x="1954969" y="16115"/>
                  </a:lnTo>
                  <a:lnTo>
                    <a:pt x="1954969" y="46504"/>
                  </a:lnTo>
                  <a:lnTo>
                    <a:pt x="1876234" y="46504"/>
                  </a:lnTo>
                  <a:lnTo>
                    <a:pt x="1872551" y="101603"/>
                  </a:lnTo>
                  <a:cubicBezTo>
                    <a:pt x="1879611" y="101194"/>
                    <a:pt x="1886006" y="100989"/>
                    <a:pt x="1891736" y="100989"/>
                  </a:cubicBezTo>
                  <a:cubicBezTo>
                    <a:pt x="1915065" y="100989"/>
                    <a:pt x="1933098" y="106975"/>
                    <a:pt x="1945837" y="118946"/>
                  </a:cubicBezTo>
                  <a:cubicBezTo>
                    <a:pt x="1958576" y="130918"/>
                    <a:pt x="1964945" y="147289"/>
                    <a:pt x="1964945" y="168059"/>
                  </a:cubicBezTo>
                  <a:cubicBezTo>
                    <a:pt x="1964945" y="189853"/>
                    <a:pt x="1957655" y="207325"/>
                    <a:pt x="1943074" y="220473"/>
                  </a:cubicBezTo>
                  <a:cubicBezTo>
                    <a:pt x="1928494" y="233621"/>
                    <a:pt x="1908465" y="240195"/>
                    <a:pt x="1882987" y="240195"/>
                  </a:cubicBezTo>
                  <a:cubicBezTo>
                    <a:pt x="1861500" y="240195"/>
                    <a:pt x="1845487" y="237176"/>
                    <a:pt x="1834948" y="231139"/>
                  </a:cubicBezTo>
                  <a:lnTo>
                    <a:pt x="1834948" y="196914"/>
                  </a:lnTo>
                  <a:cubicBezTo>
                    <a:pt x="1849376" y="206634"/>
                    <a:pt x="1864007" y="211494"/>
                    <a:pt x="1878843" y="211494"/>
                  </a:cubicBezTo>
                  <a:cubicBezTo>
                    <a:pt x="1893782" y="211494"/>
                    <a:pt x="1905805" y="207683"/>
                    <a:pt x="1914911" y="200060"/>
                  </a:cubicBezTo>
                  <a:cubicBezTo>
                    <a:pt x="1924017" y="192437"/>
                    <a:pt x="1928571" y="182282"/>
                    <a:pt x="1928571" y="169594"/>
                  </a:cubicBezTo>
                  <a:cubicBezTo>
                    <a:pt x="1928571" y="157111"/>
                    <a:pt x="1923941" y="147391"/>
                    <a:pt x="1914681" y="140433"/>
                  </a:cubicBezTo>
                  <a:cubicBezTo>
                    <a:pt x="1905421" y="133476"/>
                    <a:pt x="1892145" y="129997"/>
                    <a:pt x="1874853" y="129997"/>
                  </a:cubicBezTo>
                  <a:cubicBezTo>
                    <a:pt x="1868919" y="129997"/>
                    <a:pt x="1856896" y="130611"/>
                    <a:pt x="1838785" y="13183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80"/>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3"/>
                  </a:cubicBezTo>
                  <a:lnTo>
                    <a:pt x="33765" y="236204"/>
                  </a:lnTo>
                  <a:lnTo>
                    <a:pt x="0" y="236204"/>
                  </a:lnTo>
                  <a:close/>
                  <a:moveTo>
                    <a:pt x="2224604" y="12432"/>
                  </a:moveTo>
                  <a:cubicBezTo>
                    <a:pt x="2245886" y="12432"/>
                    <a:pt x="2263536" y="15450"/>
                    <a:pt x="2277554" y="21487"/>
                  </a:cubicBezTo>
                  <a:lnTo>
                    <a:pt x="2277554" y="57708"/>
                  </a:lnTo>
                  <a:cubicBezTo>
                    <a:pt x="2262718" y="48909"/>
                    <a:pt x="2246347" y="44509"/>
                    <a:pt x="2228441" y="44509"/>
                  </a:cubicBezTo>
                  <a:cubicBezTo>
                    <a:pt x="2204600" y="44509"/>
                    <a:pt x="2185288" y="52132"/>
                    <a:pt x="2170502" y="67377"/>
                  </a:cubicBezTo>
                  <a:cubicBezTo>
                    <a:pt x="2155717" y="82623"/>
                    <a:pt x="2148325" y="102984"/>
                    <a:pt x="2148325" y="128462"/>
                  </a:cubicBezTo>
                  <a:cubicBezTo>
                    <a:pt x="2148325" y="152712"/>
                    <a:pt x="2155231" y="172024"/>
                    <a:pt x="2169044" y="186400"/>
                  </a:cubicBezTo>
                  <a:cubicBezTo>
                    <a:pt x="2182857" y="200776"/>
                    <a:pt x="2201019" y="207964"/>
                    <a:pt x="2223529" y="207964"/>
                  </a:cubicBezTo>
                  <a:cubicBezTo>
                    <a:pt x="2244300" y="207964"/>
                    <a:pt x="2262308" y="203053"/>
                    <a:pt x="2277554" y="193230"/>
                  </a:cubicBezTo>
                  <a:lnTo>
                    <a:pt x="2277554" y="226995"/>
                  </a:lnTo>
                  <a:cubicBezTo>
                    <a:pt x="2260978" y="235590"/>
                    <a:pt x="2240361" y="239888"/>
                    <a:pt x="2215702" y="239888"/>
                  </a:cubicBezTo>
                  <a:cubicBezTo>
                    <a:pt x="2183778" y="239888"/>
                    <a:pt x="2158198" y="229809"/>
                    <a:pt x="2138962" y="209652"/>
                  </a:cubicBezTo>
                  <a:cubicBezTo>
                    <a:pt x="2119726" y="189495"/>
                    <a:pt x="2110108" y="163046"/>
                    <a:pt x="2110108" y="130304"/>
                  </a:cubicBezTo>
                  <a:cubicBezTo>
                    <a:pt x="2110108" y="95106"/>
                    <a:pt x="2120929" y="66661"/>
                    <a:pt x="2142569" y="44969"/>
                  </a:cubicBezTo>
                  <a:cubicBezTo>
                    <a:pt x="2164210" y="23278"/>
                    <a:pt x="2191555" y="12432"/>
                    <a:pt x="2224604" y="12432"/>
                  </a:cubicBezTo>
                  <a:close/>
                  <a:moveTo>
                    <a:pt x="1749754" y="12432"/>
                  </a:moveTo>
                  <a:cubicBezTo>
                    <a:pt x="1758042" y="12432"/>
                    <a:pt x="1765588" y="12994"/>
                    <a:pt x="1772392" y="14120"/>
                  </a:cubicBezTo>
                  <a:cubicBezTo>
                    <a:pt x="1779196" y="15246"/>
                    <a:pt x="1784645" y="16780"/>
                    <a:pt x="1788737" y="18724"/>
                  </a:cubicBezTo>
                  <a:lnTo>
                    <a:pt x="1788737" y="50801"/>
                  </a:lnTo>
                  <a:cubicBezTo>
                    <a:pt x="1783519" y="48141"/>
                    <a:pt x="1777943" y="45890"/>
                    <a:pt x="1772008" y="44048"/>
                  </a:cubicBezTo>
                  <a:cubicBezTo>
                    <a:pt x="1766074" y="42207"/>
                    <a:pt x="1759269" y="41286"/>
                    <a:pt x="1751595" y="41286"/>
                  </a:cubicBezTo>
                  <a:cubicBezTo>
                    <a:pt x="1743001" y="41286"/>
                    <a:pt x="1735071" y="43025"/>
                    <a:pt x="1727806" y="46504"/>
                  </a:cubicBezTo>
                  <a:cubicBezTo>
                    <a:pt x="1720542" y="49983"/>
                    <a:pt x="1714274" y="55073"/>
                    <a:pt x="1709005" y="61775"/>
                  </a:cubicBezTo>
                  <a:cubicBezTo>
                    <a:pt x="1703736" y="68477"/>
                    <a:pt x="1699592" y="76765"/>
                    <a:pt x="1696573" y="86639"/>
                  </a:cubicBezTo>
                  <a:cubicBezTo>
                    <a:pt x="1693555" y="96513"/>
                    <a:pt x="1691994" y="107896"/>
                    <a:pt x="1691892" y="120788"/>
                  </a:cubicBezTo>
                  <a:lnTo>
                    <a:pt x="1692813" y="120788"/>
                  </a:lnTo>
                  <a:cubicBezTo>
                    <a:pt x="1697520" y="113523"/>
                    <a:pt x="1703889" y="107793"/>
                    <a:pt x="1711921" y="103598"/>
                  </a:cubicBezTo>
                  <a:cubicBezTo>
                    <a:pt x="1719953" y="99403"/>
                    <a:pt x="1729392" y="97306"/>
                    <a:pt x="1740238" y="97306"/>
                  </a:cubicBezTo>
                  <a:cubicBezTo>
                    <a:pt x="1749856" y="97306"/>
                    <a:pt x="1758528" y="98866"/>
                    <a:pt x="1766253" y="101987"/>
                  </a:cubicBezTo>
                  <a:cubicBezTo>
                    <a:pt x="1773978" y="105107"/>
                    <a:pt x="1780577" y="109610"/>
                    <a:pt x="1786051" y="115493"/>
                  </a:cubicBezTo>
                  <a:cubicBezTo>
                    <a:pt x="1791526" y="121376"/>
                    <a:pt x="1795746" y="128539"/>
                    <a:pt x="1798713" y="136980"/>
                  </a:cubicBezTo>
                  <a:cubicBezTo>
                    <a:pt x="1801681" y="145421"/>
                    <a:pt x="1803164" y="154911"/>
                    <a:pt x="1803164" y="165450"/>
                  </a:cubicBezTo>
                  <a:cubicBezTo>
                    <a:pt x="1803164" y="176501"/>
                    <a:pt x="1801348" y="186579"/>
                    <a:pt x="1797716" y="195686"/>
                  </a:cubicBezTo>
                  <a:cubicBezTo>
                    <a:pt x="1794084" y="204792"/>
                    <a:pt x="1789044" y="212645"/>
                    <a:pt x="1782598" y="219245"/>
                  </a:cubicBezTo>
                  <a:cubicBezTo>
                    <a:pt x="1776152" y="225844"/>
                    <a:pt x="1768504" y="230960"/>
                    <a:pt x="1759653" y="234593"/>
                  </a:cubicBezTo>
                  <a:cubicBezTo>
                    <a:pt x="1750802" y="238225"/>
                    <a:pt x="1741210" y="240041"/>
                    <a:pt x="1730876" y="240041"/>
                  </a:cubicBezTo>
                  <a:cubicBezTo>
                    <a:pt x="1719825" y="240041"/>
                    <a:pt x="1709670" y="237892"/>
                    <a:pt x="1700410" y="233595"/>
                  </a:cubicBezTo>
                  <a:cubicBezTo>
                    <a:pt x="1691150" y="229298"/>
                    <a:pt x="1683169" y="222903"/>
                    <a:pt x="1676467" y="214410"/>
                  </a:cubicBezTo>
                  <a:cubicBezTo>
                    <a:pt x="1669766" y="205918"/>
                    <a:pt x="1664573" y="195353"/>
                    <a:pt x="1660889" y="182717"/>
                  </a:cubicBezTo>
                  <a:cubicBezTo>
                    <a:pt x="1657206" y="170080"/>
                    <a:pt x="1655364" y="155423"/>
                    <a:pt x="1655364" y="138745"/>
                  </a:cubicBezTo>
                  <a:cubicBezTo>
                    <a:pt x="1655364" y="118383"/>
                    <a:pt x="1657794" y="100324"/>
                    <a:pt x="1662654" y="84567"/>
                  </a:cubicBezTo>
                  <a:cubicBezTo>
                    <a:pt x="1667515" y="68810"/>
                    <a:pt x="1674191" y="55610"/>
                    <a:pt x="1682683" y="44969"/>
                  </a:cubicBezTo>
                  <a:cubicBezTo>
                    <a:pt x="1691176" y="34328"/>
                    <a:pt x="1701152" y="26245"/>
                    <a:pt x="1712612" y="20720"/>
                  </a:cubicBezTo>
                  <a:cubicBezTo>
                    <a:pt x="1724072" y="15194"/>
                    <a:pt x="1736452" y="12432"/>
                    <a:pt x="1749754" y="12432"/>
                  </a:cubicBezTo>
                  <a:close/>
                  <a:moveTo>
                    <a:pt x="1548375" y="12432"/>
                  </a:moveTo>
                  <a:cubicBezTo>
                    <a:pt x="1567918" y="12432"/>
                    <a:pt x="1583573" y="17343"/>
                    <a:pt x="1595340" y="27166"/>
                  </a:cubicBezTo>
                  <a:cubicBezTo>
                    <a:pt x="1607107" y="36988"/>
                    <a:pt x="1612990" y="49574"/>
                    <a:pt x="1612990" y="64922"/>
                  </a:cubicBezTo>
                  <a:cubicBezTo>
                    <a:pt x="1612990" y="93878"/>
                    <a:pt x="1598256" y="112500"/>
                    <a:pt x="1568788" y="120788"/>
                  </a:cubicBezTo>
                  <a:lnTo>
                    <a:pt x="1568788" y="121402"/>
                  </a:lnTo>
                  <a:cubicBezTo>
                    <a:pt x="1584647" y="122937"/>
                    <a:pt x="1597182" y="128487"/>
                    <a:pt x="1606390" y="138054"/>
                  </a:cubicBezTo>
                  <a:cubicBezTo>
                    <a:pt x="1615599" y="147621"/>
                    <a:pt x="1620203" y="159567"/>
                    <a:pt x="1620203" y="173892"/>
                  </a:cubicBezTo>
                  <a:cubicBezTo>
                    <a:pt x="1620203" y="193639"/>
                    <a:pt x="1612785" y="209576"/>
                    <a:pt x="1597949" y="221700"/>
                  </a:cubicBezTo>
                  <a:cubicBezTo>
                    <a:pt x="1583113" y="233825"/>
                    <a:pt x="1563570" y="239888"/>
                    <a:pt x="1539320" y="239888"/>
                  </a:cubicBezTo>
                  <a:cubicBezTo>
                    <a:pt x="1517526" y="239888"/>
                    <a:pt x="1500132" y="235948"/>
                    <a:pt x="1487137" y="228070"/>
                  </a:cubicBezTo>
                  <a:lnTo>
                    <a:pt x="1487137" y="194611"/>
                  </a:lnTo>
                  <a:cubicBezTo>
                    <a:pt x="1501462" y="205969"/>
                    <a:pt x="1517628" y="211647"/>
                    <a:pt x="1535637" y="211647"/>
                  </a:cubicBezTo>
                  <a:cubicBezTo>
                    <a:pt x="1550268" y="211647"/>
                    <a:pt x="1561958" y="208322"/>
                    <a:pt x="1570706" y="201671"/>
                  </a:cubicBezTo>
                  <a:cubicBezTo>
                    <a:pt x="1579455" y="195021"/>
                    <a:pt x="1583829" y="186016"/>
                    <a:pt x="1583829" y="174659"/>
                  </a:cubicBezTo>
                  <a:cubicBezTo>
                    <a:pt x="1583829" y="149693"/>
                    <a:pt x="1564746" y="137210"/>
                    <a:pt x="1526581" y="137210"/>
                  </a:cubicBezTo>
                  <a:lnTo>
                    <a:pt x="1509545" y="137210"/>
                  </a:lnTo>
                  <a:lnTo>
                    <a:pt x="1509545" y="108663"/>
                  </a:lnTo>
                  <a:lnTo>
                    <a:pt x="1525814" y="108663"/>
                  </a:lnTo>
                  <a:cubicBezTo>
                    <a:pt x="1559682" y="108663"/>
                    <a:pt x="1576615" y="96896"/>
                    <a:pt x="1576615" y="73363"/>
                  </a:cubicBezTo>
                  <a:cubicBezTo>
                    <a:pt x="1576615" y="51671"/>
                    <a:pt x="1563416" y="40825"/>
                    <a:pt x="1537018" y="40825"/>
                  </a:cubicBezTo>
                  <a:cubicBezTo>
                    <a:pt x="1522284" y="40825"/>
                    <a:pt x="1508420" y="46095"/>
                    <a:pt x="1495425" y="56634"/>
                  </a:cubicBezTo>
                  <a:lnTo>
                    <a:pt x="1495425" y="25017"/>
                  </a:lnTo>
                  <a:cubicBezTo>
                    <a:pt x="1510364" y="16627"/>
                    <a:pt x="1528014" y="12432"/>
                    <a:pt x="1548375" y="12432"/>
                  </a:cubicBezTo>
                  <a:close/>
                  <a:moveTo>
                    <a:pt x="2719067" y="5525"/>
                  </a:moveTo>
                  <a:cubicBezTo>
                    <a:pt x="2725103" y="5525"/>
                    <a:pt x="2730219" y="7469"/>
                    <a:pt x="2734414" y="11357"/>
                  </a:cubicBezTo>
                  <a:cubicBezTo>
                    <a:pt x="2738610" y="15246"/>
                    <a:pt x="2740707" y="20106"/>
                    <a:pt x="2740707" y="25938"/>
                  </a:cubicBezTo>
                  <a:cubicBezTo>
                    <a:pt x="2740707" y="31463"/>
                    <a:pt x="2738610" y="36195"/>
                    <a:pt x="2734414" y="40135"/>
                  </a:cubicBezTo>
                  <a:cubicBezTo>
                    <a:pt x="2730219" y="44074"/>
                    <a:pt x="2725103" y="46044"/>
                    <a:pt x="2719067" y="46044"/>
                  </a:cubicBezTo>
                  <a:cubicBezTo>
                    <a:pt x="2713234" y="46044"/>
                    <a:pt x="2708246" y="44151"/>
                    <a:pt x="2704102" y="40365"/>
                  </a:cubicBezTo>
                  <a:cubicBezTo>
                    <a:pt x="2699958" y="36579"/>
                    <a:pt x="2697886" y="31770"/>
                    <a:pt x="2697886" y="25938"/>
                  </a:cubicBezTo>
                  <a:cubicBezTo>
                    <a:pt x="2697886" y="20106"/>
                    <a:pt x="2699958" y="15246"/>
                    <a:pt x="2704102" y="11357"/>
                  </a:cubicBezTo>
                  <a:cubicBezTo>
                    <a:pt x="2708246" y="7469"/>
                    <a:pt x="2713234" y="5525"/>
                    <a:pt x="2719067" y="5525"/>
                  </a:cubicBezTo>
                  <a:close/>
                  <a:moveTo>
                    <a:pt x="309241" y="5525"/>
                  </a:moveTo>
                  <a:cubicBezTo>
                    <a:pt x="315278" y="5525"/>
                    <a:pt x="320394" y="7469"/>
                    <a:pt x="324589" y="11357"/>
                  </a:cubicBezTo>
                  <a:cubicBezTo>
                    <a:pt x="328784" y="15246"/>
                    <a:pt x="330882" y="20106"/>
                    <a:pt x="330882" y="25938"/>
                  </a:cubicBezTo>
                  <a:cubicBezTo>
                    <a:pt x="330882" y="31463"/>
                    <a:pt x="328784" y="36195"/>
                    <a:pt x="324589" y="40135"/>
                  </a:cubicBezTo>
                  <a:cubicBezTo>
                    <a:pt x="320394" y="44074"/>
                    <a:pt x="315278" y="46044"/>
                    <a:pt x="309241" y="46044"/>
                  </a:cubicBezTo>
                  <a:cubicBezTo>
                    <a:pt x="303409" y="46044"/>
                    <a:pt x="298421" y="44151"/>
                    <a:pt x="294277" y="40365"/>
                  </a:cubicBezTo>
                  <a:cubicBezTo>
                    <a:pt x="290133" y="36579"/>
                    <a:pt x="288061" y="31770"/>
                    <a:pt x="288061" y="25938"/>
                  </a:cubicBezTo>
                  <a:cubicBezTo>
                    <a:pt x="288061" y="20106"/>
                    <a:pt x="290133" y="15246"/>
                    <a:pt x="294277" y="11357"/>
                  </a:cubicBezTo>
                  <a:cubicBezTo>
                    <a:pt x="298421" y="7469"/>
                    <a:pt x="303409" y="5525"/>
                    <a:pt x="309241" y="5525"/>
                  </a:cubicBezTo>
                  <a:close/>
                  <a:moveTo>
                    <a:pt x="2786835" y="3530"/>
                  </a:moveTo>
                  <a:lnTo>
                    <a:pt x="2822595" y="3530"/>
                  </a:lnTo>
                  <a:lnTo>
                    <a:pt x="2822595" y="236204"/>
                  </a:lnTo>
                  <a:lnTo>
                    <a:pt x="2786835" y="236204"/>
                  </a:lnTo>
                  <a:close/>
                  <a:moveTo>
                    <a:pt x="1216526" y="0"/>
                  </a:moveTo>
                  <a:cubicBezTo>
                    <a:pt x="1225325" y="0"/>
                    <a:pt x="1232283" y="972"/>
                    <a:pt x="1237399" y="2916"/>
                  </a:cubicBezTo>
                  <a:lnTo>
                    <a:pt x="1237399" y="32537"/>
                  </a:lnTo>
                  <a:cubicBezTo>
                    <a:pt x="1232590" y="29775"/>
                    <a:pt x="1227116" y="28394"/>
                    <a:pt x="1220977" y="28394"/>
                  </a:cubicBezTo>
                  <a:cubicBezTo>
                    <a:pt x="1203685" y="28394"/>
                    <a:pt x="1195039" y="38165"/>
                    <a:pt x="1195039" y="57708"/>
                  </a:cubicBezTo>
                  <a:lnTo>
                    <a:pt x="1195039" y="79042"/>
                  </a:lnTo>
                  <a:lnTo>
                    <a:pt x="1231567" y="79042"/>
                  </a:lnTo>
                  <a:lnTo>
                    <a:pt x="1231567" y="106975"/>
                  </a:lnTo>
                  <a:lnTo>
                    <a:pt x="1195192" y="106975"/>
                  </a:lnTo>
                  <a:lnTo>
                    <a:pt x="1195192" y="236204"/>
                  </a:lnTo>
                  <a:lnTo>
                    <a:pt x="1159585" y="236204"/>
                  </a:lnTo>
                  <a:lnTo>
                    <a:pt x="1159585" y="106975"/>
                  </a:lnTo>
                  <a:lnTo>
                    <a:pt x="1132726" y="106975"/>
                  </a:lnTo>
                  <a:lnTo>
                    <a:pt x="1132726" y="79042"/>
                  </a:lnTo>
                  <a:lnTo>
                    <a:pt x="1159585" y="79042"/>
                  </a:lnTo>
                  <a:lnTo>
                    <a:pt x="1159585" y="53564"/>
                  </a:lnTo>
                  <a:cubicBezTo>
                    <a:pt x="1159585" y="36988"/>
                    <a:pt x="1165008" y="23917"/>
                    <a:pt x="1175854" y="14350"/>
                  </a:cubicBezTo>
                  <a:cubicBezTo>
                    <a:pt x="1186700" y="4783"/>
                    <a:pt x="1200257" y="0"/>
                    <a:pt x="1216526"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rainbow colored logo on a black background&#10;&#10;Description automatically generated">
              <a:extLst>
                <a:ext uri="{FF2B5EF4-FFF2-40B4-BE49-F238E27FC236}">
                  <a16:creationId xmlns:a16="http://schemas.microsoft.com/office/drawing/2014/main" id="{D012DBBA-2919-315E-CDE6-61539CD3D3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694674" y="636943"/>
              <a:ext cx="427721" cy="427721"/>
            </a:xfrm>
            <a:prstGeom prst="rect">
              <a:avLst/>
            </a:prstGeom>
          </p:spPr>
        </p:pic>
      </p:grpSp>
    </p:spTree>
    <p:extLst>
      <p:ext uri="{BB962C8B-B14F-4D97-AF65-F5344CB8AC3E}">
        <p14:creationId xmlns:p14="http://schemas.microsoft.com/office/powerpoint/2010/main" val="35805528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715" t="2691" r="10494" b="9519"/>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grpSp>
        <p:nvGrpSpPr>
          <p:cNvPr id="4" name="Group 3">
            <a:extLst>
              <a:ext uri="{FF2B5EF4-FFF2-40B4-BE49-F238E27FC236}">
                <a16:creationId xmlns:a16="http://schemas.microsoft.com/office/drawing/2014/main" id="{8A28A465-870A-6602-9C7B-97DF435D1128}"/>
              </a:ext>
            </a:extLst>
          </p:cNvPr>
          <p:cNvGrpSpPr/>
          <p:nvPr userDrawn="1"/>
        </p:nvGrpSpPr>
        <p:grpSpPr>
          <a:xfrm>
            <a:off x="500380" y="692322"/>
            <a:ext cx="1549400" cy="331285"/>
            <a:chOff x="508000" y="692322"/>
            <a:chExt cx="1742534" cy="372580"/>
          </a:xfrm>
        </p:grpSpPr>
        <p:pic>
          <p:nvPicPr>
            <p:cNvPr id="6" name="MS logo gray - EMF" descr="Microsoft logo, gray text version">
              <a:extLst>
                <a:ext uri="{FF2B5EF4-FFF2-40B4-BE49-F238E27FC236}">
                  <a16:creationId xmlns:a16="http://schemas.microsoft.com/office/drawing/2014/main" id="{3F274DE3-02DC-2E23-F53C-D843786042C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7" name="Freeform: Shape 6">
              <a:extLst>
                <a:ext uri="{FF2B5EF4-FFF2-40B4-BE49-F238E27FC236}">
                  <a16:creationId xmlns:a16="http://schemas.microsoft.com/office/drawing/2014/main" id="{21C72947-95BA-A8C0-EE2A-CEA933019FF9}"/>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0424706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pic>
        <p:nvPicPr>
          <p:cNvPr id="5" name="Picture 4" descr="A close up of a glass&#10;&#10;Description automatically generated">
            <a:extLst>
              <a:ext uri="{FF2B5EF4-FFF2-40B4-BE49-F238E27FC236}">
                <a16:creationId xmlns:a16="http://schemas.microsoft.com/office/drawing/2014/main" id="{E4A7D264-6542-222D-A85C-1DDE77B0846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715" t="2691" r="10494" b="9519"/>
          <a:stretch/>
        </p:blipFill>
        <p:spPr>
          <a:xfrm>
            <a:off x="0" y="0"/>
            <a:ext cx="12192000" cy="6858000"/>
          </a:xfrm>
          <a:prstGeom prst="rect">
            <a:avLst/>
          </a:prstGeom>
        </p:spPr>
      </p:pic>
      <p:sp>
        <p:nvSpPr>
          <p:cNvPr id="2" name="Title 15">
            <a:extLst>
              <a:ext uri="{FF2B5EF4-FFF2-40B4-BE49-F238E27FC236}">
                <a16:creationId xmlns:a16="http://schemas.microsoft.com/office/drawing/2014/main" id="{1F4A8530-B89C-88B2-9BF1-34CC2A9750C7}"/>
              </a:ext>
            </a:extLst>
          </p:cNvPr>
          <p:cNvSpPr>
            <a:spLocks noGrp="1"/>
          </p:cNvSpPr>
          <p:nvPr>
            <p:ph type="title"/>
          </p:nvPr>
        </p:nvSpPr>
        <p:spPr>
          <a:xfrm>
            <a:off x="379021" y="2811645"/>
            <a:ext cx="7683500" cy="895065"/>
          </a:xfrm>
        </p:spPr>
        <p:txBody>
          <a:bodyPr/>
          <a:lstStyle>
            <a:lvl1pPr>
              <a:defRPr>
                <a:gradFill flip="none" rotWithShape="1">
                  <a:gsLst>
                    <a:gs pos="0">
                      <a:schemeClr val="accent3"/>
                    </a:gs>
                    <a:gs pos="100000">
                      <a:schemeClr val="accent6"/>
                    </a:gs>
                  </a:gsLst>
                  <a:lin ang="16200000" scaled="1"/>
                  <a:tileRect/>
                </a:gra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3E76921E-13E1-55F5-E255-F9D4FDA2F1F4}"/>
              </a:ext>
            </a:extLst>
          </p:cNvPr>
          <p:cNvSpPr>
            <a:spLocks noGrp="1"/>
          </p:cNvSpPr>
          <p:nvPr>
            <p:ph type="body" sz="quarter" idx="10"/>
          </p:nvPr>
        </p:nvSpPr>
        <p:spPr>
          <a:xfrm>
            <a:off x="399778" y="3846332"/>
            <a:ext cx="6823075" cy="454517"/>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147190828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pic>
        <p:nvPicPr>
          <p:cNvPr id="5" name="Picture 4" descr="A black background with white text&#10;&#10;Description automatically generated">
            <a:extLst>
              <a:ext uri="{FF2B5EF4-FFF2-40B4-BE49-F238E27FC236}">
                <a16:creationId xmlns:a16="http://schemas.microsoft.com/office/drawing/2014/main" id="{9B85F8E1-7640-1F49-FB11-1928C83889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2101" y="505600"/>
            <a:ext cx="1870905" cy="688200"/>
          </a:xfrm>
          <a:prstGeom prst="rect">
            <a:avLst/>
          </a:prstGeom>
        </p:spPr>
      </p:pic>
    </p:spTree>
    <p:extLst>
      <p:ext uri="{BB962C8B-B14F-4D97-AF65-F5344CB8AC3E}">
        <p14:creationId xmlns:p14="http://schemas.microsoft.com/office/powerpoint/2010/main" val="10329883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288206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2" name="Picture 1" descr="A close up of a glass object&#10;&#10;Description automatically generated">
            <a:extLst>
              <a:ext uri="{FF2B5EF4-FFF2-40B4-BE49-F238E27FC236}">
                <a16:creationId xmlns:a16="http://schemas.microsoft.com/office/drawing/2014/main" id="{2AAB10B9-A5B4-8EE9-A35E-0DD6619B87F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611" t="10609" r="1529" b="6823"/>
          <a:stretch/>
        </p:blipFill>
        <p:spPr>
          <a:xfrm>
            <a:off x="0" y="0"/>
            <a:ext cx="12192000" cy="6858000"/>
          </a:xfrm>
          <a:prstGeom prst="rect">
            <a:avLst/>
          </a:prstGeom>
        </p:spPr>
      </p:pic>
      <p:pic>
        <p:nvPicPr>
          <p:cNvPr id="3" name="Picture 2" descr="A close up of a glass object&#10;&#10;Description automatically generated">
            <a:extLst>
              <a:ext uri="{FF2B5EF4-FFF2-40B4-BE49-F238E27FC236}">
                <a16:creationId xmlns:a16="http://schemas.microsoft.com/office/drawing/2014/main" id="{6AA1AC67-13BA-ADC6-4602-1C5E14B1595C}"/>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artisticBlur radius="27"/>
                    </a14:imgEffect>
                  </a14:imgLayer>
                </a14:imgProps>
              </a:ext>
              <a:ext uri="{28A0092B-C50C-407E-A947-70E740481C1C}">
                <a14:useLocalDpi xmlns:a14="http://schemas.microsoft.com/office/drawing/2010/main"/>
              </a:ext>
            </a:extLst>
          </a:blip>
          <a:srcRect l="5911" t="40500" r="25587" b="35275"/>
          <a:stretch/>
        </p:blipFill>
        <p:spPr>
          <a:xfrm>
            <a:off x="565148" y="2422963"/>
            <a:ext cx="8534401" cy="2012073"/>
          </a:xfrm>
          <a:prstGeom prst="roundRect">
            <a:avLst>
              <a:gd name="adj" fmla="val 12880"/>
            </a:avLst>
          </a:prstGeom>
        </p:spPr>
      </p:pic>
      <p:sp>
        <p:nvSpPr>
          <p:cNvPr id="4" name="Rectangle: Rounded Corners 3">
            <a:extLst>
              <a:ext uri="{FF2B5EF4-FFF2-40B4-BE49-F238E27FC236}">
                <a16:creationId xmlns:a16="http://schemas.microsoft.com/office/drawing/2014/main" id="{08F5EDB2-62CD-FCD3-37F1-2EA7B51C3CF8}"/>
              </a:ext>
            </a:extLst>
          </p:cNvPr>
          <p:cNvSpPr/>
          <p:nvPr userDrawn="1"/>
        </p:nvSpPr>
        <p:spPr>
          <a:xfrm>
            <a:off x="565150" y="2422048"/>
            <a:ext cx="8534400" cy="2012073"/>
          </a:xfrm>
          <a:prstGeom prst="roundRect">
            <a:avLst/>
          </a:prstGeom>
          <a:gradFill flip="none" rotWithShape="1">
            <a:gsLst>
              <a:gs pos="89000">
                <a:schemeClr val="bg1">
                  <a:alpha val="21000"/>
                </a:schemeClr>
              </a:gs>
              <a:gs pos="100000">
                <a:schemeClr val="bg1">
                  <a:alpha val="58000"/>
                </a:schemeClr>
              </a:gs>
            </a:gsLst>
            <a:path path="rect">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54C02737-1995-7747-7303-F1115CC1989C}"/>
              </a:ext>
            </a:extLst>
          </p:cNvPr>
          <p:cNvSpPr/>
          <p:nvPr userDrawn="1"/>
        </p:nvSpPr>
        <p:spPr>
          <a:xfrm>
            <a:off x="1026037" y="2974294"/>
            <a:ext cx="7552813" cy="96485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agnify" title="Icon of a magnifying glass">
            <a:extLst>
              <a:ext uri="{FF2B5EF4-FFF2-40B4-BE49-F238E27FC236}">
                <a16:creationId xmlns:a16="http://schemas.microsoft.com/office/drawing/2014/main" id="{65E2CD84-BA71-0719-E777-8F57BF762044}"/>
              </a:ext>
            </a:extLst>
          </p:cNvPr>
          <p:cNvSpPr>
            <a:spLocks noChangeAspect="1" noEditPoints="1"/>
          </p:cNvSpPr>
          <p:nvPr userDrawn="1"/>
        </p:nvSpPr>
        <p:spPr bwMode="auto">
          <a:xfrm flipH="1">
            <a:off x="7791450" y="3229935"/>
            <a:ext cx="503335" cy="493716"/>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19050"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itle 15">
            <a:extLst>
              <a:ext uri="{FF2B5EF4-FFF2-40B4-BE49-F238E27FC236}">
                <a16:creationId xmlns:a16="http://schemas.microsoft.com/office/drawing/2014/main" id="{E903047D-0F9D-0858-4D03-8A542EE21C82}"/>
              </a:ext>
            </a:extLst>
          </p:cNvPr>
          <p:cNvSpPr>
            <a:spLocks noGrp="1"/>
          </p:cNvSpPr>
          <p:nvPr>
            <p:ph type="title"/>
          </p:nvPr>
        </p:nvSpPr>
        <p:spPr>
          <a:xfrm>
            <a:off x="11022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374939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65D091-6B2C-23D8-66B6-710FA9AD127F}"/>
              </a:ext>
            </a:extLst>
          </p:cNvPr>
          <p:cNvSpPr/>
          <p:nvPr userDrawn="1"/>
        </p:nvSpPr>
        <p:spPr>
          <a:xfrm>
            <a:off x="0" y="0"/>
            <a:ext cx="12192000" cy="6858000"/>
          </a:xfrm>
          <a:prstGeom prst="rect">
            <a:avLst/>
          </a:prstGeom>
          <a:gradFill flip="none" rotWithShape="1">
            <a:gsLst>
              <a:gs pos="20000">
                <a:srgbClr val="DAE4F6"/>
              </a:gs>
              <a:gs pos="100000">
                <a:srgbClr val="F0D2D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chat messages&#10;&#10;Description automatically generated">
            <a:extLst>
              <a:ext uri="{FF2B5EF4-FFF2-40B4-BE49-F238E27FC236}">
                <a16:creationId xmlns:a16="http://schemas.microsoft.com/office/drawing/2014/main" id="{5815694D-AE46-6A56-2B91-7EC4DC7518F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8202" r="11480" b="3278"/>
          <a:stretch/>
        </p:blipFill>
        <p:spPr>
          <a:xfrm>
            <a:off x="0" y="0"/>
            <a:ext cx="12192000" cy="6858000"/>
          </a:xfrm>
          <a:prstGeom prst="rect">
            <a:avLst/>
          </a:prstGeom>
        </p:spPr>
      </p:pic>
      <p:sp>
        <p:nvSpPr>
          <p:cNvPr id="3" name="Rectangle 2">
            <a:extLst>
              <a:ext uri="{FF2B5EF4-FFF2-40B4-BE49-F238E27FC236}">
                <a16:creationId xmlns:a16="http://schemas.microsoft.com/office/drawing/2014/main" id="{5F877082-FE34-FE9B-5C00-4EFF86C7CB5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5">
            <a:extLst>
              <a:ext uri="{FF2B5EF4-FFF2-40B4-BE49-F238E27FC236}">
                <a16:creationId xmlns:a16="http://schemas.microsoft.com/office/drawing/2014/main" id="{EBB3EB53-54AD-8806-BB93-224477508D47}"/>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7046925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pic>
        <p:nvPicPr>
          <p:cNvPr id="8" name="Picture 7" descr="A computer screen with a message&#10;&#10;Description automatically generated">
            <a:extLst>
              <a:ext uri="{FF2B5EF4-FFF2-40B4-BE49-F238E27FC236}">
                <a16:creationId xmlns:a16="http://schemas.microsoft.com/office/drawing/2014/main" id="{939E43D2-0AE7-0FEF-5B96-E3C9C691433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C214CBCE-B1B7-DD74-469F-D051CC3AB9B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5">
            <a:extLst>
              <a:ext uri="{FF2B5EF4-FFF2-40B4-BE49-F238E27FC236}">
                <a16:creationId xmlns:a16="http://schemas.microsoft.com/office/drawing/2014/main" id="{B0038111-0B73-0492-2541-3AB9C693846C}"/>
              </a:ext>
            </a:extLst>
          </p:cNvPr>
          <p:cNvSpPr>
            <a:spLocks noGrp="1"/>
          </p:cNvSpPr>
          <p:nvPr>
            <p:ph type="title"/>
          </p:nvPr>
        </p:nvSpPr>
        <p:spPr>
          <a:xfrm>
            <a:off x="403736" y="2986079"/>
            <a:ext cx="7683500" cy="895065"/>
          </a:xfrm>
        </p:spPr>
        <p:txBody>
          <a:bodyPr>
            <a:normAutofit/>
          </a:bodyPr>
          <a:lstStyle>
            <a:lvl1pPr>
              <a:defRPr sz="3600">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40560879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a:ext>
            </a:extLst>
          </a:blip>
          <a:srcRect l="3678" r="19088" b="139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5" name="Picture 4" descr="A rainbow colored logo on a black background&#10;&#10;Description automatically generated">
            <a:extLst>
              <a:ext uri="{FF2B5EF4-FFF2-40B4-BE49-F238E27FC236}">
                <a16:creationId xmlns:a16="http://schemas.microsoft.com/office/drawing/2014/main" id="{8F5D48D4-68C8-E7DD-5132-34A2E643437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1927059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41350" t="6371" r="22947" b="4804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589133"/>
            <a:ext cx="5511800" cy="1354217"/>
          </a:xfrm>
          <a:noFill/>
        </p:spPr>
        <p:txBody>
          <a:bodyPr wrap="square"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5" name="Picture 4" descr="A close-up of a logo&#10;&#10;Description automatically generated with medium confidence">
            <a:extLst>
              <a:ext uri="{FF2B5EF4-FFF2-40B4-BE49-F238E27FC236}">
                <a16:creationId xmlns:a16="http://schemas.microsoft.com/office/drawing/2014/main" id="{B7CCD9CC-6226-0424-5409-124F7DF60F6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96863" y="298450"/>
            <a:ext cx="2361272" cy="867859"/>
          </a:xfrm>
          <a:prstGeom prst="rect">
            <a:avLst/>
          </a:prstGeom>
        </p:spPr>
      </p:pic>
      <p:pic>
        <p:nvPicPr>
          <p:cNvPr id="6" name="Picture 2" descr="Map, photo with location pin, mobile device with likes icon in magenta, purple, and yellow color">
            <a:extLst>
              <a:ext uri="{FF2B5EF4-FFF2-40B4-BE49-F238E27FC236}">
                <a16:creationId xmlns:a16="http://schemas.microsoft.com/office/drawing/2014/main" id="{0A983905-67D2-5C33-136D-E6F40D6AC0D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38244" y="1060538"/>
            <a:ext cx="4736924" cy="4736924"/>
          </a:xfrm>
          <a:prstGeom prst="rect">
            <a:avLst/>
          </a:prstGeom>
        </p:spPr>
      </p:pic>
      <p:pic>
        <p:nvPicPr>
          <p:cNvPr id="4" name="Picture 3" descr="A rainbow colored logo on a black background&#10;&#10;Description automatically generated">
            <a:extLst>
              <a:ext uri="{FF2B5EF4-FFF2-40B4-BE49-F238E27FC236}">
                <a16:creationId xmlns:a16="http://schemas.microsoft.com/office/drawing/2014/main" id="{FC1991CB-5F9D-1CCE-D823-76489CAAA08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949859" y="325979"/>
            <a:ext cx="812800" cy="812800"/>
          </a:xfrm>
          <a:prstGeom prst="rect">
            <a:avLst/>
          </a:prstGeom>
        </p:spPr>
      </p:pic>
    </p:spTree>
    <p:extLst>
      <p:ext uri="{BB962C8B-B14F-4D97-AF65-F5344CB8AC3E}">
        <p14:creationId xmlns:p14="http://schemas.microsoft.com/office/powerpoint/2010/main" val="27212178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3840">
          <p15:clr>
            <a:srgbClr val="5ACBF0"/>
          </p15:clr>
        </p15:guide>
        <p15:guide id="4" orient="horz" pos="216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Blank - Light Gradient">
    <p:bg>
      <p:bgPr>
        <a:gradFill>
          <a:gsLst>
            <a:gs pos="0">
              <a:srgbClr val="50E6FF"/>
            </a:gs>
            <a:gs pos="100000">
              <a:srgbClr val="D59DFF"/>
            </a:gs>
          </a:gsLst>
          <a:lin ang="2400000" scaled="0"/>
        </a:gra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BC35D8F7-37B3-8A61-0D77-6182149CE4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118230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WORKSHEE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30CE1E-4089-434E-AAF5-DA9D1BB44473}"/>
              </a:ext>
            </a:extLst>
          </p:cNvPr>
          <p:cNvSpPr/>
          <p:nvPr userDrawn="1"/>
        </p:nvSpPr>
        <p:spPr>
          <a:xfrm>
            <a:off x="6718042" y="-78115"/>
            <a:ext cx="547395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5126071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8963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B76918B-C17A-3C2A-52E2-C558E0B41D48}"/>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32296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pic>
        <p:nvPicPr>
          <p:cNvPr id="7" name="Picture 6" descr="A computer screen with a couple of screens&#10;&#10;Description automatically generated">
            <a:extLst>
              <a:ext uri="{FF2B5EF4-FFF2-40B4-BE49-F238E27FC236}">
                <a16:creationId xmlns:a16="http://schemas.microsoft.com/office/drawing/2014/main" id="{F13A281E-B91B-B33F-8CAC-511DFDC79FB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69" r="769" b="988"/>
          <a:stretch/>
        </p:blipFill>
        <p:spPr>
          <a:xfrm>
            <a:off x="0" y="0"/>
            <a:ext cx="12192000" cy="3429000"/>
          </a:xfrm>
          <a:prstGeom prst="rect">
            <a:avLst/>
          </a:prstGeom>
        </p:spPr>
      </p:pic>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13802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093B630B-98F0-A558-44D6-C08F95FB3C1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199" y="14354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230103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0C8AED29-A2C9-D869-28FB-33C34244EB2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8284" r="37862"/>
          <a:stretch/>
        </p:blipFill>
        <p:spPr>
          <a:xfrm>
            <a:off x="0" y="0"/>
            <a:ext cx="5540029"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960363" y="509156"/>
            <a:ext cx="580390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956299" y="1435497"/>
            <a:ext cx="580390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937018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8" name="Picture 7" descr="A close up of a colorful object&#10;&#10;Description automatically generated">
            <a:extLst>
              <a:ext uri="{FF2B5EF4-FFF2-40B4-BE49-F238E27FC236}">
                <a16:creationId xmlns:a16="http://schemas.microsoft.com/office/drawing/2014/main" id="{8FA3090A-C743-6442-6B26-85597FDE3AA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36021" r="10124"/>
          <a:stretch/>
        </p:blipFill>
        <p:spPr>
          <a:xfrm>
            <a:off x="6651970" y="0"/>
            <a:ext cx="5540030" cy="6858000"/>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385063" y="610756"/>
            <a:ext cx="11018521" cy="430887"/>
          </a:xfrm>
        </p:spPr>
        <p:txBody>
          <a:bodyPr/>
          <a:lstStyle>
            <a:lvl1pPr>
              <a:defRPr sz="28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380999" y="1537097"/>
            <a:ext cx="11018521" cy="1268296"/>
          </a:xfrm>
        </p:spPr>
        <p:txBody>
          <a:bodyPr/>
          <a:lstStyle>
            <a:lvl1pPr>
              <a:defRPr sz="2000">
                <a:solidFill>
                  <a:srgbClr val="000000"/>
                </a:solidFill>
                <a:latin typeface="+mn-lt"/>
              </a:defRPr>
            </a:lvl1pPr>
            <a:lvl2pPr>
              <a:defRPr sz="1600">
                <a:solidFill>
                  <a:srgbClr val="000000"/>
                </a:solidFill>
              </a:defRPr>
            </a:lvl2pPr>
            <a:lvl3pPr>
              <a:defRPr sz="1401">
                <a:solidFill>
                  <a:srgbClr val="000000"/>
                </a:solidFill>
              </a:defRPr>
            </a:lvl3pPr>
            <a:lvl4pPr>
              <a:defRPr sz="1200">
                <a:solidFill>
                  <a:srgbClr val="000000"/>
                </a:solidFill>
              </a:defRPr>
            </a:lvl4pPr>
            <a:lvl5pPr>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74132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8" name="Picture 7" descr="A blurry image of a person's hand&#10;&#10;Description automatically generated">
            <a:extLst>
              <a:ext uri="{FF2B5EF4-FFF2-40B4-BE49-F238E27FC236}">
                <a16:creationId xmlns:a16="http://schemas.microsoft.com/office/drawing/2014/main" id="{29C3C374-A664-D7F0-45D0-04500913905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2" name="Title 1">
            <a:extLst>
              <a:ext uri="{FF2B5EF4-FFF2-40B4-BE49-F238E27FC236}">
                <a16:creationId xmlns:a16="http://schemas.microsoft.com/office/drawing/2014/main" id="{B34784F0-D959-7D20-3CA8-6E0D5AAE22B1}"/>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8EFE1D8-1E7C-8A86-A01A-514505B427DD}"/>
              </a:ext>
            </a:extLst>
          </p:cNvPr>
          <p:cNvSpPr>
            <a:spLocks noGrp="1"/>
          </p:cNvSpPr>
          <p:nvPr>
            <p:ph idx="1"/>
          </p:nvPr>
        </p:nvSpPr>
        <p:spPr>
          <a:xfrm>
            <a:off x="381000" y="17113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734CD-7B05-0092-D5B9-837ACCA63BCE}"/>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4B58CC31-DAE6-D4D7-A480-A8D61B236742}"/>
              </a:ext>
            </a:extLst>
          </p:cNvPr>
          <p:cNvSpPr>
            <a:spLocks noGrp="1"/>
          </p:cNvSpPr>
          <p:nvPr>
            <p:ph type="ftr" sz="quarter" idx="11"/>
          </p:nvPr>
        </p:nvSpPr>
        <p:spPr>
          <a:xfrm>
            <a:off x="3581400" y="6242050"/>
            <a:ext cx="4114800" cy="365125"/>
          </a:xfrm>
        </p:spPr>
        <p:txBody>
          <a:bodyPr/>
          <a:lstStyle/>
          <a:p>
            <a:endParaRPr lang="en-US"/>
          </a:p>
        </p:txBody>
      </p:sp>
      <p:sp>
        <p:nvSpPr>
          <p:cNvPr id="6" name="Slide Number Placeholder 5">
            <a:extLst>
              <a:ext uri="{FF2B5EF4-FFF2-40B4-BE49-F238E27FC236}">
                <a16:creationId xmlns:a16="http://schemas.microsoft.com/office/drawing/2014/main" id="{B3A909B1-270B-7393-59C8-6EE9EFCA0D99}"/>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12118B41-A307-0DD1-5000-30B9B4FBE2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1270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Section Title photo">
    <p:spTree>
      <p:nvGrpSpPr>
        <p:cNvPr id="1" name=""/>
        <p:cNvGrpSpPr/>
        <p:nvPr/>
      </p:nvGrpSpPr>
      <p:grpSpPr>
        <a:xfrm>
          <a:off x="0" y="0"/>
          <a:ext cx="0" cy="0"/>
          <a:chOff x="0" y="0"/>
          <a:chExt cx="0" cy="0"/>
        </a:xfrm>
      </p:grpSpPr>
      <p:pic>
        <p:nvPicPr>
          <p:cNvPr id="4" name="Picture 3" descr="A close-up of a ribbon&#10;&#10;Description automatically generated">
            <a:extLst>
              <a:ext uri="{FF2B5EF4-FFF2-40B4-BE49-F238E27FC236}">
                <a16:creationId xmlns:a16="http://schemas.microsoft.com/office/drawing/2014/main" id="{8D106E32-AE8C-D4ED-B83A-9ECE4F6522F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1555" r="23455" b="21900"/>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73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2_Section Title photo">
    <p:spTree>
      <p:nvGrpSpPr>
        <p:cNvPr id="1" name=""/>
        <p:cNvGrpSpPr/>
        <p:nvPr/>
      </p:nvGrpSpPr>
      <p:grpSpPr>
        <a:xfrm>
          <a:off x="0" y="0"/>
          <a:ext cx="0" cy="0"/>
          <a:chOff x="0" y="0"/>
          <a:chExt cx="0" cy="0"/>
        </a:xfrm>
      </p:grpSpPr>
      <p:pic>
        <p:nvPicPr>
          <p:cNvPr id="5" name="Picture 4" descr="A close-up of a ribbon&#10;&#10;Description automatically generated">
            <a:extLst>
              <a:ext uri="{FF2B5EF4-FFF2-40B4-BE49-F238E27FC236}">
                <a16:creationId xmlns:a16="http://schemas.microsoft.com/office/drawing/2014/main" id="{AC871D7A-C89B-F090-4E20-507E04C5B408}"/>
              </a:ext>
            </a:extLst>
          </p:cNvPr>
          <p:cNvPicPr>
            <a:picLocks noChangeAspect="1"/>
          </p:cNvPicPr>
          <p:nvPr userDrawn="1"/>
        </p:nvPicPr>
        <p:blipFill rotWithShape="1">
          <a:blip r:embed="rId2">
            <a:extLst>
              <a:ext uri="{28A0092B-C50C-407E-A947-70E740481C1C}">
                <a14:useLocalDpi xmlns:a14="http://schemas.microsoft.com/office/drawing/2010/main"/>
              </a:ext>
            </a:extLst>
          </a:blip>
          <a:srcRect t="15625"/>
          <a:stretch/>
        </p:blipFill>
        <p:spPr>
          <a:xfrm>
            <a:off x="0" y="0"/>
            <a:ext cx="12192000" cy="6858000"/>
          </a:xfrm>
          <a:prstGeom prst="rect">
            <a:avLst/>
          </a:prstGeom>
        </p:spPr>
      </p:pic>
    </p:spTree>
    <p:extLst>
      <p:ext uri="{BB962C8B-B14F-4D97-AF65-F5344CB8AC3E}">
        <p14:creationId xmlns:p14="http://schemas.microsoft.com/office/powerpoint/2010/main" val="209041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ummary page_Big headline">
    <p:bg>
      <p:bgPr>
        <a:solidFill>
          <a:schemeClr val="bg2"/>
        </a:solidFill>
        <a:effectLst/>
      </p:bgPr>
    </p:bg>
    <p:spTree>
      <p:nvGrpSpPr>
        <p:cNvPr id="1" name=""/>
        <p:cNvGrpSpPr/>
        <p:nvPr/>
      </p:nvGrpSpPr>
      <p:grpSpPr>
        <a:xfrm>
          <a:off x="0" y="0"/>
          <a:ext cx="0" cy="0"/>
          <a:chOff x="0" y="0"/>
          <a:chExt cx="0" cy="0"/>
        </a:xfrm>
      </p:grpSpPr>
      <p:pic>
        <p:nvPicPr>
          <p:cNvPr id="6" name="Picture 5" descr="A group of chat boxes&#10;&#10;Description automatically generated">
            <a:extLst>
              <a:ext uri="{FF2B5EF4-FFF2-40B4-BE49-F238E27FC236}">
                <a16:creationId xmlns:a16="http://schemas.microsoft.com/office/drawing/2014/main" id="{7EC4F649-6224-35AC-63DA-ED13663C2B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879" r="50000" b="1010"/>
          <a:stretch/>
        </p:blipFill>
        <p:spPr>
          <a:xfrm>
            <a:off x="7661204" y="685800"/>
            <a:ext cx="4035496" cy="5600700"/>
          </a:xfrm>
          <a:prstGeom prst="rect">
            <a:avLst/>
          </a:prstGeom>
        </p:spPr>
      </p:pic>
      <p:pic>
        <p:nvPicPr>
          <p:cNvPr id="3" name="Picture 2" descr="A blurry image of a person's hand&#10;&#10;Description automatically generated">
            <a:extLst>
              <a:ext uri="{FF2B5EF4-FFF2-40B4-BE49-F238E27FC236}">
                <a16:creationId xmlns:a16="http://schemas.microsoft.com/office/drawing/2014/main" id="{1886A6EB-DC3A-AC64-803E-AEC23C354B34}"/>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artisticBlur radius="75"/>
                    </a14:imgEffect>
                  </a14:imgLayer>
                </a14:imgProps>
              </a:ex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4" name="Rectangle 3">
            <a:extLst>
              <a:ext uri="{FF2B5EF4-FFF2-40B4-BE49-F238E27FC236}">
                <a16:creationId xmlns:a16="http://schemas.microsoft.com/office/drawing/2014/main" id="{F0F8B4D4-45FE-8A6B-0940-2613A4013FC0}"/>
              </a:ext>
            </a:extLst>
          </p:cNvPr>
          <p:cNvSpPr/>
          <p:nvPr userDrawn="1"/>
        </p:nvSpPr>
        <p:spPr>
          <a:xfrm>
            <a:off x="0" y="0"/>
            <a:ext cx="12192000" cy="6692900"/>
          </a:xfrm>
          <a:prstGeom prst="rect">
            <a:avLst/>
          </a:prstGeom>
          <a:gradFill flip="none" rotWithShape="1">
            <a:gsLst>
              <a:gs pos="36000">
                <a:schemeClr val="bg1">
                  <a:alpha val="68000"/>
                </a:schemeClr>
              </a:gs>
              <a:gs pos="100000">
                <a:schemeClr val="bg1">
                  <a:alpha val="2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387350" y="1619611"/>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D367F4E-8C73-E0F8-F13E-FE82EB5E8890}"/>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hat boxes&#10;&#10;Description automatically generated">
            <a:extLst>
              <a:ext uri="{FF2B5EF4-FFF2-40B4-BE49-F238E27FC236}">
                <a16:creationId xmlns:a16="http://schemas.microsoft.com/office/drawing/2014/main" id="{C9DC74CC-1FDA-D2C2-CA47-399C0C900E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879" r="50000" b="1010"/>
          <a:stretch/>
        </p:blipFill>
        <p:spPr>
          <a:xfrm>
            <a:off x="7688192" y="685800"/>
            <a:ext cx="4035496" cy="5600700"/>
          </a:xfrm>
          <a:prstGeom prst="rect">
            <a:avLst/>
          </a:prstGeom>
        </p:spPr>
      </p:pic>
      <p:sp>
        <p:nvSpPr>
          <p:cNvPr id="8" name="Title 1">
            <a:extLst>
              <a:ext uri="{FF2B5EF4-FFF2-40B4-BE49-F238E27FC236}">
                <a16:creationId xmlns:a16="http://schemas.microsoft.com/office/drawing/2014/main" id="{E1AC44E4-6E8B-3264-6C80-836DA134E7E9}"/>
              </a:ext>
            </a:extLst>
          </p:cNvPr>
          <p:cNvSpPr>
            <a:spLocks noGrp="1"/>
          </p:cNvSpPr>
          <p:nvPr>
            <p:ph type="title"/>
          </p:nvPr>
        </p:nvSpPr>
        <p:spPr>
          <a:xfrm>
            <a:off x="393700" y="250825"/>
            <a:ext cx="6924604" cy="1325563"/>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30776800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904">
          <p15:clr>
            <a:srgbClr val="954F72"/>
          </p15:clr>
        </p15:guide>
        <p15:guide id="38" orient="horz" pos="3323">
          <p15:clr>
            <a:srgbClr val="954F72"/>
          </p15:clr>
        </p15:guide>
        <p15:guide id="39" orient="horz" pos="3507">
          <p15:clr>
            <a:srgbClr val="954F72"/>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83A31-8631-8F3A-6AA4-991FDEB0E5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A73B15-1A7B-5BD0-E012-FC649CE4C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3D26F-F828-8EAC-AB33-60297955D15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A06D9D78-AFF0-7146-E4A2-78B69E592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59E22-287A-53E7-460F-1C2B313DC9D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FBBCE01-CD37-A49C-BF8B-26B1541AD26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1925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B7594-1484-81D3-4108-E794D8FF04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F8D616-E238-5793-BE31-A700A00741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3CBE81-3130-0687-E0B2-92C08370BD3B}"/>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26A8B7A8-B160-5E2E-51FE-267793E88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05FA0-A6C9-0997-B1E4-29C0A6141B7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DF75326B-5925-1E0B-801E-AF7E354EC63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81623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5DFB7-70A0-1665-D6E3-4A8CAF915DD2}"/>
              </a:ext>
            </a:extLst>
          </p:cNvPr>
          <p:cNvSpPr>
            <a:spLocks noGrp="1"/>
          </p:cNvSpPr>
          <p:nvPr>
            <p:ph type="title"/>
          </p:nvPr>
        </p:nvSpPr>
        <p:spPr>
          <a:xfrm>
            <a:off x="381000" y="2508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B76B0EF-C30F-FDAC-0650-753D06E042BA}"/>
              </a:ext>
            </a:extLst>
          </p:cNvPr>
          <p:cNvSpPr>
            <a:spLocks noGrp="1"/>
          </p:cNvSpPr>
          <p:nvPr>
            <p:ph sz="half" idx="1"/>
          </p:nvPr>
        </p:nvSpPr>
        <p:spPr>
          <a:xfrm>
            <a:off x="381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D0EDF9-509E-B7B5-406B-7749F5FC06ED}"/>
              </a:ext>
            </a:extLst>
          </p:cNvPr>
          <p:cNvSpPr>
            <a:spLocks noGrp="1"/>
          </p:cNvSpPr>
          <p:nvPr>
            <p:ph sz="half" idx="2"/>
          </p:nvPr>
        </p:nvSpPr>
        <p:spPr>
          <a:xfrm>
            <a:off x="5715000" y="17113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83EC1C-D01B-4AFA-E5CB-CB9EA45004B2}"/>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80760E75-3DB5-88DA-8C51-62D26037C423}"/>
              </a:ext>
            </a:extLst>
          </p:cNvPr>
          <p:cNvSpPr>
            <a:spLocks noGrp="1"/>
          </p:cNvSpPr>
          <p:nvPr>
            <p:ph type="ftr" sz="quarter" idx="11"/>
          </p:nvPr>
        </p:nvSpPr>
        <p:spPr>
          <a:xfrm>
            <a:off x="3581400" y="6242050"/>
            <a:ext cx="4114800" cy="365125"/>
          </a:xfrm>
        </p:spPr>
        <p:txBody>
          <a:bodyPr/>
          <a:lstStyle/>
          <a:p>
            <a:endParaRPr lang="en-US"/>
          </a:p>
        </p:txBody>
      </p:sp>
      <p:sp>
        <p:nvSpPr>
          <p:cNvPr id="7" name="Slide Number Placeholder 6">
            <a:extLst>
              <a:ext uri="{FF2B5EF4-FFF2-40B4-BE49-F238E27FC236}">
                <a16:creationId xmlns:a16="http://schemas.microsoft.com/office/drawing/2014/main" id="{F58E7EC2-179C-311E-A9E8-D465C5F736FD}"/>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ECACDD53-1F86-E418-E788-467AF6D1530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66522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78B8E-7848-30AF-3D59-8AF1A4C608FE}"/>
              </a:ext>
            </a:extLst>
          </p:cNvPr>
          <p:cNvSpPr>
            <a:spLocks noGrp="1"/>
          </p:cNvSpPr>
          <p:nvPr>
            <p:ph type="title"/>
          </p:nvPr>
        </p:nvSpPr>
        <p:spPr>
          <a:xfrm>
            <a:off x="382588" y="2508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992D2E-5DBF-88B7-5F5C-652CFE965F95}"/>
              </a:ext>
            </a:extLst>
          </p:cNvPr>
          <p:cNvSpPr>
            <a:spLocks noGrp="1"/>
          </p:cNvSpPr>
          <p:nvPr>
            <p:ph type="body" idx="1"/>
          </p:nvPr>
        </p:nvSpPr>
        <p:spPr>
          <a:xfrm>
            <a:off x="382588" y="15668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0B60D5-5D33-75D9-93C0-377F2BC4602D}"/>
              </a:ext>
            </a:extLst>
          </p:cNvPr>
          <p:cNvSpPr>
            <a:spLocks noGrp="1"/>
          </p:cNvSpPr>
          <p:nvPr>
            <p:ph sz="half" idx="2"/>
          </p:nvPr>
        </p:nvSpPr>
        <p:spPr>
          <a:xfrm>
            <a:off x="382588" y="23907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125DA9-5EB4-C98D-5B05-C4523B8821C8}"/>
              </a:ext>
            </a:extLst>
          </p:cNvPr>
          <p:cNvSpPr>
            <a:spLocks noGrp="1"/>
          </p:cNvSpPr>
          <p:nvPr>
            <p:ph type="body" sz="quarter" idx="3"/>
          </p:nvPr>
        </p:nvSpPr>
        <p:spPr>
          <a:xfrm>
            <a:off x="5715000" y="15668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B6702-3DE9-928A-A39D-8180D4597F96}"/>
              </a:ext>
            </a:extLst>
          </p:cNvPr>
          <p:cNvSpPr>
            <a:spLocks noGrp="1"/>
          </p:cNvSpPr>
          <p:nvPr>
            <p:ph sz="quarter" idx="4"/>
          </p:nvPr>
        </p:nvSpPr>
        <p:spPr>
          <a:xfrm>
            <a:off x="5715000" y="23907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E29ECA-2675-6459-76F2-D75FA569EF77}"/>
              </a:ext>
            </a:extLst>
          </p:cNvPr>
          <p:cNvSpPr>
            <a:spLocks noGrp="1"/>
          </p:cNvSpPr>
          <p:nvPr>
            <p:ph type="dt" sz="half" idx="10"/>
          </p:nvPr>
        </p:nvSpPr>
        <p:spPr>
          <a:xfrm>
            <a:off x="381000" y="6242050"/>
            <a:ext cx="2743200" cy="365125"/>
          </a:xfrm>
        </p:spPr>
        <p:txBody>
          <a:bodyPr/>
          <a:lstStyle/>
          <a:p>
            <a:fld id="{DC2E2A91-B98C-49DE-8553-119ECA58152C}" type="datetimeFigureOut">
              <a:rPr lang="en-US" smtClean="0"/>
              <a:t>1/14/2025</a:t>
            </a:fld>
            <a:endParaRPr lang="en-US"/>
          </a:p>
        </p:txBody>
      </p:sp>
      <p:sp>
        <p:nvSpPr>
          <p:cNvPr id="8" name="Footer Placeholder 7">
            <a:extLst>
              <a:ext uri="{FF2B5EF4-FFF2-40B4-BE49-F238E27FC236}">
                <a16:creationId xmlns:a16="http://schemas.microsoft.com/office/drawing/2014/main" id="{8E748ED8-DACD-0038-D6D6-DE4AC207E2D3}"/>
              </a:ext>
            </a:extLst>
          </p:cNvPr>
          <p:cNvSpPr>
            <a:spLocks noGrp="1"/>
          </p:cNvSpPr>
          <p:nvPr>
            <p:ph type="ftr" sz="quarter" idx="11"/>
          </p:nvPr>
        </p:nvSpPr>
        <p:spPr>
          <a:xfrm>
            <a:off x="3581400" y="6242050"/>
            <a:ext cx="4114800" cy="365125"/>
          </a:xfrm>
        </p:spPr>
        <p:txBody>
          <a:bodyPr/>
          <a:lstStyle/>
          <a:p>
            <a:endParaRPr lang="en-US"/>
          </a:p>
        </p:txBody>
      </p:sp>
      <p:sp>
        <p:nvSpPr>
          <p:cNvPr id="9" name="Slide Number Placeholder 8">
            <a:extLst>
              <a:ext uri="{FF2B5EF4-FFF2-40B4-BE49-F238E27FC236}">
                <a16:creationId xmlns:a16="http://schemas.microsoft.com/office/drawing/2014/main" id="{9DAECBAA-A556-42DF-4612-1F8A33B69A33}"/>
              </a:ext>
            </a:extLst>
          </p:cNvPr>
          <p:cNvSpPr>
            <a:spLocks noGrp="1"/>
          </p:cNvSpPr>
          <p:nvPr>
            <p:ph type="sldNum" sz="quarter" idx="12"/>
          </p:nvPr>
        </p:nvSpPr>
        <p:spPr>
          <a:xfrm>
            <a:off x="8153400" y="6242050"/>
            <a:ext cx="2743200" cy="365125"/>
          </a:xfrm>
        </p:spPr>
        <p:txBody>
          <a:bodyPr/>
          <a:lstStyle/>
          <a:p>
            <a:fld id="{C67CA0B0-04EF-433A-8113-67BC344D39D3}" type="slidenum">
              <a:rPr lang="en-US" smtClean="0"/>
              <a:t>‹#›</a:t>
            </a:fld>
            <a:endParaRPr lang="en-US"/>
          </a:p>
        </p:txBody>
      </p:sp>
      <p:sp>
        <p:nvSpPr>
          <p:cNvPr id="10" name="Rectangle 9">
            <a:extLst>
              <a:ext uri="{FF2B5EF4-FFF2-40B4-BE49-F238E27FC236}">
                <a16:creationId xmlns:a16="http://schemas.microsoft.com/office/drawing/2014/main" id="{5032FE57-96C7-114F-2AF4-DD1802AB550E}"/>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48872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9798272-3D7A-0B34-A766-3948028AFE24}"/>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4" name="Footer Placeholder 3">
            <a:extLst>
              <a:ext uri="{FF2B5EF4-FFF2-40B4-BE49-F238E27FC236}">
                <a16:creationId xmlns:a16="http://schemas.microsoft.com/office/drawing/2014/main" id="{72DAE55C-2163-9917-99E9-F4D899E802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D20A7F5-44CE-4932-EF35-6D73ABD6674D}"/>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6" name="Rectangle 5">
            <a:extLst>
              <a:ext uri="{FF2B5EF4-FFF2-40B4-BE49-F238E27FC236}">
                <a16:creationId xmlns:a16="http://schemas.microsoft.com/office/drawing/2014/main" id="{13B6268A-8C5A-79C7-F256-9D7F5556F6C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078581F-5D4E-17D5-8605-805C603ACD6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265165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D8EDC1-17CE-7C51-EB8E-731438A3453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3" name="Footer Placeholder 2">
            <a:extLst>
              <a:ext uri="{FF2B5EF4-FFF2-40B4-BE49-F238E27FC236}">
                <a16:creationId xmlns:a16="http://schemas.microsoft.com/office/drawing/2014/main" id="{AA801612-83F1-5F55-DB84-9F356A19DC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44F165-C793-BB13-9A88-973B296B2F9E}"/>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5" name="Rectangle 4">
            <a:extLst>
              <a:ext uri="{FF2B5EF4-FFF2-40B4-BE49-F238E27FC236}">
                <a16:creationId xmlns:a16="http://schemas.microsoft.com/office/drawing/2014/main" id="{7082C014-F650-9275-8F12-7C83CB804BA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842690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1AFB2-43A1-88C3-1F8F-4E793BBF5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88F029-DB7D-90D3-34C5-72395F36A1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C03BEC-19F7-DF5D-6484-EBDCC59C42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18D6DC-4B4B-2883-E0B9-C1D347ABE62F}"/>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6D68B2B4-DC82-79DA-3A49-1017ECCA07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12CEA-0134-A61E-4A42-DD2C47D897A0}"/>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2E1D4765-3562-FC6A-81E5-70ABCCC1704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64738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ABBCA-D1AB-FC0B-F9D6-70105EF132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03B6F6-D60A-5E0F-6CCA-3B90405FB6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9BC509-FE80-1ADA-BF94-5145CE876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CEE832-BB9D-4599-20D5-EE066E58FAA9}"/>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6" name="Footer Placeholder 5">
            <a:extLst>
              <a:ext uri="{FF2B5EF4-FFF2-40B4-BE49-F238E27FC236}">
                <a16:creationId xmlns:a16="http://schemas.microsoft.com/office/drawing/2014/main" id="{44E6D2E4-24F2-B1E2-9575-AF271B6DEC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4F10C-357B-6AE5-E864-92C7095E9184}"/>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8" name="Rectangle 7">
            <a:extLst>
              <a:ext uri="{FF2B5EF4-FFF2-40B4-BE49-F238E27FC236}">
                <a16:creationId xmlns:a16="http://schemas.microsoft.com/office/drawing/2014/main" id="{0830FE84-2A0A-77C8-BDA1-1218015F2A2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71371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42B3-DC9D-EF20-6073-3CE5596B37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5CC056-07C5-BF99-D343-02D23C76F4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CCA41F-D976-8361-F048-396E3071AE18}"/>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E156E965-15BB-CA18-A54B-315A1BBD9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FFA27-CB9D-227A-3426-655AFEEC83C3}"/>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C535F9B6-6F4D-7883-3F81-44025E2B35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8974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2FD0F7-36C0-34C0-A0CA-3B25AC08522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BD3995-9906-F7B4-545A-B0564350B3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8BAEC-B4F8-A04A-4BC2-E8ED1DD12A31}"/>
              </a:ext>
            </a:extLst>
          </p:cNvPr>
          <p:cNvSpPr>
            <a:spLocks noGrp="1"/>
          </p:cNvSpPr>
          <p:nvPr>
            <p:ph type="dt" sz="half" idx="10"/>
          </p:nvPr>
        </p:nvSpPr>
        <p:spPr/>
        <p:txBody>
          <a:body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149CD486-A0AB-A65F-EC26-0ED5CC38A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569D57-84EB-8C3C-AD27-C0BF59384551}"/>
              </a:ext>
            </a:extLst>
          </p:cNvPr>
          <p:cNvSpPr>
            <a:spLocks noGrp="1"/>
          </p:cNvSpPr>
          <p:nvPr>
            <p:ph type="sldNum" sz="quarter" idx="12"/>
          </p:nvPr>
        </p:nvSpPr>
        <p:spPr/>
        <p:txBody>
          <a:bodyPr/>
          <a:lstStyle/>
          <a:p>
            <a:fld id="{C67CA0B0-04EF-433A-8113-67BC344D39D3}" type="slidenum">
              <a:rPr lang="en-US" smtClean="0"/>
              <a:t>‹#›</a:t>
            </a:fld>
            <a:endParaRPr lang="en-US"/>
          </a:p>
        </p:txBody>
      </p:sp>
      <p:sp>
        <p:nvSpPr>
          <p:cNvPr id="7" name="Rectangle 6">
            <a:extLst>
              <a:ext uri="{FF2B5EF4-FFF2-40B4-BE49-F238E27FC236}">
                <a16:creationId xmlns:a16="http://schemas.microsoft.com/office/drawing/2014/main" id="{4EA6A7E9-5A48-0B62-918D-4BE91AF83E1C}"/>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60485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Rectangle 2">
            <a:extLst>
              <a:ext uri="{FF2B5EF4-FFF2-40B4-BE49-F238E27FC236}">
                <a16:creationId xmlns:a16="http://schemas.microsoft.com/office/drawing/2014/main" id="{0DFE0CCE-AF81-D964-81E3-986A81CA7CD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89157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Section Title photo">
    <p:spTree>
      <p:nvGrpSpPr>
        <p:cNvPr id="1" name=""/>
        <p:cNvGrpSpPr/>
        <p:nvPr/>
      </p:nvGrpSpPr>
      <p:grpSpPr>
        <a:xfrm>
          <a:off x="0" y="0"/>
          <a:ext cx="0" cy="0"/>
          <a:chOff x="0" y="0"/>
          <a:chExt cx="0" cy="0"/>
        </a:xfrm>
      </p:grpSpPr>
      <p:sp>
        <p:nvSpPr>
          <p:cNvPr id="5" name="Picture Placeholder 5">
            <a:extLst>
              <a:ext uri="{FF2B5EF4-FFF2-40B4-BE49-F238E27FC236}">
                <a16:creationId xmlns:a16="http://schemas.microsoft.com/office/drawing/2014/main" id="{0F739808-4725-B142-9FAB-65DB691EBEFA}"/>
              </a:ext>
            </a:extLst>
          </p:cNvPr>
          <p:cNvSpPr>
            <a:spLocks noGrp="1"/>
          </p:cNvSpPr>
          <p:nvPr>
            <p:ph type="pic" sz="quarter" idx="11" hasCustomPrompt="1"/>
          </p:nvPr>
        </p:nvSpPr>
        <p:spPr>
          <a:xfrm>
            <a:off x="6395720" y="0"/>
            <a:ext cx="5796279"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sp>
        <p:nvSpPr>
          <p:cNvPr id="2" name="Title 1"/>
          <p:cNvSpPr>
            <a:spLocks noGrp="1"/>
          </p:cNvSpPr>
          <p:nvPr>
            <p:ph type="title" hasCustomPrompt="1"/>
          </p:nvPr>
        </p:nvSpPr>
        <p:spPr>
          <a:xfrm>
            <a:off x="495300"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3" name="Rectangle 2">
            <a:extLst>
              <a:ext uri="{FF2B5EF4-FFF2-40B4-BE49-F238E27FC236}">
                <a16:creationId xmlns:a16="http://schemas.microsoft.com/office/drawing/2014/main" id="{320A2AEC-2128-127A-9EBE-97F194038AB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23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userDrawn="1">
  <p:cSld name="9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2494232732"/>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pic>
        <p:nvPicPr>
          <p:cNvPr id="6" name="Picture 5" descr="A close-up of a white board&#10;&#10;Description automatically generated">
            <a:extLst>
              <a:ext uri="{FF2B5EF4-FFF2-40B4-BE49-F238E27FC236}">
                <a16:creationId xmlns:a16="http://schemas.microsoft.com/office/drawing/2014/main" id="{6E646153-32F9-AB0C-1204-90B32B4BF30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773" r="473" b="1774"/>
          <a:stretch/>
        </p:blipFill>
        <p:spPr>
          <a:xfrm>
            <a:off x="0" y="0"/>
            <a:ext cx="12192000" cy="6858000"/>
          </a:xfrm>
          <a:prstGeom prst="rect">
            <a:avLst/>
          </a:prstGeom>
        </p:spPr>
      </p:pic>
      <p:sp>
        <p:nvSpPr>
          <p:cNvPr id="16" name="Title 15">
            <a:extLst>
              <a:ext uri="{FF2B5EF4-FFF2-40B4-BE49-F238E27FC236}">
                <a16:creationId xmlns:a16="http://schemas.microsoft.com/office/drawing/2014/main" id="{1AB79229-7EF8-8D54-ED6D-2A2E11C74F94}"/>
              </a:ext>
            </a:extLst>
          </p:cNvPr>
          <p:cNvSpPr>
            <a:spLocks noGrp="1"/>
          </p:cNvSpPr>
          <p:nvPr>
            <p:ph type="title"/>
          </p:nvPr>
        </p:nvSpPr>
        <p:spPr>
          <a:xfrm>
            <a:off x="389121" y="3202170"/>
            <a:ext cx="7683500" cy="895065"/>
          </a:xfrm>
        </p:spPr>
        <p:txBody>
          <a:bodyPr/>
          <a:lstStyle>
            <a:lvl1pPr>
              <a:defRPr>
                <a:solidFill>
                  <a:srgbClr val="463668"/>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4" name="Text Placeholder 23">
            <a:extLst>
              <a:ext uri="{FF2B5EF4-FFF2-40B4-BE49-F238E27FC236}">
                <a16:creationId xmlns:a16="http://schemas.microsoft.com/office/drawing/2014/main" id="{44FD65AF-CF48-C43D-0B1B-B1AD516E4D77}"/>
              </a:ext>
            </a:extLst>
          </p:cNvPr>
          <p:cNvSpPr>
            <a:spLocks noGrp="1"/>
          </p:cNvSpPr>
          <p:nvPr>
            <p:ph type="body" sz="quarter" idx="10"/>
          </p:nvPr>
        </p:nvSpPr>
        <p:spPr>
          <a:xfrm>
            <a:off x="404235" y="4236857"/>
            <a:ext cx="6823075" cy="454517"/>
          </a:xfrm>
        </p:spPr>
        <p:txBody>
          <a:bodyPr/>
          <a:lstStyle>
            <a:lvl1pPr marL="0" indent="0">
              <a:buNone/>
              <a:defRPr/>
            </a:lvl1pPr>
          </a:lstStyle>
          <a:p>
            <a:pPr lvl="0"/>
            <a:r>
              <a:rPr lang="en-US"/>
              <a:t>Click to edit Master text styles</a:t>
            </a:r>
          </a:p>
        </p:txBody>
      </p:sp>
      <p:grpSp>
        <p:nvGrpSpPr>
          <p:cNvPr id="31" name="Group 30">
            <a:extLst>
              <a:ext uri="{FF2B5EF4-FFF2-40B4-BE49-F238E27FC236}">
                <a16:creationId xmlns:a16="http://schemas.microsoft.com/office/drawing/2014/main" id="{F9844A26-1988-5CF0-0512-FD5DB0A10493}"/>
              </a:ext>
            </a:extLst>
          </p:cNvPr>
          <p:cNvGrpSpPr/>
          <p:nvPr userDrawn="1"/>
        </p:nvGrpSpPr>
        <p:grpSpPr>
          <a:xfrm>
            <a:off x="500380" y="692322"/>
            <a:ext cx="1549400" cy="331285"/>
            <a:chOff x="508000" y="692322"/>
            <a:chExt cx="1742534" cy="372580"/>
          </a:xfrm>
        </p:grpSpPr>
        <p:pic>
          <p:nvPicPr>
            <p:cNvPr id="9" name="MS logo gray - EMF" descr="Microsoft logo, gray text version">
              <a:extLst>
                <a:ext uri="{FF2B5EF4-FFF2-40B4-BE49-F238E27FC236}">
                  <a16:creationId xmlns:a16="http://schemas.microsoft.com/office/drawing/2014/main" id="{9F910978-B2E2-A761-DB69-5625744617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6756"/>
            <a:stretch/>
          </p:blipFill>
          <p:spPr bwMode="black">
            <a:xfrm>
              <a:off x="508000" y="692322"/>
              <a:ext cx="404421" cy="372580"/>
            </a:xfrm>
            <a:prstGeom prst="rect">
              <a:avLst/>
            </a:prstGeom>
          </p:spPr>
        </p:pic>
        <p:sp>
          <p:nvSpPr>
            <p:cNvPr id="30" name="Freeform: Shape 29">
              <a:extLst>
                <a:ext uri="{FF2B5EF4-FFF2-40B4-BE49-F238E27FC236}">
                  <a16:creationId xmlns:a16="http://schemas.microsoft.com/office/drawing/2014/main" id="{71A4613D-97FC-C7D4-40A9-576E9C03D440}"/>
                </a:ext>
              </a:extLst>
            </p:cNvPr>
            <p:cNvSpPr/>
            <p:nvPr userDrawn="1"/>
          </p:nvSpPr>
          <p:spPr>
            <a:xfrm>
              <a:off x="990546" y="749975"/>
              <a:ext cx="1259988" cy="239888"/>
            </a:xfrm>
            <a:custGeom>
              <a:avLst/>
              <a:gdLst/>
              <a:ahLst/>
              <a:cxnLst/>
              <a:rect l="l" t="t" r="r" b="b"/>
              <a:pathLst>
                <a:path w="1259988" h="239888">
                  <a:moveTo>
                    <a:pt x="981777" y="103752"/>
                  </a:moveTo>
                  <a:cubicBezTo>
                    <a:pt x="967862" y="103752"/>
                    <a:pt x="956862" y="108612"/>
                    <a:pt x="948779" y="118332"/>
                  </a:cubicBezTo>
                  <a:cubicBezTo>
                    <a:pt x="940696" y="128052"/>
                    <a:pt x="936654" y="141456"/>
                    <a:pt x="936654" y="158544"/>
                  </a:cubicBezTo>
                  <a:cubicBezTo>
                    <a:pt x="936654" y="175017"/>
                    <a:pt x="940747" y="187986"/>
                    <a:pt x="948933" y="197451"/>
                  </a:cubicBezTo>
                  <a:cubicBezTo>
                    <a:pt x="957118" y="206915"/>
                    <a:pt x="968066" y="211647"/>
                    <a:pt x="981777" y="211647"/>
                  </a:cubicBezTo>
                  <a:cubicBezTo>
                    <a:pt x="995795" y="211647"/>
                    <a:pt x="1006564" y="206992"/>
                    <a:pt x="1014084" y="197681"/>
                  </a:cubicBezTo>
                  <a:cubicBezTo>
                    <a:pt x="1021605" y="188370"/>
                    <a:pt x="1025365" y="175119"/>
                    <a:pt x="1025365" y="157930"/>
                  </a:cubicBezTo>
                  <a:cubicBezTo>
                    <a:pt x="1025365" y="140638"/>
                    <a:pt x="1021605" y="127285"/>
                    <a:pt x="1014084" y="117872"/>
                  </a:cubicBezTo>
                  <a:cubicBezTo>
                    <a:pt x="1006564" y="108458"/>
                    <a:pt x="995795" y="103752"/>
                    <a:pt x="981777" y="103752"/>
                  </a:cubicBezTo>
                  <a:close/>
                  <a:moveTo>
                    <a:pt x="676977" y="103752"/>
                  </a:moveTo>
                  <a:cubicBezTo>
                    <a:pt x="663062" y="103752"/>
                    <a:pt x="652062" y="108612"/>
                    <a:pt x="643979" y="118332"/>
                  </a:cubicBezTo>
                  <a:cubicBezTo>
                    <a:pt x="635896" y="128052"/>
                    <a:pt x="631854" y="141456"/>
                    <a:pt x="631854" y="158544"/>
                  </a:cubicBezTo>
                  <a:cubicBezTo>
                    <a:pt x="631854" y="175017"/>
                    <a:pt x="635947" y="187986"/>
                    <a:pt x="644133" y="197451"/>
                  </a:cubicBezTo>
                  <a:cubicBezTo>
                    <a:pt x="652318" y="206915"/>
                    <a:pt x="663266" y="211647"/>
                    <a:pt x="676977" y="211647"/>
                  </a:cubicBezTo>
                  <a:cubicBezTo>
                    <a:pt x="690995" y="211647"/>
                    <a:pt x="701764" y="206992"/>
                    <a:pt x="709284" y="197681"/>
                  </a:cubicBezTo>
                  <a:cubicBezTo>
                    <a:pt x="716805" y="188370"/>
                    <a:pt x="720565" y="175119"/>
                    <a:pt x="720565" y="157930"/>
                  </a:cubicBezTo>
                  <a:cubicBezTo>
                    <a:pt x="720565" y="140638"/>
                    <a:pt x="716805" y="127285"/>
                    <a:pt x="709284" y="117872"/>
                  </a:cubicBezTo>
                  <a:cubicBezTo>
                    <a:pt x="701764" y="108458"/>
                    <a:pt x="690995" y="103752"/>
                    <a:pt x="676977" y="103752"/>
                  </a:cubicBezTo>
                  <a:close/>
                  <a:moveTo>
                    <a:pt x="281759" y="79042"/>
                  </a:moveTo>
                  <a:lnTo>
                    <a:pt x="317367" y="79042"/>
                  </a:lnTo>
                  <a:lnTo>
                    <a:pt x="317367" y="236204"/>
                  </a:lnTo>
                  <a:lnTo>
                    <a:pt x="281759" y="236204"/>
                  </a:lnTo>
                  <a:close/>
                  <a:moveTo>
                    <a:pt x="577267" y="76279"/>
                  </a:moveTo>
                  <a:cubicBezTo>
                    <a:pt x="583713" y="76279"/>
                    <a:pt x="588624" y="77251"/>
                    <a:pt x="592001" y="79195"/>
                  </a:cubicBezTo>
                  <a:lnTo>
                    <a:pt x="592001" y="112960"/>
                  </a:lnTo>
                  <a:cubicBezTo>
                    <a:pt x="587704" y="109584"/>
                    <a:pt x="581513" y="107896"/>
                    <a:pt x="573430" y="107896"/>
                  </a:cubicBezTo>
                  <a:cubicBezTo>
                    <a:pt x="562891" y="107896"/>
                    <a:pt x="554092" y="112653"/>
                    <a:pt x="547032" y="122169"/>
                  </a:cubicBezTo>
                  <a:cubicBezTo>
                    <a:pt x="539972" y="131685"/>
                    <a:pt x="536442" y="144628"/>
                    <a:pt x="536442" y="160999"/>
                  </a:cubicBezTo>
                  <a:lnTo>
                    <a:pt x="536442" y="236204"/>
                  </a:lnTo>
                  <a:lnTo>
                    <a:pt x="500834" y="236204"/>
                  </a:lnTo>
                  <a:lnTo>
                    <a:pt x="500834" y="79042"/>
                  </a:lnTo>
                  <a:lnTo>
                    <a:pt x="536442" y="79042"/>
                  </a:lnTo>
                  <a:lnTo>
                    <a:pt x="536442" y="111426"/>
                  </a:lnTo>
                  <a:lnTo>
                    <a:pt x="537055" y="111426"/>
                  </a:lnTo>
                  <a:cubicBezTo>
                    <a:pt x="540534" y="100375"/>
                    <a:pt x="545880" y="91755"/>
                    <a:pt x="553094" y="85564"/>
                  </a:cubicBezTo>
                  <a:cubicBezTo>
                    <a:pt x="560308" y="79374"/>
                    <a:pt x="568365" y="76279"/>
                    <a:pt x="577267" y="76279"/>
                  </a:cubicBezTo>
                  <a:close/>
                  <a:moveTo>
                    <a:pt x="983926" y="75358"/>
                  </a:moveTo>
                  <a:cubicBezTo>
                    <a:pt x="1008482" y="75358"/>
                    <a:pt x="1027616" y="82572"/>
                    <a:pt x="1041327" y="96999"/>
                  </a:cubicBezTo>
                  <a:cubicBezTo>
                    <a:pt x="1055038" y="111426"/>
                    <a:pt x="1061893" y="131429"/>
                    <a:pt x="1061893" y="157009"/>
                  </a:cubicBezTo>
                  <a:cubicBezTo>
                    <a:pt x="1061893" y="182077"/>
                    <a:pt x="1054501" y="202157"/>
                    <a:pt x="1039715" y="217249"/>
                  </a:cubicBezTo>
                  <a:cubicBezTo>
                    <a:pt x="1024930" y="232341"/>
                    <a:pt x="1005055" y="239888"/>
                    <a:pt x="980089" y="239888"/>
                  </a:cubicBezTo>
                  <a:cubicBezTo>
                    <a:pt x="955839" y="239888"/>
                    <a:pt x="936475" y="232546"/>
                    <a:pt x="921997" y="217863"/>
                  </a:cubicBezTo>
                  <a:cubicBezTo>
                    <a:pt x="907519" y="203180"/>
                    <a:pt x="900280" y="183714"/>
                    <a:pt x="900280" y="159465"/>
                  </a:cubicBezTo>
                  <a:cubicBezTo>
                    <a:pt x="900280" y="133066"/>
                    <a:pt x="907826" y="112449"/>
                    <a:pt x="922918" y="97613"/>
                  </a:cubicBezTo>
                  <a:cubicBezTo>
                    <a:pt x="938010" y="82776"/>
                    <a:pt x="958346" y="75358"/>
                    <a:pt x="983926" y="75358"/>
                  </a:cubicBezTo>
                  <a:close/>
                  <a:moveTo>
                    <a:pt x="841069" y="75358"/>
                  </a:moveTo>
                  <a:cubicBezTo>
                    <a:pt x="855599" y="75358"/>
                    <a:pt x="868593" y="77558"/>
                    <a:pt x="880053" y="81958"/>
                  </a:cubicBezTo>
                  <a:lnTo>
                    <a:pt x="880053" y="113114"/>
                  </a:lnTo>
                  <a:cubicBezTo>
                    <a:pt x="869003" y="105542"/>
                    <a:pt x="856315" y="101756"/>
                    <a:pt x="841990" y="101756"/>
                  </a:cubicBezTo>
                  <a:cubicBezTo>
                    <a:pt x="837488" y="101756"/>
                    <a:pt x="833421" y="102217"/>
                    <a:pt x="829789" y="103138"/>
                  </a:cubicBezTo>
                  <a:cubicBezTo>
                    <a:pt x="826156" y="104059"/>
                    <a:pt x="823061" y="105338"/>
                    <a:pt x="820503" y="106975"/>
                  </a:cubicBezTo>
                  <a:cubicBezTo>
                    <a:pt x="817945" y="108612"/>
                    <a:pt x="815950" y="110581"/>
                    <a:pt x="814518" y="112884"/>
                  </a:cubicBezTo>
                  <a:cubicBezTo>
                    <a:pt x="813085" y="115186"/>
                    <a:pt x="812369" y="117718"/>
                    <a:pt x="812369" y="120481"/>
                  </a:cubicBezTo>
                  <a:cubicBezTo>
                    <a:pt x="812369" y="123857"/>
                    <a:pt x="813085" y="126722"/>
                    <a:pt x="814518" y="129076"/>
                  </a:cubicBezTo>
                  <a:cubicBezTo>
                    <a:pt x="815950" y="131429"/>
                    <a:pt x="818073" y="133501"/>
                    <a:pt x="820887" y="135292"/>
                  </a:cubicBezTo>
                  <a:cubicBezTo>
                    <a:pt x="823701" y="137082"/>
                    <a:pt x="827077" y="138719"/>
                    <a:pt x="831017" y="140203"/>
                  </a:cubicBezTo>
                  <a:cubicBezTo>
                    <a:pt x="834956" y="141687"/>
                    <a:pt x="839484" y="143298"/>
                    <a:pt x="844599" y="145038"/>
                  </a:cubicBezTo>
                  <a:cubicBezTo>
                    <a:pt x="851353" y="147800"/>
                    <a:pt x="857415" y="150614"/>
                    <a:pt x="862787" y="153479"/>
                  </a:cubicBezTo>
                  <a:cubicBezTo>
                    <a:pt x="868158" y="156344"/>
                    <a:pt x="872737" y="159592"/>
                    <a:pt x="876523" y="163225"/>
                  </a:cubicBezTo>
                  <a:cubicBezTo>
                    <a:pt x="880309" y="166857"/>
                    <a:pt x="883225" y="171052"/>
                    <a:pt x="885271" y="175810"/>
                  </a:cubicBezTo>
                  <a:cubicBezTo>
                    <a:pt x="887318" y="180568"/>
                    <a:pt x="888341" y="186221"/>
                    <a:pt x="888341" y="192769"/>
                  </a:cubicBezTo>
                  <a:cubicBezTo>
                    <a:pt x="888341" y="200750"/>
                    <a:pt x="886499" y="207708"/>
                    <a:pt x="882816" y="213643"/>
                  </a:cubicBezTo>
                  <a:cubicBezTo>
                    <a:pt x="879132" y="219577"/>
                    <a:pt x="874221" y="224488"/>
                    <a:pt x="868082" y="228377"/>
                  </a:cubicBezTo>
                  <a:cubicBezTo>
                    <a:pt x="861943" y="232265"/>
                    <a:pt x="854857" y="235155"/>
                    <a:pt x="846825" y="237048"/>
                  </a:cubicBezTo>
                  <a:cubicBezTo>
                    <a:pt x="838793" y="238941"/>
                    <a:pt x="830326" y="239888"/>
                    <a:pt x="821424" y="239888"/>
                  </a:cubicBezTo>
                  <a:cubicBezTo>
                    <a:pt x="804234" y="239888"/>
                    <a:pt x="789347" y="237023"/>
                    <a:pt x="776762" y="231293"/>
                  </a:cubicBezTo>
                  <a:lnTo>
                    <a:pt x="776762" y="198295"/>
                  </a:lnTo>
                  <a:cubicBezTo>
                    <a:pt x="790063" y="208424"/>
                    <a:pt x="804746" y="213489"/>
                    <a:pt x="820810" y="213489"/>
                  </a:cubicBezTo>
                  <a:cubicBezTo>
                    <a:pt x="842297" y="213489"/>
                    <a:pt x="853041" y="207145"/>
                    <a:pt x="853041" y="194458"/>
                  </a:cubicBezTo>
                  <a:cubicBezTo>
                    <a:pt x="853041" y="190877"/>
                    <a:pt x="852120" y="187833"/>
                    <a:pt x="850278" y="185326"/>
                  </a:cubicBezTo>
                  <a:cubicBezTo>
                    <a:pt x="848436" y="182819"/>
                    <a:pt x="845955" y="180593"/>
                    <a:pt x="842834" y="178649"/>
                  </a:cubicBezTo>
                  <a:cubicBezTo>
                    <a:pt x="839714" y="176705"/>
                    <a:pt x="836030" y="174966"/>
                    <a:pt x="831784" y="173431"/>
                  </a:cubicBezTo>
                  <a:cubicBezTo>
                    <a:pt x="827538" y="171896"/>
                    <a:pt x="822805" y="170157"/>
                    <a:pt x="817587" y="168213"/>
                  </a:cubicBezTo>
                  <a:cubicBezTo>
                    <a:pt x="811141" y="165655"/>
                    <a:pt x="805334" y="162943"/>
                    <a:pt x="800167" y="160078"/>
                  </a:cubicBezTo>
                  <a:cubicBezTo>
                    <a:pt x="795000" y="157214"/>
                    <a:pt x="790703" y="153965"/>
                    <a:pt x="787275" y="150333"/>
                  </a:cubicBezTo>
                  <a:cubicBezTo>
                    <a:pt x="783847" y="146700"/>
                    <a:pt x="781264" y="142582"/>
                    <a:pt x="779524" y="137977"/>
                  </a:cubicBezTo>
                  <a:cubicBezTo>
                    <a:pt x="777785" y="133373"/>
                    <a:pt x="776915" y="128001"/>
                    <a:pt x="776915" y="121862"/>
                  </a:cubicBezTo>
                  <a:cubicBezTo>
                    <a:pt x="776915" y="114291"/>
                    <a:pt x="778706" y="107614"/>
                    <a:pt x="782287" y="101833"/>
                  </a:cubicBezTo>
                  <a:cubicBezTo>
                    <a:pt x="785868" y="96052"/>
                    <a:pt x="790677" y="91192"/>
                    <a:pt x="796714" y="87253"/>
                  </a:cubicBezTo>
                  <a:cubicBezTo>
                    <a:pt x="802751" y="83313"/>
                    <a:pt x="809606" y="80346"/>
                    <a:pt x="817280" y="78351"/>
                  </a:cubicBezTo>
                  <a:cubicBezTo>
                    <a:pt x="824954" y="76356"/>
                    <a:pt x="832884" y="75358"/>
                    <a:pt x="841069" y="75358"/>
                  </a:cubicBezTo>
                  <a:close/>
                  <a:moveTo>
                    <a:pt x="679126" y="75358"/>
                  </a:moveTo>
                  <a:cubicBezTo>
                    <a:pt x="703682" y="75358"/>
                    <a:pt x="722816" y="82572"/>
                    <a:pt x="736527" y="96999"/>
                  </a:cubicBezTo>
                  <a:cubicBezTo>
                    <a:pt x="750238" y="111426"/>
                    <a:pt x="757093" y="131429"/>
                    <a:pt x="757093" y="157009"/>
                  </a:cubicBezTo>
                  <a:cubicBezTo>
                    <a:pt x="757093" y="182077"/>
                    <a:pt x="749701" y="202157"/>
                    <a:pt x="734915" y="217249"/>
                  </a:cubicBezTo>
                  <a:cubicBezTo>
                    <a:pt x="720130" y="232341"/>
                    <a:pt x="700255" y="239888"/>
                    <a:pt x="675289" y="239888"/>
                  </a:cubicBezTo>
                  <a:cubicBezTo>
                    <a:pt x="651039" y="239888"/>
                    <a:pt x="631675" y="232546"/>
                    <a:pt x="617197" y="217863"/>
                  </a:cubicBezTo>
                  <a:cubicBezTo>
                    <a:pt x="602719" y="203180"/>
                    <a:pt x="595480" y="183714"/>
                    <a:pt x="595480" y="159465"/>
                  </a:cubicBezTo>
                  <a:cubicBezTo>
                    <a:pt x="595480" y="133066"/>
                    <a:pt x="603026" y="112449"/>
                    <a:pt x="618118" y="97613"/>
                  </a:cubicBezTo>
                  <a:cubicBezTo>
                    <a:pt x="633210" y="82776"/>
                    <a:pt x="653546" y="75358"/>
                    <a:pt x="679126" y="75358"/>
                  </a:cubicBezTo>
                  <a:close/>
                  <a:moveTo>
                    <a:pt x="432704" y="75358"/>
                  </a:moveTo>
                  <a:cubicBezTo>
                    <a:pt x="447028" y="75358"/>
                    <a:pt x="459665" y="77865"/>
                    <a:pt x="470613" y="82879"/>
                  </a:cubicBezTo>
                  <a:lnTo>
                    <a:pt x="470613" y="116030"/>
                  </a:lnTo>
                  <a:cubicBezTo>
                    <a:pt x="459665" y="107844"/>
                    <a:pt x="448000" y="103752"/>
                    <a:pt x="435620" y="103752"/>
                  </a:cubicBezTo>
                  <a:cubicBezTo>
                    <a:pt x="420579" y="103752"/>
                    <a:pt x="408249" y="108842"/>
                    <a:pt x="398631" y="119023"/>
                  </a:cubicBezTo>
                  <a:cubicBezTo>
                    <a:pt x="389013" y="129204"/>
                    <a:pt x="384204" y="142531"/>
                    <a:pt x="384204" y="159004"/>
                  </a:cubicBezTo>
                  <a:cubicBezTo>
                    <a:pt x="384204" y="175273"/>
                    <a:pt x="388732" y="188114"/>
                    <a:pt x="397787" y="197527"/>
                  </a:cubicBezTo>
                  <a:cubicBezTo>
                    <a:pt x="406842" y="206941"/>
                    <a:pt x="418993" y="211647"/>
                    <a:pt x="434239" y="211647"/>
                  </a:cubicBezTo>
                  <a:cubicBezTo>
                    <a:pt x="447028" y="211647"/>
                    <a:pt x="459102" y="207094"/>
                    <a:pt x="470460" y="197988"/>
                  </a:cubicBezTo>
                  <a:lnTo>
                    <a:pt x="470460" y="228991"/>
                  </a:lnTo>
                  <a:cubicBezTo>
                    <a:pt x="457874" y="236255"/>
                    <a:pt x="442987" y="239888"/>
                    <a:pt x="425797" y="239888"/>
                  </a:cubicBezTo>
                  <a:cubicBezTo>
                    <a:pt x="402468" y="239888"/>
                    <a:pt x="383642" y="232597"/>
                    <a:pt x="369317" y="218017"/>
                  </a:cubicBezTo>
                  <a:cubicBezTo>
                    <a:pt x="354992" y="203436"/>
                    <a:pt x="347830" y="184533"/>
                    <a:pt x="347830" y="161306"/>
                  </a:cubicBezTo>
                  <a:cubicBezTo>
                    <a:pt x="347830" y="135419"/>
                    <a:pt x="355529" y="114623"/>
                    <a:pt x="370928" y="98917"/>
                  </a:cubicBezTo>
                  <a:cubicBezTo>
                    <a:pt x="386327" y="83211"/>
                    <a:pt x="406919" y="75358"/>
                    <a:pt x="432704" y="75358"/>
                  </a:cubicBezTo>
                  <a:close/>
                  <a:moveTo>
                    <a:pt x="0" y="16115"/>
                  </a:moveTo>
                  <a:lnTo>
                    <a:pt x="51415" y="16115"/>
                  </a:lnTo>
                  <a:lnTo>
                    <a:pt x="109277" y="162688"/>
                  </a:lnTo>
                  <a:cubicBezTo>
                    <a:pt x="113677" y="173943"/>
                    <a:pt x="116542" y="182333"/>
                    <a:pt x="117872" y="187858"/>
                  </a:cubicBezTo>
                  <a:lnTo>
                    <a:pt x="118639" y="187858"/>
                  </a:lnTo>
                  <a:cubicBezTo>
                    <a:pt x="122425" y="176296"/>
                    <a:pt x="125495" y="167701"/>
                    <a:pt x="127848" y="162074"/>
                  </a:cubicBezTo>
                  <a:lnTo>
                    <a:pt x="186784" y="16115"/>
                  </a:lnTo>
                  <a:lnTo>
                    <a:pt x="236358" y="16115"/>
                  </a:lnTo>
                  <a:lnTo>
                    <a:pt x="236358" y="236204"/>
                  </a:lnTo>
                  <a:lnTo>
                    <a:pt x="200137" y="236204"/>
                  </a:lnTo>
                  <a:lnTo>
                    <a:pt x="200137" y="93776"/>
                  </a:lnTo>
                  <a:cubicBezTo>
                    <a:pt x="200137" y="82111"/>
                    <a:pt x="200853" y="67838"/>
                    <a:pt x="202285" y="50955"/>
                  </a:cubicBezTo>
                  <a:lnTo>
                    <a:pt x="201671" y="50955"/>
                  </a:lnTo>
                  <a:cubicBezTo>
                    <a:pt x="199420" y="60573"/>
                    <a:pt x="197425" y="67479"/>
                    <a:pt x="195686" y="71675"/>
                  </a:cubicBezTo>
                  <a:lnTo>
                    <a:pt x="129997" y="236204"/>
                  </a:lnTo>
                  <a:lnTo>
                    <a:pt x="104826" y="236204"/>
                  </a:lnTo>
                  <a:lnTo>
                    <a:pt x="38984" y="72902"/>
                  </a:lnTo>
                  <a:cubicBezTo>
                    <a:pt x="37142" y="68093"/>
                    <a:pt x="35198" y="60778"/>
                    <a:pt x="33151" y="50955"/>
                  </a:cubicBezTo>
                  <a:lnTo>
                    <a:pt x="32537" y="50955"/>
                  </a:lnTo>
                  <a:cubicBezTo>
                    <a:pt x="33356" y="59754"/>
                    <a:pt x="33765" y="74130"/>
                    <a:pt x="33765" y="94082"/>
                  </a:cubicBezTo>
                  <a:lnTo>
                    <a:pt x="33765" y="236204"/>
                  </a:lnTo>
                  <a:lnTo>
                    <a:pt x="0" y="236204"/>
                  </a:lnTo>
                  <a:close/>
                  <a:moveTo>
                    <a:pt x="299716" y="5525"/>
                  </a:moveTo>
                  <a:cubicBezTo>
                    <a:pt x="305753" y="5525"/>
                    <a:pt x="310869" y="7469"/>
                    <a:pt x="315064" y="11357"/>
                  </a:cubicBezTo>
                  <a:cubicBezTo>
                    <a:pt x="319259" y="15245"/>
                    <a:pt x="321357" y="20106"/>
                    <a:pt x="321357" y="25938"/>
                  </a:cubicBezTo>
                  <a:cubicBezTo>
                    <a:pt x="321357" y="31463"/>
                    <a:pt x="319259" y="36195"/>
                    <a:pt x="315064" y="40135"/>
                  </a:cubicBezTo>
                  <a:cubicBezTo>
                    <a:pt x="310869" y="44074"/>
                    <a:pt x="305753" y="46044"/>
                    <a:pt x="299716" y="46044"/>
                  </a:cubicBezTo>
                  <a:cubicBezTo>
                    <a:pt x="293884" y="46044"/>
                    <a:pt x="288896" y="44151"/>
                    <a:pt x="284752" y="40365"/>
                  </a:cubicBezTo>
                  <a:cubicBezTo>
                    <a:pt x="280608" y="36579"/>
                    <a:pt x="278536" y="31770"/>
                    <a:pt x="278536" y="25938"/>
                  </a:cubicBezTo>
                  <a:cubicBezTo>
                    <a:pt x="278536" y="20106"/>
                    <a:pt x="280608" y="15245"/>
                    <a:pt x="284752" y="11357"/>
                  </a:cubicBezTo>
                  <a:cubicBezTo>
                    <a:pt x="288896" y="7469"/>
                    <a:pt x="293884" y="5525"/>
                    <a:pt x="299716" y="5525"/>
                  </a:cubicBezTo>
                  <a:close/>
                  <a:moveTo>
                    <a:pt x="1149851" y="0"/>
                  </a:moveTo>
                  <a:cubicBezTo>
                    <a:pt x="1158650" y="0"/>
                    <a:pt x="1165608" y="972"/>
                    <a:pt x="1170724" y="2916"/>
                  </a:cubicBezTo>
                  <a:lnTo>
                    <a:pt x="1170724" y="32537"/>
                  </a:lnTo>
                  <a:cubicBezTo>
                    <a:pt x="1165915" y="29775"/>
                    <a:pt x="1160441" y="28393"/>
                    <a:pt x="1154302" y="28393"/>
                  </a:cubicBezTo>
                  <a:cubicBezTo>
                    <a:pt x="1137010" y="28393"/>
                    <a:pt x="1128364" y="38165"/>
                    <a:pt x="1128364" y="57708"/>
                  </a:cubicBezTo>
                  <a:lnTo>
                    <a:pt x="1128364" y="79042"/>
                  </a:lnTo>
                  <a:lnTo>
                    <a:pt x="1160534" y="79042"/>
                  </a:lnTo>
                  <a:lnTo>
                    <a:pt x="1164892" y="79042"/>
                  </a:lnTo>
                  <a:lnTo>
                    <a:pt x="1186779" y="79042"/>
                  </a:lnTo>
                  <a:lnTo>
                    <a:pt x="1186779" y="42667"/>
                  </a:lnTo>
                  <a:lnTo>
                    <a:pt x="1222386" y="32537"/>
                  </a:lnTo>
                  <a:lnTo>
                    <a:pt x="1222386" y="79042"/>
                  </a:lnTo>
                  <a:lnTo>
                    <a:pt x="1259988" y="79042"/>
                  </a:lnTo>
                  <a:lnTo>
                    <a:pt x="1259988" y="106975"/>
                  </a:lnTo>
                  <a:lnTo>
                    <a:pt x="1222386" y="106975"/>
                  </a:lnTo>
                  <a:lnTo>
                    <a:pt x="1222386" y="185556"/>
                  </a:lnTo>
                  <a:cubicBezTo>
                    <a:pt x="1222386" y="194867"/>
                    <a:pt x="1224074" y="201518"/>
                    <a:pt x="1227451" y="205508"/>
                  </a:cubicBezTo>
                  <a:cubicBezTo>
                    <a:pt x="1230827" y="209499"/>
                    <a:pt x="1236455" y="211494"/>
                    <a:pt x="1244333" y="211494"/>
                  </a:cubicBezTo>
                  <a:cubicBezTo>
                    <a:pt x="1250370" y="211494"/>
                    <a:pt x="1255589" y="209754"/>
                    <a:pt x="1259988" y="206276"/>
                  </a:cubicBezTo>
                  <a:lnTo>
                    <a:pt x="1259988" y="234516"/>
                  </a:lnTo>
                  <a:cubicBezTo>
                    <a:pt x="1253031" y="237995"/>
                    <a:pt x="1243873" y="239734"/>
                    <a:pt x="1232515" y="239734"/>
                  </a:cubicBezTo>
                  <a:cubicBezTo>
                    <a:pt x="1202024" y="239734"/>
                    <a:pt x="1186779" y="225102"/>
                    <a:pt x="1186779" y="195839"/>
                  </a:cubicBezTo>
                  <a:lnTo>
                    <a:pt x="1186779" y="106975"/>
                  </a:lnTo>
                  <a:lnTo>
                    <a:pt x="1164892" y="106975"/>
                  </a:lnTo>
                  <a:lnTo>
                    <a:pt x="1160534" y="106975"/>
                  </a:lnTo>
                  <a:lnTo>
                    <a:pt x="1128517" y="106975"/>
                  </a:lnTo>
                  <a:lnTo>
                    <a:pt x="1128517" y="236204"/>
                  </a:lnTo>
                  <a:lnTo>
                    <a:pt x="1092910" y="236204"/>
                  </a:lnTo>
                  <a:lnTo>
                    <a:pt x="1092910" y="106975"/>
                  </a:lnTo>
                  <a:lnTo>
                    <a:pt x="1066051" y="106975"/>
                  </a:lnTo>
                  <a:lnTo>
                    <a:pt x="1066051" y="79042"/>
                  </a:lnTo>
                  <a:lnTo>
                    <a:pt x="1092910" y="79042"/>
                  </a:lnTo>
                  <a:lnTo>
                    <a:pt x="1092910" y="53564"/>
                  </a:lnTo>
                  <a:cubicBezTo>
                    <a:pt x="1092910" y="36988"/>
                    <a:pt x="1098333" y="23917"/>
                    <a:pt x="1109179" y="14350"/>
                  </a:cubicBezTo>
                  <a:cubicBezTo>
                    <a:pt x="1120025" y="4783"/>
                    <a:pt x="1133582" y="0"/>
                    <a:pt x="1149851" y="0"/>
                  </a:cubicBezTo>
                  <a:close/>
                </a:path>
              </a:pathLst>
            </a:custGeom>
            <a:solidFill>
              <a:srgbClr val="2F2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547155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CSP Masters Program - Copilot title 1">
    <p:spTree>
      <p:nvGrpSpPr>
        <p:cNvPr id="1" name=""/>
        <p:cNvGrpSpPr/>
        <p:nvPr/>
      </p:nvGrpSpPr>
      <p:grpSpPr>
        <a:xfrm>
          <a:off x="0" y="0"/>
          <a:ext cx="0" cy="0"/>
          <a:chOff x="0" y="0"/>
          <a:chExt cx="0" cy="0"/>
        </a:xfrm>
      </p:grpSpPr>
      <p:pic>
        <p:nvPicPr>
          <p:cNvPr id="2" name="Picture 1" descr="A colorful logo in a spiral&#10;&#10;Description automatically generated">
            <a:extLst>
              <a:ext uri="{FF2B5EF4-FFF2-40B4-BE49-F238E27FC236}">
                <a16:creationId xmlns:a16="http://schemas.microsoft.com/office/drawing/2014/main" id="{6B1CE931-25E3-561F-E582-DD9662E622D9}"/>
              </a:ext>
            </a:extLst>
          </p:cNvPr>
          <p:cNvPicPr>
            <a:picLocks noChangeAspect="1"/>
          </p:cNvPicPr>
          <p:nvPr userDrawn="1"/>
        </p:nvPicPr>
        <p:blipFill rotWithShape="1">
          <a:blip r:embed="rId2"/>
          <a:srcRect l="15445" t="13058" r="42090" b="51114"/>
          <a:stretch/>
        </p:blipFill>
        <p:spPr>
          <a:xfrm>
            <a:off x="0" y="0"/>
            <a:ext cx="12192000" cy="6858000"/>
          </a:xfrm>
          <a:prstGeom prst="rect">
            <a:avLst/>
          </a:prstGeom>
        </p:spPr>
      </p:pic>
      <p:pic>
        <p:nvPicPr>
          <p:cNvPr id="7" name="MS logo gray - EMF">
            <a:extLst>
              <a:ext uri="{FF2B5EF4-FFF2-40B4-BE49-F238E27FC236}">
                <a16:creationId xmlns:a16="http://schemas.microsoft.com/office/drawing/2014/main" id="{3A9922AE-499A-8913-51FD-060B72D0BE0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
        <p:nvSpPr>
          <p:cNvPr id="9" name="Title 1">
            <a:extLst>
              <a:ext uri="{FF2B5EF4-FFF2-40B4-BE49-F238E27FC236}">
                <a16:creationId xmlns:a16="http://schemas.microsoft.com/office/drawing/2014/main" id="{0B916564-33C2-CD0E-E05A-76907EB69EDD}"/>
              </a:ext>
            </a:extLst>
          </p:cNvPr>
          <p:cNvSpPr>
            <a:spLocks noGrp="1"/>
          </p:cNvSpPr>
          <p:nvPr>
            <p:ph type="title" hasCustomPrompt="1"/>
          </p:nvPr>
        </p:nvSpPr>
        <p:spPr>
          <a:xfrm>
            <a:off x="588263" y="2302431"/>
            <a:ext cx="4167887" cy="1231106"/>
          </a:xfrm>
        </p:spPr>
        <p:txBody>
          <a:bodyPr anchor="b" anchorCtr="0">
            <a:spAutoFit/>
          </a:bodyPr>
          <a:lstStyle>
            <a:lvl1pPr>
              <a:defRPr kumimoji="0" lang="en-US" sz="4000" b="0" i="0" u="none" strike="noStrike" kern="1200" cap="none" spc="-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Event name or presentation title </a:t>
            </a:r>
          </a:p>
        </p:txBody>
      </p:sp>
      <p:sp>
        <p:nvSpPr>
          <p:cNvPr id="10" name="Text Placeholder 4">
            <a:extLst>
              <a:ext uri="{FF2B5EF4-FFF2-40B4-BE49-F238E27FC236}">
                <a16:creationId xmlns:a16="http://schemas.microsoft.com/office/drawing/2014/main" id="{3DE2905F-5DD9-A6E6-9622-A302EC289098}"/>
              </a:ext>
            </a:extLst>
          </p:cNvPr>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4" name="Graphic 3">
            <a:extLst>
              <a:ext uri="{FF2B5EF4-FFF2-40B4-BE49-F238E27FC236}">
                <a16:creationId xmlns:a16="http://schemas.microsoft.com/office/drawing/2014/main" id="{9C458D51-B0C8-13B8-87CD-D9F63E3490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058401" y="5670973"/>
            <a:ext cx="1079862" cy="839894"/>
          </a:xfrm>
          <a:prstGeom prst="rect">
            <a:avLst/>
          </a:prstGeom>
        </p:spPr>
      </p:pic>
    </p:spTree>
    <p:extLst>
      <p:ext uri="{BB962C8B-B14F-4D97-AF65-F5344CB8AC3E}">
        <p14:creationId xmlns:p14="http://schemas.microsoft.com/office/powerpoint/2010/main" val="167205759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pic>
        <p:nvPicPr>
          <p:cNvPr id="6" name="Picture 5" descr="A colorful objects in the air&#10;&#10;Description automatically generated">
            <a:extLst>
              <a:ext uri="{FF2B5EF4-FFF2-40B4-BE49-F238E27FC236}">
                <a16:creationId xmlns:a16="http://schemas.microsoft.com/office/drawing/2014/main" id="{5D25AF53-A32B-923A-43C6-465AFFD1652E}"/>
              </a:ext>
            </a:extLst>
          </p:cNvPr>
          <p:cNvPicPr>
            <a:picLocks noChangeAspect="1"/>
          </p:cNvPicPr>
          <p:nvPr userDrawn="1"/>
        </p:nvPicPr>
        <p:blipFill rotWithShape="1">
          <a:blip r:embed="rId2"/>
          <a:srcRect l="21616" t="15622" r="34379" b="47250"/>
          <a:stretch/>
        </p:blipFill>
        <p:spPr>
          <a:xfrm>
            <a:off x="0" y="0"/>
            <a:ext cx="12192000" cy="6858000"/>
          </a:xfrm>
          <a:prstGeom prst="rect">
            <a:avLst/>
          </a:prstGeom>
        </p:spPr>
      </p:pic>
      <p:sp>
        <p:nvSpPr>
          <p:cNvPr id="8" name="Title 1">
            <a:extLst>
              <a:ext uri="{FF2B5EF4-FFF2-40B4-BE49-F238E27FC236}">
                <a16:creationId xmlns:a16="http://schemas.microsoft.com/office/drawing/2014/main" id="{C9BB8A45-557B-4137-EB5C-B7905DF5574E}"/>
              </a:ext>
            </a:extLst>
          </p:cNvPr>
          <p:cNvSpPr>
            <a:spLocks noGrp="1"/>
          </p:cNvSpPr>
          <p:nvPr>
            <p:ph type="title" hasCustomPrompt="1"/>
          </p:nvPr>
        </p:nvSpPr>
        <p:spPr>
          <a:xfrm>
            <a:off x="588263" y="2503124"/>
            <a:ext cx="5782720" cy="430887"/>
          </a:xfrm>
        </p:spPr>
        <p:txBody>
          <a:bodyPr wrap="square" anchor="b" anchorCtr="0">
            <a:spAutoFit/>
          </a:bodyPr>
          <a:lstStyle>
            <a:lvl1pPr>
              <a:defRPr sz="2800">
                <a:gradFill>
                  <a:gsLst>
                    <a:gs pos="21000">
                      <a:srgbClr val="0078D4"/>
                    </a:gs>
                    <a:gs pos="100000">
                      <a:srgbClr val="C03BC4"/>
                    </a:gs>
                  </a:gsLst>
                  <a:lin ang="2400000" scaled="0"/>
                </a:gradFill>
              </a:defRPr>
            </a:lvl1pPr>
          </a:lstStyle>
          <a:p>
            <a:r>
              <a:rPr lang="en-US"/>
              <a:t>Event name or presentation title </a:t>
            </a:r>
          </a:p>
        </p:txBody>
      </p:sp>
      <p:sp>
        <p:nvSpPr>
          <p:cNvPr id="10" name="Slide Number Placeholder 4">
            <a:extLst>
              <a:ext uri="{FF2B5EF4-FFF2-40B4-BE49-F238E27FC236}">
                <a16:creationId xmlns:a16="http://schemas.microsoft.com/office/drawing/2014/main" id="{3B9B3327-7F96-1EB8-CE30-2B7F3516981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03494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pic>
        <p:nvPicPr>
          <p:cNvPr id="6" name="Picture 5" descr="A colorful objects in the air&#10;&#10;Description automatically generated">
            <a:extLst>
              <a:ext uri="{FF2B5EF4-FFF2-40B4-BE49-F238E27FC236}">
                <a16:creationId xmlns:a16="http://schemas.microsoft.com/office/drawing/2014/main" id="{5D25AF53-A32B-923A-43C6-465AFFD1652E}"/>
              </a:ext>
            </a:extLst>
          </p:cNvPr>
          <p:cNvPicPr>
            <a:picLocks noChangeAspect="1"/>
          </p:cNvPicPr>
          <p:nvPr userDrawn="1"/>
        </p:nvPicPr>
        <p:blipFill rotWithShape="1">
          <a:blip r:embed="rId2"/>
          <a:srcRect l="24696" t="49945" r="31299" b="12927"/>
          <a:stretch/>
        </p:blipFill>
        <p:spPr>
          <a:xfrm>
            <a:off x="0" y="0"/>
            <a:ext cx="12192000" cy="6858000"/>
          </a:xfrm>
          <a:prstGeom prst="rect">
            <a:avLst/>
          </a:prstGeom>
        </p:spPr>
      </p:pic>
      <p:sp>
        <p:nvSpPr>
          <p:cNvPr id="8" name="Title 1">
            <a:extLst>
              <a:ext uri="{FF2B5EF4-FFF2-40B4-BE49-F238E27FC236}">
                <a16:creationId xmlns:a16="http://schemas.microsoft.com/office/drawing/2014/main" id="{C9BB8A45-557B-4137-EB5C-B7905DF5574E}"/>
              </a:ext>
            </a:extLst>
          </p:cNvPr>
          <p:cNvSpPr>
            <a:spLocks noGrp="1"/>
          </p:cNvSpPr>
          <p:nvPr>
            <p:ph type="title" hasCustomPrompt="1"/>
          </p:nvPr>
        </p:nvSpPr>
        <p:spPr>
          <a:xfrm>
            <a:off x="588263" y="2503124"/>
            <a:ext cx="5782720" cy="430887"/>
          </a:xfrm>
        </p:spPr>
        <p:txBody>
          <a:bodyPr wrap="square" anchor="b" anchorCtr="0">
            <a:spAutoFit/>
          </a:bodyPr>
          <a:lstStyle>
            <a:lvl1pPr>
              <a:defRPr sz="2800">
                <a:gradFill>
                  <a:gsLst>
                    <a:gs pos="21000">
                      <a:srgbClr val="0078D4"/>
                    </a:gs>
                    <a:gs pos="100000">
                      <a:srgbClr val="C03BC4"/>
                    </a:gs>
                  </a:gsLst>
                  <a:lin ang="2400000" scaled="0"/>
                </a:gradFill>
              </a:defRPr>
            </a:lvl1pPr>
          </a:lstStyle>
          <a:p>
            <a:r>
              <a:rPr lang="en-US"/>
              <a:t>Event name or presentation title </a:t>
            </a:r>
          </a:p>
        </p:txBody>
      </p:sp>
      <p:sp>
        <p:nvSpPr>
          <p:cNvPr id="10" name="Slide Number Placeholder 4">
            <a:extLst>
              <a:ext uri="{FF2B5EF4-FFF2-40B4-BE49-F238E27FC236}">
                <a16:creationId xmlns:a16="http://schemas.microsoft.com/office/drawing/2014/main" id="{3B9B3327-7F96-1EB8-CE30-2B7F3516981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15152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pic>
        <p:nvPicPr>
          <p:cNvPr id="2" name="Picture 1" descr="A close-up of various colored squares&#10;&#10;Description automatically generated">
            <a:extLst>
              <a:ext uri="{FF2B5EF4-FFF2-40B4-BE49-F238E27FC236}">
                <a16:creationId xmlns:a16="http://schemas.microsoft.com/office/drawing/2014/main" id="{B893E98A-E3E0-68D5-EC88-91F6F484F395}"/>
              </a:ext>
            </a:extLst>
          </p:cNvPr>
          <p:cNvPicPr>
            <a:picLocks noChangeAspect="1"/>
          </p:cNvPicPr>
          <p:nvPr userDrawn="1"/>
        </p:nvPicPr>
        <p:blipFill rotWithShape="1">
          <a:blip r:embed="rId2"/>
          <a:srcRect l="14049" t="18855" r="3" b="6390"/>
          <a:stretch/>
        </p:blipFill>
        <p:spPr>
          <a:xfrm flipH="1">
            <a:off x="0" y="0"/>
            <a:ext cx="12192000" cy="6858000"/>
          </a:xfrm>
          <a:prstGeom prst="rect">
            <a:avLst/>
          </a:prstGeom>
        </p:spPr>
      </p:pic>
      <p:sp>
        <p:nvSpPr>
          <p:cNvPr id="5" name="Title 1">
            <a:extLst>
              <a:ext uri="{FF2B5EF4-FFF2-40B4-BE49-F238E27FC236}">
                <a16:creationId xmlns:a16="http://schemas.microsoft.com/office/drawing/2014/main" id="{689B81C7-BA7E-746B-39CA-4F19BE2DA960}"/>
              </a:ext>
            </a:extLst>
          </p:cNvPr>
          <p:cNvSpPr>
            <a:spLocks noGrp="1"/>
          </p:cNvSpPr>
          <p:nvPr>
            <p:ph type="title" hasCustomPrompt="1"/>
          </p:nvPr>
        </p:nvSpPr>
        <p:spPr>
          <a:xfrm>
            <a:off x="588263" y="2072237"/>
            <a:ext cx="3864467" cy="861774"/>
          </a:xfrm>
        </p:spPr>
        <p:txBody>
          <a:bodyPr wrap="square" anchor="b" anchorCtr="0">
            <a:spAutoFit/>
          </a:bodyPr>
          <a:lstStyle>
            <a:lvl1pPr>
              <a:defRPr sz="2800">
                <a:gradFill>
                  <a:gsLst>
                    <a:gs pos="0">
                      <a:schemeClr val="accent4"/>
                    </a:gs>
                    <a:gs pos="100000">
                      <a:srgbClr val="0736C3"/>
                    </a:gs>
                  </a:gsLst>
                  <a:lin ang="2700000" scaled="1"/>
                </a:gradFill>
              </a:defRPr>
            </a:lvl1pPr>
          </a:lstStyle>
          <a:p>
            <a:r>
              <a:rPr lang="en-US"/>
              <a:t>Event name or presentation title </a:t>
            </a:r>
          </a:p>
        </p:txBody>
      </p:sp>
      <p:sp>
        <p:nvSpPr>
          <p:cNvPr id="7" name="Slide Number Placeholder 4">
            <a:extLst>
              <a:ext uri="{FF2B5EF4-FFF2-40B4-BE49-F238E27FC236}">
                <a16:creationId xmlns:a16="http://schemas.microsoft.com/office/drawing/2014/main" id="{24EEC2A0-DF21-8EB8-4F73-E88F5E020CBA}"/>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69076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83210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363FBAD1-5C2A-57EE-8316-747F18BA3ED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402375181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D8CB3F5-1CC2-D302-C94C-47AD4EFDA0DE}"/>
              </a:ext>
            </a:extLst>
          </p:cNvPr>
          <p:cNvSpPr/>
          <p:nvPr userDrawn="1"/>
        </p:nvSpPr>
        <p:spPr bwMode="auto">
          <a:xfrm>
            <a:off x="5428527" y="0"/>
            <a:ext cx="6763472"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gradFill>
                <a:gsLst>
                  <a:gs pos="0">
                    <a:srgbClr val="FFFFFF"/>
                  </a:gs>
                  <a:gs pos="100000">
                    <a:srgbClr val="FFFFFF"/>
                  </a:gs>
                </a:gsLst>
                <a:lin ang="5400000" scaled="0"/>
              </a:gradFill>
              <a:ea typeface="Segoe UI" pitchFamily="34" charset="0"/>
              <a:cs typeface="Segoe UI" pitchFamily="34" charset="0"/>
            </a:endParaRPr>
          </a:p>
        </p:txBody>
      </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83210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363FBAD1-5C2A-57EE-8316-747F18BA3ED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11857132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and intro tex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30D0933-331C-20E6-8B54-189E355842BD}"/>
              </a:ext>
            </a:extLst>
          </p:cNvPr>
          <p:cNvGrpSpPr/>
          <p:nvPr userDrawn="1"/>
        </p:nvGrpSpPr>
        <p:grpSpPr>
          <a:xfrm>
            <a:off x="0" y="0"/>
            <a:ext cx="12192000" cy="6858000"/>
            <a:chOff x="0" y="0"/>
            <a:chExt cx="12192000" cy="6858000"/>
          </a:xfrm>
        </p:grpSpPr>
        <p:pic>
          <p:nvPicPr>
            <p:cNvPr id="7" name="Picture 6" descr="A blurry image of a person's hand&#10;&#10;Description automatically generated">
              <a:extLst>
                <a:ext uri="{FF2B5EF4-FFF2-40B4-BE49-F238E27FC236}">
                  <a16:creationId xmlns:a16="http://schemas.microsoft.com/office/drawing/2014/main" id="{309D89FB-9578-9875-2B29-70D7CE5F7AB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8" name="Rectangle 7">
              <a:extLst>
                <a:ext uri="{FF2B5EF4-FFF2-40B4-BE49-F238E27FC236}">
                  <a16:creationId xmlns:a16="http://schemas.microsoft.com/office/drawing/2014/main" id="{C5BE598B-F121-F2AE-9B69-D8971CDF6C99}"/>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206500"/>
            <a:ext cx="10204450" cy="615553"/>
          </a:xfrm>
        </p:spPr>
        <p:txBody>
          <a:bodyPr/>
          <a:lstStyle>
            <a:lvl1pPr>
              <a:defRPr sz="1400">
                <a:latin typeface="+mn-lt"/>
              </a:defRPr>
            </a:lvl1pPr>
            <a:lvl2pPr>
              <a:defRPr sz="1600"/>
            </a:lvl2pPr>
          </a:lstStyle>
          <a:p>
            <a:pPr lvl="0"/>
            <a:r>
              <a:rPr lang="en-US"/>
              <a:t>Click to edit Master text styles</a:t>
            </a:r>
          </a:p>
          <a:p>
            <a:pPr lvl="1"/>
            <a:endParaRPr lang="en-US"/>
          </a:p>
        </p:txBody>
      </p:sp>
      <p:sp>
        <p:nvSpPr>
          <p:cNvPr id="2" name="Text Placeholder 5">
            <a:extLst>
              <a:ext uri="{FF2B5EF4-FFF2-40B4-BE49-F238E27FC236}">
                <a16:creationId xmlns:a16="http://schemas.microsoft.com/office/drawing/2014/main" id="{A29CF6A1-2A54-EAFF-779A-CAFDF3C03C38}"/>
              </a:ext>
            </a:extLst>
          </p:cNvPr>
          <p:cNvSpPr>
            <a:spLocks noGrp="1"/>
          </p:cNvSpPr>
          <p:nvPr>
            <p:ph type="body" sz="quarter" idx="11"/>
          </p:nvPr>
        </p:nvSpPr>
        <p:spPr>
          <a:xfrm>
            <a:off x="584200" y="2412168"/>
            <a:ext cx="11025188" cy="1455783"/>
          </a:xfrm>
        </p:spPr>
        <p:txBody>
          <a:bodyPr/>
          <a:lstStyle>
            <a:lvl1pPr>
              <a:defRPr sz="1600"/>
            </a:lvl1pPr>
            <a:lvl2pPr>
              <a:defRPr sz="16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10">
            <a:extLst>
              <a:ext uri="{FF2B5EF4-FFF2-40B4-BE49-F238E27FC236}">
                <a16:creationId xmlns:a16="http://schemas.microsoft.com/office/drawing/2014/main" id="{D0DB0521-F5C1-19DD-E8E1-A51202BCEF01}"/>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2D17340B-9933-B238-7D6E-D0237E91E5A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19648540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4" name="Picture 3" descr="A blurry image of a person's hand&#10;&#10;Description automatically generated">
            <a:extLst>
              <a:ext uri="{FF2B5EF4-FFF2-40B4-BE49-F238E27FC236}">
                <a16:creationId xmlns:a16="http://schemas.microsoft.com/office/drawing/2014/main" id="{981B8DF7-34EC-6688-A88F-ED8C3597D69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p:txBody>
          <a:bodyPr/>
          <a:lstStyle/>
          <a:p>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04672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7" name="Slide Number Placeholder 4">
            <a:extLst>
              <a:ext uri="{FF2B5EF4-FFF2-40B4-BE49-F238E27FC236}">
                <a16:creationId xmlns:a16="http://schemas.microsoft.com/office/drawing/2014/main" id="{69196B4D-AFDF-22DB-1EE2-E6B44800139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245101641"/>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41454" t="3198" r="25352" b="68795"/>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11018520" cy="677108"/>
          </a:xfrm>
        </p:spPr>
        <p:txBody>
          <a:bodyPr/>
          <a:lstStyle>
            <a:lvl1pPr>
              <a:defRPr kumimoji="0" lang="en-US" sz="4400" b="0" i="0" u="none" strike="noStrike" kern="1200" cap="none" spc="-1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7782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C2871679-3B97-8C10-1BE0-014D78F94568}"/>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971742656"/>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3_Agenda 2">
    <p:spTree>
      <p:nvGrpSpPr>
        <p:cNvPr id="1" name=""/>
        <p:cNvGrpSpPr/>
        <p:nvPr/>
      </p:nvGrpSpPr>
      <p:grpSpPr>
        <a:xfrm>
          <a:off x="0" y="0"/>
          <a:ext cx="0" cy="0"/>
          <a:chOff x="0" y="0"/>
          <a:chExt cx="0" cy="0"/>
        </a:xfrm>
      </p:grpSpPr>
      <p:pic>
        <p:nvPicPr>
          <p:cNvPr id="4" name="Picture 3" descr="A colorful objects in the air&#10;&#10;Description automatically generated">
            <a:extLst>
              <a:ext uri="{FF2B5EF4-FFF2-40B4-BE49-F238E27FC236}">
                <a16:creationId xmlns:a16="http://schemas.microsoft.com/office/drawing/2014/main" id="{AD6A995C-D197-33DA-08A3-FD067EE49FCA}"/>
              </a:ext>
            </a:extLst>
          </p:cNvPr>
          <p:cNvPicPr>
            <a:picLocks noChangeAspect="1"/>
          </p:cNvPicPr>
          <p:nvPr userDrawn="1"/>
        </p:nvPicPr>
        <p:blipFill rotWithShape="1">
          <a:blip r:embed="rId2"/>
          <a:srcRect l="9598" t="16713" r="46275" b="46056"/>
          <a:stretch/>
        </p:blipFill>
        <p:spPr>
          <a:xfrm>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11018520" cy="677108"/>
          </a:xfrm>
        </p:spPr>
        <p:txBody>
          <a:bodyPr/>
          <a:lstStyle>
            <a:lvl1pPr>
              <a:defRPr kumimoji="0" lang="en-US" sz="4400" b="0" i="0" u="none" strike="noStrike" kern="1200" cap="none" spc="-150" normalizeH="0" baseline="0" dirty="0">
                <a:ln w="3175">
                  <a:noFill/>
                </a:ln>
                <a:gradFill>
                  <a:gsLst>
                    <a:gs pos="21000">
                      <a:srgbClr val="0078D4"/>
                    </a:gs>
                    <a:gs pos="100000">
                      <a:srgbClr val="C03BC4"/>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77824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C2871679-3B97-8C10-1BE0-014D78F94568}"/>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292664917"/>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1_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54939" t="37615" r="11867" b="34378"/>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74816" y="3013502"/>
            <a:ext cx="6130784" cy="1354217"/>
          </a:xfrm>
        </p:spPr>
        <p:txBody>
          <a:bodyPr/>
          <a:lstStyle>
            <a:lvl1pPr>
              <a:defRPr kumimoji="0" lang="en-US" sz="4400" b="0" i="0" u="none" strike="noStrike" kern="1200" cap="none" spc="-150" normalizeH="0" baseline="0" dirty="0">
                <a:ln w="3175">
                  <a:noFill/>
                </a:ln>
                <a:gradFill>
                  <a:gsLst>
                    <a:gs pos="21000">
                      <a:srgbClr val="0078D4"/>
                    </a:gs>
                    <a:gs pos="100000">
                      <a:srgbClr val="52B471"/>
                    </a:gs>
                  </a:gsLst>
                  <a:lin ang="2400000" scaled="0"/>
                </a:gradFill>
                <a:effectLst/>
                <a:uLnTx/>
                <a:uFillTx/>
                <a:latin typeface="Segoe UI Semibold" panose="020B0702040204020203" pitchFamily="34" charset="0"/>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8961120"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84DC23CE-2579-B1EB-52EE-BBD4EC167C8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4663981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2_Agenda 2">
    <p:spTree>
      <p:nvGrpSpPr>
        <p:cNvPr id="1" name=""/>
        <p:cNvGrpSpPr/>
        <p:nvPr/>
      </p:nvGrpSpPr>
      <p:grpSpPr>
        <a:xfrm>
          <a:off x="0" y="0"/>
          <a:ext cx="0" cy="0"/>
          <a:chOff x="0" y="0"/>
          <a:chExt cx="0" cy="0"/>
        </a:xfrm>
      </p:grpSpPr>
      <p:pic>
        <p:nvPicPr>
          <p:cNvPr id="7" name="Picture 6" descr="A colorful logo in a spiral&#10;&#10;Description automatically generated">
            <a:extLst>
              <a:ext uri="{FF2B5EF4-FFF2-40B4-BE49-F238E27FC236}">
                <a16:creationId xmlns:a16="http://schemas.microsoft.com/office/drawing/2014/main" id="{C8CDFCA7-78ED-FD8B-4E4B-8A5ACD7081C8}"/>
              </a:ext>
            </a:extLst>
          </p:cNvPr>
          <p:cNvPicPr>
            <a:picLocks noChangeAspect="1"/>
          </p:cNvPicPr>
          <p:nvPr userDrawn="1"/>
        </p:nvPicPr>
        <p:blipFill rotWithShape="1">
          <a:blip r:embed="rId2"/>
          <a:srcRect l="12202" t="18010" r="54604" b="53983"/>
          <a:stretch/>
        </p:blipFill>
        <p:spPr>
          <a:xfrm flipH="1">
            <a:off x="0" y="0"/>
            <a:ext cx="12192000" cy="6858000"/>
          </a:xfrm>
          <a:prstGeom prst="rect">
            <a:avLst/>
          </a:prstGeom>
        </p:spPr>
      </p:pic>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a:xfrm>
            <a:off x="5374908" y="3013502"/>
            <a:ext cx="6130784" cy="1354217"/>
          </a:xfrm>
        </p:spPr>
        <p:txBody>
          <a:bodyPr/>
          <a:lstStyle>
            <a:lvl1pPr>
              <a:defRPr kumimoji="0" lang="en-US" sz="4400" b="0" i="0" u="none" strike="noStrike" kern="1200" cap="none" spc="-150" normalizeH="0" baseline="0" dirty="0">
                <a:ln w="3175">
                  <a:noFill/>
                </a:ln>
                <a:gradFill>
                  <a:gsLst>
                    <a:gs pos="21000">
                      <a:srgbClr val="8C48FF"/>
                    </a:gs>
                    <a:gs pos="100000">
                      <a:srgbClr val="C03BC4"/>
                    </a:gs>
                  </a:gsLst>
                  <a:lin ang="2400000" scaled="0"/>
                </a:gradFill>
                <a:effectLst/>
                <a:uLnTx/>
                <a:uFillTx/>
                <a:latin typeface="+mj-lt"/>
                <a:ea typeface="+mn-ea"/>
                <a:cs typeface="Segoe UI Semibold" panose="020B0702040204020203"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84DC23CE-2579-B1EB-52EE-BBD4EC167C8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276630750"/>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No backgound - 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178E1B-908A-F34D-06CD-1931EB203ECF}"/>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90A9B380-75A5-7CED-05A1-1EC949DF36A8}"/>
              </a:ext>
            </a:extLst>
          </p:cNvPr>
          <p:cNvSpPr>
            <a:spLocks noGrp="1"/>
          </p:cNvSpPr>
          <p:nvPr>
            <p:ph type="title"/>
          </p:nvPr>
        </p:nvSpPr>
        <p:spPr/>
        <p:txBody>
          <a:bodyPr/>
          <a:lstStyle/>
          <a:p>
            <a:r>
              <a:rPr lang="en-US"/>
              <a:t>Click to edit Master title style</a:t>
            </a:r>
          </a:p>
        </p:txBody>
      </p:sp>
      <p:sp>
        <p:nvSpPr>
          <p:cNvPr id="2" name="Footer Placeholder 10">
            <a:extLst>
              <a:ext uri="{FF2B5EF4-FFF2-40B4-BE49-F238E27FC236}">
                <a16:creationId xmlns:a16="http://schemas.microsoft.com/office/drawing/2014/main" id="{2F0B32A3-39CB-22FB-7D7C-4A7C773B0A95}"/>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3" name="Slide Number Placeholder 4">
            <a:extLst>
              <a:ext uri="{FF2B5EF4-FFF2-40B4-BE49-F238E27FC236}">
                <a16:creationId xmlns:a16="http://schemas.microsoft.com/office/drawing/2014/main" id="{B6B06D93-AE77-96A0-30C3-A74D516FF773}"/>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478222035"/>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No background - 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664BF0F-965B-5914-4627-2C9273E020F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A2DD64C-91AA-0F9F-782C-C9626477CBF5}"/>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435100"/>
            <a:ext cx="11025188"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2" name="Slide Number Placeholder 4">
            <a:extLst>
              <a:ext uri="{FF2B5EF4-FFF2-40B4-BE49-F238E27FC236}">
                <a16:creationId xmlns:a16="http://schemas.microsoft.com/office/drawing/2014/main" id="{A5E954C3-B409-4448-81E2-AB30E10FF1C7}"/>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84398710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No background - Two Columns">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2852273-B857-20CA-59FC-EB5BE3F44C92}"/>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240255C-FB5A-E644-85A2-27A97D45B42A}"/>
              </a:ext>
            </a:extLst>
          </p:cNvPr>
          <p:cNvSpPr>
            <a:spLocks noGrp="1"/>
          </p:cNvSpPr>
          <p:nvPr>
            <p:ph type="body" sz="quarter" idx="13"/>
          </p:nvPr>
        </p:nvSpPr>
        <p:spPr>
          <a:xfrm>
            <a:off x="58420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699D8670-E78C-69F4-3EAE-0C5C4F91711F}"/>
              </a:ext>
            </a:extLst>
          </p:cNvPr>
          <p:cNvSpPr>
            <a:spLocks noGrp="1"/>
          </p:cNvSpPr>
          <p:nvPr>
            <p:ph type="body" sz="quarter" idx="14"/>
          </p:nvPr>
        </p:nvSpPr>
        <p:spPr>
          <a:xfrm>
            <a:off x="639445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endParaRPr lang="en-US"/>
          </a:p>
        </p:txBody>
      </p:sp>
      <p:sp>
        <p:nvSpPr>
          <p:cNvPr id="3" name="Rectangle 2">
            <a:extLst>
              <a:ext uri="{FF2B5EF4-FFF2-40B4-BE49-F238E27FC236}">
                <a16:creationId xmlns:a16="http://schemas.microsoft.com/office/drawing/2014/main" id="{714C1368-183A-6A5B-98F3-79A3F801C10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4">
            <a:extLst>
              <a:ext uri="{FF2B5EF4-FFF2-40B4-BE49-F238E27FC236}">
                <a16:creationId xmlns:a16="http://schemas.microsoft.com/office/drawing/2014/main" id="{DADCB80F-AA0A-3A16-10DF-A9D6482FA910}"/>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39045417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3">
          <p15:clr>
            <a:srgbClr val="FBAE40"/>
          </p15:clr>
        </p15:guide>
        <p15:guide id="5" pos="4027">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1_No background - Two Colum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C7A637-9C83-8E2C-B673-0817ED3CE231}"/>
              </a:ext>
            </a:extLst>
          </p:cNvPr>
          <p:cNvGrpSpPr/>
          <p:nvPr userDrawn="1"/>
        </p:nvGrpSpPr>
        <p:grpSpPr>
          <a:xfrm>
            <a:off x="0" y="0"/>
            <a:ext cx="12192000" cy="6858000"/>
            <a:chOff x="0" y="0"/>
            <a:chExt cx="12192000" cy="6858000"/>
          </a:xfrm>
        </p:grpSpPr>
        <p:pic>
          <p:nvPicPr>
            <p:cNvPr id="4" name="Picture 3" descr="A blurry image of a person's hand&#10;&#10;Description automatically generated">
              <a:extLst>
                <a:ext uri="{FF2B5EF4-FFF2-40B4-BE49-F238E27FC236}">
                  <a16:creationId xmlns:a16="http://schemas.microsoft.com/office/drawing/2014/main" id="{4B2161EF-6401-91A8-EFC2-CEF94AC79EE9}"/>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6" name="Rectangle 5">
              <a:extLst>
                <a:ext uri="{FF2B5EF4-FFF2-40B4-BE49-F238E27FC236}">
                  <a16:creationId xmlns:a16="http://schemas.microsoft.com/office/drawing/2014/main" id="{4A542778-2116-B763-7B8E-64EDCA14B275}"/>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8">
            <a:extLst>
              <a:ext uri="{FF2B5EF4-FFF2-40B4-BE49-F238E27FC236}">
                <a16:creationId xmlns:a16="http://schemas.microsoft.com/office/drawing/2014/main" id="{F2852273-B857-20CA-59FC-EB5BE3F44C92}"/>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240255C-FB5A-E644-85A2-27A97D45B42A}"/>
              </a:ext>
            </a:extLst>
          </p:cNvPr>
          <p:cNvSpPr>
            <a:spLocks noGrp="1"/>
          </p:cNvSpPr>
          <p:nvPr>
            <p:ph type="body" sz="quarter" idx="13"/>
          </p:nvPr>
        </p:nvSpPr>
        <p:spPr>
          <a:xfrm>
            <a:off x="58420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699D8670-E78C-69F4-3EAE-0C5C4F91711F}"/>
              </a:ext>
            </a:extLst>
          </p:cNvPr>
          <p:cNvSpPr>
            <a:spLocks noGrp="1"/>
          </p:cNvSpPr>
          <p:nvPr>
            <p:ph type="body" sz="quarter" idx="14"/>
          </p:nvPr>
        </p:nvSpPr>
        <p:spPr>
          <a:xfrm>
            <a:off x="6394450" y="1435100"/>
            <a:ext cx="5214938" cy="2128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endParaRPr lang="en-US"/>
          </a:p>
        </p:txBody>
      </p:sp>
      <p:sp>
        <p:nvSpPr>
          <p:cNvPr id="3" name="Rectangle 2">
            <a:extLst>
              <a:ext uri="{FF2B5EF4-FFF2-40B4-BE49-F238E27FC236}">
                <a16:creationId xmlns:a16="http://schemas.microsoft.com/office/drawing/2014/main" id="{714C1368-183A-6A5B-98F3-79A3F801C10B}"/>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4">
            <a:extLst>
              <a:ext uri="{FF2B5EF4-FFF2-40B4-BE49-F238E27FC236}">
                <a16:creationId xmlns:a16="http://schemas.microsoft.com/office/drawing/2014/main" id="{52A53D53-666C-6B88-F6C9-212526E4560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52223646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3">
          <p15:clr>
            <a:srgbClr val="FBAE40"/>
          </p15:clr>
        </p15:guide>
        <p15:guide id="5" pos="4027">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DEF4037-A609-A9B8-078B-CE087FCC2FBE}"/>
              </a:ext>
            </a:extLst>
          </p:cNvPr>
          <p:cNvGrpSpPr/>
          <p:nvPr userDrawn="1"/>
        </p:nvGrpSpPr>
        <p:grpSpPr>
          <a:xfrm>
            <a:off x="0" y="0"/>
            <a:ext cx="12192000" cy="6858000"/>
            <a:chOff x="0" y="0"/>
            <a:chExt cx="12192000" cy="6858000"/>
          </a:xfrm>
        </p:grpSpPr>
        <p:pic>
          <p:nvPicPr>
            <p:cNvPr id="5" name="Picture 4" descr="A blurry image of a person's hand&#10;&#10;Description automatically generated">
              <a:extLst>
                <a:ext uri="{FF2B5EF4-FFF2-40B4-BE49-F238E27FC236}">
                  <a16:creationId xmlns:a16="http://schemas.microsoft.com/office/drawing/2014/main" id="{BCB1914C-784C-0230-3C4C-01B077CCF6D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8" name="Rectangle 7">
              <a:extLst>
                <a:ext uri="{FF2B5EF4-FFF2-40B4-BE49-F238E27FC236}">
                  <a16:creationId xmlns:a16="http://schemas.microsoft.com/office/drawing/2014/main" id="{A9938F55-19E6-E840-1084-01B2A085047D}"/>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6">
            <a:extLst>
              <a:ext uri="{FF2B5EF4-FFF2-40B4-BE49-F238E27FC236}">
                <a16:creationId xmlns:a16="http://schemas.microsoft.com/office/drawing/2014/main" id="{94584EB2-E663-4E79-1330-9D1AE176D8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47054975-9B72-B5D8-DC2C-2A1B1887D311}"/>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2019300"/>
            <a:ext cx="11025188"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0">
            <a:extLst>
              <a:ext uri="{FF2B5EF4-FFF2-40B4-BE49-F238E27FC236}">
                <a16:creationId xmlns:a16="http://schemas.microsoft.com/office/drawing/2014/main" id="{8522C0CB-7CA6-6339-77AF-EA5B1984FA00}"/>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9" name="Slide Number Placeholder 4">
            <a:extLst>
              <a:ext uri="{FF2B5EF4-FFF2-40B4-BE49-F238E27FC236}">
                <a16:creationId xmlns:a16="http://schemas.microsoft.com/office/drawing/2014/main" id="{611FA6A4-D4B9-9739-6382-631FB775BC01}"/>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59557935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and eyebrow and content">
    <p:spTree>
      <p:nvGrpSpPr>
        <p:cNvPr id="1" name=""/>
        <p:cNvGrpSpPr/>
        <p:nvPr/>
      </p:nvGrpSpPr>
      <p:grpSpPr>
        <a:xfrm>
          <a:off x="0" y="0"/>
          <a:ext cx="0" cy="0"/>
          <a:chOff x="0" y="0"/>
          <a:chExt cx="0" cy="0"/>
        </a:xfrm>
      </p:grpSpPr>
      <p:pic>
        <p:nvPicPr>
          <p:cNvPr id="5" name="Picture 4" descr="A blurry image of a person's hand&#10;&#10;Description automatically generated">
            <a:extLst>
              <a:ext uri="{FF2B5EF4-FFF2-40B4-BE49-F238E27FC236}">
                <a16:creationId xmlns:a16="http://schemas.microsoft.com/office/drawing/2014/main" id="{30EA2969-34DD-DAA8-1D7E-246D83F0867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6" name="Eyebrow placeholder">
            <a:extLst>
              <a:ext uri="{FF2B5EF4-FFF2-40B4-BE49-F238E27FC236}">
                <a16:creationId xmlns:a16="http://schemas.microsoft.com/office/drawing/2014/main" id="{48B9C26C-7246-D5C5-B758-D000638734BF}"/>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3" name="Text Placeholder 5">
            <a:extLst>
              <a:ext uri="{FF2B5EF4-FFF2-40B4-BE49-F238E27FC236}">
                <a16:creationId xmlns:a16="http://schemas.microsoft.com/office/drawing/2014/main" id="{9726B72F-F30C-C802-754B-00F8619DF7CF}"/>
              </a:ext>
            </a:extLst>
          </p:cNvPr>
          <p:cNvSpPr>
            <a:spLocks noGrp="1"/>
          </p:cNvSpPr>
          <p:nvPr>
            <p:ph type="body" sz="quarter" idx="11"/>
          </p:nvPr>
        </p:nvSpPr>
        <p:spPr>
          <a:xfrm>
            <a:off x="584200" y="2019300"/>
            <a:ext cx="11025188"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4">
            <a:extLst>
              <a:ext uri="{FF2B5EF4-FFF2-40B4-BE49-F238E27FC236}">
                <a16:creationId xmlns:a16="http://schemas.microsoft.com/office/drawing/2014/main" id="{D167E468-CDA1-75E9-AB86-FAD0C1101203}"/>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770013338"/>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Eyebrow title and subtitle">
    <p:spTree>
      <p:nvGrpSpPr>
        <p:cNvPr id="1" name=""/>
        <p:cNvGrpSpPr/>
        <p:nvPr/>
      </p:nvGrpSpPr>
      <p:grpSpPr>
        <a:xfrm>
          <a:off x="0" y="0"/>
          <a:ext cx="0" cy="0"/>
          <a:chOff x="0" y="0"/>
          <a:chExt cx="0" cy="0"/>
        </a:xfrm>
      </p:grpSpPr>
      <p:pic>
        <p:nvPicPr>
          <p:cNvPr id="7" name="Picture 6" descr="A blurry image of a person's hand&#10;&#10;Description automatically generated">
            <a:extLst>
              <a:ext uri="{FF2B5EF4-FFF2-40B4-BE49-F238E27FC236}">
                <a16:creationId xmlns:a16="http://schemas.microsoft.com/office/drawing/2014/main" id="{FAFCF619-AC26-2E4C-2904-F86EAFD2B3CE}"/>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858000"/>
          </a:xfrm>
          <a:prstGeom prst="rect">
            <a:avLst/>
          </a:prstGeom>
        </p:spPr>
      </p:pic>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5" name="Text Placeholder 2">
            <a:extLst>
              <a:ext uri="{FF2B5EF4-FFF2-40B4-BE49-F238E27FC236}">
                <a16:creationId xmlns:a16="http://schemas.microsoft.com/office/drawing/2014/main" id="{3ABDF8D8-0F08-FD6F-E5FE-7EE6DC72BE9E}"/>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3" name="Eyebrow placeholder">
            <a:extLst>
              <a:ext uri="{FF2B5EF4-FFF2-40B4-BE49-F238E27FC236}">
                <a16:creationId xmlns:a16="http://schemas.microsoft.com/office/drawing/2014/main" id="{7A979B28-27F8-3F49-0EE7-BF83B791B93D}"/>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6" name="Slide Number Placeholder 4">
            <a:extLst>
              <a:ext uri="{FF2B5EF4-FFF2-40B4-BE49-F238E27FC236}">
                <a16:creationId xmlns:a16="http://schemas.microsoft.com/office/drawing/2014/main" id="{E05EAC64-3A04-D414-8BE8-5AA3D8730FCC}"/>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776195607"/>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and subtitle only ">
    <p:spTree>
      <p:nvGrpSpPr>
        <p:cNvPr id="1" name=""/>
        <p:cNvGrpSpPr/>
        <p:nvPr/>
      </p:nvGrpSpPr>
      <p:grpSpPr>
        <a:xfrm>
          <a:off x="0" y="0"/>
          <a:ext cx="0" cy="0"/>
          <a:chOff x="0" y="0"/>
          <a:chExt cx="0" cy="0"/>
        </a:xfrm>
      </p:grpSpPr>
      <p:pic>
        <p:nvPicPr>
          <p:cNvPr id="4" name="Picture 3" descr="A blurry image of a person's hand&#10;&#10;Description automatically generated">
            <a:extLst>
              <a:ext uri="{FF2B5EF4-FFF2-40B4-BE49-F238E27FC236}">
                <a16:creationId xmlns:a16="http://schemas.microsoft.com/office/drawing/2014/main" id="{F5C40B06-A260-9D9D-4EAD-700D31A9650F}"/>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l="26740" t="28503"/>
          <a:stretch/>
        </p:blipFill>
        <p:spPr>
          <a:xfrm>
            <a:off x="0" y="0"/>
            <a:ext cx="12192000" cy="6858000"/>
          </a:xfrm>
          <a:prstGeom prst="rect">
            <a:avLst/>
          </a:prstGeom>
        </p:spPr>
      </p:pic>
      <p:sp>
        <p:nvSpPr>
          <p:cNvPr id="7" name="Title 6">
            <a:extLst>
              <a:ext uri="{FF2B5EF4-FFF2-40B4-BE49-F238E27FC236}">
                <a16:creationId xmlns:a16="http://schemas.microsoft.com/office/drawing/2014/main" id="{94584EB2-E663-4E79-1330-9D1AE176D8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47054975-9B72-B5D8-DC2C-2A1B1887D311}"/>
              </a:ext>
            </a:extLst>
          </p:cNvPr>
          <p:cNvSpPr>
            <a:spLocks noGrp="1"/>
          </p:cNvSpPr>
          <p:nvPr>
            <p:ph type="body" sz="quarter" idx="11" hasCustomPrompt="1"/>
          </p:nvPr>
        </p:nvSpPr>
        <p:spPr>
          <a:xfrm>
            <a:off x="574675" y="941388"/>
            <a:ext cx="11018520" cy="341632"/>
          </a:xfrm>
        </p:spPr>
        <p:txBody>
          <a:bodyPr tIns="64008"/>
          <a:lstStyle>
            <a:lvl1pPr>
              <a:defRPr sz="1800">
                <a:solidFill>
                  <a:schemeClr val="tx1"/>
                </a:solidFill>
                <a:latin typeface="+mn-lt"/>
              </a:defRPr>
            </a:lvl1pPr>
          </a:lstStyle>
          <a:p>
            <a:pPr lvl="0"/>
            <a:r>
              <a:rPr lang="en-US"/>
              <a:t>Subtitle</a:t>
            </a:r>
          </a:p>
        </p:txBody>
      </p:sp>
      <p:sp>
        <p:nvSpPr>
          <p:cNvPr id="6" name="Slide Number Placeholder 4">
            <a:extLst>
              <a:ext uri="{FF2B5EF4-FFF2-40B4-BE49-F238E27FC236}">
                <a16:creationId xmlns:a16="http://schemas.microsoft.com/office/drawing/2014/main" id="{F7FBD511-C969-68A5-7F25-B20E059BB19A}"/>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38911815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Eyebrow and title only">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FDF0EE6-10BF-3375-600E-D7D82456A675}"/>
              </a:ext>
            </a:extLst>
          </p:cNvPr>
          <p:cNvGrpSpPr/>
          <p:nvPr userDrawn="1"/>
        </p:nvGrpSpPr>
        <p:grpSpPr>
          <a:xfrm>
            <a:off x="0" y="0"/>
            <a:ext cx="12192000" cy="6858000"/>
            <a:chOff x="0" y="0"/>
            <a:chExt cx="12192000" cy="6858000"/>
          </a:xfrm>
        </p:grpSpPr>
        <p:pic>
          <p:nvPicPr>
            <p:cNvPr id="5" name="Picture 4" descr="A blurry image of a person's hand&#10;&#10;Description automatically generated">
              <a:extLst>
                <a:ext uri="{FF2B5EF4-FFF2-40B4-BE49-F238E27FC236}">
                  <a16:creationId xmlns:a16="http://schemas.microsoft.com/office/drawing/2014/main" id="{5594B1F8-FC13-CF06-C949-7E92A50B164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7" name="Rectangle 6">
              <a:extLst>
                <a:ext uri="{FF2B5EF4-FFF2-40B4-BE49-F238E27FC236}">
                  <a16:creationId xmlns:a16="http://schemas.microsoft.com/office/drawing/2014/main" id="{F3218ED4-3869-4937-C6A4-76DB2C1B9A43}"/>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75C45BD7-3F2C-830D-5256-48E37AFC511B}"/>
              </a:ext>
            </a:extLst>
          </p:cNvPr>
          <p:cNvSpPr>
            <a:spLocks noGrp="1"/>
          </p:cNvSpPr>
          <p:nvPr>
            <p:ph type="title"/>
          </p:nvPr>
        </p:nvSpPr>
        <p:spPr>
          <a:xfrm>
            <a:off x="574816" y="510988"/>
            <a:ext cx="11018520" cy="430887"/>
          </a:xfrm>
        </p:spPr>
        <p:txBody>
          <a:bodyPr/>
          <a:lstStyle/>
          <a:p>
            <a:r>
              <a:rPr lang="en-US"/>
              <a:t>Click to edit Master title style</a:t>
            </a:r>
          </a:p>
        </p:txBody>
      </p:sp>
      <p:sp>
        <p:nvSpPr>
          <p:cNvPr id="3" name="Eyebrow placeholder">
            <a:extLst>
              <a:ext uri="{FF2B5EF4-FFF2-40B4-BE49-F238E27FC236}">
                <a16:creationId xmlns:a16="http://schemas.microsoft.com/office/drawing/2014/main" id="{23E98592-EE2D-456F-76E2-F8BED7A0F24B}"/>
              </a:ext>
            </a:extLst>
          </p:cNvPr>
          <p:cNvSpPr>
            <a:spLocks noGrp="1"/>
          </p:cNvSpPr>
          <p:nvPr>
            <p:ph type="body" sz="quarter" idx="10"/>
          </p:nvPr>
        </p:nvSpPr>
        <p:spPr>
          <a:xfrm>
            <a:off x="574816" y="246888"/>
            <a:ext cx="11018838" cy="246221"/>
          </a:xfrm>
        </p:spPr>
        <p:txBody>
          <a:bodyPr/>
          <a:lstStyle>
            <a:lvl1pPr marL="0" indent="0">
              <a:buNone/>
              <a:defRPr sz="1600">
                <a:solidFill>
                  <a:schemeClr val="accent2"/>
                </a:solidFill>
                <a:latin typeface="+mj-lt"/>
              </a:defRPr>
            </a:lvl1pPr>
          </a:lstStyle>
          <a:p>
            <a:pPr lvl="0"/>
            <a:r>
              <a:rPr lang="en-US"/>
              <a:t>Click to edit Master text styles</a:t>
            </a:r>
          </a:p>
        </p:txBody>
      </p:sp>
      <p:sp>
        <p:nvSpPr>
          <p:cNvPr id="6" name="Slide Number Placeholder 4">
            <a:extLst>
              <a:ext uri="{FF2B5EF4-FFF2-40B4-BE49-F238E27FC236}">
                <a16:creationId xmlns:a16="http://schemas.microsoft.com/office/drawing/2014/main" id="{93B14476-C310-377E-9A79-4B21FCBADCBF}"/>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983128736"/>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half width">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DF1E218-2AA9-E59E-CD79-58EC82F9A527}"/>
              </a:ext>
            </a:extLst>
          </p:cNvPr>
          <p:cNvGrpSpPr/>
          <p:nvPr userDrawn="1"/>
        </p:nvGrpSpPr>
        <p:grpSpPr>
          <a:xfrm>
            <a:off x="0" y="0"/>
            <a:ext cx="12192000" cy="6858000"/>
            <a:chOff x="0" y="0"/>
            <a:chExt cx="12192000" cy="6858000"/>
          </a:xfrm>
        </p:grpSpPr>
        <p:pic>
          <p:nvPicPr>
            <p:cNvPr id="2" name="Picture 1" descr="A blurry image of a person's hand&#10;&#10;Description automatically generated">
              <a:extLst>
                <a:ext uri="{FF2B5EF4-FFF2-40B4-BE49-F238E27FC236}">
                  <a16:creationId xmlns:a16="http://schemas.microsoft.com/office/drawing/2014/main" id="{D5AAD626-0FF6-FBA0-BA7F-1E92B7248346}"/>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5" name="Rectangle 4">
              <a:extLst>
                <a:ext uri="{FF2B5EF4-FFF2-40B4-BE49-F238E27FC236}">
                  <a16:creationId xmlns:a16="http://schemas.microsoft.com/office/drawing/2014/main" id="{9664BF0F-965B-5914-4627-2C9273E020F2}"/>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itle 2">
            <a:extLst>
              <a:ext uri="{FF2B5EF4-FFF2-40B4-BE49-F238E27FC236}">
                <a16:creationId xmlns:a16="http://schemas.microsoft.com/office/drawing/2014/main" id="{3A2DD64C-91AA-0F9F-782C-C9626477CBF5}"/>
              </a:ext>
            </a:extLst>
          </p:cNvPr>
          <p:cNvSpPr>
            <a:spLocks noGrp="1"/>
          </p:cNvSpPr>
          <p:nvPr>
            <p:ph type="title" hasCustomPrompt="1"/>
          </p:nvPr>
        </p:nvSpPr>
        <p:spPr>
          <a:xfrm>
            <a:off x="574816" y="510988"/>
            <a:ext cx="5573741" cy="861774"/>
          </a:xfrm>
        </p:spPr>
        <p:txBody>
          <a:bodyPr/>
          <a:lstStyle>
            <a:lvl1pPr>
              <a:defRPr/>
            </a:lvl1pPr>
          </a:lstStyle>
          <a:p>
            <a:r>
              <a:rPr lang="en-US"/>
              <a:t>Click to edit Master </a:t>
            </a:r>
            <a:br>
              <a:rPr lang="en-US"/>
            </a:br>
            <a:r>
              <a:rPr lang="en-US"/>
              <a:t>title style</a:t>
            </a:r>
          </a:p>
        </p:txBody>
      </p:sp>
      <p:sp>
        <p:nvSpPr>
          <p:cNvPr id="6" name="Text Placeholder 5">
            <a:extLst>
              <a:ext uri="{FF2B5EF4-FFF2-40B4-BE49-F238E27FC236}">
                <a16:creationId xmlns:a16="http://schemas.microsoft.com/office/drawing/2014/main" id="{B9DAEE96-3FBA-ED5E-8648-B6963189A336}"/>
              </a:ext>
            </a:extLst>
          </p:cNvPr>
          <p:cNvSpPr>
            <a:spLocks noGrp="1"/>
          </p:cNvSpPr>
          <p:nvPr>
            <p:ph type="body" sz="quarter" idx="10"/>
          </p:nvPr>
        </p:nvSpPr>
        <p:spPr>
          <a:xfrm>
            <a:off x="584200" y="1908969"/>
            <a:ext cx="5577114" cy="3146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41202"/>
            <a:ext cx="11025188" cy="123111"/>
          </a:xfrm>
          <a:prstGeom prst="rect">
            <a:avLst/>
          </a:prstGeom>
        </p:spPr>
        <p:txBody>
          <a:bodyPr lIns="0" tIns="0" rIns="0" bIns="0" anchor="b" anchorCtr="0">
            <a:spAutoFit/>
          </a:bodyPr>
          <a:lstStyle>
            <a:lvl1pPr>
              <a:defRPr sz="800">
                <a:solidFill>
                  <a:srgbClr val="000000"/>
                </a:solidFill>
              </a:defRPr>
            </a:lvl1pPr>
          </a:lstStyle>
          <a:p>
            <a:pPr>
              <a:tabLst>
                <a:tab pos="11029950" algn="r"/>
              </a:tabLst>
            </a:pPr>
            <a:endParaRPr lang="en-US"/>
          </a:p>
        </p:txBody>
      </p:sp>
      <p:sp>
        <p:nvSpPr>
          <p:cNvPr id="8" name="Slide Number Placeholder 4">
            <a:extLst>
              <a:ext uri="{FF2B5EF4-FFF2-40B4-BE49-F238E27FC236}">
                <a16:creationId xmlns:a16="http://schemas.microsoft.com/office/drawing/2014/main" id="{D4FC2733-4549-1D6E-C0AF-E1EDBFE2B0D6}"/>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7142940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Half white half gradi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3B630B-98F0-A558-44D6-C08F95FB3C1E}"/>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75"/>
                    </a14:imgEffect>
                  </a14:imgLayer>
                </a14:imgProps>
              </a:ext>
              <a:ext uri="{28A0092B-C50C-407E-A947-70E740481C1C}">
                <a14:useLocalDpi xmlns:a14="http://schemas.microsoft.com/office/drawing/2010/main" val="0"/>
              </a:ext>
            </a:extLst>
          </a:blip>
          <a:srcRect t="2407"/>
          <a:stretch/>
        </p:blipFill>
        <p:spPr>
          <a:xfrm>
            <a:off x="0" y="0"/>
            <a:ext cx="12192000" cy="6692900"/>
          </a:xfrm>
          <a:prstGeom prst="rect">
            <a:avLst/>
          </a:prstGeom>
        </p:spPr>
      </p:pic>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1" y="0"/>
            <a:ext cx="5883367" cy="6775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828801"/>
            <a:ext cx="4599528" cy="4171950"/>
          </a:xfrm>
        </p:spPr>
        <p:txBody>
          <a:bodyPr>
            <a:noAutofit/>
          </a:bodyPr>
          <a:lstStyle>
            <a:lvl1pPr marL="0" indent="0">
              <a:lnSpc>
                <a:spcPct val="100000"/>
              </a:lnSpc>
              <a:spcBef>
                <a:spcPts val="1600"/>
              </a:spcBef>
              <a:buNone/>
              <a:defRPr sz="1600">
                <a:solidFill>
                  <a:schemeClr val="accent2"/>
                </a:solidFill>
                <a:latin typeface="+mj-lt"/>
              </a:defRPr>
            </a:lvl1pPr>
            <a:lvl2pPr marL="0" indent="0">
              <a:lnSpc>
                <a:spcPct val="100000"/>
              </a:lnSpc>
              <a:spcBef>
                <a:spcPts val="900"/>
              </a:spcBef>
              <a:buNone/>
              <a:defRPr sz="1400">
                <a:solidFill>
                  <a:srgbClr val="000000"/>
                </a:solidFill>
              </a:defRPr>
            </a:lvl2pPr>
            <a:lvl3pPr>
              <a:lnSpc>
                <a:spcPct val="100000"/>
              </a:lnSpc>
              <a:defRPr sz="1401">
                <a:solidFill>
                  <a:srgbClr val="000000"/>
                </a:solidFill>
              </a:defRPr>
            </a:lvl3pPr>
            <a:lvl4pPr>
              <a:lnSpc>
                <a:spcPct val="100000"/>
              </a:lnSpc>
              <a:defRPr sz="1200">
                <a:solidFill>
                  <a:srgbClr val="000000"/>
                </a:solidFill>
              </a:defRPr>
            </a:lvl4pPr>
            <a:lvl5pPr>
              <a:lnSpc>
                <a:spcPct val="100000"/>
              </a:lnSpc>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 uri="{C183D7F6-B498-43B3-948B-1728B52AA6E4}">
                <adec:decorative xmlns:adec="http://schemas.microsoft.com/office/drawing/2017/decorative" val="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4744670" cy="430887"/>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1EF2119-5603-F331-9581-10F473DFB139}"/>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15841617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chemeClr val="accent6"/>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chemeClr val="accent6"/>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27817204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chemeClr val="accent4"/>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chemeClr val="accent4"/>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40672890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2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rgbClr val="8C48FF"/>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rgbClr val="8C48FF"/>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08924903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3_Third white half gradi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858000"/>
          </a:xfrm>
          <a:prstGeom prst="rect">
            <a:avLst/>
          </a:prstGeom>
          <a:gradFill flip="none" rotWithShape="1">
            <a:gsLst>
              <a:gs pos="11000">
                <a:schemeClr val="accent4"/>
              </a:gs>
              <a:gs pos="100000">
                <a:srgbClr val="C03BC4"/>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446836"/>
            <a:ext cx="3418450" cy="4171950"/>
          </a:xfrm>
        </p:spPr>
        <p:txBody>
          <a:bodyPr>
            <a:noAutofit/>
          </a:bodyPr>
          <a:lstStyle>
            <a:lvl1pPr marL="0" indent="0">
              <a:lnSpc>
                <a:spcPct val="100000"/>
              </a:lnSpc>
              <a:spcBef>
                <a:spcPts val="1600"/>
              </a:spcBef>
              <a:buNone/>
              <a:defRPr sz="1600">
                <a:solidFill>
                  <a:schemeClr val="bg1"/>
                </a:solidFill>
                <a:latin typeface="+mj-lt"/>
              </a:defRPr>
            </a:lvl1pPr>
            <a:lvl2pPr marL="0" indent="0">
              <a:lnSpc>
                <a:spcPct val="100000"/>
              </a:lnSpc>
              <a:spcBef>
                <a:spcPts val="900"/>
              </a:spcBef>
              <a:buNone/>
              <a:defRPr sz="1400">
                <a:solidFill>
                  <a:schemeClr val="bg1"/>
                </a:solidFill>
              </a:defRPr>
            </a:lvl2pPr>
            <a:lvl3pPr>
              <a:lnSpc>
                <a:spcPct val="100000"/>
              </a:lnSpc>
              <a:defRPr sz="1401">
                <a:solidFill>
                  <a:schemeClr val="bg1"/>
                </a:solidFill>
              </a:defRPr>
            </a:lvl3pPr>
            <a:lvl4pPr>
              <a:lnSpc>
                <a:spcPct val="100000"/>
              </a:lnSpc>
              <a:defRPr sz="1200">
                <a:solidFill>
                  <a:schemeClr val="bg1"/>
                </a:solidFill>
              </a:defRPr>
            </a:lvl4pPr>
            <a:lvl5pPr>
              <a:lnSpc>
                <a:spcPct val="100000"/>
              </a:lnSpc>
              <a:defRPr sz="100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418450" cy="861774"/>
          </a:xfrm>
        </p:spPr>
        <p:txBody>
          <a:bodyPr wrap="square">
            <a:spAutoFit/>
          </a:bodyPr>
          <a:lstStyle>
            <a:lvl1pPr>
              <a:defRPr>
                <a:solidFill>
                  <a:schemeClr val="bg1"/>
                </a:solidFill>
              </a:defRPr>
            </a:lvl1pPr>
          </a:lstStyle>
          <a:p>
            <a:r>
              <a:rPr lang="en-US"/>
              <a:t>Click to edit Master title style</a:t>
            </a:r>
          </a:p>
        </p:txBody>
      </p:sp>
      <p:sp>
        <p:nvSpPr>
          <p:cNvPr id="8" name="Eyebrow placeholder">
            <a:extLst>
              <a:ext uri="{FF2B5EF4-FFF2-40B4-BE49-F238E27FC236}">
                <a16:creationId xmlns:a16="http://schemas.microsoft.com/office/drawing/2014/main" id="{B0B136DF-1567-C57A-E4C1-C541F62F78C1}"/>
              </a:ext>
            </a:extLst>
          </p:cNvPr>
          <p:cNvSpPr>
            <a:spLocks noGrp="1"/>
          </p:cNvSpPr>
          <p:nvPr>
            <p:ph type="body" sz="quarter" idx="11"/>
          </p:nvPr>
        </p:nvSpPr>
        <p:spPr>
          <a:xfrm>
            <a:off x="574816" y="246888"/>
            <a:ext cx="3418450" cy="246221"/>
          </a:xfrm>
        </p:spPr>
        <p:txBody>
          <a:bodyPr/>
          <a:lstStyle>
            <a:lvl1pPr marL="0" indent="0">
              <a:buNone/>
              <a:defRPr sz="1600">
                <a:solidFill>
                  <a:schemeClr val="bg1"/>
                </a:solidFill>
                <a:latin typeface="+mn-lt"/>
              </a:defRPr>
            </a:lvl1pPr>
          </a:lstStyle>
          <a:p>
            <a:pPr lvl="0"/>
            <a:r>
              <a:rPr lang="en-US"/>
              <a:t>Click to edit Master text styles</a:t>
            </a:r>
          </a:p>
        </p:txBody>
      </p:sp>
      <p:sp>
        <p:nvSpPr>
          <p:cNvPr id="11" name="Rounded Rectangle 1">
            <a:extLst>
              <a:ext uri="{FF2B5EF4-FFF2-40B4-BE49-F238E27FC236}">
                <a16:creationId xmlns:a16="http://schemas.microsoft.com/office/drawing/2014/main" id="{A364C5BA-B05D-814C-10DF-3F8EFD0D86D5}"/>
              </a:ext>
              <a:ext uri="{C183D7F6-B498-43B3-948B-1728B52AA6E4}">
                <adec:decorative xmlns:adec="http://schemas.microsoft.com/office/drawing/2017/decorative" val="1"/>
              </a:ext>
            </a:extLst>
          </p:cNvPr>
          <p:cNvSpPr/>
          <p:nvPr userDrawn="1"/>
        </p:nvSpPr>
        <p:spPr bwMode="auto">
          <a:xfrm rot="16200000">
            <a:off x="10952834" y="-649307"/>
            <a:ext cx="430211" cy="2048124"/>
          </a:xfrm>
          <a:prstGeom prst="round2SameRect">
            <a:avLst>
              <a:gd name="adj1" fmla="val 50000"/>
              <a:gd name="adj2" fmla="val 0"/>
            </a:avLst>
          </a:prstGeom>
          <a:solidFill>
            <a:srgbClr val="52B471"/>
          </a:solidFill>
          <a:ln w="6350" cap="flat" cmpd="sng" algn="ctr">
            <a:noFill/>
            <a:prstDash val="solid"/>
            <a:miter lim="800000"/>
            <a:headEnd type="none" w="med" len="med"/>
            <a:tailEnd type="none" w="med" len="med"/>
          </a:ln>
          <a:effectLst>
            <a:outerShdw blurRad="63500" dist="127000" dir="2700000" algn="tl" rotWithShape="0">
              <a:srgbClr val="454142">
                <a:alpha val="20000"/>
              </a:srgbClr>
            </a:outerShdw>
          </a:effectLst>
        </p:spPr>
        <p:txBody>
          <a:bodyPr rot="0" spcFirstLastPara="0" vertOverflow="overflow" horzOverflow="overflow" vert="vert"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0257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chemeClr val="bg1"/>
              </a:solidFill>
              <a:effectLst/>
              <a:uLnTx/>
              <a:uFillTx/>
              <a:latin typeface="+mj-lt"/>
              <a:ea typeface="+mn-ea"/>
              <a:cs typeface="Segoe UI" pitchFamily="34" charset="0"/>
            </a:endParaRPr>
          </a:p>
        </p:txBody>
      </p:sp>
      <p:sp>
        <p:nvSpPr>
          <p:cNvPr id="9" name="Eyebrow placeholder">
            <a:extLst>
              <a:ext uri="{FF2B5EF4-FFF2-40B4-BE49-F238E27FC236}">
                <a16:creationId xmlns:a16="http://schemas.microsoft.com/office/drawing/2014/main" id="{E5007553-2304-3B37-0313-3D47AD44AC55}"/>
              </a:ext>
            </a:extLst>
          </p:cNvPr>
          <p:cNvSpPr>
            <a:spLocks noGrp="1"/>
          </p:cNvSpPr>
          <p:nvPr>
            <p:ph type="body" sz="quarter" idx="12"/>
          </p:nvPr>
        </p:nvSpPr>
        <p:spPr>
          <a:xfrm>
            <a:off x="6652855" y="282422"/>
            <a:ext cx="3418450" cy="184666"/>
          </a:xfrm>
        </p:spPr>
        <p:txBody>
          <a:bodyPr/>
          <a:lstStyle>
            <a:lvl1pPr marL="0" indent="0" algn="r" defTabSz="932742" rtl="0" eaLnBrk="1" latinLnBrk="0" hangingPunct="1">
              <a:lnSpc>
                <a:spcPct val="100000"/>
              </a:lnSpc>
              <a:spcBef>
                <a:spcPct val="0"/>
              </a:spcBef>
              <a:buNone/>
              <a:defRPr lang="en-US" sz="1200" b="0" i="0" kern="1200" cap="none" spc="0" baseline="0" dirty="0">
                <a:ln w="3175">
                  <a:noFill/>
                </a:ln>
                <a:solidFill>
                  <a:srgbClr val="52B471"/>
                </a:solidFill>
                <a:effectLst/>
                <a:latin typeface="+mj-lt"/>
                <a:ea typeface="+mn-ea"/>
                <a:cs typeface="Segoe UI" pitchFamily="34" charset="0"/>
              </a:defRPr>
            </a:lvl1pPr>
          </a:lstStyle>
          <a:p>
            <a:pPr lvl="0"/>
            <a:r>
              <a:rPr lang="en-US"/>
              <a:t>Click to edit Master text styles</a:t>
            </a:r>
          </a:p>
        </p:txBody>
      </p:sp>
      <p:sp>
        <p:nvSpPr>
          <p:cNvPr id="10" name="Eyebrow placeholder">
            <a:extLst>
              <a:ext uri="{FF2B5EF4-FFF2-40B4-BE49-F238E27FC236}">
                <a16:creationId xmlns:a16="http://schemas.microsoft.com/office/drawing/2014/main" id="{1489D108-D367-5F79-4C8D-1D50209548C5}"/>
              </a:ext>
            </a:extLst>
          </p:cNvPr>
          <p:cNvSpPr>
            <a:spLocks noGrp="1"/>
          </p:cNvSpPr>
          <p:nvPr>
            <p:ph type="body" sz="quarter" idx="13" hasCustomPrompt="1"/>
          </p:nvPr>
        </p:nvSpPr>
        <p:spPr>
          <a:xfrm>
            <a:off x="10248900" y="251645"/>
            <a:ext cx="1859280" cy="246221"/>
          </a:xfrm>
        </p:spPr>
        <p:txBody>
          <a:bodyPr/>
          <a:lstStyle>
            <a:lvl1pPr marL="0" indent="0" algn="ctr" defTabSz="932742" rtl="0" eaLnBrk="1" latinLnBrk="0" hangingPunct="1">
              <a:lnSpc>
                <a:spcPct val="100000"/>
              </a:lnSpc>
              <a:spcBef>
                <a:spcPct val="0"/>
              </a:spcBef>
              <a:buNone/>
              <a:defRPr kumimoji="0" lang="en-US" sz="1600" b="0" i="0" u="none" strike="noStrike" kern="1200" cap="none" spc="0" normalizeH="0" baseline="0" dirty="0">
                <a:ln>
                  <a:noFill/>
                </a:ln>
                <a:solidFill>
                  <a:schemeClr val="bg1"/>
                </a:solidFill>
                <a:effectLst/>
                <a:uLnTx/>
                <a:uFillTx/>
                <a:latin typeface="+mj-lt"/>
                <a:ea typeface="+mn-ea"/>
                <a:cs typeface="Segoe UI" pitchFamily="34" charset="0"/>
              </a:defRPr>
            </a:lvl1pPr>
          </a:lstStyle>
          <a:p>
            <a:pPr marL="0" marR="0" lvl="0" indent="0" algn="ctr" defTabSz="1025719" rtl="0" eaLnBrk="1" fontAlgn="base" latinLnBrk="0" hangingPunct="1">
              <a:lnSpc>
                <a:spcPct val="100000"/>
              </a:lnSpc>
              <a:spcBef>
                <a:spcPct val="0"/>
              </a:spcBef>
              <a:spcAft>
                <a:spcPct val="0"/>
              </a:spcAft>
              <a:buClrTx/>
              <a:buSzTx/>
              <a:buFontTx/>
              <a:buNone/>
              <a:tabLst/>
              <a:defRPr/>
            </a:pPr>
            <a:r>
              <a:rPr lang="en-US"/>
              <a:t>Text Here</a:t>
            </a:r>
          </a:p>
        </p:txBody>
      </p:sp>
      <p:sp>
        <p:nvSpPr>
          <p:cNvPr id="13" name="Slide Number Placeholder 4">
            <a:extLst>
              <a:ext uri="{FF2B5EF4-FFF2-40B4-BE49-F238E27FC236}">
                <a16:creationId xmlns:a16="http://schemas.microsoft.com/office/drawing/2014/main" id="{CF596113-B1E9-A312-AA1A-B2668661EE3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202065236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1_Half white half gradient">
    <p:spTree>
      <p:nvGrpSpPr>
        <p:cNvPr id="1" name=""/>
        <p:cNvGrpSpPr/>
        <p:nvPr/>
      </p:nvGrpSpPr>
      <p:grpSpPr>
        <a:xfrm>
          <a:off x="0" y="0"/>
          <a:ext cx="0" cy="0"/>
          <a:chOff x="0" y="0"/>
          <a:chExt cx="0" cy="0"/>
        </a:xfrm>
      </p:grpSpPr>
      <p:pic>
        <p:nvPicPr>
          <p:cNvPr id="8" name="Picture 7" descr="A colorful logo in a spiral&#10;&#10;Description automatically generated">
            <a:extLst>
              <a:ext uri="{FF2B5EF4-FFF2-40B4-BE49-F238E27FC236}">
                <a16:creationId xmlns:a16="http://schemas.microsoft.com/office/drawing/2014/main" id="{D5CC03C5-DF34-0105-E2E1-CB17FC891B9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73B2449-29BC-FA3D-8E8C-DCCEE8B99D26}"/>
              </a:ext>
              <a:ext uri="{C183D7F6-B498-43B3-948B-1728B52AA6E4}">
                <adec:decorative xmlns:adec="http://schemas.microsoft.com/office/drawing/2017/decorative" val="1"/>
              </a:ext>
            </a:extLst>
          </p:cNvPr>
          <p:cNvSpPr/>
          <p:nvPr userDrawn="1"/>
        </p:nvSpPr>
        <p:spPr>
          <a:xfrm>
            <a:off x="-5080" y="0"/>
            <a:ext cx="4356100" cy="6775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p:nvPr>
        </p:nvSpPr>
        <p:spPr>
          <a:xfrm>
            <a:off x="574816" y="1828801"/>
            <a:ext cx="3267979" cy="4171950"/>
          </a:xfrm>
        </p:spPr>
        <p:txBody>
          <a:bodyPr>
            <a:noAutofit/>
          </a:bodyPr>
          <a:lstStyle>
            <a:lvl1pPr marL="0" indent="0">
              <a:lnSpc>
                <a:spcPct val="100000"/>
              </a:lnSpc>
              <a:spcBef>
                <a:spcPts val="1600"/>
              </a:spcBef>
              <a:buNone/>
              <a:defRPr sz="1600">
                <a:solidFill>
                  <a:schemeClr val="accent2"/>
                </a:solidFill>
                <a:latin typeface="+mj-lt"/>
              </a:defRPr>
            </a:lvl1pPr>
            <a:lvl2pPr marL="0" indent="0">
              <a:lnSpc>
                <a:spcPct val="100000"/>
              </a:lnSpc>
              <a:spcBef>
                <a:spcPts val="900"/>
              </a:spcBef>
              <a:buNone/>
              <a:defRPr sz="1400">
                <a:solidFill>
                  <a:srgbClr val="000000"/>
                </a:solidFill>
              </a:defRPr>
            </a:lvl2pPr>
            <a:lvl3pPr>
              <a:lnSpc>
                <a:spcPct val="100000"/>
              </a:lnSpc>
              <a:defRPr sz="1401">
                <a:solidFill>
                  <a:srgbClr val="000000"/>
                </a:solidFill>
              </a:defRPr>
            </a:lvl3pPr>
            <a:lvl4pPr>
              <a:lnSpc>
                <a:spcPct val="100000"/>
              </a:lnSpc>
              <a:defRPr sz="1200">
                <a:solidFill>
                  <a:srgbClr val="000000"/>
                </a:solidFill>
              </a:defRPr>
            </a:lvl4pPr>
            <a:lvl5pPr>
              <a:lnSpc>
                <a:spcPct val="100000"/>
              </a:lnSpc>
              <a:defRPr sz="1001">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4321A61E-DF9E-F052-06B1-83ADA07FFD3F}"/>
              </a:ext>
              <a:ext uri="{C183D7F6-B498-43B3-948B-1728B52AA6E4}">
                <adec:decorative xmlns:adec="http://schemas.microsoft.com/office/drawing/2017/decorative" val="1"/>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0B9A94C-F8F8-2A22-B125-7808DDC912F3}"/>
              </a:ext>
            </a:extLst>
          </p:cNvPr>
          <p:cNvSpPr>
            <a:spLocks noGrp="1"/>
          </p:cNvSpPr>
          <p:nvPr>
            <p:ph type="title"/>
          </p:nvPr>
        </p:nvSpPr>
        <p:spPr>
          <a:xfrm>
            <a:off x="574816" y="510988"/>
            <a:ext cx="3267979" cy="430887"/>
          </a:xfrm>
        </p:spPr>
        <p:txBody>
          <a:bodyPr/>
          <a:lstStyle/>
          <a:p>
            <a:r>
              <a:rPr lang="en-US"/>
              <a:t>Click to edit Master title style</a:t>
            </a:r>
          </a:p>
        </p:txBody>
      </p:sp>
      <p:sp>
        <p:nvSpPr>
          <p:cNvPr id="9" name="Slide Number Placeholder 4">
            <a:extLst>
              <a:ext uri="{FF2B5EF4-FFF2-40B4-BE49-F238E27FC236}">
                <a16:creationId xmlns:a16="http://schemas.microsoft.com/office/drawing/2014/main" id="{67F1375F-105C-B1EC-0FB9-83964A7536DB}"/>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35217711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7" name="Picture 6" descr="A close-up of various colored squares&#10;&#10;Description automatically generated">
            <a:extLst>
              <a:ext uri="{FF2B5EF4-FFF2-40B4-BE49-F238E27FC236}">
                <a16:creationId xmlns:a16="http://schemas.microsoft.com/office/drawing/2014/main" id="{9D846BCE-797B-CD42-BAAC-CDAF9B74DBC4}"/>
              </a:ext>
            </a:extLst>
          </p:cNvPr>
          <p:cNvPicPr>
            <a:picLocks noChangeAspect="1"/>
          </p:cNvPicPr>
          <p:nvPr userDrawn="1"/>
        </p:nvPicPr>
        <p:blipFill rotWithShape="1">
          <a:blip r:embed="rId2"/>
          <a:srcRect l="-4" t="13021" r="3"/>
          <a:stretch/>
        </p:blipFill>
        <p:spPr>
          <a:xfrm flipH="1">
            <a:off x="0" y="0"/>
            <a:ext cx="12192000" cy="6858000"/>
          </a:xfrm>
          <a:prstGeom prst="rect">
            <a:avLst/>
          </a:prstGeom>
        </p:spPr>
      </p:pic>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a:extLst>
              <a:ext uri="{FF2B5EF4-FFF2-40B4-BE49-F238E27FC236}">
                <a16:creationId xmlns:a16="http://schemas.microsoft.com/office/drawing/2014/main" id="{6C88F8DF-99E1-F91B-C80F-987B6DD657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
        <p:nvSpPr>
          <p:cNvPr id="4" name="Title 1">
            <a:extLst>
              <a:ext uri="{FF2B5EF4-FFF2-40B4-BE49-F238E27FC236}">
                <a16:creationId xmlns:a16="http://schemas.microsoft.com/office/drawing/2014/main" id="{7EEB9BC1-F8A9-D267-565C-9DB4879C9DF4}"/>
              </a:ext>
            </a:extLst>
          </p:cNvPr>
          <p:cNvSpPr>
            <a:spLocks noGrp="1"/>
          </p:cNvSpPr>
          <p:nvPr>
            <p:ph type="title" hasCustomPrompt="1"/>
          </p:nvPr>
        </p:nvSpPr>
        <p:spPr>
          <a:xfrm>
            <a:off x="584200" y="3182778"/>
            <a:ext cx="3683000" cy="492443"/>
          </a:xfrm>
        </p:spPr>
        <p:txBody>
          <a:bodyPr wrap="square" rIns="0" anchor="ctr" anchorCtr="0">
            <a:spAutoFit/>
          </a:bodyPr>
          <a:lstStyle>
            <a:lvl1pPr>
              <a:lnSpc>
                <a:spcPct val="100000"/>
              </a:lnSpc>
              <a:defRPr sz="3200" b="0" spc="-49" baseline="0">
                <a:solidFill>
                  <a:srgbClr val="000000"/>
                </a:solidFill>
                <a:latin typeface="+mj-lt"/>
                <a:cs typeface="Segoe UI Semilight" panose="020B0402040204020203" pitchFamily="34" charset="0"/>
              </a:defRPr>
            </a:lvl1pPr>
          </a:lstStyle>
          <a:p>
            <a:r>
              <a:rPr lang="en-US"/>
              <a:t>Divider slide</a:t>
            </a:r>
          </a:p>
        </p:txBody>
      </p:sp>
      <p:sp>
        <p:nvSpPr>
          <p:cNvPr id="6" name="Slide Number Placeholder 4">
            <a:extLst>
              <a:ext uri="{FF2B5EF4-FFF2-40B4-BE49-F238E27FC236}">
                <a16:creationId xmlns:a16="http://schemas.microsoft.com/office/drawing/2014/main" id="{7FBDC260-0BF0-294E-967D-CFCE08D4067E}"/>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bg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14440052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2">
    <p:bg>
      <p:bgPr>
        <a:solidFill>
          <a:schemeClr val="accent1"/>
        </a:solidFill>
        <a:effectLst/>
      </p:bgPr>
    </p:bg>
    <p:spTree>
      <p:nvGrpSpPr>
        <p:cNvPr id="1" name=""/>
        <p:cNvGrpSpPr/>
        <p:nvPr/>
      </p:nvGrpSpPr>
      <p:grpSpPr>
        <a:xfrm>
          <a:off x="0" y="0"/>
          <a:ext cx="0" cy="0"/>
          <a:chOff x="0" y="0"/>
          <a:chExt cx="0" cy="0"/>
        </a:xfrm>
      </p:grpSpPr>
      <p:pic>
        <p:nvPicPr>
          <p:cNvPr id="7" name="Picture 6" descr="A close-up of various colored squares&#10;&#10;Description automatically generated">
            <a:extLst>
              <a:ext uri="{FF2B5EF4-FFF2-40B4-BE49-F238E27FC236}">
                <a16:creationId xmlns:a16="http://schemas.microsoft.com/office/drawing/2014/main" id="{9D846BCE-797B-CD42-BAAC-CDAF9B74DBC4}"/>
              </a:ext>
            </a:extLst>
          </p:cNvPr>
          <p:cNvPicPr>
            <a:picLocks noChangeAspect="1"/>
          </p:cNvPicPr>
          <p:nvPr userDrawn="1"/>
        </p:nvPicPr>
        <p:blipFill rotWithShape="1">
          <a:blip r:embed="rId2"/>
          <a:srcRect l="-4" t="13021" r="3"/>
          <a:stretch/>
        </p:blipFill>
        <p:spPr>
          <a:xfrm flipH="1">
            <a:off x="0" y="0"/>
            <a:ext cx="12192000" cy="6858000"/>
          </a:xfrm>
          <a:prstGeom prst="rect">
            <a:avLst/>
          </a:prstGeom>
        </p:spPr>
      </p:pic>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bg1"/>
                </a:solidFill>
                <a:cs typeface="Segoe UI" pitchFamily="34" charset="0"/>
              </a:rPr>
              <a:t>© Copyright Microsoft Corporation. All rights reserved. </a:t>
            </a:r>
          </a:p>
        </p:txBody>
      </p:sp>
      <p:pic>
        <p:nvPicPr>
          <p:cNvPr id="5" name="MS logo gray - EMF">
            <a:extLst>
              <a:ext uri="{FF2B5EF4-FFF2-40B4-BE49-F238E27FC236}">
                <a16:creationId xmlns:a16="http://schemas.microsoft.com/office/drawing/2014/main" id="{6C88F8DF-99E1-F91B-C80F-987B6DD657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black">
          <a:xfrm>
            <a:off x="283297" y="281709"/>
            <a:ext cx="2440148" cy="902855"/>
          </a:xfrm>
          <a:prstGeom prst="rect">
            <a:avLst/>
          </a:prstGeom>
        </p:spPr>
      </p:pic>
    </p:spTree>
    <p:extLst>
      <p:ext uri="{BB962C8B-B14F-4D97-AF65-F5344CB8AC3E}">
        <p14:creationId xmlns:p14="http://schemas.microsoft.com/office/powerpoint/2010/main" val="271305778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a:xfrm>
            <a:off x="588263" y="510988"/>
            <a:ext cx="11018520" cy="430887"/>
          </a:xfrm>
        </p:spPr>
        <p:txBody>
          <a:bodyPr/>
          <a:lstStyle>
            <a:lvl1pPr>
              <a:defRPr b="0">
                <a:gradFill>
                  <a:gsLst>
                    <a:gs pos="1250">
                      <a:schemeClr val="tx1"/>
                    </a:gs>
                    <a:gs pos="100000">
                      <a:schemeClr val="tx1"/>
                    </a:gs>
                  </a:gsLst>
                  <a:lin ang="5400000" scaled="0"/>
                </a:gradFill>
                <a:latin typeface="+mj-lt"/>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6274587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_Gradient_Orange">
    <p:bg>
      <p:bgPr>
        <a:solidFill>
          <a:schemeClr val="bg1"/>
        </a:solidFill>
        <a:effectLst/>
      </p:bgPr>
    </p:bg>
    <p:spTree>
      <p:nvGrpSpPr>
        <p:cNvPr id="1" name=""/>
        <p:cNvGrpSpPr/>
        <p:nvPr/>
      </p:nvGrpSpPr>
      <p:grpSpPr>
        <a:xfrm>
          <a:off x="0" y="0"/>
          <a:ext cx="0" cy="0"/>
          <a:chOff x="0" y="0"/>
          <a:chExt cx="0" cy="0"/>
        </a:xfrm>
      </p:grpSpPr>
      <p:pic>
        <p:nvPicPr>
          <p:cNvPr id="4" name="Picture 3" descr="A close-up of a computer screen&#10;&#10;Description automatically generated">
            <a:extLst>
              <a:ext uri="{FF2B5EF4-FFF2-40B4-BE49-F238E27FC236}">
                <a16:creationId xmlns:a16="http://schemas.microsoft.com/office/drawing/2014/main" id="{7020DBFF-DB44-B99E-54B6-E7345800056C}"/>
              </a:ext>
            </a:extLst>
          </p:cNvPr>
          <p:cNvPicPr>
            <a:picLocks noChangeAspect="1"/>
          </p:cNvPicPr>
          <p:nvPr userDrawn="1"/>
        </p:nvPicPr>
        <p:blipFill rotWithShape="1">
          <a:blip r:embed="rId2"/>
          <a:srcRect l="8617" r="18611" b="27229"/>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BB0EE32-922D-69B4-844B-F2855033F81A}"/>
              </a:ext>
            </a:extLst>
          </p:cNvPr>
          <p:cNvSpPr/>
          <p:nvPr userDrawn="1"/>
        </p:nvSpPr>
        <p:spPr bwMode="auto">
          <a:xfrm>
            <a:off x="-1" y="0"/>
            <a:ext cx="9491241" cy="6858000"/>
          </a:xfrm>
          <a:prstGeom prst="rect">
            <a:avLst/>
          </a:prstGeom>
          <a:gradFill>
            <a:gsLst>
              <a:gs pos="53000">
                <a:srgbClr val="FFF8F3">
                  <a:alpha val="52009"/>
                </a:srgbClr>
              </a:gs>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7" name="MS logo gray - EMF">
            <a:extLst>
              <a:ext uri="{FF2B5EF4-FFF2-40B4-BE49-F238E27FC236}">
                <a16:creationId xmlns:a16="http://schemas.microsoft.com/office/drawing/2014/main" id="{1A134BE8-0BA3-4A4E-8C07-9127207B8A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2" name="Title 1">
            <a:extLst>
              <a:ext uri="{FF2B5EF4-FFF2-40B4-BE49-F238E27FC236}">
                <a16:creationId xmlns:a16="http://schemas.microsoft.com/office/drawing/2014/main" id="{589FF709-91C1-4573-83A1-5F07DB1F5083}"/>
              </a:ext>
            </a:extLst>
          </p:cNvPr>
          <p:cNvSpPr>
            <a:spLocks noGrp="1"/>
          </p:cNvSpPr>
          <p:nvPr>
            <p:ph type="title" hasCustomPrompt="1"/>
          </p:nvPr>
        </p:nvSpPr>
        <p:spPr>
          <a:xfrm>
            <a:off x="569912" y="2769057"/>
            <a:ext cx="8193024" cy="1231106"/>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dirty="0"/>
              <a:t>Event name or </a:t>
            </a:r>
            <a:br>
              <a:rPr lang="en-US" dirty="0"/>
            </a:br>
            <a:r>
              <a:rPr lang="en-US" dirty="0"/>
              <a:t>presentation title </a:t>
            </a:r>
          </a:p>
        </p:txBody>
      </p:sp>
      <p:sp>
        <p:nvSpPr>
          <p:cNvPr id="3" name="Subtitle">
            <a:extLst>
              <a:ext uri="{FF2B5EF4-FFF2-40B4-BE49-F238E27FC236}">
                <a16:creationId xmlns:a16="http://schemas.microsoft.com/office/drawing/2014/main" id="{AA1ADBE6-5E29-7A6B-E210-597F443C7BFA}"/>
              </a:ext>
            </a:extLst>
          </p:cNvPr>
          <p:cNvSpPr>
            <a:spLocks noGrp="1"/>
          </p:cNvSpPr>
          <p:nvPr>
            <p:ph type="body" sz="quarter" idx="12" hasCustomPrompt="1"/>
          </p:nvPr>
        </p:nvSpPr>
        <p:spPr>
          <a:xfrm>
            <a:off x="582042" y="4215827"/>
            <a:ext cx="8193024" cy="246888"/>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Speaker name or subtitle</a:t>
            </a:r>
          </a:p>
        </p:txBody>
      </p:sp>
      <p:sp>
        <p:nvSpPr>
          <p:cNvPr id="9" name="Text Placeholder 4">
            <a:extLst>
              <a:ext uri="{FF2B5EF4-FFF2-40B4-BE49-F238E27FC236}">
                <a16:creationId xmlns:a16="http://schemas.microsoft.com/office/drawing/2014/main" id="{9D791B19-58A7-CCC1-7E59-596D25308565}"/>
              </a:ext>
            </a:extLst>
          </p:cNvPr>
          <p:cNvSpPr>
            <a:spLocks noGrp="1"/>
          </p:cNvSpPr>
          <p:nvPr>
            <p:ph type="body" sz="quarter" idx="13" hasCustomPrompt="1"/>
          </p:nvPr>
        </p:nvSpPr>
        <p:spPr>
          <a:xfrm>
            <a:off x="582042"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dirty="0"/>
              <a:t>Date</a:t>
            </a:r>
          </a:p>
        </p:txBody>
      </p:sp>
      <p:sp>
        <p:nvSpPr>
          <p:cNvPr id="11" name="TextBox 10">
            <a:extLst>
              <a:ext uri="{FF2B5EF4-FFF2-40B4-BE49-F238E27FC236}">
                <a16:creationId xmlns:a16="http://schemas.microsoft.com/office/drawing/2014/main" id="{79D24C9A-89BC-97E2-72D1-CB264F76EC90}"/>
              </a:ext>
            </a:extLst>
          </p:cNvPr>
          <p:cNvSpPr txBox="1"/>
          <p:nvPr userDrawn="1"/>
        </p:nvSpPr>
        <p:spPr>
          <a:xfrm>
            <a:off x="2471054" y="6446520"/>
            <a:ext cx="3143489" cy="153888"/>
          </a:xfrm>
          <a:prstGeom prst="rect">
            <a:avLst/>
          </a:prstGeom>
          <a:noFill/>
        </p:spPr>
        <p:txBody>
          <a:bodyPr wrap="none" lIns="0" tIns="0" rIns="0" bIns="0" rtlCol="0">
            <a:spAutoFit/>
          </a:body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lang="en-US" sz="1000" kern="1200" spc="0" baseline="0" dirty="0">
                <a:solidFill>
                  <a:schemeClr val="tx1"/>
                </a:solidFill>
                <a:latin typeface="+mn-lt"/>
                <a:ea typeface="+mn-ea"/>
                <a:cs typeface="Segoe UI" panose="020B0502040204020203" pitchFamily="34" charset="0"/>
              </a:rPr>
              <a:t>© Copyright Microsoft Corporation. All rights reserved. </a:t>
            </a:r>
          </a:p>
        </p:txBody>
      </p:sp>
    </p:spTree>
    <p:extLst>
      <p:ext uri="{BB962C8B-B14F-4D97-AF65-F5344CB8AC3E}">
        <p14:creationId xmlns:p14="http://schemas.microsoft.com/office/powerpoint/2010/main" val="2383625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113465736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3065914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Blank_with Head">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594F2FE5-E83C-FD34-6F42-2F895F0DD4B6}"/>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377404051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2_1-column_Text">
    <p:bg>
      <p:bgRef idx="1001">
        <a:schemeClr val="bg1"/>
      </p:bgRef>
    </p:bg>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84C13370-21B5-337A-CC11-29873A7313F3}"/>
              </a:ext>
            </a:extLst>
          </p:cNvPr>
          <p:cNvPicPr>
            <a:picLocks noChangeAspect="1"/>
          </p:cNvPicPr>
          <p:nvPr userDrawn="1"/>
        </p:nvPicPr>
        <p:blipFill>
          <a:blip r:embed="rId2"/>
          <a:stretch>
            <a:fillRect/>
          </a:stretch>
        </p:blipFill>
        <p:spPr>
          <a:xfrm rot="10800000" flipH="1">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7142360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2_Blank_with Head">
    <p:spTree>
      <p:nvGrpSpPr>
        <p:cNvPr id="1" name=""/>
        <p:cNvGrpSpPr/>
        <p:nvPr/>
      </p:nvGrpSpPr>
      <p:grpSpPr>
        <a:xfrm>
          <a:off x="0" y="0"/>
          <a:ext cx="0" cy="0"/>
          <a:chOff x="0" y="0"/>
          <a:chExt cx="0" cy="0"/>
        </a:xfrm>
      </p:grpSpPr>
      <p:pic>
        <p:nvPicPr>
          <p:cNvPr id="5" name="Picture 4" descr="A blurry image of a blue and white sky&#10;&#10;Description automatically generated">
            <a:extLst>
              <a:ext uri="{FF2B5EF4-FFF2-40B4-BE49-F238E27FC236}">
                <a16:creationId xmlns:a16="http://schemas.microsoft.com/office/drawing/2014/main" id="{B1518538-021B-0EE2-1F16-D8E5F85D09C2}"/>
              </a:ext>
            </a:extLst>
          </p:cNvPr>
          <p:cNvPicPr>
            <a:picLocks noChangeAspect="1"/>
          </p:cNvPicPr>
          <p:nvPr userDrawn="1"/>
        </p:nvPicPr>
        <p:blipFill>
          <a:blip r:embed="rId2"/>
          <a:srcRect b="16667"/>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39565527"/>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3_1-column_Text">
    <p:bg>
      <p:bgRef idx="1001">
        <a:schemeClr val="bg1"/>
      </p:bgRef>
    </p:bg>
    <p:spTree>
      <p:nvGrpSpPr>
        <p:cNvPr id="1" name=""/>
        <p:cNvGrpSpPr/>
        <p:nvPr/>
      </p:nvGrpSpPr>
      <p:grpSpPr>
        <a:xfrm>
          <a:off x="0" y="0"/>
          <a:ext cx="0" cy="0"/>
          <a:chOff x="0" y="0"/>
          <a:chExt cx="0" cy="0"/>
        </a:xfrm>
      </p:grpSpPr>
      <p:pic>
        <p:nvPicPr>
          <p:cNvPr id="4" name="Picture 3" descr="A blurry image of a blue and white sky&#10;&#10;Description automatically generated">
            <a:extLst>
              <a:ext uri="{FF2B5EF4-FFF2-40B4-BE49-F238E27FC236}">
                <a16:creationId xmlns:a16="http://schemas.microsoft.com/office/drawing/2014/main" id="{C32E3519-3202-8477-B7E6-CC33516A1082}"/>
              </a:ext>
            </a:extLst>
          </p:cNvPr>
          <p:cNvPicPr>
            <a:picLocks noChangeAspect="1"/>
          </p:cNvPicPr>
          <p:nvPr userDrawn="1"/>
        </p:nvPicPr>
        <p:blipFill>
          <a:blip r:embed="rId2"/>
          <a:srcRect b="16667"/>
          <a:stretch/>
        </p:blipFill>
        <p:spPr>
          <a:xfrm>
            <a:off x="0" y="0"/>
            <a:ext cx="12192000" cy="6858000"/>
          </a:xfrm>
          <a:prstGeom prst="rect">
            <a:avLst/>
          </a:prstGeom>
        </p:spPr>
      </p:pic>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11011601" cy="553998"/>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4950367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Section_Gradient_Warm Gray">
    <p:bg>
      <p:bgPr>
        <a:solidFill>
          <a:schemeClr val="bg1"/>
        </a:solidFill>
        <a:effectLst/>
      </p:bgPr>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A83DAD36-086B-87B0-091E-EC03E2CFCA2C}"/>
              </a:ext>
            </a:extLst>
          </p:cNvPr>
          <p:cNvPicPr>
            <a:picLocks noChangeAspect="1"/>
          </p:cNvPicPr>
          <p:nvPr userDrawn="1"/>
        </p:nvPicPr>
        <p:blipFill>
          <a:blip r:embed="rId2"/>
          <a:srcRect t="9590" r="19181" b="9590"/>
          <a:stretch/>
        </p:blipFill>
        <p:spPr>
          <a:xfrm>
            <a:off x="0" y="0"/>
            <a:ext cx="12191998" cy="6857999"/>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7452360"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0" i="0" spc="-50" baseline="0">
                <a:solidFill>
                  <a:schemeClr val="tx1"/>
                </a:solidFill>
                <a:latin typeface="+mj-lt"/>
                <a:cs typeface="Segoe UI" panose="020B0502040204020203" pitchFamily="34" charset="0"/>
              </a:defRPr>
            </a:lvl1pPr>
          </a:lstStyle>
          <a:p>
            <a:r>
              <a:rPr lang="en-US" dirty="0"/>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Subtitle</a:t>
            </a:r>
          </a:p>
        </p:txBody>
      </p:sp>
    </p:spTree>
    <p:extLst>
      <p:ext uri="{BB962C8B-B14F-4D97-AF65-F5344CB8AC3E}">
        <p14:creationId xmlns:p14="http://schemas.microsoft.com/office/powerpoint/2010/main" val="1158935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Section_Gradient_Warm Gray">
    <p:bg>
      <p:bgPr>
        <a:solidFill>
          <a:schemeClr val="bg1"/>
        </a:solidFill>
        <a:effectLst/>
      </p:bgPr>
    </p:bg>
    <p:spTree>
      <p:nvGrpSpPr>
        <p:cNvPr id="1" name=""/>
        <p:cNvGrpSpPr/>
        <p:nvPr/>
      </p:nvGrpSpPr>
      <p:grpSpPr>
        <a:xfrm>
          <a:off x="0" y="0"/>
          <a:ext cx="0" cy="0"/>
          <a:chOff x="0" y="0"/>
          <a:chExt cx="0" cy="0"/>
        </a:xfrm>
      </p:grpSpPr>
      <p:pic>
        <p:nvPicPr>
          <p:cNvPr id="5" name="Picture 4" descr="A close-up of a colorful spiral&#10;&#10;Description automatically generated">
            <a:extLst>
              <a:ext uri="{FF2B5EF4-FFF2-40B4-BE49-F238E27FC236}">
                <a16:creationId xmlns:a16="http://schemas.microsoft.com/office/drawing/2014/main" id="{FE78A0B7-C38C-EF30-63E1-9BCE12AC5F85}"/>
              </a:ext>
            </a:extLst>
          </p:cNvPr>
          <p:cNvPicPr>
            <a:picLocks noChangeAspect="1"/>
          </p:cNvPicPr>
          <p:nvPr userDrawn="1"/>
        </p:nvPicPr>
        <p:blipFill>
          <a:blip r:embed="rId2"/>
          <a:srcRect r="10287" b="10287"/>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9299448"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dirty="0"/>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Subtitle</a:t>
            </a:r>
          </a:p>
        </p:txBody>
      </p:sp>
    </p:spTree>
    <p:extLst>
      <p:ext uri="{BB962C8B-B14F-4D97-AF65-F5344CB8AC3E}">
        <p14:creationId xmlns:p14="http://schemas.microsoft.com/office/powerpoint/2010/main" val="11709184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2_Section_Gradient_Warm Gray">
    <p:bg>
      <p:bgPr>
        <a:solidFill>
          <a:schemeClr val="bg1"/>
        </a:solidFill>
        <a:effectLst/>
      </p:bgPr>
    </p:bg>
    <p:spTree>
      <p:nvGrpSpPr>
        <p:cNvPr id="1" name=""/>
        <p:cNvGrpSpPr/>
        <p:nvPr/>
      </p:nvGrpSpPr>
      <p:grpSpPr>
        <a:xfrm>
          <a:off x="0" y="0"/>
          <a:ext cx="0" cy="0"/>
          <a:chOff x="0" y="0"/>
          <a:chExt cx="0" cy="0"/>
        </a:xfrm>
      </p:grpSpPr>
      <p:pic>
        <p:nvPicPr>
          <p:cNvPr id="6" name="Picture 5" descr="A close-up of a curved object&#10;&#10;Description automatically generated">
            <a:extLst>
              <a:ext uri="{FF2B5EF4-FFF2-40B4-BE49-F238E27FC236}">
                <a16:creationId xmlns:a16="http://schemas.microsoft.com/office/drawing/2014/main" id="{BC06A425-7693-6E8F-EB7B-6C9814E916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E4F28DDB-A2B6-F21A-AFAE-6D86A1D0D50C}"/>
              </a:ext>
            </a:extLst>
          </p:cNvPr>
          <p:cNvSpPr/>
          <p:nvPr userDrawn="1"/>
        </p:nvSpPr>
        <p:spPr bwMode="auto">
          <a:xfrm>
            <a:off x="0" y="0"/>
            <a:ext cx="8586216" cy="6858000"/>
          </a:xfrm>
          <a:prstGeom prst="rect">
            <a:avLst/>
          </a:prstGeom>
          <a:gradFill>
            <a:gsLst>
              <a:gs pos="0">
                <a:srgbClr val="FFF8F3"/>
              </a:gs>
              <a:gs pos="100000">
                <a:srgbClr val="FFF8F3">
                  <a:alpha val="0"/>
                </a:srgbClr>
              </a:gs>
            </a:gsLst>
            <a:lin ang="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3" name="Title 1">
            <a:extLst>
              <a:ext uri="{FF2B5EF4-FFF2-40B4-BE49-F238E27FC236}">
                <a16:creationId xmlns:a16="http://schemas.microsoft.com/office/drawing/2014/main" id="{12D19AFB-6939-2FBA-48C9-66A2961406A7}"/>
              </a:ext>
            </a:extLst>
          </p:cNvPr>
          <p:cNvSpPr>
            <a:spLocks noGrp="1"/>
          </p:cNvSpPr>
          <p:nvPr>
            <p:ph type="title" hasCustomPrompt="1"/>
          </p:nvPr>
        </p:nvSpPr>
        <p:spPr>
          <a:xfrm>
            <a:off x="569911" y="3384610"/>
            <a:ext cx="4989641" cy="615553"/>
          </a:xfrm>
          <a:noFill/>
        </p:spPr>
        <p:txBody>
          <a:bodyPr wrap="square" lIns="0" tIns="0" rIns="0" bIns="0" anchor="b" anchorCtr="0">
            <a:spAutoFit/>
          </a:bodyPr>
          <a:lstStyle>
            <a:lvl1pPr>
              <a:defRPr sz="4000" b="1" i="0" spc="-50" baseline="0">
                <a:solidFill>
                  <a:schemeClr val="tx1"/>
                </a:solidFill>
                <a:latin typeface="+mj-lt"/>
                <a:ea typeface="Amazon Ember Display" panose="020F0603020204020204" pitchFamily="34" charset="0"/>
                <a:cs typeface="Segoe UI Semibold" panose="020B0502040204020203" pitchFamily="34" charset="0"/>
              </a:defRPr>
            </a:lvl1pPr>
          </a:lstStyle>
          <a:p>
            <a:r>
              <a:rPr lang="en-US" dirty="0"/>
              <a:t>Section divider title</a:t>
            </a:r>
          </a:p>
        </p:txBody>
      </p:sp>
      <p:sp>
        <p:nvSpPr>
          <p:cNvPr id="2" name="Text Placeholder 4">
            <a:extLst>
              <a:ext uri="{FF2B5EF4-FFF2-40B4-BE49-F238E27FC236}">
                <a16:creationId xmlns:a16="http://schemas.microsoft.com/office/drawing/2014/main" id="{F9CC4CD7-01CD-2983-6312-47D1240CC951}"/>
              </a:ext>
            </a:extLst>
          </p:cNvPr>
          <p:cNvSpPr>
            <a:spLocks noGrp="1"/>
          </p:cNvSpPr>
          <p:nvPr>
            <p:ph type="body" sz="quarter" idx="12" hasCustomPrompt="1"/>
          </p:nvPr>
        </p:nvSpPr>
        <p:spPr>
          <a:xfrm>
            <a:off x="582042" y="4215828"/>
            <a:ext cx="4989641"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dirty="0"/>
              <a:t>Subtitle</a:t>
            </a:r>
          </a:p>
        </p:txBody>
      </p:sp>
    </p:spTree>
    <p:extLst>
      <p:ext uri="{BB962C8B-B14F-4D97-AF65-F5344CB8AC3E}">
        <p14:creationId xmlns:p14="http://schemas.microsoft.com/office/powerpoint/2010/main" val="23429893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307777"/>
          </a:xfrm>
        </p:spPr>
        <p:txBody>
          <a:bodyPr/>
          <a:lstStyle>
            <a:lvl1pPr>
              <a:defRPr sz="2000" b="0" i="0">
                <a:solidFill>
                  <a:schemeClr val="tx1"/>
                </a:solidFill>
                <a:latin typeface="+mj-lt"/>
                <a:cs typeface="Segoe UI Semibold" panose="020B0502040204020203" pitchFamily="34" charset="0"/>
              </a:defRPr>
            </a:lvl1pPr>
          </a:lstStyle>
          <a:p>
            <a:r>
              <a:rPr lang="en-US"/>
              <a:t>Click to edit Master title style</a:t>
            </a:r>
            <a:endParaRPr lang="en-US" dirty="0"/>
          </a:p>
        </p:txBody>
      </p:sp>
      <p:sp>
        <p:nvSpPr>
          <p:cNvPr id="5" name="Text Placeholder 11">
            <a:extLst>
              <a:ext uri="{FF2B5EF4-FFF2-40B4-BE49-F238E27FC236}">
                <a16:creationId xmlns:a16="http://schemas.microsoft.com/office/drawing/2014/main" id="{A790AA64-2857-089A-38D7-2F214254E968}"/>
              </a:ext>
            </a:extLst>
          </p:cNvPr>
          <p:cNvSpPr>
            <a:spLocks noGrp="1"/>
          </p:cNvSpPr>
          <p:nvPr>
            <p:ph type="body" sz="quarter" idx="17"/>
          </p:nvPr>
        </p:nvSpPr>
        <p:spPr>
          <a:xfrm>
            <a:off x="584199" y="1594155"/>
            <a:ext cx="81964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6" name="Text Placeholder 3">
            <a:extLst>
              <a:ext uri="{FF2B5EF4-FFF2-40B4-BE49-F238E27FC236}">
                <a16:creationId xmlns:a16="http://schemas.microsoft.com/office/drawing/2014/main" id="{55AAAF14-6312-27D6-344A-FC49DD3F1116}"/>
              </a:ext>
            </a:extLst>
          </p:cNvPr>
          <p:cNvSpPr>
            <a:spLocks noGrp="1"/>
          </p:cNvSpPr>
          <p:nvPr>
            <p:ph type="body" sz="quarter" idx="15"/>
          </p:nvPr>
        </p:nvSpPr>
        <p:spPr>
          <a:xfrm>
            <a:off x="586390" y="2085764"/>
            <a:ext cx="819302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999508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4710689" cy="1107996"/>
          </a:xfrm>
        </p:spPr>
        <p:txBody>
          <a:bodyPr/>
          <a:lstStyle>
            <a:lvl1pPr>
              <a:defRPr sz="3600" b="0" i="0">
                <a:solidFill>
                  <a:schemeClr val="tx1"/>
                </a:solidFill>
                <a:latin typeface="+mj-lt"/>
                <a:cs typeface="Segoe UI Semibold" panose="020B0502040204020203" pitchFamily="34" charset="0"/>
              </a:defRPr>
            </a:lvl1pPr>
          </a:lstStyle>
          <a:p>
            <a:r>
              <a:rPr lang="en-US" dirty="0"/>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2286000"/>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2777609"/>
            <a:ext cx="4712685"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a:p>
            <a:endParaRPr lang="en-US" dirty="0"/>
          </a:p>
          <a:p>
            <a:endParaRPr lang="en-US" dirty="0"/>
          </a:p>
        </p:txBody>
      </p:sp>
    </p:spTree>
    <p:extLst>
      <p:ext uri="{BB962C8B-B14F-4D97-AF65-F5344CB8AC3E}">
        <p14:creationId xmlns:p14="http://schemas.microsoft.com/office/powerpoint/2010/main" val="224446101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2-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7248356" cy="553998"/>
          </a:xfrm>
        </p:spPr>
        <p:txBody>
          <a:bodyPr/>
          <a:lstStyle>
            <a:lvl1pPr>
              <a:defRPr sz="3600" b="0" i="0">
                <a:solidFill>
                  <a:srgbClr val="001F2D"/>
                </a:solidFill>
                <a:latin typeface="+mj-lt"/>
                <a:cs typeface="Segoe UI Semibold" panose="020B0502040204020203" pitchFamily="34" charset="0"/>
              </a:defRPr>
            </a:lvl1pPr>
          </a:lstStyle>
          <a:p>
            <a:r>
              <a:rPr lang="en-US" dirty="0"/>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4200"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CF3D4312-BF2B-32E8-5504-BD03D020A7F6}"/>
              </a:ext>
            </a:extLst>
          </p:cNvPr>
          <p:cNvSpPr>
            <a:spLocks noGrp="1"/>
          </p:cNvSpPr>
          <p:nvPr>
            <p:ph type="body" sz="quarter" idx="15"/>
          </p:nvPr>
        </p:nvSpPr>
        <p:spPr>
          <a:xfrm>
            <a:off x="586390"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4357547" y="1594155"/>
            <a:ext cx="3479071"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C8ADB951-618D-18AA-AF3F-A625B8916844}"/>
              </a:ext>
            </a:extLst>
          </p:cNvPr>
          <p:cNvSpPr>
            <a:spLocks noGrp="1"/>
          </p:cNvSpPr>
          <p:nvPr>
            <p:ph type="body" sz="quarter" idx="23"/>
          </p:nvPr>
        </p:nvSpPr>
        <p:spPr>
          <a:xfrm>
            <a:off x="4359737" y="2085764"/>
            <a:ext cx="347761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59B1DE51-5CDE-B96B-62FD-3A69CF692881}"/>
              </a:ext>
            </a:extLst>
          </p:cNvPr>
          <p:cNvSpPr>
            <a:spLocks noGrp="1"/>
          </p:cNvSpPr>
          <p:nvPr>
            <p:ph type="pic" sz="quarter" idx="19" hasCustomPrompt="1"/>
          </p:nvPr>
        </p:nvSpPr>
        <p:spPr bwMode="ltGray">
          <a:xfrm>
            <a:off x="8128000" y="0"/>
            <a:ext cx="4064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a:p>
            <a:endParaRPr lang="en-US" dirty="0"/>
          </a:p>
          <a:p>
            <a:endParaRPr lang="en-US" dirty="0"/>
          </a:p>
        </p:txBody>
      </p:sp>
    </p:spTree>
    <p:extLst>
      <p:ext uri="{BB962C8B-B14F-4D97-AF65-F5344CB8AC3E}">
        <p14:creationId xmlns:p14="http://schemas.microsoft.com/office/powerpoint/2010/main" val="428389366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Closing slide_with Logo">
    <p:bg>
      <p:bgRef idx="1001">
        <a:schemeClr val="bg2"/>
      </p:bgRef>
    </p:bg>
    <p:spTree>
      <p:nvGrpSpPr>
        <p:cNvPr id="1" name=""/>
        <p:cNvGrpSpPr/>
        <p:nvPr/>
      </p:nvGrpSpPr>
      <p:grpSpPr>
        <a:xfrm>
          <a:off x="0" y="0"/>
          <a:ext cx="0" cy="0"/>
          <a:chOff x="0" y="0"/>
          <a:chExt cx="0" cy="0"/>
        </a:xfrm>
      </p:grpSpPr>
      <p:pic>
        <p:nvPicPr>
          <p:cNvPr id="8" name="Picture 7" descr="A close-up of a computer screen&#10;&#10;Description automatically generated">
            <a:extLst>
              <a:ext uri="{FF2B5EF4-FFF2-40B4-BE49-F238E27FC236}">
                <a16:creationId xmlns:a16="http://schemas.microsoft.com/office/drawing/2014/main" id="{2DB4627A-42AD-DD19-0422-DBBC9408E6A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dirty="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dirty="0"/>
              <a:t>Final slide with logo</a:t>
            </a:r>
          </a:p>
        </p:txBody>
      </p:sp>
    </p:spTree>
    <p:extLst>
      <p:ext uri="{BB962C8B-B14F-4D97-AF65-F5344CB8AC3E}">
        <p14:creationId xmlns:p14="http://schemas.microsoft.com/office/powerpoint/2010/main" val="210258375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Closing slide_with Logo">
    <p:bg>
      <p:bgRef idx="1001">
        <a:schemeClr val="bg2"/>
      </p:bgRef>
    </p:bg>
    <p:spTree>
      <p:nvGrpSpPr>
        <p:cNvPr id="1" name=""/>
        <p:cNvGrpSpPr/>
        <p:nvPr/>
      </p:nvGrpSpPr>
      <p:grpSpPr>
        <a:xfrm>
          <a:off x="0" y="0"/>
          <a:ext cx="0" cy="0"/>
          <a:chOff x="0" y="0"/>
          <a:chExt cx="0" cy="0"/>
        </a:xfrm>
      </p:grpSpPr>
      <p:pic>
        <p:nvPicPr>
          <p:cNvPr id="2" name="MS logo gray - EMF">
            <a:extLst>
              <a:ext uri="{FF2B5EF4-FFF2-40B4-BE49-F238E27FC236}">
                <a16:creationId xmlns:a16="http://schemas.microsoft.com/office/drawing/2014/main" id="{34855668-1A0A-E5EE-1D0F-97B30351B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5" name="Text Box 3"/>
          <p:cNvSpPr txBox="1">
            <a:spLocks noChangeArrowheads="1"/>
          </p:cNvSpPr>
          <p:nvPr userDrawn="1"/>
        </p:nvSpPr>
        <p:spPr bwMode="blackWhite">
          <a:xfrm>
            <a:off x="584200" y="6446520"/>
            <a:ext cx="8193024" cy="153888"/>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1000" dirty="0">
                <a:solidFill>
                  <a:schemeClr val="tx1"/>
                </a:solidFill>
                <a:cs typeface="Segoe UI" pitchFamily="34" charset="0"/>
              </a:rPr>
              <a:t>© Copyright Microsoft Corporation. All rights reserved. </a:t>
            </a:r>
          </a:p>
        </p:txBody>
      </p:sp>
      <p:sp>
        <p:nvSpPr>
          <p:cNvPr id="3" name="Title 1">
            <a:extLst>
              <a:ext uri="{FF2B5EF4-FFF2-40B4-BE49-F238E27FC236}">
                <a16:creationId xmlns:a16="http://schemas.microsoft.com/office/drawing/2014/main" id="{5072CE3E-C99E-C188-A13F-A0815FF096D2}"/>
              </a:ext>
            </a:extLst>
          </p:cNvPr>
          <p:cNvSpPr>
            <a:spLocks noGrp="1"/>
          </p:cNvSpPr>
          <p:nvPr>
            <p:ph type="title" hasCustomPrompt="1"/>
          </p:nvPr>
        </p:nvSpPr>
        <p:spPr>
          <a:xfrm>
            <a:off x="588262" y="-307777"/>
            <a:ext cx="8193024" cy="307777"/>
          </a:xfrm>
        </p:spPr>
        <p:txBody>
          <a:bodyPr/>
          <a:lstStyle>
            <a:lvl1pPr>
              <a:defRPr sz="2000" b="0" i="0">
                <a:solidFill>
                  <a:srgbClr val="001F2D"/>
                </a:solidFill>
                <a:latin typeface="+mj-lt"/>
                <a:cs typeface="Segoe UI Semibold" panose="020B0502040204020203" pitchFamily="34" charset="0"/>
              </a:defRPr>
            </a:lvl1pPr>
          </a:lstStyle>
          <a:p>
            <a:r>
              <a:rPr lang="en-US" dirty="0"/>
              <a:t>Final slide with logo</a:t>
            </a:r>
          </a:p>
        </p:txBody>
      </p:sp>
    </p:spTree>
    <p:extLst>
      <p:ext uri="{BB962C8B-B14F-4D97-AF65-F5344CB8AC3E}">
        <p14:creationId xmlns:p14="http://schemas.microsoft.com/office/powerpoint/2010/main" val="2577163077"/>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9" Type="http://schemas.openxmlformats.org/officeDocument/2006/relationships/image" Target="../media/image10.svg"/><Relationship Id="rId21" Type="http://schemas.openxmlformats.org/officeDocument/2006/relationships/slideLayout" Target="../slideLayouts/slideLayout53.xml"/><Relationship Id="rId34" Type="http://schemas.openxmlformats.org/officeDocument/2006/relationships/slideLayout" Target="../slideLayouts/slideLayout66.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38" Type="http://schemas.openxmlformats.org/officeDocument/2006/relationships/image" Target="../media/image9.png"/><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37" Type="http://schemas.openxmlformats.org/officeDocument/2006/relationships/theme" Target="../theme/theme2.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36" Type="http://schemas.openxmlformats.org/officeDocument/2006/relationships/slideLayout" Target="../slideLayouts/slideLayout68.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slideLayout" Target="../slideLayouts/slideLayout67.xml"/><Relationship Id="rId8" Type="http://schemas.openxmlformats.org/officeDocument/2006/relationships/slideLayout" Target="../slideLayouts/slideLayout40.xml"/><Relationship Id="rId3"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9" Type="http://schemas.openxmlformats.org/officeDocument/2006/relationships/image" Target="../media/image9.png"/><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38" Type="http://schemas.openxmlformats.org/officeDocument/2006/relationships/theme" Target="../theme/theme3.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37" Type="http://schemas.openxmlformats.org/officeDocument/2006/relationships/slideLayout" Target="../slideLayouts/slideLayout105.xml"/><Relationship Id="rId40" Type="http://schemas.openxmlformats.org/officeDocument/2006/relationships/image" Target="../media/image10.svg"/><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36" Type="http://schemas.openxmlformats.org/officeDocument/2006/relationships/slideLayout" Target="../slideLayouts/slideLayout104.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slideLayout" Target="../slideLayouts/slideLayout103.xml"/><Relationship Id="rId8" Type="http://schemas.openxmlformats.org/officeDocument/2006/relationships/slideLayout" Target="../slideLayouts/slideLayout76.xml"/><Relationship Id="rId3" Type="http://schemas.openxmlformats.org/officeDocument/2006/relationships/slideLayout" Target="../slideLayouts/slideLayout7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29" Type="http://schemas.openxmlformats.org/officeDocument/2006/relationships/slideLayout" Target="../slideLayouts/slideLayout134.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theme" Target="../theme/theme4.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31" Type="http://schemas.openxmlformats.org/officeDocument/2006/relationships/slideLayout" Target="../slideLayouts/slideLayout136.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image" Target="../media/image10.svg"/><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image" Target="../media/image9.png"/><Relationship Id="rId2" Type="http://schemas.openxmlformats.org/officeDocument/2006/relationships/slideLayout" Target="../slideLayouts/slideLayout138.xml"/><Relationship Id="rId16" Type="http://schemas.openxmlformats.org/officeDocument/2006/relationships/theme" Target="../theme/theme5.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517338"/>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5" name="Slide Number Placeholder 4">
            <a:extLst>
              <a:ext uri="{FF2B5EF4-FFF2-40B4-BE49-F238E27FC236}">
                <a16:creationId xmlns:a16="http://schemas.microsoft.com/office/drawing/2014/main" id="{80A4F1D7-3A7D-4034-C8B1-F829749DAE0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687996619"/>
      </p:ext>
    </p:extLst>
  </p:cSld>
  <p:clrMap bg1="lt1" tx1="dk1" bg2="lt2" tx2="dk2" accent1="accent1" accent2="accent2" accent3="accent3" accent4="accent4" accent5="accent5" accent6="accent6" hlink="hlink" folHlink="folHlink"/>
  <p:sldLayoutIdLst>
    <p:sldLayoutId id="2147485767" r:id="rId1"/>
    <p:sldLayoutId id="2147485770" r:id="rId2"/>
    <p:sldLayoutId id="2147485777" r:id="rId3"/>
    <p:sldLayoutId id="2147485772" r:id="rId4"/>
    <p:sldLayoutId id="2147485722" r:id="rId5"/>
    <p:sldLayoutId id="2147485783" r:id="rId6"/>
    <p:sldLayoutId id="2147485723" r:id="rId7"/>
    <p:sldLayoutId id="2147485724" r:id="rId8"/>
    <p:sldLayoutId id="2147485768" r:id="rId9"/>
    <p:sldLayoutId id="2147485782" r:id="rId10"/>
    <p:sldLayoutId id="2147485775" r:id="rId11"/>
    <p:sldLayoutId id="2147485776" r:id="rId12"/>
    <p:sldLayoutId id="2147485725" r:id="rId13"/>
    <p:sldLayoutId id="2147485727" r:id="rId14"/>
    <p:sldLayoutId id="2147485728" r:id="rId15"/>
    <p:sldLayoutId id="2147485729" r:id="rId16"/>
    <p:sldLayoutId id="2147485730" r:id="rId17"/>
    <p:sldLayoutId id="2147485731" r:id="rId18"/>
    <p:sldLayoutId id="2147485732" r:id="rId19"/>
    <p:sldLayoutId id="2147485733" r:id="rId20"/>
    <p:sldLayoutId id="2147485734" r:id="rId21"/>
    <p:sldLayoutId id="2147485735" r:id="rId22"/>
    <p:sldLayoutId id="2147485736" r:id="rId23"/>
    <p:sldLayoutId id="2147485773" r:id="rId24"/>
    <p:sldLayoutId id="2147485778" r:id="rId25"/>
    <p:sldLayoutId id="2147485779" r:id="rId26"/>
    <p:sldLayoutId id="2147485780" r:id="rId27"/>
    <p:sldLayoutId id="2147485771" r:id="rId28"/>
    <p:sldLayoutId id="2147485769" r:id="rId29"/>
    <p:sldLayoutId id="2147485774" r:id="rId30"/>
    <p:sldLayoutId id="2147485740" r:id="rId31"/>
    <p:sldLayoutId id="2147485784" r:id="rId32"/>
  </p:sldLayoutIdLst>
  <p:transition>
    <p:fade/>
  </p:transition>
  <p:hf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rgbClr val="000000"/>
          </a:solidFill>
          <a:latin typeface="+mj-lt"/>
          <a:ea typeface="+mn-ea"/>
          <a:cs typeface="Segoe UI Semilight" panose="020B0402040204020203" pitchFamily="34"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2pPr>
      <a:lvl3pPr marL="200025" marR="0" indent="-200025"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402336"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4pPr>
      <a:lvl5pPr marL="603504" marR="0" indent="-20116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40">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70860-B881-5122-E137-8711CB0D6B02}"/>
              </a:ext>
            </a:extLst>
          </p:cNvPr>
          <p:cNvSpPr>
            <a:spLocks noGrp="1"/>
          </p:cNvSpPr>
          <p:nvPr>
            <p:ph type="title"/>
          </p:nvPr>
        </p:nvSpPr>
        <p:spPr>
          <a:xfrm>
            <a:off x="381000" y="238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06F1A1-1586-42EF-9CA2-16F10CD83DF7}"/>
              </a:ext>
            </a:extLst>
          </p:cNvPr>
          <p:cNvSpPr>
            <a:spLocks noGrp="1"/>
          </p:cNvSpPr>
          <p:nvPr>
            <p:ph type="body" idx="1"/>
          </p:nvPr>
        </p:nvSpPr>
        <p:spPr>
          <a:xfrm>
            <a:off x="381000" y="1698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53CED-08D6-692F-198E-233A1D7E915D}"/>
              </a:ext>
            </a:extLst>
          </p:cNvPr>
          <p:cNvSpPr>
            <a:spLocks noGrp="1"/>
          </p:cNvSpPr>
          <p:nvPr>
            <p:ph type="dt" sz="half" idx="2"/>
          </p:nvPr>
        </p:nvSpPr>
        <p:spPr>
          <a:xfrm>
            <a:off x="381000" y="6229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1110BB91-0DF2-F86D-A282-C050CAF65527}"/>
              </a:ext>
            </a:extLst>
          </p:cNvPr>
          <p:cNvSpPr>
            <a:spLocks noGrp="1"/>
          </p:cNvSpPr>
          <p:nvPr>
            <p:ph type="ftr" sz="quarter" idx="3"/>
          </p:nvPr>
        </p:nvSpPr>
        <p:spPr>
          <a:xfrm>
            <a:off x="3581400" y="6229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227534-F4D4-095D-03EE-12A9688346D0}"/>
              </a:ext>
            </a:extLst>
          </p:cNvPr>
          <p:cNvSpPr>
            <a:spLocks noGrp="1"/>
          </p:cNvSpPr>
          <p:nvPr>
            <p:ph type="sldNum" sz="quarter" idx="4"/>
          </p:nvPr>
        </p:nvSpPr>
        <p:spPr>
          <a:xfrm>
            <a:off x="8153400" y="6229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CA0B0-04EF-433A-8113-67BC344D39D3}" type="slidenum">
              <a:rPr lang="en-US" smtClean="0"/>
              <a:t>‹#›</a:t>
            </a:fld>
            <a:endParaRPr lang="en-US"/>
          </a:p>
        </p:txBody>
      </p:sp>
      <p:pic>
        <p:nvPicPr>
          <p:cNvPr id="7" name="Graphic 6">
            <a:extLst>
              <a:ext uri="{FF2B5EF4-FFF2-40B4-BE49-F238E27FC236}">
                <a16:creationId xmlns:a16="http://schemas.microsoft.com/office/drawing/2014/main" id="{3BAC4348-B8BB-E69B-E197-7B5B8B4EF1F3}"/>
              </a:ext>
            </a:extLst>
          </p:cNvPr>
          <p:cNvPicPr>
            <a:picLocks noChangeAspect="1"/>
          </p:cNvPicPr>
          <p:nvPr userDrawn="1"/>
        </p:nvPicPr>
        <p:blipFill>
          <a:blip r:embed="rId38">
            <a:extLst>
              <a:ext uri="{96DAC541-7B7A-43D3-8B79-37D633B846F1}">
                <asvg:svgBlip xmlns:asvg="http://schemas.microsoft.com/office/drawing/2016/SVG/main" r:embed="rId39"/>
              </a:ext>
            </a:extLst>
          </a:blip>
          <a:srcRect/>
          <a:stretch/>
        </p:blipFill>
        <p:spPr>
          <a:xfrm rot="5400000">
            <a:off x="10097704" y="2163762"/>
            <a:ext cx="5409405" cy="1081881"/>
          </a:xfrm>
          <a:prstGeom prst="rect">
            <a:avLst/>
          </a:prstGeom>
        </p:spPr>
      </p:pic>
    </p:spTree>
    <p:extLst>
      <p:ext uri="{BB962C8B-B14F-4D97-AF65-F5344CB8AC3E}">
        <p14:creationId xmlns:p14="http://schemas.microsoft.com/office/powerpoint/2010/main" val="3491041721"/>
      </p:ext>
    </p:extLst>
  </p:cSld>
  <p:clrMap bg1="lt1" tx1="dk1" bg2="lt2" tx2="dk2" accent1="accent1" accent2="accent2" accent3="accent3" accent4="accent4" accent5="accent5" accent6="accent6" hlink="hlink" folHlink="folHlink"/>
  <p:sldLayoutIdLst>
    <p:sldLayoutId id="2147485787" r:id="rId1"/>
    <p:sldLayoutId id="2147485788" r:id="rId2"/>
    <p:sldLayoutId id="2147485789" r:id="rId3"/>
    <p:sldLayoutId id="2147485790" r:id="rId4"/>
    <p:sldLayoutId id="2147485791" r:id="rId5"/>
    <p:sldLayoutId id="2147485792" r:id="rId6"/>
    <p:sldLayoutId id="2147485793" r:id="rId7"/>
    <p:sldLayoutId id="2147485794" r:id="rId8"/>
    <p:sldLayoutId id="2147485795" r:id="rId9"/>
    <p:sldLayoutId id="2147485796" r:id="rId10"/>
    <p:sldLayoutId id="2147485797" r:id="rId11"/>
    <p:sldLayoutId id="2147485798" r:id="rId12"/>
    <p:sldLayoutId id="2147485799" r:id="rId13"/>
    <p:sldLayoutId id="2147485800" r:id="rId14"/>
    <p:sldLayoutId id="2147485801" r:id="rId15"/>
    <p:sldLayoutId id="2147485802" r:id="rId16"/>
    <p:sldLayoutId id="2147485803" r:id="rId17"/>
    <p:sldLayoutId id="2147485804" r:id="rId18"/>
    <p:sldLayoutId id="2147485805" r:id="rId19"/>
    <p:sldLayoutId id="2147485806" r:id="rId20"/>
    <p:sldLayoutId id="2147485807" r:id="rId21"/>
    <p:sldLayoutId id="2147485808" r:id="rId22"/>
    <p:sldLayoutId id="2147485809" r:id="rId23"/>
    <p:sldLayoutId id="2147485810" r:id="rId24"/>
    <p:sldLayoutId id="2147485811" r:id="rId25"/>
    <p:sldLayoutId id="2147485812" r:id="rId26"/>
    <p:sldLayoutId id="2147485813" r:id="rId27"/>
    <p:sldLayoutId id="2147485814" r:id="rId28"/>
    <p:sldLayoutId id="2147485815" r:id="rId29"/>
    <p:sldLayoutId id="2147485816" r:id="rId30"/>
    <p:sldLayoutId id="2147485817" r:id="rId31"/>
    <p:sldLayoutId id="2147485818" r:id="rId32"/>
    <p:sldLayoutId id="2147485819" r:id="rId33"/>
    <p:sldLayoutId id="2147485820" r:id="rId34"/>
    <p:sldLayoutId id="2147485821" r:id="rId35"/>
    <p:sldLayoutId id="2147485822"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12">
          <p15:clr>
            <a:srgbClr val="F26B43"/>
          </p15:clr>
        </p15:guide>
        <p15:guide id="3" pos="7368">
          <p15:clr>
            <a:srgbClr val="F26B43"/>
          </p15:clr>
        </p15:guide>
        <p15:guide id="4" orient="horz" pos="2160">
          <p15:clr>
            <a:srgbClr val="F26B43"/>
          </p15:clr>
        </p15:guide>
        <p15:guide id="5" orient="horz" pos="432">
          <p15:clr>
            <a:srgbClr val="F26B43"/>
          </p15:clr>
        </p15:guide>
        <p15:guide id="6" orient="horz" pos="3960">
          <p15:clr>
            <a:srgbClr val="F26B43"/>
          </p15:clr>
        </p15:guide>
        <p15:guide id="7" orient="horz" pos="1104">
          <p15:clr>
            <a:srgbClr val="F26B43"/>
          </p15:clr>
        </p15:guide>
        <p15:guide id="8" orient="horz" pos="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E70860-B881-5122-E137-8711CB0D6B02}"/>
              </a:ext>
            </a:extLst>
          </p:cNvPr>
          <p:cNvSpPr>
            <a:spLocks noGrp="1"/>
          </p:cNvSpPr>
          <p:nvPr>
            <p:ph type="title"/>
          </p:nvPr>
        </p:nvSpPr>
        <p:spPr>
          <a:xfrm>
            <a:off x="381000" y="238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06F1A1-1586-42EF-9CA2-16F10CD83DF7}"/>
              </a:ext>
            </a:extLst>
          </p:cNvPr>
          <p:cNvSpPr>
            <a:spLocks noGrp="1"/>
          </p:cNvSpPr>
          <p:nvPr>
            <p:ph type="body" idx="1"/>
          </p:nvPr>
        </p:nvSpPr>
        <p:spPr>
          <a:xfrm>
            <a:off x="381000" y="1698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53CED-08D6-692F-198E-233A1D7E915D}"/>
              </a:ext>
            </a:extLst>
          </p:cNvPr>
          <p:cNvSpPr>
            <a:spLocks noGrp="1"/>
          </p:cNvSpPr>
          <p:nvPr>
            <p:ph type="dt" sz="half" idx="2"/>
          </p:nvPr>
        </p:nvSpPr>
        <p:spPr>
          <a:xfrm>
            <a:off x="381000" y="6229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2E2A91-B98C-49DE-8553-119ECA58152C}" type="datetimeFigureOut">
              <a:rPr lang="en-US" smtClean="0"/>
              <a:t>1/14/2025</a:t>
            </a:fld>
            <a:endParaRPr lang="en-US"/>
          </a:p>
        </p:txBody>
      </p:sp>
      <p:sp>
        <p:nvSpPr>
          <p:cNvPr id="5" name="Footer Placeholder 4">
            <a:extLst>
              <a:ext uri="{FF2B5EF4-FFF2-40B4-BE49-F238E27FC236}">
                <a16:creationId xmlns:a16="http://schemas.microsoft.com/office/drawing/2014/main" id="{1110BB91-0DF2-F86D-A282-C050CAF65527}"/>
              </a:ext>
            </a:extLst>
          </p:cNvPr>
          <p:cNvSpPr>
            <a:spLocks noGrp="1"/>
          </p:cNvSpPr>
          <p:nvPr>
            <p:ph type="ftr" sz="quarter" idx="3"/>
          </p:nvPr>
        </p:nvSpPr>
        <p:spPr>
          <a:xfrm>
            <a:off x="3581400" y="6229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227534-F4D4-095D-03EE-12A9688346D0}"/>
              </a:ext>
            </a:extLst>
          </p:cNvPr>
          <p:cNvSpPr>
            <a:spLocks noGrp="1"/>
          </p:cNvSpPr>
          <p:nvPr>
            <p:ph type="sldNum" sz="quarter" idx="4"/>
          </p:nvPr>
        </p:nvSpPr>
        <p:spPr>
          <a:xfrm>
            <a:off x="8153400" y="6229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CA0B0-04EF-433A-8113-67BC344D39D3}" type="slidenum">
              <a:rPr lang="en-US" smtClean="0"/>
              <a:t>‹#›</a:t>
            </a:fld>
            <a:endParaRPr lang="en-US"/>
          </a:p>
        </p:txBody>
      </p:sp>
      <p:pic>
        <p:nvPicPr>
          <p:cNvPr id="7" name="Graphic 6">
            <a:extLst>
              <a:ext uri="{FF2B5EF4-FFF2-40B4-BE49-F238E27FC236}">
                <a16:creationId xmlns:a16="http://schemas.microsoft.com/office/drawing/2014/main" id="{3BAC4348-B8BB-E69B-E197-7B5B8B4EF1F3}"/>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rot="5400000">
            <a:off x="10097704" y="2163762"/>
            <a:ext cx="5409405" cy="1081881"/>
          </a:xfrm>
          <a:prstGeom prst="rect">
            <a:avLst/>
          </a:prstGeom>
        </p:spPr>
      </p:pic>
    </p:spTree>
    <p:extLst>
      <p:ext uri="{BB962C8B-B14F-4D97-AF65-F5344CB8AC3E}">
        <p14:creationId xmlns:p14="http://schemas.microsoft.com/office/powerpoint/2010/main" val="2425770432"/>
      </p:ext>
    </p:extLst>
  </p:cSld>
  <p:clrMap bg1="lt1" tx1="dk1" bg2="lt2" tx2="dk2" accent1="accent1" accent2="accent2" accent3="accent3" accent4="accent4" accent5="accent5" accent6="accent6" hlink="hlink" folHlink="folHlink"/>
  <p:sldLayoutIdLst>
    <p:sldLayoutId id="2147485825" r:id="rId1"/>
    <p:sldLayoutId id="2147485826" r:id="rId2"/>
    <p:sldLayoutId id="2147485827" r:id="rId3"/>
    <p:sldLayoutId id="2147485828" r:id="rId4"/>
    <p:sldLayoutId id="2147485829" r:id="rId5"/>
    <p:sldLayoutId id="2147485830" r:id="rId6"/>
    <p:sldLayoutId id="2147485831" r:id="rId7"/>
    <p:sldLayoutId id="2147485832" r:id="rId8"/>
    <p:sldLayoutId id="2147485833" r:id="rId9"/>
    <p:sldLayoutId id="2147485834" r:id="rId10"/>
    <p:sldLayoutId id="2147485835" r:id="rId11"/>
    <p:sldLayoutId id="2147485836" r:id="rId12"/>
    <p:sldLayoutId id="2147485837" r:id="rId13"/>
    <p:sldLayoutId id="2147485838" r:id="rId14"/>
    <p:sldLayoutId id="2147485839" r:id="rId15"/>
    <p:sldLayoutId id="2147485840" r:id="rId16"/>
    <p:sldLayoutId id="2147485841" r:id="rId17"/>
    <p:sldLayoutId id="2147485842" r:id="rId18"/>
    <p:sldLayoutId id="2147485843" r:id="rId19"/>
    <p:sldLayoutId id="2147485844" r:id="rId20"/>
    <p:sldLayoutId id="2147485845" r:id="rId21"/>
    <p:sldLayoutId id="2147485846" r:id="rId22"/>
    <p:sldLayoutId id="2147485847" r:id="rId23"/>
    <p:sldLayoutId id="2147485848" r:id="rId24"/>
    <p:sldLayoutId id="2147485849" r:id="rId25"/>
    <p:sldLayoutId id="2147485850" r:id="rId26"/>
    <p:sldLayoutId id="2147485851" r:id="rId27"/>
    <p:sldLayoutId id="2147485852" r:id="rId28"/>
    <p:sldLayoutId id="2147485853" r:id="rId29"/>
    <p:sldLayoutId id="2147485854" r:id="rId30"/>
    <p:sldLayoutId id="2147485855" r:id="rId31"/>
    <p:sldLayoutId id="2147485856" r:id="rId32"/>
    <p:sldLayoutId id="2147485857" r:id="rId33"/>
    <p:sldLayoutId id="2147485858" r:id="rId34"/>
    <p:sldLayoutId id="2147485859" r:id="rId35"/>
    <p:sldLayoutId id="2147485860" r:id="rId36"/>
    <p:sldLayoutId id="2147485861"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12">
          <p15:clr>
            <a:srgbClr val="F26B43"/>
          </p15:clr>
        </p15:guide>
        <p15:guide id="3" pos="7368">
          <p15:clr>
            <a:srgbClr val="F26B43"/>
          </p15:clr>
        </p15:guide>
        <p15:guide id="4" orient="horz" pos="2160">
          <p15:clr>
            <a:srgbClr val="F26B43"/>
          </p15:clr>
        </p15:guide>
        <p15:guide id="5" orient="horz" pos="432">
          <p15:clr>
            <a:srgbClr val="F26B43"/>
          </p15:clr>
        </p15:guide>
        <p15:guide id="6" orient="horz" pos="3960">
          <p15:clr>
            <a:srgbClr val="F26B43"/>
          </p15:clr>
        </p15:guide>
        <p15:guide id="7" orient="horz" pos="1104">
          <p15:clr>
            <a:srgbClr val="F26B43"/>
          </p15:clr>
        </p15:guide>
        <p15:guide id="8" orient="horz" pos="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517338"/>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5" name="Slide Number Placeholder 4">
            <a:extLst>
              <a:ext uri="{FF2B5EF4-FFF2-40B4-BE49-F238E27FC236}">
                <a16:creationId xmlns:a16="http://schemas.microsoft.com/office/drawing/2014/main" id="{80A4F1D7-3A7D-4034-C8B1-F829749DAE02}"/>
              </a:ext>
            </a:extLst>
          </p:cNvPr>
          <p:cNvSpPr>
            <a:spLocks noGrp="1"/>
          </p:cNvSpPr>
          <p:nvPr>
            <p:ph type="sldNum" sz="quarter" idx="4"/>
          </p:nvPr>
        </p:nvSpPr>
        <p:spPr>
          <a:xfrm>
            <a:off x="11115040" y="6356350"/>
            <a:ext cx="781304" cy="365125"/>
          </a:xfrm>
          <a:prstGeom prst="rect">
            <a:avLst/>
          </a:prstGeom>
        </p:spPr>
        <p:txBody>
          <a:bodyPr vert="horz" lIns="91440" tIns="45720" rIns="91440" bIns="45720" rtlCol="0" anchor="ctr"/>
          <a:lstStyle>
            <a:lvl1pPr algn="r">
              <a:defRPr sz="1200">
                <a:solidFill>
                  <a:schemeClr val="tx1"/>
                </a:solidFill>
              </a:defRPr>
            </a:lvl1pPr>
          </a:lstStyle>
          <a:p>
            <a:fld id="{8F93FC27-A1D1-4A1D-8E2D-C92B07A03756}" type="slidenum">
              <a:rPr lang="en-US" smtClean="0"/>
              <a:pPr/>
              <a:t>‹#›</a:t>
            </a:fld>
            <a:endParaRPr lang="en-US"/>
          </a:p>
        </p:txBody>
      </p:sp>
    </p:spTree>
    <p:extLst>
      <p:ext uri="{BB962C8B-B14F-4D97-AF65-F5344CB8AC3E}">
        <p14:creationId xmlns:p14="http://schemas.microsoft.com/office/powerpoint/2010/main" val="3275174179"/>
      </p:ext>
    </p:extLst>
  </p:cSld>
  <p:clrMap bg1="lt1" tx1="dk1" bg2="lt2" tx2="dk2" accent1="accent1" accent2="accent2" accent3="accent3" accent4="accent4" accent5="accent5" accent6="accent6" hlink="hlink" folHlink="folHlink"/>
  <p:sldLayoutIdLst>
    <p:sldLayoutId id="2147485864" r:id="rId1"/>
    <p:sldLayoutId id="2147485865" r:id="rId2"/>
    <p:sldLayoutId id="2147485866" r:id="rId3"/>
    <p:sldLayoutId id="2147485867" r:id="rId4"/>
    <p:sldLayoutId id="2147485868" r:id="rId5"/>
    <p:sldLayoutId id="2147485869" r:id="rId6"/>
    <p:sldLayoutId id="2147485870" r:id="rId7"/>
    <p:sldLayoutId id="2147485871" r:id="rId8"/>
    <p:sldLayoutId id="2147485872" r:id="rId9"/>
    <p:sldLayoutId id="2147485873" r:id="rId10"/>
    <p:sldLayoutId id="2147485874" r:id="rId11"/>
    <p:sldLayoutId id="2147485875" r:id="rId12"/>
    <p:sldLayoutId id="2147485876" r:id="rId13"/>
    <p:sldLayoutId id="2147485877" r:id="rId14"/>
    <p:sldLayoutId id="2147485878" r:id="rId15"/>
    <p:sldLayoutId id="2147485879" r:id="rId16"/>
    <p:sldLayoutId id="2147485880" r:id="rId17"/>
    <p:sldLayoutId id="2147485881" r:id="rId18"/>
    <p:sldLayoutId id="2147485882" r:id="rId19"/>
    <p:sldLayoutId id="2147485883" r:id="rId20"/>
    <p:sldLayoutId id="2147485885" r:id="rId21"/>
    <p:sldLayoutId id="2147485886" r:id="rId22"/>
    <p:sldLayoutId id="2147485887" r:id="rId23"/>
    <p:sldLayoutId id="2147485888" r:id="rId24"/>
    <p:sldLayoutId id="2147485889" r:id="rId25"/>
    <p:sldLayoutId id="2147485890" r:id="rId26"/>
    <p:sldLayoutId id="2147485891" r:id="rId27"/>
    <p:sldLayoutId id="2147485892" r:id="rId28"/>
    <p:sldLayoutId id="2147485893" r:id="rId29"/>
    <p:sldLayoutId id="2147485894" r:id="rId30"/>
    <p:sldLayoutId id="2147485895" r:id="rId31"/>
  </p:sldLayoutIdLst>
  <p:transition>
    <p:fade/>
  </p:transition>
  <p:hf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rgbClr val="000000"/>
          </a:solidFill>
          <a:latin typeface="+mj-lt"/>
          <a:ea typeface="+mn-ea"/>
          <a:cs typeface="Segoe UI Semilight" panose="020B0402040204020203" pitchFamily="34"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2pPr>
      <a:lvl3pPr marL="200025" marR="0" indent="-200025"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402336"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4pPr>
      <a:lvl5pPr marL="603504" marR="0" indent="-20116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40">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userDrawn="1">
            <p:ph type="title"/>
          </p:nvPr>
        </p:nvSpPr>
        <p:spPr>
          <a:xfrm>
            <a:off x="588263" y="585216"/>
            <a:ext cx="11018520" cy="553998"/>
          </a:xfrm>
          <a:prstGeom prst="rect">
            <a:avLst/>
          </a:prstGeom>
        </p:spPr>
        <p:txBody>
          <a:bodyPr vert="horz" wrap="square" lIns="0" tIns="0" rIns="0" bIns="0" rtlCol="0" anchor="t">
            <a:spAutoFit/>
          </a:bodyPr>
          <a:lstStyle/>
          <a:p>
            <a:r>
              <a:rPr lang="en-US" dirty="0"/>
              <a:t>Click to edit Master title style</a:t>
            </a:r>
          </a:p>
        </p:txBody>
      </p:sp>
      <p:sp>
        <p:nvSpPr>
          <p:cNvPr id="4" name="Text Placeholder 3"/>
          <p:cNvSpPr>
            <a:spLocks noGrp="1"/>
          </p:cNvSpPr>
          <p:nvPr>
            <p:ph type="body" idx="1"/>
          </p:nvPr>
        </p:nvSpPr>
        <p:spPr>
          <a:xfrm>
            <a:off x="584199" y="1591056"/>
            <a:ext cx="11022583" cy="726353"/>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p:txBody>
      </p:sp>
      <p:pic>
        <p:nvPicPr>
          <p:cNvPr id="6" name="Graphic 5">
            <a:extLst>
              <a:ext uri="{FF2B5EF4-FFF2-40B4-BE49-F238E27FC236}">
                <a16:creationId xmlns:a16="http://schemas.microsoft.com/office/drawing/2014/main" id="{C21DE6D5-FF91-85A4-E9FC-5084016E9E3B}"/>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203517724"/>
      </p:ext>
    </p:extLst>
  </p:cSld>
  <p:clrMap bg1="lt1" tx1="dk1" bg2="lt2" tx2="dk2" accent1="accent1" accent2="accent2" accent3="accent3" accent4="accent4" accent5="accent5" accent6="accent6" hlink="hlink" folHlink="folHlink"/>
  <p:sldLayoutIdLst>
    <p:sldLayoutId id="2147485928" r:id="rId1"/>
    <p:sldLayoutId id="2147485929" r:id="rId2"/>
    <p:sldLayoutId id="2147485930" r:id="rId3"/>
    <p:sldLayoutId id="2147485931" r:id="rId4"/>
    <p:sldLayoutId id="2147485932" r:id="rId5"/>
    <p:sldLayoutId id="2147485933" r:id="rId6"/>
    <p:sldLayoutId id="2147485934" r:id="rId7"/>
    <p:sldLayoutId id="2147485935" r:id="rId8"/>
    <p:sldLayoutId id="2147485936" r:id="rId9"/>
    <p:sldLayoutId id="2147485937" r:id="rId10"/>
    <p:sldLayoutId id="2147485938" r:id="rId11"/>
    <p:sldLayoutId id="2147485939" r:id="rId12"/>
    <p:sldLayoutId id="2147485940" r:id="rId13"/>
    <p:sldLayoutId id="2147485941" r:id="rId14"/>
    <p:sldLayoutId id="2147485942" r:id="rId15"/>
  </p:sldLayoutIdLst>
  <p:transition>
    <p:fade/>
  </p:transition>
  <p:hf sldNum="0" hdr="0" dt="0"/>
  <p:txStyles>
    <p:titleStyle>
      <a:lvl1pPr algn="l" defTabSz="932742" rtl="0" eaLnBrk="1" latinLnBrk="0" hangingPunct="1">
        <a:lnSpc>
          <a:spcPct val="100000"/>
        </a:lnSpc>
        <a:spcBef>
          <a:spcPct val="0"/>
        </a:spcBef>
        <a:buNone/>
        <a:defRPr lang="en-US" sz="3600" b="0" kern="1200" cap="none" spc="0" baseline="0" dirty="0" smtClean="0">
          <a:ln w="3175">
            <a:noFill/>
          </a:ln>
          <a:solidFill>
            <a:schemeClr val="tx1"/>
          </a:solidFill>
          <a:effectLst/>
          <a:latin typeface="+mj-lt"/>
          <a:ea typeface="+mn-ea"/>
          <a:cs typeface="Segoe UI" pitchFamily="34" charset="0"/>
        </a:defRPr>
      </a:lvl1pPr>
    </p:titleStyle>
    <p:body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5A5A5"/>
          </p15:clr>
        </p15:guide>
        <p15:guide id="2" pos="7680">
          <p15:clr>
            <a:srgbClr val="A5A5A5"/>
          </p15:clr>
        </p15:guide>
        <p15:guide id="3" pos="186">
          <p15:clr>
            <a:srgbClr val="A5A5A5"/>
          </p15:clr>
        </p15:guide>
        <p15:guide id="26" pos="7496">
          <p15:clr>
            <a:srgbClr val="A5A5A5"/>
          </p15:clr>
        </p15:guide>
        <p15:guide id="27" orient="horz">
          <p15:clr>
            <a:srgbClr val="A5A5A5"/>
          </p15:clr>
        </p15:guide>
        <p15:guide id="28" orient="horz" pos="4320">
          <p15:clr>
            <a:srgbClr val="A5A5A5"/>
          </p15:clr>
        </p15:guide>
        <p15:guide id="29" orient="horz" pos="184">
          <p15:clr>
            <a:srgbClr val="A5A5A5"/>
          </p15:clr>
        </p15:guide>
        <p15:guide id="40" orient="horz" pos="4134">
          <p15:clr>
            <a:srgbClr val="A5A5A5"/>
          </p15:clr>
        </p15:guide>
        <p15:guide id="42" pos="365">
          <p15:clr>
            <a:srgbClr val="C35EA4"/>
          </p15:clr>
        </p15:guide>
        <p15:guide id="43" orient="horz" pos="367">
          <p15:clr>
            <a:srgbClr val="C35EA4"/>
          </p15:clr>
        </p15:guide>
        <p15:guide id="44" orient="horz" pos="3953">
          <p15:clr>
            <a:srgbClr val="C35EA4"/>
          </p15:clr>
        </p15:guide>
        <p15:guide id="45" pos="7307">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xml"/><Relationship Id="rId1" Type="http://schemas.openxmlformats.org/officeDocument/2006/relationships/slideLayout" Target="../slideLayouts/slideLayout60.xml"/><Relationship Id="rId4" Type="http://schemas.openxmlformats.org/officeDocument/2006/relationships/image" Target="../media/image58.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8.xml"/></Relationships>
</file>

<file path=ppt/slides/_rels/slide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xml"/><Relationship Id="rId1" Type="http://schemas.openxmlformats.org/officeDocument/2006/relationships/slideLayout" Target="../slideLayouts/slideLayout140.xml"/><Relationship Id="rId4" Type="http://schemas.openxmlformats.org/officeDocument/2006/relationships/image" Target="../media/image61.svg"/></Relationships>
</file>

<file path=ppt/slides/_rels/slide5.xml.rels><?xml version="1.0" encoding="UTF-8" standalone="yes"?>
<Relationships xmlns="http://schemas.openxmlformats.org/package/2006/relationships"><Relationship Id="rId3" Type="http://schemas.openxmlformats.org/officeDocument/2006/relationships/hyperlink" Target="https://www.prosci.com/blog/primary-sponsors-role-and-importance" TargetMode="External"/><Relationship Id="rId2" Type="http://schemas.openxmlformats.org/officeDocument/2006/relationships/notesSlide" Target="../notesSlides/notesSlide3.xml"/><Relationship Id="rId1" Type="http://schemas.openxmlformats.org/officeDocument/2006/relationships/slideLayout" Target="../slideLayouts/slideLayout140.xml"/><Relationship Id="rId4" Type="http://schemas.openxmlformats.org/officeDocument/2006/relationships/hyperlink" Target="https://aka.ms/eBook/StateofAIChangeReadiness"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4.xml"/></Relationships>
</file>

<file path=ppt/slides/_rels/slide7.xml.rels><?xml version="1.0" encoding="UTF-8" standalone="yes"?>
<Relationships xmlns="http://schemas.openxmlformats.org/package/2006/relationships"><Relationship Id="rId3" Type="http://schemas.openxmlformats.org/officeDocument/2006/relationships/hyperlink" Target="https://conneradvisory.com/wp-content/uploads/2021/12/Characteristics-of-Effective-Sponsorship.pdf" TargetMode="External"/><Relationship Id="rId2" Type="http://schemas.openxmlformats.org/officeDocument/2006/relationships/image" Target="../media/image62.jpeg"/><Relationship Id="rId1" Type="http://schemas.openxmlformats.org/officeDocument/2006/relationships/slideLayout" Target="../slideLayouts/slideLayout140.xml"/><Relationship Id="rId4" Type="http://schemas.openxmlformats.org/officeDocument/2006/relationships/hyperlink" Target="https://www.prosci.com/hubfs/Website_English/2.downloads/Win%20With%20AI%20Lead%20the%20%20Human%20Side%20of%20Change/Win-With-AI-Lead-the-Human-Side-of-Change.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prosci.com/blog/primary-sponsors-role-and-importance" TargetMode="External"/><Relationship Id="rId2" Type="http://schemas.openxmlformats.org/officeDocument/2006/relationships/notesSlide" Target="../notesSlides/notesSlide5.xml"/><Relationship Id="rId1" Type="http://schemas.openxmlformats.org/officeDocument/2006/relationships/slideLayout" Target="../slideLayouts/slideLayout14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40.xml"/><Relationship Id="rId4" Type="http://schemas.openxmlformats.org/officeDocument/2006/relationships/hyperlink" Target="https://www.microsoft.com/insidetrack/blog/how-microsoft-hr-is-using-viva-and-copilot-for-microsoft-365-to-empower-our-employe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40.xml"/><Relationship Id="rId4" Type="http://schemas.openxmlformats.org/officeDocument/2006/relationships/image" Target="../media/image63.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2.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57.png"/><Relationship Id="rId1" Type="http://schemas.openxmlformats.org/officeDocument/2006/relationships/slideLayout" Target="../slideLayouts/slideLayout140.xml"/></Relationships>
</file>

<file path=ppt/slides/_rels/slide13.xml.rels><?xml version="1.0" encoding="UTF-8" standalone="yes"?>
<Relationships xmlns="http://schemas.openxmlformats.org/package/2006/relationships"><Relationship Id="rId3" Type="http://schemas.openxmlformats.org/officeDocument/2006/relationships/hyperlink" Target="https://adoption.microsoft.com/files/viva/The-state-of-AI-change-readiness-eBook.pdf" TargetMode="External"/><Relationship Id="rId2" Type="http://schemas.openxmlformats.org/officeDocument/2006/relationships/notesSlide" Target="../notesSlides/notesSlide8.xml"/><Relationship Id="rId1" Type="http://schemas.openxmlformats.org/officeDocument/2006/relationships/slideLayout" Target="../slideLayouts/slideLayout140.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140.xml"/><Relationship Id="rId6" Type="http://schemas.openxmlformats.org/officeDocument/2006/relationships/hyperlink" Target="https://aka.ms/Copilot/SuccessKit" TargetMode="External"/><Relationship Id="rId5" Type="http://schemas.openxmlformats.org/officeDocument/2006/relationships/hyperlink" Target="https://aka.ms/Copilot/ScenarioLibrary" TargetMode="External"/><Relationship Id="rId4" Type="http://schemas.openxmlformats.org/officeDocument/2006/relationships/image" Target="../media/image64.sv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140.xml"/><Relationship Id="rId5" Type="http://schemas.openxmlformats.org/officeDocument/2006/relationships/hyperlink" Target="https://learn.microsoft.com/viva/insights/org-team-insights/copilot-dashboard" TargetMode="External"/><Relationship Id="rId4" Type="http://schemas.openxmlformats.org/officeDocument/2006/relationships/image" Target="../media/image64.sv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140.xml"/><Relationship Id="rId4" Type="http://schemas.openxmlformats.org/officeDocument/2006/relationships/image" Target="../media/image64.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0.xml"/></Relationships>
</file>

<file path=ppt/slides/_rels/slide18.xml.rels><?xml version="1.0" encoding="UTF-8" standalone="yes"?>
<Relationships xmlns="http://schemas.openxmlformats.org/package/2006/relationships"><Relationship Id="rId8" Type="http://schemas.openxmlformats.org/officeDocument/2006/relationships/hyperlink" Target="https://www.microsoft.com/microsoft-copilot/meet-copilot" TargetMode="External"/><Relationship Id="rId13"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hyperlink" Target="https://aka.ms/LEAI" TargetMode="External"/><Relationship Id="rId12"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140.xml"/><Relationship Id="rId6" Type="http://schemas.openxmlformats.org/officeDocument/2006/relationships/hyperlink" Target="https://aka.ms/Copilot/ScenarioLibrary" TargetMode="External"/><Relationship Id="rId11" Type="http://schemas.openxmlformats.org/officeDocument/2006/relationships/hyperlink" Target="https://learn.microsoft.com/viva/insights/org-team-insights/copilot-dashboard" TargetMode="External"/><Relationship Id="rId5" Type="http://schemas.openxmlformats.org/officeDocument/2006/relationships/hyperlink" Target="https://aka.ms/Copilot/SuccessKit" TargetMode="External"/><Relationship Id="rId10" Type="http://schemas.openxmlformats.org/officeDocument/2006/relationships/image" Target="../media/image66.png"/><Relationship Id="rId4" Type="http://schemas.openxmlformats.org/officeDocument/2006/relationships/hyperlink" Target="https://adoption.microsoft.com/copilot" TargetMode="External"/><Relationship Id="rId9" Type="http://schemas.openxmlformats.org/officeDocument/2006/relationships/hyperlink" Target="https://aka.ms/prompt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01CF65-4173-C437-0689-CF741C55C1A2}"/>
              </a:ext>
            </a:extLst>
          </p:cNvPr>
          <p:cNvSpPr>
            <a:spLocks noGrp="1"/>
          </p:cNvSpPr>
          <p:nvPr>
            <p:ph type="title"/>
          </p:nvPr>
        </p:nvSpPr>
        <p:spPr>
          <a:xfrm>
            <a:off x="393700" y="618141"/>
            <a:ext cx="10515600" cy="590931"/>
          </a:xfrm>
        </p:spPr>
        <p:txBody>
          <a:bodyPr>
            <a:spAutoFit/>
          </a:bodyPr>
          <a:lstStyle/>
          <a:p>
            <a:r>
              <a:rPr lang="en-US" sz="3600" dirty="0"/>
              <a:t>Speaker notes</a:t>
            </a:r>
          </a:p>
        </p:txBody>
      </p:sp>
      <p:sp>
        <p:nvSpPr>
          <p:cNvPr id="5" name="Text Placeholder 4">
            <a:extLst>
              <a:ext uri="{FF2B5EF4-FFF2-40B4-BE49-F238E27FC236}">
                <a16:creationId xmlns:a16="http://schemas.microsoft.com/office/drawing/2014/main" id="{4C477C08-2A4B-311A-5903-253423B03022}"/>
              </a:ext>
            </a:extLst>
          </p:cNvPr>
          <p:cNvSpPr>
            <a:spLocks noGrp="1"/>
          </p:cNvSpPr>
          <p:nvPr>
            <p:ph type="body" sz="quarter" idx="4294967295"/>
          </p:nvPr>
        </p:nvSpPr>
        <p:spPr>
          <a:xfrm>
            <a:off x="453762" y="1460364"/>
            <a:ext cx="11103238" cy="4091276"/>
          </a:xfrm>
        </p:spPr>
        <p:txBody>
          <a:bodyPr vert="horz" wrap="square" lIns="0" tIns="0" rIns="0" bIns="0" rtlCol="0" anchor="t">
            <a:noAutofit/>
          </a:bodyPr>
          <a:lstStyle/>
          <a:p>
            <a:pPr marL="0" indent="0">
              <a:lnSpc>
                <a:spcPct val="100000"/>
              </a:lnSpc>
              <a:spcBef>
                <a:spcPts val="0"/>
              </a:spcBef>
              <a:buNone/>
            </a:pPr>
            <a:r>
              <a:rPr lang="en-US" sz="2200" dirty="0">
                <a:latin typeface="+mj-lt"/>
              </a:rPr>
              <a:t>Purpose: </a:t>
            </a:r>
          </a:p>
          <a:p>
            <a:pPr marL="0" indent="0">
              <a:lnSpc>
                <a:spcPct val="100000"/>
              </a:lnSpc>
              <a:spcBef>
                <a:spcPts val="0"/>
              </a:spcBef>
              <a:buNone/>
            </a:pP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Sans Display"/>
                <a:ea typeface="+mn-ea"/>
                <a:cs typeface="+mn-cs"/>
              </a:rPr>
              <a:t>AI is </a:t>
            </a:r>
            <a:r>
              <a:rPr lang="en-US" sz="1800" dirty="0">
                <a:gradFill>
                  <a:gsLst>
                    <a:gs pos="2917">
                      <a:srgbClr val="000000"/>
                    </a:gs>
                    <a:gs pos="30000">
                      <a:srgbClr val="000000"/>
                    </a:gs>
                  </a:gsLst>
                  <a:lin ang="5400000" scaled="0"/>
                </a:gradFill>
                <a:latin typeface="Segoe Sans Display"/>
              </a:rPr>
              <a:t>uncharted</a:t>
            </a: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Sans Display"/>
                <a:ea typeface="+mn-ea"/>
                <a:cs typeface="+mn-cs"/>
              </a:rPr>
              <a:t> territory </a:t>
            </a:r>
            <a:r>
              <a:rPr lang="en-US" sz="1800" dirty="0">
                <a:gradFill>
                  <a:gsLst>
                    <a:gs pos="2917">
                      <a:srgbClr val="000000"/>
                    </a:gs>
                    <a:gs pos="30000">
                      <a:srgbClr val="000000"/>
                    </a:gs>
                  </a:gsLst>
                  <a:lin ang="5400000" scaled="0"/>
                </a:gradFill>
                <a:latin typeface="Segoe Sans Display"/>
              </a:rPr>
              <a:t>for many non-IT business leaders, so IT leadership and the change management team must thoughtfully engage the right leaders and support them in their efforts</a:t>
            </a: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latin typeface="Segoe Sans Display"/>
                <a:ea typeface="+mn-ea"/>
                <a:cs typeface="+mn-cs"/>
              </a:rPr>
              <a:t>. It’s important to lead with empathy and educate leaders about the opportunities and risks associated with AI transformation.</a:t>
            </a:r>
          </a:p>
          <a:p>
            <a:pPr marL="0" indent="0">
              <a:lnSpc>
                <a:spcPct val="100000"/>
              </a:lnSpc>
              <a:spcBef>
                <a:spcPts val="0"/>
              </a:spcBef>
              <a:buNone/>
            </a:pPr>
            <a:r>
              <a:rPr lang="en-US" sz="1800" dirty="0"/>
              <a:t>Use this guide to understand the importance of working with functional business leaders to drive AI transformation in your organization. Use this guide to also align expectations with these business leaders.</a:t>
            </a:r>
            <a:endParaRPr lang="en-US" sz="1800" b="1" dirty="0"/>
          </a:p>
          <a:p>
            <a:pPr marL="0" indent="0">
              <a:lnSpc>
                <a:spcPct val="100000"/>
              </a:lnSpc>
              <a:spcBef>
                <a:spcPts val="0"/>
              </a:spcBef>
              <a:buNone/>
            </a:pPr>
            <a:endParaRPr lang="en-US" sz="2200" b="1" dirty="0">
              <a:latin typeface="+mj-lt"/>
            </a:endParaRPr>
          </a:p>
          <a:p>
            <a:pPr marL="0" indent="0">
              <a:lnSpc>
                <a:spcPct val="100000"/>
              </a:lnSpc>
              <a:spcBef>
                <a:spcPts val="0"/>
              </a:spcBef>
              <a:buNone/>
            </a:pPr>
            <a:r>
              <a:rPr lang="en-US" sz="2200" b="1" dirty="0">
                <a:latin typeface="+mj-lt"/>
              </a:rPr>
              <a:t>Outcomes</a:t>
            </a:r>
            <a:r>
              <a:rPr lang="en-US" sz="2200" dirty="0">
                <a:latin typeface="+mj-lt"/>
              </a:rPr>
              <a:t>: </a:t>
            </a:r>
            <a:endParaRPr lang="en-US" sz="2200" dirty="0">
              <a:latin typeface="+mj-lt"/>
              <a:cs typeface="Segoe UI Semibold"/>
            </a:endParaRPr>
          </a:p>
          <a:p>
            <a:pPr>
              <a:lnSpc>
                <a:spcPct val="100000"/>
              </a:lnSpc>
              <a:spcBef>
                <a:spcPts val="0"/>
              </a:spcBef>
            </a:pPr>
            <a:r>
              <a:rPr lang="en-US" sz="1800" dirty="0"/>
              <a:t>Understand the crucial role of functional and business leaders in driving successful AI transformation.</a:t>
            </a:r>
            <a:endParaRPr lang="en-US" sz="1800" dirty="0">
              <a:cs typeface="Segoe UI"/>
            </a:endParaRPr>
          </a:p>
          <a:p>
            <a:pPr>
              <a:lnSpc>
                <a:spcPct val="100000"/>
              </a:lnSpc>
              <a:spcBef>
                <a:spcPts val="0"/>
              </a:spcBef>
            </a:pPr>
            <a:r>
              <a:rPr lang="en-US" sz="1800" dirty="0"/>
              <a:t>Understand how to go about selecting and securing the right business leaders.</a:t>
            </a:r>
            <a:endParaRPr lang="en-US" sz="1800" dirty="0">
              <a:cs typeface="Segoe UI"/>
            </a:endParaRPr>
          </a:p>
          <a:p>
            <a:pPr>
              <a:lnSpc>
                <a:spcPct val="100000"/>
              </a:lnSpc>
              <a:spcBef>
                <a:spcPts val="0"/>
              </a:spcBef>
            </a:pPr>
            <a:r>
              <a:rPr lang="en-US" sz="1800" dirty="0"/>
              <a:t>Achieve shared understanding of how these leaders will lean in to drive AI transformation with their teams.</a:t>
            </a:r>
            <a:endParaRPr lang="en-US" sz="1800" dirty="0">
              <a:cs typeface="Segoe UI"/>
            </a:endParaRPr>
          </a:p>
        </p:txBody>
      </p:sp>
      <p:grpSp>
        <p:nvGrpSpPr>
          <p:cNvPr id="2" name="Group 1" descr="&quot;Shared activity&quot; icon">
            <a:extLst>
              <a:ext uri="{FF2B5EF4-FFF2-40B4-BE49-F238E27FC236}">
                <a16:creationId xmlns:a16="http://schemas.microsoft.com/office/drawing/2014/main" id="{60B9AB6C-95A2-AB68-DC8E-D022D4B49B60}"/>
              </a:ext>
            </a:extLst>
          </p:cNvPr>
          <p:cNvGrpSpPr/>
          <p:nvPr/>
        </p:nvGrpSpPr>
        <p:grpSpPr>
          <a:xfrm>
            <a:off x="317500" y="5785411"/>
            <a:ext cx="1968023" cy="459051"/>
            <a:chOff x="317500" y="5785411"/>
            <a:chExt cx="1968023" cy="459051"/>
          </a:xfrm>
        </p:grpSpPr>
        <p:sp>
          <p:nvSpPr>
            <p:cNvPr id="16" name="Round Same Side Corner Rectangle 1" descr="Flag indicating a shared activity ">
              <a:extLst>
                <a:ext uri="{FF2B5EF4-FFF2-40B4-BE49-F238E27FC236}">
                  <a16:creationId xmlns:a16="http://schemas.microsoft.com/office/drawing/2014/main" id="{60A4BD15-A3B3-23CE-AE62-7A65F282CC70}"/>
                </a:ext>
              </a:extLst>
            </p:cNvPr>
            <p:cNvSpPr/>
            <p:nvPr/>
          </p:nvSpPr>
          <p:spPr bwMode="auto">
            <a:xfrm rot="16200000">
              <a:off x="909719" y="5193192"/>
              <a:ext cx="459051" cy="1643490"/>
            </a:xfrm>
            <a:prstGeom prst="round2SameRect">
              <a:avLst>
                <a:gd name="adj1" fmla="val 50000"/>
                <a:gd name="adj2" fmla="val 0"/>
              </a:avLst>
            </a:prstGeom>
            <a:solidFill>
              <a:srgbClr val="BF3AC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7" name="Graphic 16" descr="handshake icon">
              <a:extLst>
                <a:ext uri="{FF2B5EF4-FFF2-40B4-BE49-F238E27FC236}">
                  <a16:creationId xmlns:a16="http://schemas.microsoft.com/office/drawing/2014/main" id="{448F64A4-1C03-1AD6-96D1-4457F699EC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6145" y="5853156"/>
              <a:ext cx="323566" cy="323566"/>
            </a:xfrm>
            <a:prstGeom prst="rect">
              <a:avLst/>
            </a:prstGeom>
          </p:spPr>
        </p:pic>
        <p:sp>
          <p:nvSpPr>
            <p:cNvPr id="18" name="Rectangle 17">
              <a:extLst>
                <a:ext uri="{FF2B5EF4-FFF2-40B4-BE49-F238E27FC236}">
                  <a16:creationId xmlns:a16="http://schemas.microsoft.com/office/drawing/2014/main" id="{ACAD99D8-6FF7-A8DC-8963-1C1887BB3E85}"/>
                </a:ext>
              </a:extLst>
            </p:cNvPr>
            <p:cNvSpPr/>
            <p:nvPr/>
          </p:nvSpPr>
          <p:spPr bwMode="auto">
            <a:xfrm>
              <a:off x="838357" y="5883455"/>
              <a:ext cx="1447166" cy="26296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eaLnBrk="1" fontAlgn="auto" latinLnBrk="0" hangingPunct="1">
                <a:lnSpc>
                  <a:spcPct val="90000"/>
                </a:lnSpc>
                <a:spcBef>
                  <a:spcPct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sp>
        <p:nvSpPr>
          <p:cNvPr id="4" name="TextBox 3">
            <a:extLst>
              <a:ext uri="{FF2B5EF4-FFF2-40B4-BE49-F238E27FC236}">
                <a16:creationId xmlns:a16="http://schemas.microsoft.com/office/drawing/2014/main" id="{4BE66CBA-0FCF-3B23-912A-013B922B9135}"/>
              </a:ext>
            </a:extLst>
          </p:cNvPr>
          <p:cNvSpPr txBox="1"/>
          <p:nvPr/>
        </p:nvSpPr>
        <p:spPr>
          <a:xfrm>
            <a:off x="1960990" y="5567200"/>
            <a:ext cx="9913510" cy="830997"/>
          </a:xfrm>
          <a:prstGeom prst="rect">
            <a:avLst/>
          </a:prstGeom>
          <a:noFill/>
        </p:spPr>
        <p:txBody>
          <a:bodyPr wrap="square" rtlCol="0">
            <a:spAutoFit/>
          </a:bodyPr>
          <a:lstStyle/>
          <a:p>
            <a:r>
              <a:rPr lang="en-US" sz="1600" dirty="0"/>
              <a:t>Change management and CTO/IT leaders can leverage templates marked with the “Shared Activity” icon to achieve a shared understanding of the goals of Gen AI transformation, as well as align on the communications expected from Business Leaders to help drive user enablement. </a:t>
            </a:r>
            <a:endParaRPr lang="en-GB" sz="1600" dirty="0"/>
          </a:p>
        </p:txBody>
      </p:sp>
    </p:spTree>
    <p:extLst>
      <p:ext uri="{BB962C8B-B14F-4D97-AF65-F5344CB8AC3E}">
        <p14:creationId xmlns:p14="http://schemas.microsoft.com/office/powerpoint/2010/main" val="429030867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38D1-E2F8-742C-4FCE-E6625635BAC6}"/>
              </a:ext>
            </a:extLst>
          </p:cNvPr>
          <p:cNvSpPr>
            <a:spLocks noGrp="1"/>
          </p:cNvSpPr>
          <p:nvPr>
            <p:ph type="title"/>
          </p:nvPr>
        </p:nvSpPr>
        <p:spPr>
          <a:xfrm>
            <a:off x="569912" y="2153505"/>
            <a:ext cx="5513958" cy="1846659"/>
          </a:xfrm>
        </p:spPr>
        <p:txBody>
          <a:bodyPr/>
          <a:lstStyle/>
          <a:p>
            <a:r>
              <a:rPr lang="en-US" dirty="0"/>
              <a:t>Engaging leaders to drive business results with AI</a:t>
            </a:r>
          </a:p>
        </p:txBody>
      </p:sp>
      <p:sp>
        <p:nvSpPr>
          <p:cNvPr id="3" name="Text Placeholder 2">
            <a:extLst>
              <a:ext uri="{FF2B5EF4-FFF2-40B4-BE49-F238E27FC236}">
                <a16:creationId xmlns:a16="http://schemas.microsoft.com/office/drawing/2014/main" id="{FB675955-75EF-5B59-305B-5BE53E326926}"/>
              </a:ext>
            </a:extLst>
          </p:cNvPr>
          <p:cNvSpPr>
            <a:spLocks noGrp="1"/>
          </p:cNvSpPr>
          <p:nvPr>
            <p:ph type="body" sz="quarter" idx="12"/>
          </p:nvPr>
        </p:nvSpPr>
        <p:spPr>
          <a:xfrm>
            <a:off x="582042" y="4369715"/>
            <a:ext cx="4751958" cy="615553"/>
          </a:xfrm>
        </p:spPr>
        <p:txBody>
          <a:bodyPr/>
          <a:lstStyle/>
          <a:p>
            <a:r>
              <a:rPr lang="en-US" sz="2000" dirty="0">
                <a:solidFill>
                  <a:srgbClr val="000000"/>
                </a:solidFill>
                <a:latin typeface="+mj-lt"/>
                <a:cs typeface="Segoe UI"/>
              </a:rPr>
              <a:t>A guide to engaging and activating business and functional leaders</a:t>
            </a:r>
          </a:p>
        </p:txBody>
      </p:sp>
      <p:sp>
        <p:nvSpPr>
          <p:cNvPr id="6" name="Text Placeholder 5">
            <a:extLst>
              <a:ext uri="{FF2B5EF4-FFF2-40B4-BE49-F238E27FC236}">
                <a16:creationId xmlns:a16="http://schemas.microsoft.com/office/drawing/2014/main" id="{81CB0124-2F6D-4BE7-629D-4587742D062A}"/>
              </a:ext>
            </a:extLst>
          </p:cNvPr>
          <p:cNvSpPr>
            <a:spLocks noGrp="1"/>
          </p:cNvSpPr>
          <p:nvPr>
            <p:ph type="body" sz="quarter" idx="13"/>
          </p:nvPr>
        </p:nvSpPr>
        <p:spPr/>
        <p:txBody>
          <a:bodyPr vert="horz" wrap="square" lIns="0" tIns="0" rIns="0" bIns="0" rtlCol="0" anchor="t">
            <a:spAutoFit/>
          </a:bodyPr>
          <a:lstStyle/>
          <a:p>
            <a:r>
              <a:rPr lang="en-US" dirty="0">
                <a:cs typeface="Segoe UI"/>
              </a:rPr>
              <a:t>Jan 2024</a:t>
            </a:r>
          </a:p>
        </p:txBody>
      </p:sp>
    </p:spTree>
    <p:extLst>
      <p:ext uri="{BB962C8B-B14F-4D97-AF65-F5344CB8AC3E}">
        <p14:creationId xmlns:p14="http://schemas.microsoft.com/office/powerpoint/2010/main" val="2655960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61C1EA-7E41-231B-CE64-DD7429EC177B}"/>
              </a:ext>
            </a:extLst>
          </p:cNvPr>
          <p:cNvSpPr>
            <a:spLocks noGrp="1"/>
          </p:cNvSpPr>
          <p:nvPr>
            <p:ph type="title"/>
          </p:nvPr>
        </p:nvSpPr>
        <p:spPr/>
        <p:txBody>
          <a:bodyPr/>
          <a:lstStyle/>
          <a:p>
            <a:pPr algn="ctr"/>
            <a:r>
              <a:rPr kumimoji="0" lang="en-US" sz="3600" b="0" i="0" u="none" strike="noStrike" kern="1200" cap="none" spc="-50" normalizeH="0" baseline="0" noProof="0" dirty="0">
                <a:ln w="3175">
                  <a:noFill/>
                </a:ln>
                <a:solidFill>
                  <a:schemeClr val="tx1"/>
                </a:solidFill>
                <a:effectLst/>
                <a:uLnTx/>
                <a:uFillTx/>
                <a:latin typeface="+mj-lt"/>
                <a:ea typeface="+mn-ea"/>
                <a:cs typeface="Segoe UI" pitchFamily="34" charset="0"/>
              </a:rPr>
              <a:t>Microsoft 365 Copilot implementation</a:t>
            </a:r>
            <a:endParaRPr lang="en-US" dirty="0"/>
          </a:p>
        </p:txBody>
      </p:sp>
      <p:sp useBgFill="1">
        <p:nvSpPr>
          <p:cNvPr id="83" name="Rounded Rectangle 82">
            <a:extLst>
              <a:ext uri="{FF2B5EF4-FFF2-40B4-BE49-F238E27FC236}">
                <a16:creationId xmlns:a16="http://schemas.microsoft.com/office/drawing/2014/main" id="{181F6711-7FDB-F371-6688-0C4D156E33F2}"/>
              </a:ext>
              <a:ext uri="{C183D7F6-B498-43B3-948B-1728B52AA6E4}">
                <adec:decorative xmlns:adec="http://schemas.microsoft.com/office/drawing/2017/decorative" val="1"/>
              </a:ext>
            </a:extLst>
          </p:cNvPr>
          <p:cNvSpPr/>
          <p:nvPr/>
        </p:nvSpPr>
        <p:spPr bwMode="auto">
          <a:xfrm>
            <a:off x="618066" y="1350352"/>
            <a:ext cx="10995182" cy="5354694"/>
          </a:xfrm>
          <a:prstGeom prst="roundRect">
            <a:avLst>
              <a:gd name="adj" fmla="val 2901"/>
            </a:avLst>
          </a:prstGeom>
          <a:solidFill>
            <a:srgbClr val="F4F3F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932472" fontAlgn="base">
              <a:spcBef>
                <a:spcPct val="0"/>
              </a:spcBef>
              <a:spcAft>
                <a:spcPct val="0"/>
              </a:spcAft>
            </a:pPr>
            <a:endParaRPr lang="en-US" sz="2400">
              <a:gradFill>
                <a:gsLst>
                  <a:gs pos="0">
                    <a:srgbClr val="FFFFFF"/>
                  </a:gs>
                  <a:gs pos="100000">
                    <a:srgbClr val="FFFFFF"/>
                  </a:gs>
                </a:gsLst>
                <a:lin ang="5400000" scaled="0"/>
              </a:gradFill>
              <a:cs typeface="Segoe UI" pitchFamily="34" charset="0"/>
            </a:endParaRPr>
          </a:p>
        </p:txBody>
      </p:sp>
      <p:pic>
        <p:nvPicPr>
          <p:cNvPr id="84" name="Picture 83" descr="Copilot icon">
            <a:extLst>
              <a:ext uri="{FF2B5EF4-FFF2-40B4-BE49-F238E27FC236}">
                <a16:creationId xmlns:a16="http://schemas.microsoft.com/office/drawing/2014/main" id="{13FDFFC3-CF22-2F72-87F9-D7D60098CBE5}"/>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786456" y="2526549"/>
            <a:ext cx="688272" cy="660793"/>
          </a:xfrm>
          <a:prstGeom prst="rect">
            <a:avLst/>
          </a:prstGeom>
        </p:spPr>
      </p:pic>
      <p:sp>
        <p:nvSpPr>
          <p:cNvPr id="85" name="TextBox 84">
            <a:extLst>
              <a:ext uri="{FF2B5EF4-FFF2-40B4-BE49-F238E27FC236}">
                <a16:creationId xmlns:a16="http://schemas.microsoft.com/office/drawing/2014/main" id="{2D5AD40A-D362-9FDF-2A83-C1BA5D11693D}"/>
              </a:ext>
            </a:extLst>
          </p:cNvPr>
          <p:cNvSpPr txBox="1"/>
          <p:nvPr/>
        </p:nvSpPr>
        <p:spPr>
          <a:xfrm>
            <a:off x="968496" y="3305177"/>
            <a:ext cx="2324812" cy="11079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50" normalizeH="0" baseline="0" noProof="0" dirty="0">
                <a:ln w="3175">
                  <a:noFill/>
                </a:ln>
                <a:solidFill>
                  <a:prstClr val="black"/>
                </a:solidFill>
                <a:effectLst/>
                <a:uLnTx/>
                <a:uFillTx/>
                <a:latin typeface="Segoe UI Semibold"/>
                <a:ea typeface="+mn-ea"/>
                <a:cs typeface="Segoe UI Semibold" panose="020B0502040204020203" pitchFamily="34" charset="0"/>
              </a:rPr>
              <a:t>Microsoft 365 Copilot implementation</a:t>
            </a:r>
          </a:p>
        </p:txBody>
      </p:sp>
      <p:grpSp>
        <p:nvGrpSpPr>
          <p:cNvPr id="86" name="Group 85" descr="Two arrows that start at Copilot implementation and goes through User Enablement and Technical Readiness, indicating two parallel paths.">
            <a:extLst>
              <a:ext uri="{FF2B5EF4-FFF2-40B4-BE49-F238E27FC236}">
                <a16:creationId xmlns:a16="http://schemas.microsoft.com/office/drawing/2014/main" id="{A9C7A64F-6E2A-97D6-50BA-0B481EEE4FB7}"/>
              </a:ext>
              <a:ext uri="{C183D7F6-B498-43B3-948B-1728B52AA6E4}">
                <adec:decorative xmlns:adec="http://schemas.microsoft.com/office/drawing/2017/decorative" val="0"/>
              </a:ext>
            </a:extLst>
          </p:cNvPr>
          <p:cNvGrpSpPr/>
          <p:nvPr/>
        </p:nvGrpSpPr>
        <p:grpSpPr>
          <a:xfrm>
            <a:off x="3298762" y="2003979"/>
            <a:ext cx="8044789" cy="2495508"/>
            <a:chOff x="3314740" y="2191367"/>
            <a:chExt cx="7954383" cy="2495508"/>
          </a:xfrm>
        </p:grpSpPr>
        <p:grpSp>
          <p:nvGrpSpPr>
            <p:cNvPr id="87" name="Group 86">
              <a:extLst>
                <a:ext uri="{FF2B5EF4-FFF2-40B4-BE49-F238E27FC236}">
                  <a16:creationId xmlns:a16="http://schemas.microsoft.com/office/drawing/2014/main" id="{2B7050F6-58DA-241F-EAE4-D902801D3C4E}"/>
                </a:ext>
              </a:extLst>
            </p:cNvPr>
            <p:cNvGrpSpPr/>
            <p:nvPr/>
          </p:nvGrpSpPr>
          <p:grpSpPr>
            <a:xfrm>
              <a:off x="5765798" y="2191367"/>
              <a:ext cx="5503325" cy="2495508"/>
              <a:chOff x="5765798" y="2217508"/>
              <a:chExt cx="5503325" cy="2495508"/>
            </a:xfrm>
          </p:grpSpPr>
          <p:sp>
            <p:nvSpPr>
              <p:cNvPr id="89" name="Freeform 88">
                <a:extLst>
                  <a:ext uri="{FF2B5EF4-FFF2-40B4-BE49-F238E27FC236}">
                    <a16:creationId xmlns:a16="http://schemas.microsoft.com/office/drawing/2014/main" id="{277874C0-F2B7-7ADD-3412-480D83040329}"/>
                  </a:ext>
                </a:extLst>
              </p:cNvPr>
              <p:cNvSpPr/>
              <p:nvPr/>
            </p:nvSpPr>
            <p:spPr>
              <a:xfrm flipV="1">
                <a:off x="5765798" y="3542584"/>
                <a:ext cx="5503325" cy="1170432"/>
              </a:xfrm>
              <a:custGeom>
                <a:avLst/>
                <a:gdLst>
                  <a:gd name="connsiteX0" fmla="*/ 0 w 6419088"/>
                  <a:gd name="connsiteY0" fmla="*/ 1170432 h 1170432"/>
                  <a:gd name="connsiteX1" fmla="*/ 0 w 6419088"/>
                  <a:gd name="connsiteY1" fmla="*/ 0 h 1170432"/>
                  <a:gd name="connsiteX2" fmla="*/ 6419088 w 6419088"/>
                  <a:gd name="connsiteY2" fmla="*/ 0 h 1170432"/>
                </a:gdLst>
                <a:ahLst/>
                <a:cxnLst>
                  <a:cxn ang="0">
                    <a:pos x="connsiteX0" y="connsiteY0"/>
                  </a:cxn>
                  <a:cxn ang="0">
                    <a:pos x="connsiteX1" y="connsiteY1"/>
                  </a:cxn>
                  <a:cxn ang="0">
                    <a:pos x="connsiteX2" y="connsiteY2"/>
                  </a:cxn>
                </a:cxnLst>
                <a:rect l="l" t="t" r="r" b="b"/>
                <a:pathLst>
                  <a:path w="6419088" h="1170432">
                    <a:moveTo>
                      <a:pt x="0" y="1170432"/>
                    </a:moveTo>
                    <a:lnTo>
                      <a:pt x="0" y="0"/>
                    </a:lnTo>
                    <a:lnTo>
                      <a:pt x="6419088" y="0"/>
                    </a:lnTo>
                  </a:path>
                </a:pathLst>
              </a:custGeom>
              <a:ln w="25400">
                <a:solidFill>
                  <a:srgbClr val="0078D4"/>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sp>
            <p:nvSpPr>
              <p:cNvPr id="90" name="Freeform 89">
                <a:extLst>
                  <a:ext uri="{FF2B5EF4-FFF2-40B4-BE49-F238E27FC236}">
                    <a16:creationId xmlns:a16="http://schemas.microsoft.com/office/drawing/2014/main" id="{9ABF6858-851F-AED6-85E8-0A4A36E5C488}"/>
                  </a:ext>
                </a:extLst>
              </p:cNvPr>
              <p:cNvSpPr/>
              <p:nvPr/>
            </p:nvSpPr>
            <p:spPr>
              <a:xfrm>
                <a:off x="5765798" y="2217508"/>
                <a:ext cx="5503325" cy="1381894"/>
              </a:xfrm>
              <a:custGeom>
                <a:avLst/>
                <a:gdLst>
                  <a:gd name="connsiteX0" fmla="*/ 0 w 6419088"/>
                  <a:gd name="connsiteY0" fmla="*/ 1170432 h 1170432"/>
                  <a:gd name="connsiteX1" fmla="*/ 0 w 6419088"/>
                  <a:gd name="connsiteY1" fmla="*/ 0 h 1170432"/>
                  <a:gd name="connsiteX2" fmla="*/ 6419088 w 6419088"/>
                  <a:gd name="connsiteY2" fmla="*/ 0 h 1170432"/>
                </a:gdLst>
                <a:ahLst/>
                <a:cxnLst>
                  <a:cxn ang="0">
                    <a:pos x="connsiteX0" y="connsiteY0"/>
                  </a:cxn>
                  <a:cxn ang="0">
                    <a:pos x="connsiteX1" y="connsiteY1"/>
                  </a:cxn>
                  <a:cxn ang="0">
                    <a:pos x="connsiteX2" y="connsiteY2"/>
                  </a:cxn>
                </a:cxnLst>
                <a:rect l="l" t="t" r="r" b="b"/>
                <a:pathLst>
                  <a:path w="6419088" h="1170432">
                    <a:moveTo>
                      <a:pt x="0" y="1170432"/>
                    </a:moveTo>
                    <a:lnTo>
                      <a:pt x="0" y="0"/>
                    </a:lnTo>
                    <a:lnTo>
                      <a:pt x="6419088" y="0"/>
                    </a:lnTo>
                  </a:path>
                </a:pathLst>
              </a:custGeom>
              <a:ln w="25400">
                <a:solidFill>
                  <a:schemeClr val="accent2"/>
                </a:solidFill>
                <a:tailEnd type="arrow" w="lg" len="sm"/>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cxnSp>
          <p:nvCxnSpPr>
            <p:cNvPr id="88" name="Straight Connector 87">
              <a:extLst>
                <a:ext uri="{FF2B5EF4-FFF2-40B4-BE49-F238E27FC236}">
                  <a16:creationId xmlns:a16="http://schemas.microsoft.com/office/drawing/2014/main" id="{13FB0F2A-0B30-9250-5697-09B5008A55CF}"/>
                </a:ext>
              </a:extLst>
            </p:cNvPr>
            <p:cNvCxnSpPr>
              <a:cxnSpLocks/>
            </p:cNvCxnSpPr>
            <p:nvPr/>
          </p:nvCxnSpPr>
          <p:spPr>
            <a:xfrm>
              <a:off x="3314740" y="3516443"/>
              <a:ext cx="2451058" cy="0"/>
            </a:xfrm>
            <a:prstGeom prst="line">
              <a:avLst/>
            </a:prstGeom>
            <a:ln w="25400">
              <a:solidFill>
                <a:srgbClr val="8661C5"/>
              </a:solidFill>
              <a:headEnd type="oval"/>
              <a:tailEnd type="none" w="lg" len="sm"/>
            </a:ln>
          </p:spPr>
          <p:style>
            <a:lnRef idx="1">
              <a:schemeClr val="accent1"/>
            </a:lnRef>
            <a:fillRef idx="0">
              <a:schemeClr val="accent1"/>
            </a:fillRef>
            <a:effectRef idx="0">
              <a:schemeClr val="accent1"/>
            </a:effectRef>
            <a:fontRef idx="minor">
              <a:schemeClr val="tx1"/>
            </a:fontRef>
          </p:style>
        </p:cxnSp>
      </p:grpSp>
      <p:grpSp>
        <p:nvGrpSpPr>
          <p:cNvPr id="91" name="Group 90" descr="Copilot essentials checklist: Sponsor, Scenarios, Security.">
            <a:extLst>
              <a:ext uri="{FF2B5EF4-FFF2-40B4-BE49-F238E27FC236}">
                <a16:creationId xmlns:a16="http://schemas.microsoft.com/office/drawing/2014/main" id="{3538455C-2B2B-AC06-A52A-D728D7186A71}"/>
              </a:ext>
            </a:extLst>
          </p:cNvPr>
          <p:cNvGrpSpPr/>
          <p:nvPr/>
        </p:nvGrpSpPr>
        <p:grpSpPr>
          <a:xfrm>
            <a:off x="3555577" y="2526549"/>
            <a:ext cx="1354422" cy="1602456"/>
            <a:chOff x="3563005" y="2606965"/>
            <a:chExt cx="1374013" cy="1591796"/>
          </a:xfrm>
        </p:grpSpPr>
        <p:sp>
          <p:nvSpPr>
            <p:cNvPr id="92" name="Rectangle: Rounded Corners 25">
              <a:extLst>
                <a:ext uri="{FF2B5EF4-FFF2-40B4-BE49-F238E27FC236}">
                  <a16:creationId xmlns:a16="http://schemas.microsoft.com/office/drawing/2014/main" id="{509BFEE4-079E-9DE3-2170-666055776530}"/>
                </a:ext>
              </a:extLst>
            </p:cNvPr>
            <p:cNvSpPr/>
            <p:nvPr/>
          </p:nvSpPr>
          <p:spPr>
            <a:xfrm>
              <a:off x="3563005" y="2606965"/>
              <a:ext cx="1374013" cy="1591796"/>
            </a:xfrm>
            <a:prstGeom prst="roundRect">
              <a:avLst>
                <a:gd name="adj" fmla="val 7352"/>
              </a:avLst>
            </a:prstGeom>
            <a:solidFill>
              <a:schemeClr val="bg1"/>
            </a:solidFill>
            <a:ln>
              <a:solidFill>
                <a:srgbClr val="8661C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Segoe UI"/>
                <a:ea typeface="+mn-ea"/>
                <a:cs typeface="Segoe UI" pitchFamily="34" charset="0"/>
              </a:endParaRPr>
            </a:p>
          </p:txBody>
        </p:sp>
        <p:sp>
          <p:nvSpPr>
            <p:cNvPr id="93" name="TextBox 92">
              <a:extLst>
                <a:ext uri="{FF2B5EF4-FFF2-40B4-BE49-F238E27FC236}">
                  <a16:creationId xmlns:a16="http://schemas.microsoft.com/office/drawing/2014/main" id="{EFA91714-8B97-D4A0-4BAB-546651E49F4B}"/>
                </a:ext>
              </a:extLst>
            </p:cNvPr>
            <p:cNvSpPr txBox="1"/>
            <p:nvPr/>
          </p:nvSpPr>
          <p:spPr>
            <a:xfrm>
              <a:off x="3821001" y="3435384"/>
              <a:ext cx="777777" cy="70275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Sponsor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Scenarios</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Security</a:t>
              </a:r>
            </a:p>
          </p:txBody>
        </p:sp>
        <p:sp>
          <p:nvSpPr>
            <p:cNvPr id="94" name="Graphic 69">
              <a:extLst>
                <a:ext uri="{FF2B5EF4-FFF2-40B4-BE49-F238E27FC236}">
                  <a16:creationId xmlns:a16="http://schemas.microsoft.com/office/drawing/2014/main" id="{1BC51AAB-3309-73C2-0288-EED8B151DBC9}"/>
                </a:ext>
              </a:extLst>
            </p:cNvPr>
            <p:cNvSpPr/>
            <p:nvPr/>
          </p:nvSpPr>
          <p:spPr>
            <a:xfrm>
              <a:off x="3704313" y="3511548"/>
              <a:ext cx="139165" cy="139165"/>
            </a:xfrm>
            <a:custGeom>
              <a:avLst/>
              <a:gdLst>
                <a:gd name="connsiteX0" fmla="*/ 221289 w 442578"/>
                <a:gd name="connsiteY0" fmla="*/ 0 h 442578"/>
                <a:gd name="connsiteX1" fmla="*/ 442578 w 442578"/>
                <a:gd name="connsiteY1" fmla="*/ 221289 h 442578"/>
                <a:gd name="connsiteX2" fmla="*/ 221289 w 442578"/>
                <a:gd name="connsiteY2" fmla="*/ 442578 h 442578"/>
                <a:gd name="connsiteX3" fmla="*/ 0 w 442578"/>
                <a:gd name="connsiteY3" fmla="*/ 221289 h 442578"/>
                <a:gd name="connsiteX4" fmla="*/ 221289 w 442578"/>
                <a:gd name="connsiteY4" fmla="*/ 0 h 442578"/>
                <a:gd name="connsiteX5" fmla="*/ 292544 w 442578"/>
                <a:gd name="connsiteY5" fmla="*/ 154239 h 442578"/>
                <a:gd name="connsiteX6" fmla="*/ 193628 w 442578"/>
                <a:gd name="connsiteY6" fmla="*/ 253155 h 442578"/>
                <a:gd name="connsiteX7" fmla="*/ 150034 w 442578"/>
                <a:gd name="connsiteY7" fmla="*/ 209561 h 442578"/>
                <a:gd name="connsiteX8" fmla="*/ 126577 w 442578"/>
                <a:gd name="connsiteY8" fmla="*/ 210388 h 442578"/>
                <a:gd name="connsiteX9" fmla="*/ 126577 w 442578"/>
                <a:gd name="connsiteY9" fmla="*/ 233017 h 442578"/>
                <a:gd name="connsiteX10" fmla="*/ 181900 w 442578"/>
                <a:gd name="connsiteY10" fmla="*/ 288340 h 442578"/>
                <a:gd name="connsiteX11" fmla="*/ 205356 w 442578"/>
                <a:gd name="connsiteY11" fmla="*/ 288340 h 442578"/>
                <a:gd name="connsiteX12" fmla="*/ 316001 w 442578"/>
                <a:gd name="connsiteY12" fmla="*/ 177695 h 442578"/>
                <a:gd name="connsiteX13" fmla="*/ 316829 w 442578"/>
                <a:gd name="connsiteY13" fmla="*/ 154239 h 442578"/>
                <a:gd name="connsiteX14" fmla="*/ 293372 w 442578"/>
                <a:gd name="connsiteY14" fmla="*/ 153410 h 442578"/>
                <a:gd name="connsiteX15" fmla="*/ 292544 w 442578"/>
                <a:gd name="connsiteY15" fmla="*/ 154239 h 44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578" h="442578">
                  <a:moveTo>
                    <a:pt x="221289" y="0"/>
                  </a:moveTo>
                  <a:cubicBezTo>
                    <a:pt x="343507" y="0"/>
                    <a:pt x="442578" y="99071"/>
                    <a:pt x="442578" y="221289"/>
                  </a:cubicBezTo>
                  <a:cubicBezTo>
                    <a:pt x="442578" y="343507"/>
                    <a:pt x="343507" y="442578"/>
                    <a:pt x="221289" y="442578"/>
                  </a:cubicBezTo>
                  <a:cubicBezTo>
                    <a:pt x="99071" y="442578"/>
                    <a:pt x="0" y="343507"/>
                    <a:pt x="0" y="221289"/>
                  </a:cubicBezTo>
                  <a:cubicBezTo>
                    <a:pt x="0" y="99071"/>
                    <a:pt x="99071" y="0"/>
                    <a:pt x="221289" y="0"/>
                  </a:cubicBezTo>
                  <a:close/>
                  <a:moveTo>
                    <a:pt x="292544" y="154239"/>
                  </a:moveTo>
                  <a:lnTo>
                    <a:pt x="193628" y="253155"/>
                  </a:lnTo>
                  <a:lnTo>
                    <a:pt x="150034" y="209561"/>
                  </a:lnTo>
                  <a:cubicBezTo>
                    <a:pt x="143328" y="203312"/>
                    <a:pt x="132826" y="203683"/>
                    <a:pt x="126577" y="210388"/>
                  </a:cubicBezTo>
                  <a:cubicBezTo>
                    <a:pt x="120638" y="216762"/>
                    <a:pt x="120638" y="226644"/>
                    <a:pt x="126577" y="233017"/>
                  </a:cubicBezTo>
                  <a:lnTo>
                    <a:pt x="181900" y="288340"/>
                  </a:lnTo>
                  <a:cubicBezTo>
                    <a:pt x="188379" y="294813"/>
                    <a:pt x="198877" y="294813"/>
                    <a:pt x="205356" y="288340"/>
                  </a:cubicBezTo>
                  <a:lnTo>
                    <a:pt x="316001" y="177695"/>
                  </a:lnTo>
                  <a:cubicBezTo>
                    <a:pt x="322706" y="171446"/>
                    <a:pt x="323078" y="160944"/>
                    <a:pt x="316829" y="154239"/>
                  </a:cubicBezTo>
                  <a:cubicBezTo>
                    <a:pt x="310579" y="147533"/>
                    <a:pt x="300079" y="147162"/>
                    <a:pt x="293372" y="153410"/>
                  </a:cubicBezTo>
                  <a:cubicBezTo>
                    <a:pt x="293086" y="153677"/>
                    <a:pt x="292810" y="153953"/>
                    <a:pt x="292544" y="154239"/>
                  </a:cubicBezTo>
                  <a:close/>
                </a:path>
              </a:pathLst>
            </a:cu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95" name="Graphic 69">
              <a:extLst>
                <a:ext uri="{FF2B5EF4-FFF2-40B4-BE49-F238E27FC236}">
                  <a16:creationId xmlns:a16="http://schemas.microsoft.com/office/drawing/2014/main" id="{4D628354-C3AA-A8EE-ADA8-278520C2E780}"/>
                </a:ext>
              </a:extLst>
            </p:cNvPr>
            <p:cNvSpPr/>
            <p:nvPr/>
          </p:nvSpPr>
          <p:spPr>
            <a:xfrm>
              <a:off x="3704313" y="3727228"/>
              <a:ext cx="139165" cy="139165"/>
            </a:xfrm>
            <a:custGeom>
              <a:avLst/>
              <a:gdLst>
                <a:gd name="connsiteX0" fmla="*/ 221289 w 442578"/>
                <a:gd name="connsiteY0" fmla="*/ 0 h 442578"/>
                <a:gd name="connsiteX1" fmla="*/ 442578 w 442578"/>
                <a:gd name="connsiteY1" fmla="*/ 221289 h 442578"/>
                <a:gd name="connsiteX2" fmla="*/ 221289 w 442578"/>
                <a:gd name="connsiteY2" fmla="*/ 442578 h 442578"/>
                <a:gd name="connsiteX3" fmla="*/ 0 w 442578"/>
                <a:gd name="connsiteY3" fmla="*/ 221289 h 442578"/>
                <a:gd name="connsiteX4" fmla="*/ 221289 w 442578"/>
                <a:gd name="connsiteY4" fmla="*/ 0 h 442578"/>
                <a:gd name="connsiteX5" fmla="*/ 292544 w 442578"/>
                <a:gd name="connsiteY5" fmla="*/ 154239 h 442578"/>
                <a:gd name="connsiteX6" fmla="*/ 193628 w 442578"/>
                <a:gd name="connsiteY6" fmla="*/ 253155 h 442578"/>
                <a:gd name="connsiteX7" fmla="*/ 150034 w 442578"/>
                <a:gd name="connsiteY7" fmla="*/ 209561 h 442578"/>
                <a:gd name="connsiteX8" fmla="*/ 126577 w 442578"/>
                <a:gd name="connsiteY8" fmla="*/ 210388 h 442578"/>
                <a:gd name="connsiteX9" fmla="*/ 126577 w 442578"/>
                <a:gd name="connsiteY9" fmla="*/ 233017 h 442578"/>
                <a:gd name="connsiteX10" fmla="*/ 181900 w 442578"/>
                <a:gd name="connsiteY10" fmla="*/ 288340 h 442578"/>
                <a:gd name="connsiteX11" fmla="*/ 205356 w 442578"/>
                <a:gd name="connsiteY11" fmla="*/ 288340 h 442578"/>
                <a:gd name="connsiteX12" fmla="*/ 316001 w 442578"/>
                <a:gd name="connsiteY12" fmla="*/ 177695 h 442578"/>
                <a:gd name="connsiteX13" fmla="*/ 316829 w 442578"/>
                <a:gd name="connsiteY13" fmla="*/ 154239 h 442578"/>
                <a:gd name="connsiteX14" fmla="*/ 293372 w 442578"/>
                <a:gd name="connsiteY14" fmla="*/ 153410 h 442578"/>
                <a:gd name="connsiteX15" fmla="*/ 292544 w 442578"/>
                <a:gd name="connsiteY15" fmla="*/ 154239 h 44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578" h="442578">
                  <a:moveTo>
                    <a:pt x="221289" y="0"/>
                  </a:moveTo>
                  <a:cubicBezTo>
                    <a:pt x="343507" y="0"/>
                    <a:pt x="442578" y="99071"/>
                    <a:pt x="442578" y="221289"/>
                  </a:cubicBezTo>
                  <a:cubicBezTo>
                    <a:pt x="442578" y="343507"/>
                    <a:pt x="343507" y="442578"/>
                    <a:pt x="221289" y="442578"/>
                  </a:cubicBezTo>
                  <a:cubicBezTo>
                    <a:pt x="99071" y="442578"/>
                    <a:pt x="0" y="343507"/>
                    <a:pt x="0" y="221289"/>
                  </a:cubicBezTo>
                  <a:cubicBezTo>
                    <a:pt x="0" y="99071"/>
                    <a:pt x="99071" y="0"/>
                    <a:pt x="221289" y="0"/>
                  </a:cubicBezTo>
                  <a:close/>
                  <a:moveTo>
                    <a:pt x="292544" y="154239"/>
                  </a:moveTo>
                  <a:lnTo>
                    <a:pt x="193628" y="253155"/>
                  </a:lnTo>
                  <a:lnTo>
                    <a:pt x="150034" y="209561"/>
                  </a:lnTo>
                  <a:cubicBezTo>
                    <a:pt x="143328" y="203312"/>
                    <a:pt x="132826" y="203683"/>
                    <a:pt x="126577" y="210388"/>
                  </a:cubicBezTo>
                  <a:cubicBezTo>
                    <a:pt x="120638" y="216762"/>
                    <a:pt x="120638" y="226644"/>
                    <a:pt x="126577" y="233017"/>
                  </a:cubicBezTo>
                  <a:lnTo>
                    <a:pt x="181900" y="288340"/>
                  </a:lnTo>
                  <a:cubicBezTo>
                    <a:pt x="188379" y="294813"/>
                    <a:pt x="198877" y="294813"/>
                    <a:pt x="205356" y="288340"/>
                  </a:cubicBezTo>
                  <a:lnTo>
                    <a:pt x="316001" y="177695"/>
                  </a:lnTo>
                  <a:cubicBezTo>
                    <a:pt x="322706" y="171446"/>
                    <a:pt x="323078" y="160944"/>
                    <a:pt x="316829" y="154239"/>
                  </a:cubicBezTo>
                  <a:cubicBezTo>
                    <a:pt x="310579" y="147533"/>
                    <a:pt x="300079" y="147162"/>
                    <a:pt x="293372" y="153410"/>
                  </a:cubicBezTo>
                  <a:cubicBezTo>
                    <a:pt x="293086" y="153677"/>
                    <a:pt x="292810" y="153953"/>
                    <a:pt x="292544" y="154239"/>
                  </a:cubicBezTo>
                  <a:close/>
                </a:path>
              </a:pathLst>
            </a:cu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96" name="Graphic 69">
              <a:extLst>
                <a:ext uri="{FF2B5EF4-FFF2-40B4-BE49-F238E27FC236}">
                  <a16:creationId xmlns:a16="http://schemas.microsoft.com/office/drawing/2014/main" id="{35255880-A2C8-6BC1-31D5-7AC8BD8358C3}"/>
                </a:ext>
              </a:extLst>
            </p:cNvPr>
            <p:cNvSpPr/>
            <p:nvPr/>
          </p:nvSpPr>
          <p:spPr>
            <a:xfrm>
              <a:off x="3704313" y="3942909"/>
              <a:ext cx="139165" cy="139165"/>
            </a:xfrm>
            <a:custGeom>
              <a:avLst/>
              <a:gdLst>
                <a:gd name="connsiteX0" fmla="*/ 221289 w 442578"/>
                <a:gd name="connsiteY0" fmla="*/ 0 h 442578"/>
                <a:gd name="connsiteX1" fmla="*/ 442578 w 442578"/>
                <a:gd name="connsiteY1" fmla="*/ 221289 h 442578"/>
                <a:gd name="connsiteX2" fmla="*/ 221289 w 442578"/>
                <a:gd name="connsiteY2" fmla="*/ 442578 h 442578"/>
                <a:gd name="connsiteX3" fmla="*/ 0 w 442578"/>
                <a:gd name="connsiteY3" fmla="*/ 221289 h 442578"/>
                <a:gd name="connsiteX4" fmla="*/ 221289 w 442578"/>
                <a:gd name="connsiteY4" fmla="*/ 0 h 442578"/>
                <a:gd name="connsiteX5" fmla="*/ 292544 w 442578"/>
                <a:gd name="connsiteY5" fmla="*/ 154239 h 442578"/>
                <a:gd name="connsiteX6" fmla="*/ 193628 w 442578"/>
                <a:gd name="connsiteY6" fmla="*/ 253155 h 442578"/>
                <a:gd name="connsiteX7" fmla="*/ 150034 w 442578"/>
                <a:gd name="connsiteY7" fmla="*/ 209561 h 442578"/>
                <a:gd name="connsiteX8" fmla="*/ 126577 w 442578"/>
                <a:gd name="connsiteY8" fmla="*/ 210388 h 442578"/>
                <a:gd name="connsiteX9" fmla="*/ 126577 w 442578"/>
                <a:gd name="connsiteY9" fmla="*/ 233017 h 442578"/>
                <a:gd name="connsiteX10" fmla="*/ 181900 w 442578"/>
                <a:gd name="connsiteY10" fmla="*/ 288340 h 442578"/>
                <a:gd name="connsiteX11" fmla="*/ 205356 w 442578"/>
                <a:gd name="connsiteY11" fmla="*/ 288340 h 442578"/>
                <a:gd name="connsiteX12" fmla="*/ 316001 w 442578"/>
                <a:gd name="connsiteY12" fmla="*/ 177695 h 442578"/>
                <a:gd name="connsiteX13" fmla="*/ 316829 w 442578"/>
                <a:gd name="connsiteY13" fmla="*/ 154239 h 442578"/>
                <a:gd name="connsiteX14" fmla="*/ 293372 w 442578"/>
                <a:gd name="connsiteY14" fmla="*/ 153410 h 442578"/>
                <a:gd name="connsiteX15" fmla="*/ 292544 w 442578"/>
                <a:gd name="connsiteY15" fmla="*/ 154239 h 44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578" h="442578">
                  <a:moveTo>
                    <a:pt x="221289" y="0"/>
                  </a:moveTo>
                  <a:cubicBezTo>
                    <a:pt x="343507" y="0"/>
                    <a:pt x="442578" y="99071"/>
                    <a:pt x="442578" y="221289"/>
                  </a:cubicBezTo>
                  <a:cubicBezTo>
                    <a:pt x="442578" y="343507"/>
                    <a:pt x="343507" y="442578"/>
                    <a:pt x="221289" y="442578"/>
                  </a:cubicBezTo>
                  <a:cubicBezTo>
                    <a:pt x="99071" y="442578"/>
                    <a:pt x="0" y="343507"/>
                    <a:pt x="0" y="221289"/>
                  </a:cubicBezTo>
                  <a:cubicBezTo>
                    <a:pt x="0" y="99071"/>
                    <a:pt x="99071" y="0"/>
                    <a:pt x="221289" y="0"/>
                  </a:cubicBezTo>
                  <a:close/>
                  <a:moveTo>
                    <a:pt x="292544" y="154239"/>
                  </a:moveTo>
                  <a:lnTo>
                    <a:pt x="193628" y="253155"/>
                  </a:lnTo>
                  <a:lnTo>
                    <a:pt x="150034" y="209561"/>
                  </a:lnTo>
                  <a:cubicBezTo>
                    <a:pt x="143328" y="203312"/>
                    <a:pt x="132826" y="203683"/>
                    <a:pt x="126577" y="210388"/>
                  </a:cubicBezTo>
                  <a:cubicBezTo>
                    <a:pt x="120638" y="216762"/>
                    <a:pt x="120638" y="226644"/>
                    <a:pt x="126577" y="233017"/>
                  </a:cubicBezTo>
                  <a:lnTo>
                    <a:pt x="181900" y="288340"/>
                  </a:lnTo>
                  <a:cubicBezTo>
                    <a:pt x="188379" y="294813"/>
                    <a:pt x="198877" y="294813"/>
                    <a:pt x="205356" y="288340"/>
                  </a:cubicBezTo>
                  <a:lnTo>
                    <a:pt x="316001" y="177695"/>
                  </a:lnTo>
                  <a:cubicBezTo>
                    <a:pt x="322706" y="171446"/>
                    <a:pt x="323078" y="160944"/>
                    <a:pt x="316829" y="154239"/>
                  </a:cubicBezTo>
                  <a:cubicBezTo>
                    <a:pt x="310579" y="147533"/>
                    <a:pt x="300079" y="147162"/>
                    <a:pt x="293372" y="153410"/>
                  </a:cubicBezTo>
                  <a:cubicBezTo>
                    <a:pt x="293086" y="153677"/>
                    <a:pt x="292810" y="153953"/>
                    <a:pt x="292544" y="154239"/>
                  </a:cubicBezTo>
                  <a:close/>
                </a:path>
              </a:pathLst>
            </a:cu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Segoe UI Semibold" panose="020B0502040204020203" pitchFamily="34" charset="0"/>
                <a:ea typeface="+mn-ea"/>
                <a:cs typeface="Segoe UI Semibold" panose="020B0502040204020203" pitchFamily="34" charset="0"/>
              </a:endParaRPr>
            </a:p>
          </p:txBody>
        </p:sp>
        <p:sp>
          <p:nvSpPr>
            <p:cNvPr id="97" name="TextBox 96">
              <a:extLst>
                <a:ext uri="{FF2B5EF4-FFF2-40B4-BE49-F238E27FC236}">
                  <a16:creationId xmlns:a16="http://schemas.microsoft.com/office/drawing/2014/main" id="{2375F659-EC90-B7BB-E702-BFB0115841BD}"/>
                </a:ext>
              </a:extLst>
            </p:cNvPr>
            <p:cNvSpPr txBox="1"/>
            <p:nvPr/>
          </p:nvSpPr>
          <p:spPr>
            <a:xfrm>
              <a:off x="3613806" y="2727128"/>
              <a:ext cx="866683" cy="646331"/>
            </a:xfrm>
            <a:prstGeom prst="rect">
              <a:avLst/>
            </a:prstGeom>
            <a:noFill/>
          </p:spPr>
          <p:txBody>
            <a:bodyPr wrap="square" lIns="91440" tIns="45720" rIns="91440" bIns="45720" rtlCol="0" anchor="t">
              <a:spAutoFit/>
            </a:bodyPr>
            <a:lstStyle/>
            <a:p>
              <a:pPr>
                <a:defRPr/>
              </a:pPr>
              <a:r>
                <a:rPr kumimoji="0" lang="en-US" sz="1200" b="1" i="0" u="none" strike="noStrike" kern="1200" cap="none" spc="0" normalizeH="0" baseline="0" noProof="0" dirty="0">
                  <a:ln>
                    <a:noFill/>
                  </a:ln>
                  <a:solidFill>
                    <a:srgbClr val="8661C5"/>
                  </a:solidFill>
                  <a:effectLst/>
                  <a:uLnTx/>
                  <a:uFillTx/>
                  <a:latin typeface="Segoe UI Semibold"/>
                  <a:ea typeface="+mn-ea"/>
                  <a:cs typeface="Segoe UI Semibold"/>
                </a:rPr>
                <a:t>Copilot </a:t>
              </a:r>
              <a:endParaRPr lang="en-US" dirty="0">
                <a:solidFill>
                  <a:srgbClr val="8661C5"/>
                </a:solidFill>
              </a:endParaRPr>
            </a:p>
            <a:p>
              <a:pPr marL="0" marR="0" lvl="0" indent="0" algn="l" defTabSz="914400">
                <a:lnSpc>
                  <a:spcPct val="100000"/>
                </a:lnSpc>
                <a:spcBef>
                  <a:spcPts val="0"/>
                </a:spcBef>
                <a:spcAft>
                  <a:spcPts val="0"/>
                </a:spcAft>
                <a:buClrTx/>
                <a:buSzTx/>
                <a:buFontTx/>
                <a:buNone/>
                <a:tabLst/>
                <a:defRPr/>
              </a:pPr>
              <a:r>
                <a:rPr lang="en-US" sz="1200" b="1" dirty="0">
                  <a:solidFill>
                    <a:srgbClr val="8661C5"/>
                  </a:solidFill>
                  <a:latin typeface="Segoe UI Semibold"/>
                  <a:cs typeface="Segoe UI Semibold"/>
                </a:rPr>
                <a:t>readiness</a:t>
              </a:r>
              <a:r>
                <a:rPr kumimoji="0" lang="en-US" sz="1200" b="1" i="0" u="none" strike="noStrike" kern="1200" cap="none" spc="0" normalizeH="0" baseline="0" noProof="0" dirty="0">
                  <a:ln>
                    <a:noFill/>
                  </a:ln>
                  <a:solidFill>
                    <a:srgbClr val="8661C5"/>
                  </a:solidFill>
                  <a:effectLst/>
                  <a:uLnTx/>
                  <a:uFillTx/>
                  <a:latin typeface="Segoe UI Semibold"/>
                  <a:ea typeface="+mn-ea"/>
                  <a:cs typeface="Segoe UI Semibold"/>
                </a:rPr>
                <a:t> checklist</a:t>
              </a:r>
              <a:endParaRPr lang="en-US" dirty="0">
                <a:solidFill>
                  <a:srgbClr val="8661C5"/>
                </a:solidFill>
                <a:cs typeface="Segoe UI"/>
              </a:endParaRPr>
            </a:p>
          </p:txBody>
        </p:sp>
        <p:cxnSp>
          <p:nvCxnSpPr>
            <p:cNvPr id="98" name="Straight Connector 97">
              <a:extLst>
                <a:ext uri="{FF2B5EF4-FFF2-40B4-BE49-F238E27FC236}">
                  <a16:creationId xmlns:a16="http://schemas.microsoft.com/office/drawing/2014/main" id="{D18053D1-C303-7D06-5619-A7E0CBFBC3DF}"/>
                </a:ext>
              </a:extLst>
            </p:cNvPr>
            <p:cNvCxnSpPr>
              <a:cxnSpLocks/>
            </p:cNvCxnSpPr>
            <p:nvPr/>
          </p:nvCxnSpPr>
          <p:spPr>
            <a:xfrm>
              <a:off x="3613806" y="3404132"/>
              <a:ext cx="1255626" cy="0"/>
            </a:xfrm>
            <a:prstGeom prst="line">
              <a:avLst/>
            </a:prstGeom>
            <a:ln>
              <a:solidFill>
                <a:srgbClr val="F4F3F5"/>
              </a:solidFill>
            </a:ln>
          </p:spPr>
          <p:style>
            <a:lnRef idx="1">
              <a:schemeClr val="accent1"/>
            </a:lnRef>
            <a:fillRef idx="0">
              <a:schemeClr val="accent1"/>
            </a:fillRef>
            <a:effectRef idx="0">
              <a:schemeClr val="accent1"/>
            </a:effectRef>
            <a:fontRef idx="minor">
              <a:schemeClr val="tx1"/>
            </a:fontRef>
          </p:style>
        </p:cxnSp>
      </p:grpSp>
      <p:grpSp>
        <p:nvGrpSpPr>
          <p:cNvPr id="102" name="Group 101" descr="User Enablement: Prepare organization and employees for the AI transformation journey.">
            <a:extLst>
              <a:ext uri="{FF2B5EF4-FFF2-40B4-BE49-F238E27FC236}">
                <a16:creationId xmlns:a16="http://schemas.microsoft.com/office/drawing/2014/main" id="{864BCA5E-91C2-E88F-E90C-B1039610787E}"/>
              </a:ext>
            </a:extLst>
          </p:cNvPr>
          <p:cNvGrpSpPr/>
          <p:nvPr/>
        </p:nvGrpSpPr>
        <p:grpSpPr>
          <a:xfrm>
            <a:off x="6770650" y="1350352"/>
            <a:ext cx="4383985" cy="1314317"/>
            <a:chOff x="6696222" y="1484296"/>
            <a:chExt cx="4383985" cy="1314317"/>
          </a:xfrm>
        </p:grpSpPr>
        <p:sp>
          <p:nvSpPr>
            <p:cNvPr id="103" name="Rectangle: Rounded Corners 15">
              <a:extLst>
                <a:ext uri="{FF2B5EF4-FFF2-40B4-BE49-F238E27FC236}">
                  <a16:creationId xmlns:a16="http://schemas.microsoft.com/office/drawing/2014/main" id="{88433C36-F3BC-7CBE-9407-CA6CF7ADD80D}"/>
                </a:ext>
              </a:extLst>
            </p:cNvPr>
            <p:cNvSpPr/>
            <p:nvPr/>
          </p:nvSpPr>
          <p:spPr>
            <a:xfrm>
              <a:off x="6696222" y="1642950"/>
              <a:ext cx="4234226" cy="1155663"/>
            </a:xfrm>
            <a:prstGeom prst="roundRect">
              <a:avLst>
                <a:gd name="adj" fmla="val 7992"/>
              </a:avLst>
            </a:prstGeom>
            <a:solidFill>
              <a:schemeClr val="bg1"/>
            </a:solidFill>
            <a:ln>
              <a:solidFill>
                <a:srgbClr val="C03BC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prstClr val="black"/>
                </a:solidFill>
                <a:effectLst/>
                <a:uLnTx/>
                <a:uFillTx/>
                <a:latin typeface="Segoe UI"/>
                <a:ea typeface="+mn-ea"/>
                <a:cs typeface="+mn-cs"/>
              </a:endParaRPr>
            </a:p>
          </p:txBody>
        </p:sp>
        <p:sp>
          <p:nvSpPr>
            <p:cNvPr id="104" name="TextBox 103">
              <a:extLst>
                <a:ext uri="{FF2B5EF4-FFF2-40B4-BE49-F238E27FC236}">
                  <a16:creationId xmlns:a16="http://schemas.microsoft.com/office/drawing/2014/main" id="{AD484BB5-7062-B612-1921-C2F72FC13C0B}"/>
                </a:ext>
              </a:extLst>
            </p:cNvPr>
            <p:cNvSpPr txBox="1"/>
            <p:nvPr/>
          </p:nvSpPr>
          <p:spPr>
            <a:xfrm>
              <a:off x="6755290" y="1711621"/>
              <a:ext cx="19639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3BC4"/>
                  </a:solidFill>
                  <a:effectLst/>
                  <a:uLnTx/>
                  <a:uFillTx/>
                  <a:latin typeface="Segoe UI Semibold" panose="020B0502040204020203" pitchFamily="34" charset="0"/>
                  <a:ea typeface="+mn-ea"/>
                  <a:cs typeface="Segoe UI Semibold" panose="020B0502040204020203" pitchFamily="34" charset="0"/>
                </a:rPr>
                <a:t>Human change</a:t>
              </a:r>
            </a:p>
          </p:txBody>
        </p:sp>
        <p:grpSp>
          <p:nvGrpSpPr>
            <p:cNvPr id="105" name="Group 104">
              <a:extLst>
                <a:ext uri="{FF2B5EF4-FFF2-40B4-BE49-F238E27FC236}">
                  <a16:creationId xmlns:a16="http://schemas.microsoft.com/office/drawing/2014/main" id="{BB103861-45DB-F628-DBFA-0824BD6D066D}"/>
                </a:ext>
              </a:extLst>
            </p:cNvPr>
            <p:cNvGrpSpPr/>
            <p:nvPr/>
          </p:nvGrpSpPr>
          <p:grpSpPr>
            <a:xfrm>
              <a:off x="10255431" y="1484296"/>
              <a:ext cx="460064" cy="460064"/>
              <a:chOff x="9329369" y="1297527"/>
              <a:chExt cx="556677" cy="556677"/>
            </a:xfrm>
          </p:grpSpPr>
          <p:sp>
            <p:nvSpPr>
              <p:cNvPr id="107" name="Oval 106">
                <a:extLst>
                  <a:ext uri="{FF2B5EF4-FFF2-40B4-BE49-F238E27FC236}">
                    <a16:creationId xmlns:a16="http://schemas.microsoft.com/office/drawing/2014/main" id="{3177A217-F156-307D-C43B-625919971A2C}"/>
                  </a:ext>
                </a:extLst>
              </p:cNvPr>
              <p:cNvSpPr/>
              <p:nvPr/>
            </p:nvSpPr>
            <p:spPr>
              <a:xfrm>
                <a:off x="9329369" y="1297527"/>
                <a:ext cx="556677" cy="556677"/>
              </a:xfrm>
              <a:prstGeom prst="ellipse">
                <a:avLst/>
              </a:prstGeom>
              <a:solidFill>
                <a:schemeClr val="bg1"/>
              </a:solidFill>
              <a:ln>
                <a:solidFill>
                  <a:srgbClr val="C03BC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solidFill>
                  <a:effectLst/>
                  <a:uLnTx/>
                  <a:uFillTx/>
                  <a:latin typeface="Segoe UI"/>
                  <a:ea typeface="+mn-ea"/>
                  <a:cs typeface="+mn-cs"/>
                </a:endParaRPr>
              </a:p>
            </p:txBody>
          </p:sp>
          <p:pic>
            <p:nvPicPr>
              <p:cNvPr id="108" name="Picture 107">
                <a:extLst>
                  <a:ext uri="{FF2B5EF4-FFF2-40B4-BE49-F238E27FC236}">
                    <a16:creationId xmlns:a16="http://schemas.microsoft.com/office/drawing/2014/main" id="{76D34B35-A8CF-4F06-EA9B-46D5894E4EDA}"/>
                  </a:ext>
                </a:extLst>
              </p:cNvPr>
              <p:cNvPicPr>
                <a:picLocks/>
              </p:cNvPicPr>
              <p:nvPr/>
            </p:nvPicPr>
            <p:blipFill>
              <a:blip r:embed="rId2">
                <a:extLst>
                  <a:ext uri="{28A0092B-C50C-407E-A947-70E740481C1C}">
                    <a14:useLocalDpi xmlns:a14="http://schemas.microsoft.com/office/drawing/2010/main"/>
                  </a:ext>
                </a:extLst>
              </a:blip>
              <a:srcRect/>
              <a:stretch/>
            </p:blipFill>
            <p:spPr>
              <a:xfrm>
                <a:off x="9411688" y="1379846"/>
                <a:ext cx="392040" cy="392040"/>
              </a:xfrm>
              <a:prstGeom prst="rect">
                <a:avLst/>
              </a:prstGeom>
            </p:spPr>
          </p:pic>
        </p:grpSp>
        <p:sp>
          <p:nvSpPr>
            <p:cNvPr id="106" name="TextBox 105">
              <a:extLst>
                <a:ext uri="{FF2B5EF4-FFF2-40B4-BE49-F238E27FC236}">
                  <a16:creationId xmlns:a16="http://schemas.microsoft.com/office/drawing/2014/main" id="{7E22578D-3986-69AC-EC72-016BBFD007F0}"/>
                </a:ext>
              </a:extLst>
            </p:cNvPr>
            <p:cNvSpPr txBox="1"/>
            <p:nvPr/>
          </p:nvSpPr>
          <p:spPr>
            <a:xfrm>
              <a:off x="6752299" y="2120499"/>
              <a:ext cx="4327908" cy="461665"/>
            </a:xfrm>
            <a:prstGeom prst="rect">
              <a:avLst/>
            </a:prstGeom>
            <a:noFill/>
          </p:spPr>
          <p:txBody>
            <a:bodyPr wrap="square" lIns="91440" tIns="45720" rIns="91440" bIns="45720" rtlCol="0" anchor="t">
              <a:spAutoFit/>
            </a:bodyPr>
            <a:lstStyle/>
            <a:p>
              <a:pPr>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Prepare organization and employees for the AI transformation journey</a:t>
              </a:r>
              <a:r>
                <a:rPr lang="en-US" sz="1200" dirty="0">
                  <a:solidFill>
                    <a:prstClr val="black"/>
                  </a:solidFill>
                  <a:latin typeface="Segoe UI"/>
                </a:rPr>
                <a:t> through user enablement programs</a:t>
              </a:r>
              <a:endParaRPr kumimoji="0" lang="en-US" sz="1200" b="0" i="0" u="none" strike="noStrike" kern="1200" cap="none" spc="0" normalizeH="0" baseline="0" noProof="0" dirty="0">
                <a:ln>
                  <a:noFill/>
                </a:ln>
                <a:solidFill>
                  <a:prstClr val="black"/>
                </a:solidFill>
                <a:effectLst/>
                <a:uLnTx/>
                <a:uFillTx/>
                <a:latin typeface="Segoe UI"/>
                <a:ea typeface="+mn-ea"/>
                <a:cs typeface="+mn-cs"/>
              </a:endParaRPr>
            </a:p>
          </p:txBody>
        </p:sp>
      </p:grpSp>
      <p:grpSp>
        <p:nvGrpSpPr>
          <p:cNvPr id="109" name="Group 108" descr="Arrow between User Enablement and Technical Readiness to indicate that these two workstreams support each other for maximum value and ROI.">
            <a:extLst>
              <a:ext uri="{FF2B5EF4-FFF2-40B4-BE49-F238E27FC236}">
                <a16:creationId xmlns:a16="http://schemas.microsoft.com/office/drawing/2014/main" id="{8081822A-096E-C0A3-182F-F92F05267149}"/>
              </a:ext>
            </a:extLst>
          </p:cNvPr>
          <p:cNvGrpSpPr/>
          <p:nvPr/>
        </p:nvGrpSpPr>
        <p:grpSpPr>
          <a:xfrm>
            <a:off x="6770649" y="2776219"/>
            <a:ext cx="4234217" cy="1097261"/>
            <a:chOff x="6706247" y="2996668"/>
            <a:chExt cx="4234217" cy="1097261"/>
          </a:xfrm>
        </p:grpSpPr>
        <p:cxnSp>
          <p:nvCxnSpPr>
            <p:cNvPr id="110" name="Straight Connector 109">
              <a:extLst>
                <a:ext uri="{FF2B5EF4-FFF2-40B4-BE49-F238E27FC236}">
                  <a16:creationId xmlns:a16="http://schemas.microsoft.com/office/drawing/2014/main" id="{5D2C1C5B-3AF7-C4E9-E05F-9E8C08E1EE59}"/>
                </a:ext>
              </a:extLst>
            </p:cNvPr>
            <p:cNvCxnSpPr>
              <a:cxnSpLocks/>
            </p:cNvCxnSpPr>
            <p:nvPr/>
          </p:nvCxnSpPr>
          <p:spPr>
            <a:xfrm>
              <a:off x="8813335" y="2996668"/>
              <a:ext cx="0" cy="1097261"/>
            </a:xfrm>
            <a:prstGeom prst="line">
              <a:avLst/>
            </a:prstGeom>
            <a:ln w="25400">
              <a:gradFill>
                <a:gsLst>
                  <a:gs pos="0">
                    <a:srgbClr val="C03BC4"/>
                  </a:gs>
                  <a:gs pos="52000">
                    <a:srgbClr val="0078D4"/>
                  </a:gs>
                  <a:gs pos="48000">
                    <a:srgbClr val="C03BC4"/>
                  </a:gs>
                  <a:gs pos="100000">
                    <a:srgbClr val="0078D4"/>
                  </a:gs>
                </a:gsLst>
                <a:lin ang="5400000" scaled="1"/>
              </a:gra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111" name="Rectangle: Rounded Corners 15">
              <a:extLst>
                <a:ext uri="{FF2B5EF4-FFF2-40B4-BE49-F238E27FC236}">
                  <a16:creationId xmlns:a16="http://schemas.microsoft.com/office/drawing/2014/main" id="{380275E8-CCB8-719B-8B98-94BE9138EC60}"/>
                </a:ext>
              </a:extLst>
            </p:cNvPr>
            <p:cNvSpPr/>
            <p:nvPr/>
          </p:nvSpPr>
          <p:spPr>
            <a:xfrm>
              <a:off x="6706247" y="3300714"/>
              <a:ext cx="4234217" cy="479142"/>
            </a:xfrm>
            <a:prstGeom prst="roundRect">
              <a:avLst>
                <a:gd name="adj" fmla="val 15277"/>
              </a:avLst>
            </a:prstGeom>
            <a:solidFill>
              <a:schemeClr val="bg1"/>
            </a:solidFill>
            <a:ln>
              <a:solidFill>
                <a:schemeClr val="bg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prstClr val="black"/>
                  </a:solidFill>
                  <a:effectLst/>
                  <a:uLnTx/>
                  <a:uFillTx/>
                  <a:latin typeface="Segoe UI"/>
                  <a:ea typeface="+mn-ea"/>
                  <a:cs typeface="+mn-cs"/>
                </a:rPr>
                <a:t>Workstreams support each other for maximum value and ROI</a:t>
              </a:r>
            </a:p>
          </p:txBody>
        </p:sp>
      </p:grpSp>
      <p:sp>
        <p:nvSpPr>
          <p:cNvPr id="122" name="TextBox 121">
            <a:extLst>
              <a:ext uri="{FF2B5EF4-FFF2-40B4-BE49-F238E27FC236}">
                <a16:creationId xmlns:a16="http://schemas.microsoft.com/office/drawing/2014/main" id="{1CB092FD-9524-72C8-2424-40F4C99EE5CA}"/>
              </a:ext>
            </a:extLst>
          </p:cNvPr>
          <p:cNvSpPr txBox="1"/>
          <p:nvPr/>
        </p:nvSpPr>
        <p:spPr>
          <a:xfrm>
            <a:off x="6815781" y="3357335"/>
            <a:ext cx="4138271" cy="153888"/>
          </a:xfrm>
          <a:prstGeom prst="rect">
            <a:avLst/>
          </a:prstGeom>
          <a:noFill/>
        </p:spPr>
        <p:txBody>
          <a:bodyPr wrap="square" lIns="0" tIns="0" rIns="0" bIns="0" rtlCol="0" anchor="t">
            <a:spAutoFit/>
          </a:bodyPr>
          <a:lstStyle/>
          <a:p>
            <a:pPr algn="ctr" defTabSz="914367">
              <a:defRPr/>
            </a:pPr>
            <a:r>
              <a:rPr lang="en-US" sz="1000" spc="-50" dirty="0">
                <a:solidFill>
                  <a:srgbClr val="8661C5"/>
                </a:solidFill>
                <a:latin typeface="Segoe UI Semibold"/>
                <a:cs typeface="Segoe UI Semibold"/>
              </a:rPr>
              <a:t>Get ready  &gt;  Onboard &amp; engage  &gt;  Deliver impact  &gt;  Extend &amp; optimize</a:t>
            </a:r>
          </a:p>
        </p:txBody>
      </p:sp>
      <p:grpSp>
        <p:nvGrpSpPr>
          <p:cNvPr id="112" name="Group 111" descr="Technical Readiness:">
            <a:extLst>
              <a:ext uri="{FF2B5EF4-FFF2-40B4-BE49-F238E27FC236}">
                <a16:creationId xmlns:a16="http://schemas.microsoft.com/office/drawing/2014/main" id="{918974A9-DD19-DA8D-A149-56B2B4239615}"/>
              </a:ext>
            </a:extLst>
          </p:cNvPr>
          <p:cNvGrpSpPr/>
          <p:nvPr/>
        </p:nvGrpSpPr>
        <p:grpSpPr>
          <a:xfrm>
            <a:off x="6770649" y="3849258"/>
            <a:ext cx="4596215" cy="1314317"/>
            <a:chOff x="6696221" y="3983202"/>
            <a:chExt cx="4596215" cy="1314317"/>
          </a:xfrm>
        </p:grpSpPr>
        <p:sp>
          <p:nvSpPr>
            <p:cNvPr id="113" name="Rectangle: Rounded Corners 15">
              <a:extLst>
                <a:ext uri="{FF2B5EF4-FFF2-40B4-BE49-F238E27FC236}">
                  <a16:creationId xmlns:a16="http://schemas.microsoft.com/office/drawing/2014/main" id="{F8CC6432-DE83-D98F-6E7F-844A16EDFC64}"/>
                </a:ext>
              </a:extLst>
            </p:cNvPr>
            <p:cNvSpPr/>
            <p:nvPr/>
          </p:nvSpPr>
          <p:spPr>
            <a:xfrm>
              <a:off x="6696221" y="4141856"/>
              <a:ext cx="4234217" cy="1155663"/>
            </a:xfrm>
            <a:prstGeom prst="roundRect">
              <a:avLst>
                <a:gd name="adj" fmla="val 7992"/>
              </a:avLst>
            </a:prstGeom>
            <a:solidFill>
              <a:schemeClr val="bg1"/>
            </a:solidFill>
            <a:ln>
              <a:solidFill>
                <a:srgbClr val="0078D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prstClr val="black"/>
                </a:solidFill>
                <a:effectLst/>
                <a:uLnTx/>
                <a:uFillTx/>
                <a:latin typeface="Segoe UI"/>
                <a:ea typeface="+mn-ea"/>
                <a:cs typeface="+mn-cs"/>
              </a:endParaRPr>
            </a:p>
          </p:txBody>
        </p:sp>
        <p:sp>
          <p:nvSpPr>
            <p:cNvPr id="114" name="TextBox 113">
              <a:extLst>
                <a:ext uri="{FF2B5EF4-FFF2-40B4-BE49-F238E27FC236}">
                  <a16:creationId xmlns:a16="http://schemas.microsoft.com/office/drawing/2014/main" id="{5AFB5757-F48D-119C-9892-2AFDBCF1D704}"/>
                </a:ext>
              </a:extLst>
            </p:cNvPr>
            <p:cNvSpPr txBox="1"/>
            <p:nvPr/>
          </p:nvSpPr>
          <p:spPr>
            <a:xfrm>
              <a:off x="6754584" y="4253789"/>
              <a:ext cx="2651245"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cs typeface="Segoe UI Semibold"/>
                </a:rPr>
                <a:t>Technical readiness</a:t>
              </a:r>
            </a:p>
          </p:txBody>
        </p:sp>
        <p:grpSp>
          <p:nvGrpSpPr>
            <p:cNvPr id="115" name="Group 114">
              <a:extLst>
                <a:ext uri="{FF2B5EF4-FFF2-40B4-BE49-F238E27FC236}">
                  <a16:creationId xmlns:a16="http://schemas.microsoft.com/office/drawing/2014/main" id="{21937C60-2F5B-A4F8-B5D1-FE5E59304CDB}"/>
                </a:ext>
              </a:extLst>
            </p:cNvPr>
            <p:cNvGrpSpPr/>
            <p:nvPr/>
          </p:nvGrpSpPr>
          <p:grpSpPr>
            <a:xfrm>
              <a:off x="10255431" y="3983202"/>
              <a:ext cx="460064" cy="460064"/>
              <a:chOff x="9329369" y="1297527"/>
              <a:chExt cx="556677" cy="556677"/>
            </a:xfrm>
          </p:grpSpPr>
          <p:sp>
            <p:nvSpPr>
              <p:cNvPr id="117" name="Oval 116">
                <a:extLst>
                  <a:ext uri="{FF2B5EF4-FFF2-40B4-BE49-F238E27FC236}">
                    <a16:creationId xmlns:a16="http://schemas.microsoft.com/office/drawing/2014/main" id="{063B14F3-42F7-C2CB-16C5-FA13BB2EE1ED}"/>
                  </a:ext>
                </a:extLst>
              </p:cNvPr>
              <p:cNvSpPr/>
              <p:nvPr/>
            </p:nvSpPr>
            <p:spPr>
              <a:xfrm>
                <a:off x="9329369" y="1297527"/>
                <a:ext cx="556677" cy="556677"/>
              </a:xfrm>
              <a:prstGeom prst="ellipse">
                <a:avLst/>
              </a:prstGeom>
              <a:solidFill>
                <a:schemeClr val="bg1"/>
              </a:solidFill>
              <a:ln>
                <a:solidFill>
                  <a:srgbClr val="8661C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solidFill>
                  <a:effectLst/>
                  <a:uLnTx/>
                  <a:uFillTx/>
                  <a:latin typeface="Segoe UI"/>
                  <a:ea typeface="+mn-ea"/>
                  <a:cs typeface="+mn-cs"/>
                </a:endParaRPr>
              </a:p>
            </p:txBody>
          </p:sp>
          <p:pic>
            <p:nvPicPr>
              <p:cNvPr id="118" name="Picture 117">
                <a:extLst>
                  <a:ext uri="{FF2B5EF4-FFF2-40B4-BE49-F238E27FC236}">
                    <a16:creationId xmlns:a16="http://schemas.microsoft.com/office/drawing/2014/main" id="{1DC7E57C-F970-FE48-9332-139B82FCA85E}"/>
                  </a:ext>
                </a:extLst>
              </p:cNvPr>
              <p:cNvPicPr>
                <a:picLocks/>
              </p:cNvPicPr>
              <p:nvPr/>
            </p:nvPicPr>
            <p:blipFill>
              <a:blip r:embed="rId2">
                <a:extLst>
                  <a:ext uri="{28A0092B-C50C-407E-A947-70E740481C1C}">
                    <a14:useLocalDpi xmlns:a14="http://schemas.microsoft.com/office/drawing/2010/main"/>
                  </a:ext>
                </a:extLst>
              </a:blip>
              <a:srcRect/>
              <a:stretch/>
            </p:blipFill>
            <p:spPr>
              <a:xfrm>
                <a:off x="9411688" y="1379846"/>
                <a:ext cx="392040" cy="392040"/>
              </a:xfrm>
              <a:prstGeom prst="rect">
                <a:avLst/>
              </a:prstGeom>
            </p:spPr>
          </p:pic>
        </p:grpSp>
        <p:sp>
          <p:nvSpPr>
            <p:cNvPr id="116" name="TextBox 115">
              <a:extLst>
                <a:ext uri="{FF2B5EF4-FFF2-40B4-BE49-F238E27FC236}">
                  <a16:creationId xmlns:a16="http://schemas.microsoft.com/office/drawing/2014/main" id="{A84EBEE8-EBC5-3451-E8F8-1DB79F4C6338}"/>
                </a:ext>
              </a:extLst>
            </p:cNvPr>
            <p:cNvSpPr txBox="1"/>
            <p:nvPr/>
          </p:nvSpPr>
          <p:spPr>
            <a:xfrm>
              <a:off x="6751593" y="4632407"/>
              <a:ext cx="45408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Segoe UI"/>
                  <a:ea typeface="+mn-ea"/>
                  <a:cs typeface="+mn-cs"/>
                </a:rPr>
                <a:t>Address technical deployment and optimization, including governance, security, compliance, and management</a:t>
              </a:r>
            </a:p>
          </p:txBody>
        </p:sp>
      </p:grpSp>
      <p:grpSp>
        <p:nvGrpSpPr>
          <p:cNvPr id="119" name="Group 118" descr="Straight arrow indicating that the leadership journey is a third and separate path.">
            <a:extLst>
              <a:ext uri="{FF2B5EF4-FFF2-40B4-BE49-F238E27FC236}">
                <a16:creationId xmlns:a16="http://schemas.microsoft.com/office/drawing/2014/main" id="{9071ED45-46EE-4F48-EA14-90C4D8C48994}"/>
              </a:ext>
            </a:extLst>
          </p:cNvPr>
          <p:cNvGrpSpPr/>
          <p:nvPr/>
        </p:nvGrpSpPr>
        <p:grpSpPr>
          <a:xfrm>
            <a:off x="1006664" y="5809562"/>
            <a:ext cx="10360200" cy="519351"/>
            <a:chOff x="915900" y="5478779"/>
            <a:chExt cx="10360200" cy="519351"/>
          </a:xfrm>
        </p:grpSpPr>
        <p:cxnSp>
          <p:nvCxnSpPr>
            <p:cNvPr id="120" name="Straight Arrow Connector 119">
              <a:extLst>
                <a:ext uri="{FF2B5EF4-FFF2-40B4-BE49-F238E27FC236}">
                  <a16:creationId xmlns:a16="http://schemas.microsoft.com/office/drawing/2014/main" id="{6F9953EC-DFA9-FC20-41BC-A464C97E3A4D}"/>
                </a:ext>
              </a:extLst>
            </p:cNvPr>
            <p:cNvCxnSpPr>
              <a:cxnSpLocks/>
            </p:cNvCxnSpPr>
            <p:nvPr/>
          </p:nvCxnSpPr>
          <p:spPr>
            <a:xfrm>
              <a:off x="915900" y="5738454"/>
              <a:ext cx="10360200" cy="0"/>
            </a:xfrm>
            <a:prstGeom prst="straightConnector1">
              <a:avLst/>
            </a:prstGeom>
            <a:ln w="25400">
              <a:solidFill>
                <a:srgbClr val="8661C5"/>
              </a:solidFill>
              <a:headEnd type="oval"/>
              <a:tailEnd type="arrow" w="lg" len="sm"/>
            </a:ln>
          </p:spPr>
          <p:style>
            <a:lnRef idx="1">
              <a:schemeClr val="accent1"/>
            </a:lnRef>
            <a:fillRef idx="0">
              <a:schemeClr val="accent1"/>
            </a:fillRef>
            <a:effectRef idx="0">
              <a:schemeClr val="accent1"/>
            </a:effectRef>
            <a:fontRef idx="minor">
              <a:schemeClr val="tx1"/>
            </a:fontRef>
          </p:style>
        </p:cxnSp>
        <p:sp>
          <p:nvSpPr>
            <p:cNvPr id="121" name="Rounded Rectangle 120">
              <a:extLst>
                <a:ext uri="{FF2B5EF4-FFF2-40B4-BE49-F238E27FC236}">
                  <a16:creationId xmlns:a16="http://schemas.microsoft.com/office/drawing/2014/main" id="{A2D50B08-0D4A-FA9C-4DB4-D648087B01BB}"/>
                </a:ext>
              </a:extLst>
            </p:cNvPr>
            <p:cNvSpPr/>
            <p:nvPr/>
          </p:nvSpPr>
          <p:spPr>
            <a:xfrm>
              <a:off x="4844066" y="5478779"/>
              <a:ext cx="3177812" cy="519351"/>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spAutoFit/>
            </a:bodyPr>
            <a:lstStyle/>
            <a:p>
              <a:pPr algn="ctr"/>
              <a:r>
                <a:rPr lang="en-US" dirty="0">
                  <a:solidFill>
                    <a:schemeClr val="bg1"/>
                  </a:solidFill>
                  <a:latin typeface="Segoe UI Semibold" panose="020B0502040204020203" pitchFamily="34" charset="0"/>
                  <a:cs typeface="Segoe UI Semibold" panose="020B0502040204020203" pitchFamily="34" charset="0"/>
                </a:rPr>
                <a:t>Leadership journey</a:t>
              </a:r>
            </a:p>
          </p:txBody>
        </p:sp>
      </p:grpSp>
      <p:grpSp>
        <p:nvGrpSpPr>
          <p:cNvPr id="99" name="Group 98" descr="Location icon indicating &quot;you are here&quot;, after the Copilot essentials checklist and at the fork between the User Enablement and Technical Readiness paths.">
            <a:extLst>
              <a:ext uri="{FF2B5EF4-FFF2-40B4-BE49-F238E27FC236}">
                <a16:creationId xmlns:a16="http://schemas.microsoft.com/office/drawing/2014/main" id="{0BC23CD1-A2E8-F83A-41A2-7A9D03854E63}"/>
              </a:ext>
            </a:extLst>
          </p:cNvPr>
          <p:cNvGrpSpPr/>
          <p:nvPr/>
        </p:nvGrpSpPr>
        <p:grpSpPr>
          <a:xfrm>
            <a:off x="3362146" y="5066670"/>
            <a:ext cx="1374013" cy="1437980"/>
            <a:chOff x="5068350" y="2744008"/>
            <a:chExt cx="1374013" cy="1437980"/>
          </a:xfrm>
        </p:grpSpPr>
        <p:sp>
          <p:nvSpPr>
            <p:cNvPr id="100" name="Rectangle: Rounded Corners 25">
              <a:extLst>
                <a:ext uri="{FF2B5EF4-FFF2-40B4-BE49-F238E27FC236}">
                  <a16:creationId xmlns:a16="http://schemas.microsoft.com/office/drawing/2014/main" id="{00228D4F-E5C2-53F8-64BD-EC49C55739E9}"/>
                </a:ext>
              </a:extLst>
            </p:cNvPr>
            <p:cNvSpPr/>
            <p:nvPr/>
          </p:nvSpPr>
          <p:spPr>
            <a:xfrm>
              <a:off x="5068350" y="2744008"/>
              <a:ext cx="1374013" cy="1437980"/>
            </a:xfrm>
            <a:prstGeom prst="roundRect">
              <a:avLst>
                <a:gd name="adj" fmla="val 7352"/>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0" rIns="182880" bIns="251999" numCol="1" spcCol="0" rtlCol="0" fromWordArt="0" anchor="b" anchorCtr="0" forceAA="0" compatLnSpc="1">
              <a:prstTxWarp prst="textNoShape">
                <a:avLst/>
              </a:prstTxWarp>
              <a:noAutofit/>
            </a:bodyPr>
            <a:lstStyle/>
            <a:p>
              <a:pPr marL="0" marR="0" lvl="0" indent="0" algn="ctr" defTabSz="932472" rtl="0" eaLnBrk="1" fontAlgn="base" latinLnBrk="0" hangingPunct="1">
                <a:lnSpc>
                  <a:spcPct val="80000"/>
                </a:lnSpc>
                <a:spcBef>
                  <a:spcPct val="0"/>
                </a:spcBef>
                <a:spcAft>
                  <a:spcPct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Segoe UI Semibold" panose="020B0502040204020203" pitchFamily="34" charset="0"/>
                  <a:ea typeface="+mn-ea"/>
                  <a:cs typeface="Segoe UI Semibold" panose="020B0502040204020203" pitchFamily="34" charset="0"/>
                </a:rPr>
                <a:t>You are here</a:t>
              </a:r>
            </a:p>
          </p:txBody>
        </p:sp>
        <p:sp>
          <p:nvSpPr>
            <p:cNvPr id="101" name="Graphic 7">
              <a:extLst>
                <a:ext uri="{FF2B5EF4-FFF2-40B4-BE49-F238E27FC236}">
                  <a16:creationId xmlns:a16="http://schemas.microsoft.com/office/drawing/2014/main" id="{5F0D9D8D-A689-B868-0EE0-B86162729F55}"/>
                </a:ext>
              </a:extLst>
            </p:cNvPr>
            <p:cNvSpPr/>
            <p:nvPr/>
          </p:nvSpPr>
          <p:spPr>
            <a:xfrm>
              <a:off x="5563897" y="2926273"/>
              <a:ext cx="382919" cy="439386"/>
            </a:xfrm>
            <a:custGeom>
              <a:avLst/>
              <a:gdLst>
                <a:gd name="connsiteX0" fmla="*/ 141580 w 165868"/>
                <a:gd name="connsiteY0" fmla="*/ 141575 h 190328"/>
                <a:gd name="connsiteX1" fmla="*/ 130273 w 165868"/>
                <a:gd name="connsiteY1" fmla="*/ 152758 h 190328"/>
                <a:gd name="connsiteX2" fmla="*/ 97831 w 165868"/>
                <a:gd name="connsiteY2" fmla="*/ 184305 h 190328"/>
                <a:gd name="connsiteX3" fmla="*/ 68037 w 165868"/>
                <a:gd name="connsiteY3" fmla="*/ 184305 h 190328"/>
                <a:gd name="connsiteX4" fmla="*/ 34785 w 165868"/>
                <a:gd name="connsiteY4" fmla="*/ 151958 h 190328"/>
                <a:gd name="connsiteX5" fmla="*/ 24289 w 165868"/>
                <a:gd name="connsiteY5" fmla="*/ 141575 h 190328"/>
                <a:gd name="connsiteX6" fmla="*/ 24293 w 165868"/>
                <a:gd name="connsiteY6" fmla="*/ 24289 h 190328"/>
                <a:gd name="connsiteX7" fmla="*/ 141580 w 165868"/>
                <a:gd name="connsiteY7" fmla="*/ 24293 h 190328"/>
                <a:gd name="connsiteX8" fmla="*/ 141580 w 165868"/>
                <a:gd name="connsiteY8" fmla="*/ 141575 h 190328"/>
                <a:gd name="connsiteX9" fmla="*/ 106747 w 165868"/>
                <a:gd name="connsiteY9" fmla="*/ 85549 h 190328"/>
                <a:gd name="connsiteX10" fmla="*/ 82934 w 165868"/>
                <a:gd name="connsiteY10" fmla="*/ 61737 h 190328"/>
                <a:gd name="connsiteX11" fmla="*/ 59122 w 165868"/>
                <a:gd name="connsiteY11" fmla="*/ 85549 h 190328"/>
                <a:gd name="connsiteX12" fmla="*/ 82934 w 165868"/>
                <a:gd name="connsiteY12" fmla="*/ 109362 h 190328"/>
                <a:gd name="connsiteX13" fmla="*/ 106747 w 165868"/>
                <a:gd name="connsiteY13" fmla="*/ 85549 h 19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5868" h="190328">
                  <a:moveTo>
                    <a:pt x="141580" y="141575"/>
                  </a:moveTo>
                  <a:lnTo>
                    <a:pt x="130273" y="152758"/>
                  </a:lnTo>
                  <a:cubicBezTo>
                    <a:pt x="121939" y="160930"/>
                    <a:pt x="111128" y="171446"/>
                    <a:pt x="97831" y="184305"/>
                  </a:cubicBezTo>
                  <a:cubicBezTo>
                    <a:pt x="89524" y="192337"/>
                    <a:pt x="76345" y="192337"/>
                    <a:pt x="68037" y="184305"/>
                  </a:cubicBezTo>
                  <a:lnTo>
                    <a:pt x="34785" y="151958"/>
                  </a:lnTo>
                  <a:cubicBezTo>
                    <a:pt x="30604" y="147852"/>
                    <a:pt x="27108" y="144395"/>
                    <a:pt x="24289" y="141575"/>
                  </a:cubicBezTo>
                  <a:cubicBezTo>
                    <a:pt x="-8098" y="109187"/>
                    <a:pt x="-8096" y="56675"/>
                    <a:pt x="24293" y="24289"/>
                  </a:cubicBezTo>
                  <a:cubicBezTo>
                    <a:pt x="56682" y="-8098"/>
                    <a:pt x="109193" y="-8096"/>
                    <a:pt x="141580" y="24293"/>
                  </a:cubicBezTo>
                  <a:cubicBezTo>
                    <a:pt x="173965" y="56680"/>
                    <a:pt x="173965" y="109188"/>
                    <a:pt x="141580" y="141575"/>
                  </a:cubicBezTo>
                  <a:close/>
                  <a:moveTo>
                    <a:pt x="106747" y="85549"/>
                  </a:moveTo>
                  <a:cubicBezTo>
                    <a:pt x="106747" y="72398"/>
                    <a:pt x="96085" y="61737"/>
                    <a:pt x="82934" y="61737"/>
                  </a:cubicBezTo>
                  <a:cubicBezTo>
                    <a:pt x="69783" y="61737"/>
                    <a:pt x="59122" y="72398"/>
                    <a:pt x="59122" y="85549"/>
                  </a:cubicBezTo>
                  <a:cubicBezTo>
                    <a:pt x="59122" y="98701"/>
                    <a:pt x="69783" y="109362"/>
                    <a:pt x="82934" y="109362"/>
                  </a:cubicBezTo>
                  <a:cubicBezTo>
                    <a:pt x="96085" y="109362"/>
                    <a:pt x="106747" y="98701"/>
                    <a:pt x="106747" y="85549"/>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grpSp>
    </p:spTree>
    <p:extLst>
      <p:ext uri="{BB962C8B-B14F-4D97-AF65-F5344CB8AC3E}">
        <p14:creationId xmlns:p14="http://schemas.microsoft.com/office/powerpoint/2010/main" val="19655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700"/>
                                        <p:tgtEl>
                                          <p:spTgt spid="86"/>
                                        </p:tgtEl>
                                      </p:cBhvr>
                                    </p:animEffect>
                                  </p:childTnLst>
                                </p:cTn>
                              </p:par>
                              <p:par>
                                <p:cTn id="8" presetID="10" presetClass="entr" presetSubtype="0" fill="hold" nodeType="withEffect">
                                  <p:stCondLst>
                                    <p:cond delay="500"/>
                                  </p:stCondLst>
                                  <p:childTnLst>
                                    <p:set>
                                      <p:cBhvr>
                                        <p:cTn id="9" dur="1" fill="hold">
                                          <p:stCondLst>
                                            <p:cond delay="0"/>
                                          </p:stCondLst>
                                        </p:cTn>
                                        <p:tgtEl>
                                          <p:spTgt spid="91"/>
                                        </p:tgtEl>
                                        <p:attrNameLst>
                                          <p:attrName>style.visibility</p:attrName>
                                        </p:attrNameLst>
                                      </p:cBhvr>
                                      <p:to>
                                        <p:strVal val="visible"/>
                                      </p:to>
                                    </p:set>
                                    <p:animEffect transition="in" filter="fade">
                                      <p:cBhvr>
                                        <p:cTn id="10" dur="500"/>
                                        <p:tgtEl>
                                          <p:spTgt spid="91"/>
                                        </p:tgtEl>
                                      </p:cBhvr>
                                    </p:animEffect>
                                  </p:childTnLst>
                                </p:cTn>
                              </p:par>
                              <p:par>
                                <p:cTn id="11" presetID="42" presetClass="path" presetSubtype="0" decel="50000" fill="hold" nodeType="withEffect">
                                  <p:stCondLst>
                                    <p:cond delay="500"/>
                                  </p:stCondLst>
                                  <p:childTnLst>
                                    <p:animMotion origin="layout" path="M -0.01744 0.00093 L 0.00092 0.00093 " pathEditMode="relative" rAng="0" ptsTypes="AA">
                                      <p:cBhvr>
                                        <p:cTn id="12" dur="500" fill="hold"/>
                                        <p:tgtEl>
                                          <p:spTgt spid="91"/>
                                        </p:tgtEl>
                                        <p:attrNameLst>
                                          <p:attrName>ppt_x</p:attrName>
                                          <p:attrName>ppt_y</p:attrName>
                                        </p:attrNameLst>
                                      </p:cBhvr>
                                      <p:rCtr x="911" y="0"/>
                                    </p:animMotion>
                                  </p:childTnLst>
                                </p:cTn>
                              </p:par>
                              <p:par>
                                <p:cTn id="13" presetID="10" presetClass="entr" presetSubtype="0" fill="hold" nodeType="withEffect">
                                  <p:stCondLst>
                                    <p:cond delay="1000"/>
                                  </p:stCondLst>
                                  <p:childTnLst>
                                    <p:set>
                                      <p:cBhvr>
                                        <p:cTn id="14" dur="1" fill="hold">
                                          <p:stCondLst>
                                            <p:cond delay="0"/>
                                          </p:stCondLst>
                                        </p:cTn>
                                        <p:tgtEl>
                                          <p:spTgt spid="102"/>
                                        </p:tgtEl>
                                        <p:attrNameLst>
                                          <p:attrName>style.visibility</p:attrName>
                                        </p:attrNameLst>
                                      </p:cBhvr>
                                      <p:to>
                                        <p:strVal val="visible"/>
                                      </p:to>
                                    </p:set>
                                    <p:animEffect transition="in" filter="fade">
                                      <p:cBhvr>
                                        <p:cTn id="15" dur="500"/>
                                        <p:tgtEl>
                                          <p:spTgt spid="102"/>
                                        </p:tgtEl>
                                      </p:cBhvr>
                                    </p:animEffect>
                                  </p:childTnLst>
                                </p:cTn>
                              </p:par>
                              <p:par>
                                <p:cTn id="16" presetID="42" presetClass="path" presetSubtype="0" decel="100000" fill="hold" nodeType="withEffect">
                                  <p:stCondLst>
                                    <p:cond delay="1000"/>
                                  </p:stCondLst>
                                  <p:childTnLst>
                                    <p:animMotion origin="layout" path="M 3.54167E-6 -7.40741E-7 L 3.54167E-6 0.03542 " pathEditMode="relative" rAng="0" ptsTypes="AA">
                                      <p:cBhvr>
                                        <p:cTn id="17" dur="700" spd="-100000" fill="hold"/>
                                        <p:tgtEl>
                                          <p:spTgt spid="102"/>
                                        </p:tgtEl>
                                        <p:attrNameLst>
                                          <p:attrName>ppt_x</p:attrName>
                                          <p:attrName>ppt_y</p:attrName>
                                        </p:attrNameLst>
                                      </p:cBhvr>
                                      <p:rCtr x="0" y="1759"/>
                                    </p:animMotion>
                                  </p:childTnLst>
                                </p:cTn>
                              </p:par>
                              <p:par>
                                <p:cTn id="18" presetID="10" presetClass="entr" presetSubtype="0" fill="hold" nodeType="withEffect">
                                  <p:stCondLst>
                                    <p:cond delay="1000"/>
                                  </p:stCondLst>
                                  <p:childTnLst>
                                    <p:set>
                                      <p:cBhvr>
                                        <p:cTn id="19" dur="1" fill="hold">
                                          <p:stCondLst>
                                            <p:cond delay="0"/>
                                          </p:stCondLst>
                                        </p:cTn>
                                        <p:tgtEl>
                                          <p:spTgt spid="112"/>
                                        </p:tgtEl>
                                        <p:attrNameLst>
                                          <p:attrName>style.visibility</p:attrName>
                                        </p:attrNameLst>
                                      </p:cBhvr>
                                      <p:to>
                                        <p:strVal val="visible"/>
                                      </p:to>
                                    </p:set>
                                    <p:animEffect transition="in" filter="fade">
                                      <p:cBhvr>
                                        <p:cTn id="20" dur="500"/>
                                        <p:tgtEl>
                                          <p:spTgt spid="112"/>
                                        </p:tgtEl>
                                      </p:cBhvr>
                                    </p:animEffect>
                                  </p:childTnLst>
                                </p:cTn>
                              </p:par>
                              <p:par>
                                <p:cTn id="21" presetID="42" presetClass="path" presetSubtype="0" decel="100000" fill="hold" nodeType="withEffect">
                                  <p:stCondLst>
                                    <p:cond delay="1000"/>
                                  </p:stCondLst>
                                  <p:childTnLst>
                                    <p:animMotion origin="layout" path="M -2.08333E-7 -2.59259E-6 L -2.08333E-7 -0.03287 " pathEditMode="relative" rAng="0" ptsTypes="AA">
                                      <p:cBhvr>
                                        <p:cTn id="22" dur="700" spd="-100000" fill="hold"/>
                                        <p:tgtEl>
                                          <p:spTgt spid="112"/>
                                        </p:tgtEl>
                                        <p:attrNameLst>
                                          <p:attrName>ppt_x</p:attrName>
                                          <p:attrName>ppt_y</p:attrName>
                                        </p:attrNameLst>
                                      </p:cBhvr>
                                      <p:rCtr x="0" y="-1644"/>
                                    </p:animMotion>
                                  </p:childTnLst>
                                </p:cTn>
                              </p:par>
                              <p:par>
                                <p:cTn id="23" presetID="10" presetClass="entr" presetSubtype="0" fill="hold" grpId="0" nodeType="withEffect">
                                  <p:stCondLst>
                                    <p:cond delay="500"/>
                                  </p:stCondLst>
                                  <p:childTnLst>
                                    <p:set>
                                      <p:cBhvr>
                                        <p:cTn id="24" dur="1" fill="hold">
                                          <p:stCondLst>
                                            <p:cond delay="0"/>
                                          </p:stCondLst>
                                        </p:cTn>
                                        <p:tgtEl>
                                          <p:spTgt spid="122"/>
                                        </p:tgtEl>
                                        <p:attrNameLst>
                                          <p:attrName>style.visibility</p:attrName>
                                        </p:attrNameLst>
                                      </p:cBhvr>
                                      <p:to>
                                        <p:strVal val="visible"/>
                                      </p:to>
                                    </p:set>
                                    <p:animEffect transition="in" filter="fade">
                                      <p:cBhvr>
                                        <p:cTn id="25" dur="500"/>
                                        <p:tgtEl>
                                          <p:spTgt spid="122"/>
                                        </p:tgtEl>
                                      </p:cBhvr>
                                    </p:animEffect>
                                  </p:childTnLst>
                                </p:cTn>
                              </p:par>
                              <p:par>
                                <p:cTn id="26" presetID="42" presetClass="path" presetSubtype="0" decel="100000" fill="hold" grpId="1" nodeType="withEffect">
                                  <p:stCondLst>
                                    <p:cond delay="500"/>
                                  </p:stCondLst>
                                  <p:childTnLst>
                                    <p:animMotion origin="layout" path="M -3.54167E-6 2.96296E-6 L -0.01966 -0.0007 " pathEditMode="relative" rAng="0" ptsTypes="AA">
                                      <p:cBhvr>
                                        <p:cTn id="27" dur="700" spd="-100000" fill="hold"/>
                                        <p:tgtEl>
                                          <p:spTgt spid="122"/>
                                        </p:tgtEl>
                                        <p:attrNameLst>
                                          <p:attrName>ppt_x</p:attrName>
                                          <p:attrName>ppt_y</p:attrName>
                                        </p:attrNameLst>
                                      </p:cBhvr>
                                      <p:rCtr x="-990" y="-46"/>
                                    </p:animMotion>
                                  </p:childTnLst>
                                </p:cTn>
                              </p:par>
                              <p:par>
                                <p:cTn id="28" presetID="10" presetClass="entr" presetSubtype="0" fill="hold" nodeType="withEffect">
                                  <p:stCondLst>
                                    <p:cond delay="500"/>
                                  </p:stCondLst>
                                  <p:childTnLst>
                                    <p:set>
                                      <p:cBhvr>
                                        <p:cTn id="29" dur="1" fill="hold">
                                          <p:stCondLst>
                                            <p:cond delay="0"/>
                                          </p:stCondLst>
                                        </p:cTn>
                                        <p:tgtEl>
                                          <p:spTgt spid="109"/>
                                        </p:tgtEl>
                                        <p:attrNameLst>
                                          <p:attrName>style.visibility</p:attrName>
                                        </p:attrNameLst>
                                      </p:cBhvr>
                                      <p:to>
                                        <p:strVal val="visible"/>
                                      </p:to>
                                    </p:set>
                                    <p:animEffect transition="in" filter="fade">
                                      <p:cBhvr>
                                        <p:cTn id="30" dur="500"/>
                                        <p:tgtEl>
                                          <p:spTgt spid="109"/>
                                        </p:tgtEl>
                                      </p:cBhvr>
                                    </p:animEffect>
                                  </p:childTnLst>
                                </p:cTn>
                              </p:par>
                              <p:par>
                                <p:cTn id="31" presetID="42" presetClass="path" presetSubtype="0" decel="100000" fill="hold" nodeType="withEffect">
                                  <p:stCondLst>
                                    <p:cond delay="500"/>
                                  </p:stCondLst>
                                  <p:childTnLst>
                                    <p:animMotion origin="layout" path="M -3.54167E-6 2.96296E-6 L -0.01966 -0.0007 " pathEditMode="relative" rAng="0" ptsTypes="AA">
                                      <p:cBhvr>
                                        <p:cTn id="32" dur="700" spd="-100000" fill="hold"/>
                                        <p:tgtEl>
                                          <p:spTgt spid="109"/>
                                        </p:tgtEl>
                                        <p:attrNameLst>
                                          <p:attrName>ppt_x</p:attrName>
                                          <p:attrName>ppt_y</p:attrName>
                                        </p:attrNameLst>
                                      </p:cBhvr>
                                      <p:rCtr x="-990" y="-46"/>
                                    </p:animMotion>
                                  </p:childTnLst>
                                </p:cTn>
                              </p:par>
                            </p:childTnLst>
                          </p:cTn>
                        </p:par>
                        <p:par>
                          <p:cTn id="33" fill="hold">
                            <p:stCondLst>
                              <p:cond delay="1700"/>
                            </p:stCondLst>
                            <p:childTnLst>
                              <p:par>
                                <p:cTn id="34" presetID="10" presetClass="entr" presetSubtype="0" fill="hold" nodeType="afterEffect">
                                  <p:stCondLst>
                                    <p:cond delay="0"/>
                                  </p:stCondLst>
                                  <p:childTnLst>
                                    <p:set>
                                      <p:cBhvr>
                                        <p:cTn id="35" dur="1" fill="hold">
                                          <p:stCondLst>
                                            <p:cond delay="0"/>
                                          </p:stCondLst>
                                        </p:cTn>
                                        <p:tgtEl>
                                          <p:spTgt spid="119"/>
                                        </p:tgtEl>
                                        <p:attrNameLst>
                                          <p:attrName>style.visibility</p:attrName>
                                        </p:attrNameLst>
                                      </p:cBhvr>
                                      <p:to>
                                        <p:strVal val="visible"/>
                                      </p:to>
                                    </p:set>
                                    <p:animEffect transition="in" filter="fade">
                                      <p:cBhvr>
                                        <p:cTn id="36" dur="500"/>
                                        <p:tgtEl>
                                          <p:spTgt spid="119"/>
                                        </p:tgtEl>
                                      </p:cBhvr>
                                    </p:animEffect>
                                  </p:childTnLst>
                                </p:cTn>
                              </p:par>
                              <p:par>
                                <p:cTn id="37" presetID="10" presetClass="entr" presetSubtype="0" fill="hold" nodeType="withEffect">
                                  <p:stCondLst>
                                    <p:cond delay="30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par>
                                <p:cTn id="40" presetID="6" presetClass="emph" presetSubtype="0" accel="50000" autoRev="1" fill="hold" nodeType="withEffect">
                                  <p:stCondLst>
                                    <p:cond delay="0"/>
                                  </p:stCondLst>
                                  <p:childTnLst>
                                    <p:animScale>
                                      <p:cBhvr>
                                        <p:cTn id="41" dur="300" fill="hold"/>
                                        <p:tgtEl>
                                          <p:spTgt spid="99"/>
                                        </p:tgtEl>
                                      </p:cBhvr>
                                      <p:by x="85000" y="8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P spid="1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1">
            <a:extLst>
              <a:ext uri="{FF2B5EF4-FFF2-40B4-BE49-F238E27FC236}">
                <a16:creationId xmlns:a16="http://schemas.microsoft.com/office/drawing/2014/main" id="{3B67C6E5-2445-A06D-81E4-DE50AE7ADB65}"/>
              </a:ext>
              <a:ext uri="{C183D7F6-B498-43B3-948B-1728B52AA6E4}">
                <adec:decorative xmlns:adec="http://schemas.microsoft.com/office/drawing/2017/decorative" val="1"/>
              </a:ext>
            </a:extLst>
          </p:cNvPr>
          <p:cNvSpPr/>
          <p:nvPr/>
        </p:nvSpPr>
        <p:spPr bwMode="auto">
          <a:xfrm>
            <a:off x="588261" y="1233598"/>
            <a:ext cx="11011601" cy="5039186"/>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dirty="0">
              <a:solidFill>
                <a:schemeClr val="tx1"/>
              </a:solidFill>
              <a:latin typeface="Segoe UI"/>
              <a:cs typeface="Segoe UI" pitchFamily="34" charset="0"/>
            </a:endParaRPr>
          </a:p>
        </p:txBody>
      </p:sp>
      <p:sp>
        <p:nvSpPr>
          <p:cNvPr id="30" name="Title 1">
            <a:extLst>
              <a:ext uri="{FF2B5EF4-FFF2-40B4-BE49-F238E27FC236}">
                <a16:creationId xmlns:a16="http://schemas.microsoft.com/office/drawing/2014/main" id="{B4FBF7BF-53A3-2728-CE9B-D3F01A13602E}"/>
              </a:ext>
            </a:extLst>
          </p:cNvPr>
          <p:cNvSpPr>
            <a:spLocks noGrp="1"/>
          </p:cNvSpPr>
          <p:nvPr>
            <p:ph type="title"/>
          </p:nvPr>
        </p:nvSpPr>
        <p:spPr/>
        <p:txBody>
          <a:bodyPr/>
          <a:lstStyle/>
          <a:p>
            <a:pPr algn="ctr"/>
            <a:r>
              <a:rPr lang="en-US" sz="3600" dirty="0">
                <a:cs typeface="Segoe UI"/>
              </a:rPr>
              <a:t>Everyone has a role to play in AI transformation </a:t>
            </a:r>
            <a:endParaRPr lang="en-US" dirty="0"/>
          </a:p>
        </p:txBody>
      </p:sp>
      <p:sp>
        <p:nvSpPr>
          <p:cNvPr id="31" name="TextBox 30">
            <a:extLst>
              <a:ext uri="{FF2B5EF4-FFF2-40B4-BE49-F238E27FC236}">
                <a16:creationId xmlns:a16="http://schemas.microsoft.com/office/drawing/2014/main" id="{FE06CA1A-54A9-FE11-EADA-416B34113846}"/>
              </a:ext>
            </a:extLst>
          </p:cNvPr>
          <p:cNvSpPr txBox="1"/>
          <p:nvPr/>
        </p:nvSpPr>
        <p:spPr>
          <a:xfrm>
            <a:off x="895068" y="1517305"/>
            <a:ext cx="10397986" cy="917495"/>
          </a:xfrm>
          <a:prstGeom prst="rect">
            <a:avLst/>
          </a:prstGeom>
          <a:noFill/>
        </p:spPr>
        <p:txBody>
          <a:bodyPr wrap="square" lIns="0">
            <a:spAutoFit/>
          </a:bodyPr>
          <a:lstStyle/>
          <a:p>
            <a:pPr algn="ctr">
              <a:lnSpc>
                <a:spcPct val="115000"/>
              </a:lnSpc>
              <a:spcAft>
                <a:spcPts val="800"/>
              </a:spcAft>
            </a:pPr>
            <a:r>
              <a:rPr lang="en-US" sz="1600" dirty="0">
                <a:solidFill>
                  <a:prstClr val="black"/>
                </a:solidFill>
                <a:ea typeface="Malgun Gothic"/>
                <a:cs typeface="Times New Roman"/>
              </a:rPr>
              <a:t>Delivering business results with Microsoft 365 Copilot requires</a:t>
            </a:r>
            <a:r>
              <a:rPr kumimoji="0" lang="en-US" sz="1600" b="0" i="0" u="none" strike="noStrike" kern="1200" cap="none" spc="0" normalizeH="0" baseline="0" noProof="0" dirty="0">
                <a:ln>
                  <a:noFill/>
                </a:ln>
                <a:solidFill>
                  <a:prstClr val="black"/>
                </a:solidFill>
                <a:effectLst/>
                <a:uLnTx/>
                <a:uFillTx/>
                <a:ea typeface="Malgun Gothic"/>
                <a:cs typeface="Times New Roman"/>
              </a:rPr>
              <a:t> organizations to </a:t>
            </a:r>
            <a:r>
              <a:rPr lang="en-US" sz="1600" dirty="0">
                <a:solidFill>
                  <a:prstClr val="black"/>
                </a:solidFill>
                <a:ea typeface="Malgun Gothic"/>
                <a:cs typeface="Times New Roman"/>
              </a:rPr>
              <a:t>harness it</a:t>
            </a:r>
            <a:r>
              <a:rPr kumimoji="0" lang="en-US" sz="1600" b="0" i="0" u="none" strike="noStrike" kern="1200" cap="none" spc="0" normalizeH="0" baseline="0" noProof="0" dirty="0">
                <a:ln>
                  <a:noFill/>
                </a:ln>
                <a:solidFill>
                  <a:prstClr val="black"/>
                </a:solidFill>
                <a:effectLst/>
                <a:uLnTx/>
                <a:uFillTx/>
                <a:ea typeface="Malgun Gothic"/>
                <a:cs typeface="Times New Roman"/>
              </a:rPr>
              <a:t> for business transformation</a:t>
            </a:r>
            <a:r>
              <a:rPr lang="en-US" sz="1600" dirty="0">
                <a:solidFill>
                  <a:prstClr val="black"/>
                </a:solidFill>
                <a:ea typeface="Malgun Gothic"/>
                <a:cs typeface="Times New Roman"/>
              </a:rPr>
              <a:t> and not</a:t>
            </a:r>
            <a:r>
              <a:rPr kumimoji="0" lang="en-US" sz="1600" b="0" i="0" u="none" strike="noStrike" kern="1200" cap="none" spc="0" normalizeH="0" baseline="0" noProof="0" dirty="0">
                <a:ln>
                  <a:noFill/>
                </a:ln>
                <a:solidFill>
                  <a:prstClr val="black"/>
                </a:solidFill>
                <a:effectLst/>
                <a:uLnTx/>
                <a:uFillTx/>
                <a:ea typeface="Malgun Gothic"/>
                <a:cs typeface="Times New Roman"/>
              </a:rPr>
              <a:t> </a:t>
            </a:r>
            <a:r>
              <a:rPr lang="en-US" sz="1600" dirty="0">
                <a:solidFill>
                  <a:prstClr val="black"/>
                </a:solidFill>
                <a:ea typeface="Malgun Gothic"/>
                <a:cs typeface="Times New Roman"/>
              </a:rPr>
              <a:t>simply as a tool for personal</a:t>
            </a:r>
            <a:r>
              <a:rPr kumimoji="0" lang="en-US" sz="1600" b="0" i="0" u="none" strike="noStrike" kern="1200" cap="none" spc="0" normalizeH="0" baseline="0" noProof="0" dirty="0">
                <a:ln>
                  <a:noFill/>
                </a:ln>
                <a:solidFill>
                  <a:prstClr val="black"/>
                </a:solidFill>
                <a:effectLst/>
                <a:uLnTx/>
                <a:uFillTx/>
                <a:ea typeface="Malgun Gothic"/>
                <a:cs typeface="Times New Roman"/>
              </a:rPr>
              <a:t> productivity.</a:t>
            </a:r>
            <a:r>
              <a:rPr lang="en-US" sz="1600" dirty="0">
                <a:solidFill>
                  <a:prstClr val="black"/>
                </a:solidFill>
                <a:ea typeface="Malgun Gothic"/>
                <a:cs typeface="Times New Roman"/>
              </a:rPr>
              <a:t> </a:t>
            </a:r>
            <a:r>
              <a:rPr lang="en-US" sz="1600" b="1" dirty="0">
                <a:solidFill>
                  <a:prstClr val="black"/>
                </a:solidFill>
                <a:ea typeface="Malgun Gothic"/>
                <a:cs typeface="Times New Roman"/>
              </a:rPr>
              <a:t>Functional and business leaders are pivotal partners for IT</a:t>
            </a:r>
            <a:r>
              <a:rPr lang="en-US" sz="1600" dirty="0">
                <a:solidFill>
                  <a:prstClr val="black"/>
                </a:solidFill>
                <a:ea typeface="Malgun Gothic"/>
                <a:cs typeface="Times New Roman"/>
              </a:rPr>
              <a:t> in positioning AI to solve for specific business problems and generate business value. </a:t>
            </a:r>
            <a:endParaRPr lang="en-US" sz="1600" dirty="0">
              <a:solidFill>
                <a:prstClr val="black"/>
              </a:solidFill>
              <a:cs typeface="Segoe Sans Display"/>
            </a:endParaRPr>
          </a:p>
        </p:txBody>
      </p:sp>
      <p:sp>
        <p:nvSpPr>
          <p:cNvPr id="32" name="Rectangle: Rounded Corners 2">
            <a:extLst>
              <a:ext uri="{FF2B5EF4-FFF2-40B4-BE49-F238E27FC236}">
                <a16:creationId xmlns:a16="http://schemas.microsoft.com/office/drawing/2014/main" id="{27020D19-5036-3AD9-4086-6293620F1E2A}"/>
              </a:ext>
            </a:extLst>
          </p:cNvPr>
          <p:cNvSpPr/>
          <p:nvPr/>
        </p:nvSpPr>
        <p:spPr>
          <a:xfrm>
            <a:off x="1022149" y="2685413"/>
            <a:ext cx="1601256" cy="1602457"/>
          </a:xfrm>
          <a:prstGeom prst="roundRect">
            <a:avLst>
              <a:gd name="adj" fmla="val 7352"/>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dirty="0">
                <a:solidFill>
                  <a:schemeClr val="tx1"/>
                </a:solidFill>
                <a:latin typeface="Segoe UI"/>
                <a:cs typeface="Segoe UI" pitchFamily="34" charset="0"/>
              </a:rPr>
              <a:t>Executive Sponsor (CXO)</a:t>
            </a:r>
            <a:endParaRPr lang="en-GB" sz="1600" dirty="0">
              <a:solidFill>
                <a:schemeClr val="tx1"/>
              </a:solidFill>
              <a:latin typeface="Segoe UI"/>
              <a:cs typeface="Segoe UI" pitchFamily="34" charset="0"/>
            </a:endParaRPr>
          </a:p>
        </p:txBody>
      </p:sp>
      <p:sp>
        <p:nvSpPr>
          <p:cNvPr id="38" name="Rounded Rectangle 37">
            <a:extLst>
              <a:ext uri="{FF2B5EF4-FFF2-40B4-BE49-F238E27FC236}">
                <a16:creationId xmlns:a16="http://schemas.microsoft.com/office/drawing/2014/main" id="{1E7E2E15-0469-0FC8-E2BA-7FB3F95A49E9}"/>
              </a:ext>
            </a:extLst>
          </p:cNvPr>
          <p:cNvSpPr/>
          <p:nvPr/>
        </p:nvSpPr>
        <p:spPr>
          <a:xfrm>
            <a:off x="747805" y="4059931"/>
            <a:ext cx="2149944" cy="412209"/>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72000" rIns="182880" bIns="72000" numCol="1" spcCol="0" rtlCol="0" fromWordArt="0" anchor="ctr" anchorCtr="0" forceAA="0" compatLnSpc="1">
            <a:prstTxWarp prst="textNoShape">
              <a:avLst/>
            </a:prstTxWarp>
            <a:spAutoFit/>
          </a:bodyPr>
          <a:lstStyle/>
          <a:p>
            <a:pPr algn="ctr" defTabSz="932472" fontAlgn="base">
              <a:lnSpc>
                <a:spcPct val="80000"/>
              </a:lnSpc>
              <a:spcBef>
                <a:spcPct val="0"/>
              </a:spcBef>
              <a:spcAft>
                <a:spcPct val="0"/>
              </a:spcAft>
            </a:pPr>
            <a:r>
              <a:rPr lang="en-GB" sz="1200" dirty="0">
                <a:solidFill>
                  <a:schemeClr val="bg1"/>
                </a:solidFill>
                <a:latin typeface="+mj-lt"/>
                <a:cs typeface="Segoe UI Semibold"/>
              </a:rPr>
              <a:t>In partnership with CTO</a:t>
            </a:r>
            <a:endParaRPr lang="en-GB" sz="1200" dirty="0">
              <a:solidFill>
                <a:schemeClr val="bg1"/>
              </a:solidFill>
              <a:latin typeface="+mj-lt"/>
              <a:cs typeface="Segoe UI Semibold" panose="020B0502040204020203" pitchFamily="34" charset="0"/>
            </a:endParaRPr>
          </a:p>
        </p:txBody>
      </p:sp>
      <p:sp>
        <p:nvSpPr>
          <p:cNvPr id="33" name="Rectangle: Rounded Corners 6">
            <a:extLst>
              <a:ext uri="{FF2B5EF4-FFF2-40B4-BE49-F238E27FC236}">
                <a16:creationId xmlns:a16="http://schemas.microsoft.com/office/drawing/2014/main" id="{6B83FF3C-0048-A09E-7CD1-C5C9E9148A04}"/>
              </a:ext>
            </a:extLst>
          </p:cNvPr>
          <p:cNvSpPr/>
          <p:nvPr/>
        </p:nvSpPr>
        <p:spPr>
          <a:xfrm>
            <a:off x="3158276" y="2685412"/>
            <a:ext cx="1601256" cy="1602457"/>
          </a:xfrm>
          <a:prstGeom prst="roundRect">
            <a:avLst>
              <a:gd name="adj" fmla="val 7352"/>
            </a:avLst>
          </a:prstGeom>
          <a:solidFill>
            <a:schemeClr val="bg1"/>
          </a:solidFill>
          <a:ln w="28575">
            <a:solidFill>
              <a:srgbClr val="8661C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latin typeface="Segoe UI"/>
                <a:cs typeface="Segoe UI"/>
              </a:rPr>
              <a:t>Functional Leaders</a:t>
            </a:r>
          </a:p>
          <a:p>
            <a:pPr algn="ctr"/>
            <a:r>
              <a:rPr lang="en-US" sz="1200" i="1" dirty="0">
                <a:solidFill>
                  <a:schemeClr val="tx1"/>
                </a:solidFill>
                <a:latin typeface="Segoe UI"/>
                <a:cs typeface="Segoe UI"/>
              </a:rPr>
              <a:t>(e.g., VP of marketing, HR)</a:t>
            </a:r>
            <a:endParaRPr lang="en-US" sz="1200" i="1" dirty="0">
              <a:solidFill>
                <a:schemeClr val="tx1"/>
              </a:solidFill>
              <a:latin typeface="Segoe UI"/>
              <a:cs typeface="Segoe UI" pitchFamily="34" charset="0"/>
            </a:endParaRPr>
          </a:p>
        </p:txBody>
      </p:sp>
      <p:pic>
        <p:nvPicPr>
          <p:cNvPr id="37" name="Graphic 36" descr="Plus icon">
            <a:extLst>
              <a:ext uri="{FF2B5EF4-FFF2-40B4-BE49-F238E27FC236}">
                <a16:creationId xmlns:a16="http://schemas.microsoft.com/office/drawing/2014/main" id="{390A736A-E879-3E98-2252-B25AF9EB089E}"/>
              </a:ext>
              <a:ext uri="{C183D7F6-B498-43B3-948B-1728B52AA6E4}">
                <adec:decorative xmlns:adec="http://schemas.microsoft.com/office/drawing/2017/decorative" val="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17417" y="3277090"/>
            <a:ext cx="419100" cy="419100"/>
          </a:xfrm>
          <a:prstGeom prst="rect">
            <a:avLst/>
          </a:prstGeom>
        </p:spPr>
      </p:pic>
      <p:sp>
        <p:nvSpPr>
          <p:cNvPr id="34" name="Rectangle: Rounded Corners 7">
            <a:extLst>
              <a:ext uri="{FF2B5EF4-FFF2-40B4-BE49-F238E27FC236}">
                <a16:creationId xmlns:a16="http://schemas.microsoft.com/office/drawing/2014/main" id="{830DB138-B98C-7470-308A-677EB29A9015}"/>
              </a:ext>
            </a:extLst>
          </p:cNvPr>
          <p:cNvSpPr/>
          <p:nvPr/>
        </p:nvSpPr>
        <p:spPr>
          <a:xfrm>
            <a:off x="5294402" y="2685412"/>
            <a:ext cx="1601256" cy="1602457"/>
          </a:xfrm>
          <a:prstGeom prst="roundRect">
            <a:avLst>
              <a:gd name="adj" fmla="val 7352"/>
            </a:avLst>
          </a:prstGeom>
          <a:solidFill>
            <a:schemeClr val="bg1"/>
          </a:solidFill>
          <a:ln w="28575">
            <a:solidFill>
              <a:srgbClr val="8661C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solidFill>
                  <a:schemeClr val="tx1"/>
                </a:solidFill>
                <a:latin typeface="Segoe UI"/>
                <a:cs typeface="Segoe UI" pitchFamily="34" charset="0"/>
              </a:rPr>
              <a:t>Business Leaders</a:t>
            </a:r>
          </a:p>
          <a:p>
            <a:pPr algn="ctr"/>
            <a:r>
              <a:rPr lang="en-US" sz="1200" i="1" dirty="0">
                <a:solidFill>
                  <a:schemeClr val="tx1"/>
                </a:solidFill>
                <a:latin typeface="Segoe UI"/>
                <a:cs typeface="Segoe UI"/>
              </a:rPr>
              <a:t>(e.g., GM of Acme business)</a:t>
            </a:r>
            <a:endParaRPr lang="en-US" sz="1200" i="1" dirty="0">
              <a:solidFill>
                <a:schemeClr val="tx1"/>
              </a:solidFill>
              <a:latin typeface="Segoe UI"/>
              <a:cs typeface="Segoe UI" pitchFamily="34" charset="0"/>
            </a:endParaRPr>
          </a:p>
        </p:txBody>
      </p:sp>
      <p:sp>
        <p:nvSpPr>
          <p:cNvPr id="35" name="Rectangle: Rounded Corners 8">
            <a:extLst>
              <a:ext uri="{FF2B5EF4-FFF2-40B4-BE49-F238E27FC236}">
                <a16:creationId xmlns:a16="http://schemas.microsoft.com/office/drawing/2014/main" id="{2BBA9987-0C3D-03B0-E2E2-C6EFE51208D1}"/>
              </a:ext>
            </a:extLst>
          </p:cNvPr>
          <p:cNvSpPr/>
          <p:nvPr/>
        </p:nvSpPr>
        <p:spPr>
          <a:xfrm>
            <a:off x="7430528" y="2685410"/>
            <a:ext cx="1601256" cy="1602457"/>
          </a:xfrm>
          <a:prstGeom prst="roundRect">
            <a:avLst>
              <a:gd name="adj" fmla="val 7352"/>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dirty="0">
                <a:solidFill>
                  <a:schemeClr val="tx1"/>
                </a:solidFill>
                <a:latin typeface="Segoe UI"/>
                <a:cs typeface="Segoe UI" pitchFamily="34" charset="0"/>
              </a:rPr>
              <a:t>Team Leaders</a:t>
            </a:r>
            <a:endParaRPr lang="en-GB" sz="1600" dirty="0">
              <a:solidFill>
                <a:schemeClr val="tx1"/>
              </a:solidFill>
              <a:latin typeface="Segoe UI"/>
              <a:cs typeface="Segoe UI" pitchFamily="34" charset="0"/>
            </a:endParaRPr>
          </a:p>
        </p:txBody>
      </p:sp>
      <p:sp>
        <p:nvSpPr>
          <p:cNvPr id="36" name="Rectangle: Rounded Corners 9">
            <a:extLst>
              <a:ext uri="{FF2B5EF4-FFF2-40B4-BE49-F238E27FC236}">
                <a16:creationId xmlns:a16="http://schemas.microsoft.com/office/drawing/2014/main" id="{2D5D2909-7BE6-7EDE-4A8F-80BB6315B512}"/>
              </a:ext>
            </a:extLst>
          </p:cNvPr>
          <p:cNvSpPr/>
          <p:nvPr/>
        </p:nvSpPr>
        <p:spPr>
          <a:xfrm>
            <a:off x="9566655" y="2663579"/>
            <a:ext cx="1601256" cy="1602457"/>
          </a:xfrm>
          <a:prstGeom prst="roundRect">
            <a:avLst>
              <a:gd name="adj" fmla="val 7352"/>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a:solidFill>
                  <a:schemeClr val="tx1"/>
                </a:solidFill>
                <a:latin typeface="Segoe UI"/>
                <a:cs typeface="Segoe UI" pitchFamily="34" charset="0"/>
              </a:rPr>
              <a:t>Individual Contributors</a:t>
            </a:r>
            <a:endParaRPr lang="en-GB" sz="1600">
              <a:solidFill>
                <a:schemeClr val="tx1"/>
              </a:solidFill>
              <a:latin typeface="Segoe UI"/>
              <a:cs typeface="Segoe UI" pitchFamily="34" charset="0"/>
            </a:endParaRPr>
          </a:p>
        </p:txBody>
      </p:sp>
      <p:cxnSp>
        <p:nvCxnSpPr>
          <p:cNvPr id="39" name="Straight Connector 38" descr="Arrow encompassing User Enablement role played in AI transformation">
            <a:extLst>
              <a:ext uri="{FF2B5EF4-FFF2-40B4-BE49-F238E27FC236}">
                <a16:creationId xmlns:a16="http://schemas.microsoft.com/office/drawing/2014/main" id="{779321E7-D93C-D236-D769-BCBF9D3EB6B0}"/>
              </a:ext>
            </a:extLst>
          </p:cNvPr>
          <p:cNvCxnSpPr>
            <a:cxnSpLocks/>
          </p:cNvCxnSpPr>
          <p:nvPr/>
        </p:nvCxnSpPr>
        <p:spPr>
          <a:xfrm>
            <a:off x="1022149" y="4776599"/>
            <a:ext cx="10145762" cy="0"/>
          </a:xfrm>
          <a:prstGeom prst="line">
            <a:avLst/>
          </a:prstGeom>
          <a:ln w="25400">
            <a:solidFill>
              <a:srgbClr val="8661C5"/>
            </a:solidFill>
            <a:headEnd type="oval"/>
            <a:tailEnd type="arrow" w="lg" len="sm"/>
          </a:ln>
        </p:spPr>
        <p:style>
          <a:lnRef idx="1">
            <a:schemeClr val="accent1"/>
          </a:lnRef>
          <a:fillRef idx="0">
            <a:schemeClr val="accent1"/>
          </a:fillRef>
          <a:effectRef idx="0">
            <a:schemeClr val="accent1"/>
          </a:effectRef>
          <a:fontRef idx="minor">
            <a:schemeClr val="tx1"/>
          </a:fontRef>
        </p:style>
      </p:cxnSp>
      <p:sp>
        <p:nvSpPr>
          <p:cNvPr id="40" name="Rounded Rectangle 39">
            <a:extLst>
              <a:ext uri="{FF2B5EF4-FFF2-40B4-BE49-F238E27FC236}">
                <a16:creationId xmlns:a16="http://schemas.microsoft.com/office/drawing/2014/main" id="{9F2772F5-F04F-6A63-6D5E-473A7DF846F3}"/>
              </a:ext>
            </a:extLst>
          </p:cNvPr>
          <p:cNvSpPr/>
          <p:nvPr/>
        </p:nvSpPr>
        <p:spPr>
          <a:xfrm>
            <a:off x="5045517" y="4501250"/>
            <a:ext cx="2099028" cy="550703"/>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72000" rIns="182880" bIns="72000" numCol="1" spcCol="0" rtlCol="0" fromWordArt="0" anchor="ctr" anchorCtr="0" forceAA="0" compatLnSpc="1">
            <a:prstTxWarp prst="textNoShape">
              <a:avLst/>
            </a:prstTxWarp>
            <a:spAutoFit/>
          </a:bodyPr>
          <a:lstStyle/>
          <a:p>
            <a:pPr algn="ctr" defTabSz="932472" fontAlgn="base">
              <a:spcBef>
                <a:spcPct val="0"/>
              </a:spcBef>
              <a:spcAft>
                <a:spcPct val="0"/>
              </a:spcAft>
            </a:pPr>
            <a:r>
              <a:rPr lang="en-US" sz="1600" b="1" dirty="0">
                <a:gradFill>
                  <a:gsLst>
                    <a:gs pos="29000">
                      <a:schemeClr val="bg1"/>
                    </a:gs>
                    <a:gs pos="0">
                      <a:schemeClr val="bg1"/>
                    </a:gs>
                  </a:gsLst>
                  <a:path path="circle">
                    <a:fillToRect l="100000" t="100000"/>
                  </a:path>
                </a:gradFill>
                <a:latin typeface="Segoe UI Semibold"/>
                <a:cs typeface="Segoe UI Semibold"/>
              </a:rPr>
              <a:t>User enablement</a:t>
            </a:r>
            <a:endParaRPr lang="en-GB" sz="1600" b="1" dirty="0">
              <a:gradFill>
                <a:gsLst>
                  <a:gs pos="29000">
                    <a:schemeClr val="bg1"/>
                  </a:gs>
                  <a:gs pos="0">
                    <a:schemeClr val="bg1"/>
                  </a:gs>
                </a:gsLst>
                <a:path path="circle">
                  <a:fillToRect l="100000" t="100000"/>
                </a:path>
              </a:gradFill>
              <a:latin typeface="Segoe UI Semibold" panose="020B0502040204020203" pitchFamily="34" charset="0"/>
              <a:cs typeface="Segoe UI Semibold" panose="020B0502040204020203" pitchFamily="34" charset="0"/>
            </a:endParaRPr>
          </a:p>
        </p:txBody>
      </p:sp>
      <p:sp>
        <p:nvSpPr>
          <p:cNvPr id="41" name="Content Placeholder 3">
            <a:extLst>
              <a:ext uri="{FF2B5EF4-FFF2-40B4-BE49-F238E27FC236}">
                <a16:creationId xmlns:a16="http://schemas.microsoft.com/office/drawing/2014/main" id="{F9780736-29A0-6188-B772-BA063251386C}"/>
              </a:ext>
            </a:extLst>
          </p:cNvPr>
          <p:cNvSpPr txBox="1">
            <a:spLocks/>
          </p:cNvSpPr>
          <p:nvPr/>
        </p:nvSpPr>
        <p:spPr>
          <a:xfrm>
            <a:off x="1476167" y="5321827"/>
            <a:ext cx="9235788" cy="730969"/>
          </a:xfrm>
          <a:prstGeom prst="rect">
            <a:avLst/>
          </a:prstGeom>
        </p:spPr>
        <p:txBody>
          <a:bodyPr vert="horz" wrap="square" lIns="0" tIns="0" rIns="0" bIns="0" rtlCol="0" anchor="ctr">
            <a:spAutoFit/>
          </a:bodyPr>
          <a:lst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rgbClr val="000000"/>
                </a:solidFill>
                <a:latin typeface="+mj-lt"/>
                <a:ea typeface="+mn-ea"/>
                <a:cs typeface="Segoe UI Semilight" panose="020B0402040204020203" pitchFamily="34"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2pPr>
            <a:lvl3pPr marL="200025" marR="0" indent="-200025"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402336"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4pPr>
            <a:lvl5pPr marL="603504" marR="0" indent="-20116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900"/>
              </a:spcBef>
              <a:spcAft>
                <a:spcPts val="0"/>
              </a:spcAft>
              <a:buClrTx/>
              <a:buSzPct val="90000"/>
              <a:buFont typeface="Wingdings" panose="05000000000000000000" pitchFamily="2" charset="2"/>
              <a:buNone/>
              <a:tabLst/>
              <a:defRPr/>
            </a:pPr>
            <a:r>
              <a:rPr kumimoji="0" lang="en-US" sz="1400" i="1" u="none" strike="noStrike" kern="1200" cap="none" spc="0" normalizeH="0" baseline="0" noProof="0" dirty="0">
                <a:ln>
                  <a:noFill/>
                </a:ln>
                <a:solidFill>
                  <a:schemeClr val="tx1"/>
                </a:solidFill>
                <a:effectLst/>
                <a:uLnTx/>
                <a:uFillTx/>
                <a:latin typeface="Segoe UI"/>
                <a:cs typeface="Segoe UI"/>
              </a:rPr>
              <a:t>“The very first step of the journey is not even technical. It’s to establish a great partnership with the business. The number one goal is to deliver value to the company and to our customers.”</a:t>
            </a:r>
            <a:endParaRPr lang="en-US" sz="1600" i="1" dirty="0">
              <a:solidFill>
                <a:schemeClr val="tx1"/>
              </a:solidFill>
              <a:latin typeface="Segoe UI"/>
              <a:cs typeface="Segoe UI"/>
            </a:endParaRPr>
          </a:p>
          <a:p>
            <a:pPr marL="0" marR="0" lvl="0" indent="0" algn="ctr" defTabSz="932742" rtl="0" eaLnBrk="1" fontAlgn="auto" latinLnBrk="0" hangingPunct="1">
              <a:lnSpc>
                <a:spcPct val="100000"/>
              </a:lnSpc>
              <a:spcBef>
                <a:spcPts val="900"/>
              </a:spcBef>
              <a:spcAft>
                <a:spcPts val="0"/>
              </a:spcAft>
              <a:buClrTx/>
              <a:buSzPct val="90000"/>
              <a:buFont typeface="Wingdings" panose="05000000000000000000" pitchFamily="2" charset="2"/>
              <a:buNone/>
              <a:tabLst/>
              <a:defRPr/>
            </a:pPr>
            <a:r>
              <a:rPr lang="en-US" sz="1200" b="1" dirty="0">
                <a:solidFill>
                  <a:srgbClr val="0078D4"/>
                </a:solidFill>
                <a:latin typeface="Segoe UI"/>
                <a:cs typeface="Segoe UI"/>
              </a:rPr>
              <a:t>Andy Markus, AT&amp;T Chief Data Officer</a:t>
            </a:r>
            <a:endParaRPr lang="en-US" sz="1200" b="1" u="none" strike="noStrike" kern="1200" cap="none" spc="0" normalizeH="0" baseline="0" noProof="0" dirty="0">
              <a:ln>
                <a:noFill/>
              </a:ln>
              <a:solidFill>
                <a:srgbClr val="0078D4"/>
              </a:solidFill>
              <a:effectLst/>
              <a:uLnTx/>
              <a:uFillTx/>
              <a:latin typeface="Segoe UI"/>
              <a:cs typeface="Segoe UI"/>
            </a:endParaRPr>
          </a:p>
        </p:txBody>
      </p:sp>
    </p:spTree>
    <p:extLst>
      <p:ext uri="{BB962C8B-B14F-4D97-AF65-F5344CB8AC3E}">
        <p14:creationId xmlns:p14="http://schemas.microsoft.com/office/powerpoint/2010/main" val="276035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42" presetClass="path" presetSubtype="0" decel="100000" fill="hold" grpId="1" nodeType="withEffect">
                                  <p:stCondLst>
                                    <p:cond delay="100"/>
                                  </p:stCondLst>
                                  <p:childTnLst>
                                    <p:animMotion origin="layout" path="M 3.54167E-6 -7.40741E-7 L 3.54167E-6 0.03542 " pathEditMode="relative" rAng="0" ptsTypes="AA">
                                      <p:cBhvr>
                                        <p:cTn id="9" dur="700" spd="-100000" fill="hold"/>
                                        <p:tgtEl>
                                          <p:spTgt spid="29"/>
                                        </p:tgtEl>
                                        <p:attrNameLst>
                                          <p:attrName>ppt_x</p:attrName>
                                          <p:attrName>ppt_y</p:attrName>
                                        </p:attrNameLst>
                                      </p:cBhvr>
                                      <p:rCtr x="0" y="1759"/>
                                    </p:animMotion>
                                  </p:childTnLst>
                                </p:cTn>
                              </p:par>
                              <p:par>
                                <p:cTn id="10" presetID="10" presetClass="entr" presetSubtype="0" fill="hold" grpId="0" nodeType="withEffect">
                                  <p:stCondLst>
                                    <p:cond delay="2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42" presetClass="path" presetSubtype="0" decel="100000" fill="hold" grpId="1" nodeType="withEffect">
                                  <p:stCondLst>
                                    <p:cond delay="200"/>
                                  </p:stCondLst>
                                  <p:childTnLst>
                                    <p:animMotion origin="layout" path="M 3.54167E-6 -7.40741E-7 L 3.54167E-6 0.03542 " pathEditMode="relative" rAng="0" ptsTypes="AA">
                                      <p:cBhvr>
                                        <p:cTn id="14" dur="700" spd="-100000" fill="hold"/>
                                        <p:tgtEl>
                                          <p:spTgt spid="31"/>
                                        </p:tgtEl>
                                        <p:attrNameLst>
                                          <p:attrName>ppt_x</p:attrName>
                                          <p:attrName>ppt_y</p:attrName>
                                        </p:attrNameLst>
                                      </p:cBhvr>
                                      <p:rCtr x="0" y="1759"/>
                                    </p:animMotion>
                                  </p:childTnLst>
                                </p:cTn>
                              </p:par>
                              <p:par>
                                <p:cTn id="15" presetID="10" presetClass="entr" presetSubtype="0" fill="hold" grpId="0" nodeType="withEffect">
                                  <p:stCondLst>
                                    <p:cond delay="3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par>
                                <p:cTn id="18" presetID="42" presetClass="path" presetSubtype="0" decel="100000" fill="hold" grpId="1" nodeType="withEffect">
                                  <p:stCondLst>
                                    <p:cond delay="300"/>
                                  </p:stCondLst>
                                  <p:childTnLst>
                                    <p:animMotion origin="layout" path="M 3.54167E-6 -7.40741E-7 L 3.54167E-6 0.03542 " pathEditMode="relative" rAng="0" ptsTypes="AA">
                                      <p:cBhvr>
                                        <p:cTn id="19" dur="700" spd="-100000" fill="hold"/>
                                        <p:tgtEl>
                                          <p:spTgt spid="32"/>
                                        </p:tgtEl>
                                        <p:attrNameLst>
                                          <p:attrName>ppt_x</p:attrName>
                                          <p:attrName>ppt_y</p:attrName>
                                        </p:attrNameLst>
                                      </p:cBhvr>
                                      <p:rCtr x="0" y="1759"/>
                                    </p:animMotion>
                                  </p:childTnLst>
                                </p:cTn>
                              </p:par>
                              <p:par>
                                <p:cTn id="20" presetID="10" presetClass="entr" presetSubtype="0" fill="hold" grpId="0" nodeType="withEffect">
                                  <p:stCondLst>
                                    <p:cond delay="3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42" presetClass="path" presetSubtype="0" decel="100000" fill="hold" grpId="1" nodeType="withEffect">
                                  <p:stCondLst>
                                    <p:cond delay="300"/>
                                  </p:stCondLst>
                                  <p:childTnLst>
                                    <p:animMotion origin="layout" path="M 3.54167E-6 -7.40741E-7 L 3.54167E-6 0.03542 " pathEditMode="relative" rAng="0" ptsTypes="AA">
                                      <p:cBhvr>
                                        <p:cTn id="24" dur="700" spd="-100000" fill="hold"/>
                                        <p:tgtEl>
                                          <p:spTgt spid="38"/>
                                        </p:tgtEl>
                                        <p:attrNameLst>
                                          <p:attrName>ppt_x</p:attrName>
                                          <p:attrName>ppt_y</p:attrName>
                                        </p:attrNameLst>
                                      </p:cBhvr>
                                      <p:rCtr x="0" y="1759"/>
                                    </p:animMotion>
                                  </p:childTnLst>
                                </p:cTn>
                              </p:par>
                              <p:par>
                                <p:cTn id="25" presetID="10" presetClass="entr" presetSubtype="0" fill="hold" grpId="0" nodeType="withEffect">
                                  <p:stCondLst>
                                    <p:cond delay="30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42" presetClass="path" presetSubtype="0" decel="100000" fill="hold" grpId="1" nodeType="withEffect">
                                  <p:stCondLst>
                                    <p:cond delay="300"/>
                                  </p:stCondLst>
                                  <p:childTnLst>
                                    <p:animMotion origin="layout" path="M 3.54167E-6 -7.40741E-7 L 3.54167E-6 0.03542 " pathEditMode="relative" rAng="0" ptsTypes="AA">
                                      <p:cBhvr>
                                        <p:cTn id="29" dur="700" spd="-100000" fill="hold"/>
                                        <p:tgtEl>
                                          <p:spTgt spid="33"/>
                                        </p:tgtEl>
                                        <p:attrNameLst>
                                          <p:attrName>ppt_x</p:attrName>
                                          <p:attrName>ppt_y</p:attrName>
                                        </p:attrNameLst>
                                      </p:cBhvr>
                                      <p:rCtr x="0" y="1759"/>
                                    </p:animMotion>
                                  </p:childTnLst>
                                </p:cTn>
                              </p:par>
                              <p:par>
                                <p:cTn id="30" presetID="10" presetClass="entr" presetSubtype="0" fill="hold" nodeType="withEffect">
                                  <p:stCondLst>
                                    <p:cond delay="30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42" presetClass="path" presetSubtype="0" decel="100000" fill="hold" nodeType="withEffect">
                                  <p:stCondLst>
                                    <p:cond delay="300"/>
                                  </p:stCondLst>
                                  <p:childTnLst>
                                    <p:animMotion origin="layout" path="M 3.54167E-6 -7.40741E-7 L 3.54167E-6 0.03542 " pathEditMode="relative" rAng="0" ptsTypes="AA">
                                      <p:cBhvr>
                                        <p:cTn id="34" dur="700" spd="-100000" fill="hold"/>
                                        <p:tgtEl>
                                          <p:spTgt spid="37"/>
                                        </p:tgtEl>
                                        <p:attrNameLst>
                                          <p:attrName>ppt_x</p:attrName>
                                          <p:attrName>ppt_y</p:attrName>
                                        </p:attrNameLst>
                                      </p:cBhvr>
                                      <p:rCtr x="0" y="1759"/>
                                    </p:animMotion>
                                  </p:childTnLst>
                                </p:cTn>
                              </p:par>
                              <p:par>
                                <p:cTn id="35" presetID="10" presetClass="entr" presetSubtype="0" fill="hold" grpId="0" nodeType="withEffect">
                                  <p:stCondLst>
                                    <p:cond delay="3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42" presetClass="path" presetSubtype="0" decel="100000" fill="hold" grpId="1" nodeType="withEffect">
                                  <p:stCondLst>
                                    <p:cond delay="300"/>
                                  </p:stCondLst>
                                  <p:childTnLst>
                                    <p:animMotion origin="layout" path="M 3.54167E-6 -7.40741E-7 L 3.54167E-6 0.03542 " pathEditMode="relative" rAng="0" ptsTypes="AA">
                                      <p:cBhvr>
                                        <p:cTn id="39" dur="700" spd="-100000" fill="hold"/>
                                        <p:tgtEl>
                                          <p:spTgt spid="34"/>
                                        </p:tgtEl>
                                        <p:attrNameLst>
                                          <p:attrName>ppt_x</p:attrName>
                                          <p:attrName>ppt_y</p:attrName>
                                        </p:attrNameLst>
                                      </p:cBhvr>
                                      <p:rCtr x="0" y="1759"/>
                                    </p:animMotion>
                                  </p:childTnLst>
                                </p:cTn>
                              </p:par>
                              <p:par>
                                <p:cTn id="40" presetID="10" presetClass="entr" presetSubtype="0" fill="hold" grpId="0" nodeType="withEffect">
                                  <p:stCondLst>
                                    <p:cond delay="3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par>
                                <p:cTn id="43" presetID="42" presetClass="path" presetSubtype="0" decel="100000" fill="hold" grpId="1" nodeType="withEffect">
                                  <p:stCondLst>
                                    <p:cond delay="300"/>
                                  </p:stCondLst>
                                  <p:childTnLst>
                                    <p:animMotion origin="layout" path="M 3.54167E-6 -7.40741E-7 L 3.54167E-6 0.03542 " pathEditMode="relative" rAng="0" ptsTypes="AA">
                                      <p:cBhvr>
                                        <p:cTn id="44" dur="700" spd="-100000" fill="hold"/>
                                        <p:tgtEl>
                                          <p:spTgt spid="35"/>
                                        </p:tgtEl>
                                        <p:attrNameLst>
                                          <p:attrName>ppt_x</p:attrName>
                                          <p:attrName>ppt_y</p:attrName>
                                        </p:attrNameLst>
                                      </p:cBhvr>
                                      <p:rCtr x="0" y="1759"/>
                                    </p:animMotion>
                                  </p:childTnLst>
                                </p:cTn>
                              </p:par>
                              <p:par>
                                <p:cTn id="45" presetID="10" presetClass="entr" presetSubtype="0" fill="hold" grpId="0" nodeType="withEffect">
                                  <p:stCondLst>
                                    <p:cond delay="30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42" presetClass="path" presetSubtype="0" decel="100000" fill="hold" grpId="1" nodeType="withEffect">
                                  <p:stCondLst>
                                    <p:cond delay="300"/>
                                  </p:stCondLst>
                                  <p:childTnLst>
                                    <p:animMotion origin="layout" path="M 3.54167E-6 -7.40741E-7 L 3.54167E-6 0.03542 " pathEditMode="relative" rAng="0" ptsTypes="AA">
                                      <p:cBhvr>
                                        <p:cTn id="49" dur="700" spd="-100000" fill="hold"/>
                                        <p:tgtEl>
                                          <p:spTgt spid="36"/>
                                        </p:tgtEl>
                                        <p:attrNameLst>
                                          <p:attrName>ppt_x</p:attrName>
                                          <p:attrName>ppt_y</p:attrName>
                                        </p:attrNameLst>
                                      </p:cBhvr>
                                      <p:rCtr x="0" y="1759"/>
                                    </p:animMotion>
                                  </p:childTnLst>
                                </p:cTn>
                              </p:par>
                              <p:par>
                                <p:cTn id="50" presetID="10" presetClass="entr" presetSubtype="0" fill="hold" grpId="0" nodeType="withEffect">
                                  <p:stCondLst>
                                    <p:cond delay="40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par>
                                <p:cTn id="53" presetID="42" presetClass="path" presetSubtype="0" decel="100000" fill="hold" grpId="1" nodeType="withEffect">
                                  <p:stCondLst>
                                    <p:cond delay="400"/>
                                  </p:stCondLst>
                                  <p:childTnLst>
                                    <p:animMotion origin="layout" path="M 2.08333E-7 3.7037E-6 L 2.08333E-7 0.03541 " pathEditMode="relative" rAng="0" ptsTypes="AA">
                                      <p:cBhvr>
                                        <p:cTn id="54" dur="700" spd="-100000" fill="hold"/>
                                        <p:tgtEl>
                                          <p:spTgt spid="40"/>
                                        </p:tgtEl>
                                        <p:attrNameLst>
                                          <p:attrName>ppt_x</p:attrName>
                                          <p:attrName>ppt_y</p:attrName>
                                        </p:attrNameLst>
                                      </p:cBhvr>
                                      <p:rCtr x="0" y="1759"/>
                                    </p:animMotion>
                                  </p:childTnLst>
                                </p:cTn>
                              </p:par>
                              <p:par>
                                <p:cTn id="55" presetID="10" presetClass="entr" presetSubtype="0" fill="hold" nodeType="withEffect">
                                  <p:stCondLst>
                                    <p:cond delay="40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childTnLst>
                                </p:cTn>
                              </p:par>
                              <p:par>
                                <p:cTn id="58" presetID="42" presetClass="path" presetSubtype="0" decel="100000" fill="hold" nodeType="withEffect">
                                  <p:stCondLst>
                                    <p:cond delay="400"/>
                                  </p:stCondLst>
                                  <p:childTnLst>
                                    <p:animMotion origin="layout" path="M 3.54167E-6 -7.40741E-7 L 3.54167E-6 0.03542 " pathEditMode="relative" rAng="0" ptsTypes="AA">
                                      <p:cBhvr>
                                        <p:cTn id="59" dur="700" spd="-100000" fill="hold"/>
                                        <p:tgtEl>
                                          <p:spTgt spid="39"/>
                                        </p:tgtEl>
                                        <p:attrNameLst>
                                          <p:attrName>ppt_x</p:attrName>
                                          <p:attrName>ppt_y</p:attrName>
                                        </p:attrNameLst>
                                      </p:cBhvr>
                                      <p:rCtr x="0" y="1759"/>
                                    </p:animMotion>
                                  </p:childTnLst>
                                </p:cTn>
                              </p:par>
                              <p:par>
                                <p:cTn id="60" presetID="10" presetClass="entr" presetSubtype="0" fill="hold" grpId="0" nodeType="withEffect">
                                  <p:stCondLst>
                                    <p:cond delay="50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42" presetClass="path" presetSubtype="0" decel="100000" fill="hold" grpId="1" nodeType="withEffect">
                                  <p:stCondLst>
                                    <p:cond delay="500"/>
                                  </p:stCondLst>
                                  <p:childTnLst>
                                    <p:animMotion origin="layout" path="M 3.54167E-6 -7.40741E-7 L 3.54167E-6 0.03542 " pathEditMode="relative" rAng="0" ptsTypes="AA">
                                      <p:cBhvr>
                                        <p:cTn id="64" dur="700" spd="-100000" fill="hold"/>
                                        <p:tgtEl>
                                          <p:spTgt spid="41"/>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1" grpId="0"/>
      <p:bldP spid="31" grpId="1"/>
      <p:bldP spid="32" grpId="0" animBg="1"/>
      <p:bldP spid="32" grpId="1" animBg="1"/>
      <p:bldP spid="38" grpId="0" animBg="1"/>
      <p:bldP spid="38" grpId="1" animBg="1"/>
      <p:bldP spid="33" grpId="0" animBg="1"/>
      <p:bldP spid="33" grpId="1" animBg="1"/>
      <p:bldP spid="34" grpId="0" animBg="1"/>
      <p:bldP spid="34" grpId="1" animBg="1"/>
      <p:bldP spid="35" grpId="0" animBg="1"/>
      <p:bldP spid="35" grpId="1" animBg="1"/>
      <p:bldP spid="36" grpId="0" animBg="1"/>
      <p:bldP spid="36" grpId="1" animBg="1"/>
      <p:bldP spid="40" grpId="0" animBg="1"/>
      <p:bldP spid="40" grpId="1" animBg="1"/>
      <p:bldP spid="41" grpId="0"/>
      <p:bldP spid="4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9" name="Rounded Rectangle 1">
            <a:extLst>
              <a:ext uri="{FF2B5EF4-FFF2-40B4-BE49-F238E27FC236}">
                <a16:creationId xmlns:a16="http://schemas.microsoft.com/office/drawing/2014/main" id="{5AC8EEC8-00C1-F929-C20F-6EFA21BC4AAB}"/>
              </a:ext>
              <a:ext uri="{C183D7F6-B498-43B3-948B-1728B52AA6E4}">
                <adec:decorative xmlns:adec="http://schemas.microsoft.com/office/drawing/2017/decorative" val="1"/>
              </a:ext>
            </a:extLst>
          </p:cNvPr>
          <p:cNvSpPr/>
          <p:nvPr/>
        </p:nvSpPr>
        <p:spPr bwMode="auto">
          <a:xfrm>
            <a:off x="3896401" y="1333501"/>
            <a:ext cx="7800300" cy="4638092"/>
          </a:xfrm>
          <a:prstGeom prst="roundRect">
            <a:avLst>
              <a:gd name="adj" fmla="val 2524"/>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useBgFill="1">
        <p:nvSpPr>
          <p:cNvPr id="28" name="Rounded Rectangle 1">
            <a:extLst>
              <a:ext uri="{FF2B5EF4-FFF2-40B4-BE49-F238E27FC236}">
                <a16:creationId xmlns:a16="http://schemas.microsoft.com/office/drawing/2014/main" id="{90AED905-B5D8-0F66-E07E-1076005878A0}"/>
              </a:ext>
              <a:ext uri="{C183D7F6-B498-43B3-948B-1728B52AA6E4}">
                <adec:decorative xmlns:adec="http://schemas.microsoft.com/office/drawing/2017/decorative" val="1"/>
              </a:ext>
            </a:extLst>
          </p:cNvPr>
          <p:cNvSpPr/>
          <p:nvPr/>
        </p:nvSpPr>
        <p:spPr bwMode="auto">
          <a:xfrm>
            <a:off x="495300" y="1333501"/>
            <a:ext cx="3201955" cy="4638092"/>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cxnSp>
        <p:nvCxnSpPr>
          <p:cNvPr id="35" name="Straight Connector 34">
            <a:extLst>
              <a:ext uri="{FF2B5EF4-FFF2-40B4-BE49-F238E27FC236}">
                <a16:creationId xmlns:a16="http://schemas.microsoft.com/office/drawing/2014/main" id="{83E52D76-EC1C-CF16-EF8B-037F4F3EF1E2}"/>
              </a:ext>
              <a:ext uri="{C183D7F6-B498-43B3-948B-1728B52AA6E4}">
                <adec:decorative xmlns:adec="http://schemas.microsoft.com/office/drawing/2017/decorative" val="1"/>
              </a:ext>
            </a:extLst>
          </p:cNvPr>
          <p:cNvCxnSpPr>
            <a:cxnSpLocks/>
          </p:cNvCxnSpPr>
          <p:nvPr/>
        </p:nvCxnSpPr>
        <p:spPr>
          <a:xfrm>
            <a:off x="8393900" y="1333501"/>
            <a:ext cx="0" cy="4638092"/>
          </a:xfrm>
          <a:prstGeom prst="line">
            <a:avLst/>
          </a:prstGeom>
          <a:ln>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B5451761-C6E8-A548-86CE-323A2790171D}"/>
              </a:ext>
            </a:extLst>
          </p:cNvPr>
          <p:cNvSpPr>
            <a:spLocks noGrp="1"/>
          </p:cNvSpPr>
          <p:nvPr>
            <p:ph type="title"/>
          </p:nvPr>
        </p:nvSpPr>
        <p:spPr/>
        <p:txBody>
          <a:bodyPr/>
          <a:lstStyle/>
          <a:p>
            <a:r>
              <a:rPr lang="en-US" sz="3600" dirty="0">
                <a:cs typeface="Segoe UI"/>
              </a:rPr>
              <a:t>Transformation starts with your Executive Sponsor</a:t>
            </a:r>
            <a:endParaRPr lang="en-US" dirty="0"/>
          </a:p>
        </p:txBody>
      </p:sp>
      <p:sp>
        <p:nvSpPr>
          <p:cNvPr id="48" name="Title 1">
            <a:extLst>
              <a:ext uri="{FF2B5EF4-FFF2-40B4-BE49-F238E27FC236}">
                <a16:creationId xmlns:a16="http://schemas.microsoft.com/office/drawing/2014/main" id="{8E7C4B0C-2AA5-5C75-14E6-B8E8E9F39532}"/>
              </a:ext>
            </a:extLst>
          </p:cNvPr>
          <p:cNvSpPr txBox="1">
            <a:spLocks/>
          </p:cNvSpPr>
          <p:nvPr/>
        </p:nvSpPr>
        <p:spPr>
          <a:xfrm>
            <a:off x="742950" y="1661150"/>
            <a:ext cx="2810549" cy="626701"/>
          </a:xfrm>
          <a:prstGeom prst="rect">
            <a:avLst/>
          </a:prstGeom>
        </p:spPr>
        <p:txBody>
          <a:bodyPr vert="horz" wrap="square" lIns="0" tIns="36000" rIns="0" bIns="36000" rtlCol="0" anchor="t">
            <a:spAutoFit/>
          </a:bodyPr>
          <a:lstStyle>
            <a:lvl1pPr algn="l" defTabSz="932559" rtl="0" eaLnBrk="1" latinLnBrk="0" hangingPunct="1">
              <a:lnSpc>
                <a:spcPct val="90000"/>
              </a:lnSpc>
              <a:spcBef>
                <a:spcPct val="0"/>
              </a:spcBef>
              <a:buNone/>
              <a:defRPr lang="en-US" sz="5507" b="0" kern="1200" cap="none" spc="-102" baseline="0">
                <a:ln w="3175">
                  <a:noFill/>
                </a:ln>
                <a:gradFill>
                  <a:gsLst>
                    <a:gs pos="1250">
                      <a:schemeClr val="tx2"/>
                    </a:gs>
                    <a:gs pos="100000">
                      <a:schemeClr val="tx2"/>
                    </a:gs>
                  </a:gsLst>
                  <a:lin ang="5400000" scaled="0"/>
                </a:gradFill>
                <a:effectLst/>
                <a:latin typeface="+mj-lt"/>
                <a:ea typeface="+mn-ea"/>
                <a:cs typeface="Arial" charset="0"/>
              </a:defRPr>
            </a:lvl1pPr>
          </a:lstStyle>
          <a:p>
            <a:pPr marL="0" marR="0" lvl="1" indent="0" algn="l" defTabSz="913838" rtl="0" eaLnBrk="1" fontAlgn="base" latinLnBrk="0" hangingPunct="1">
              <a:lnSpc>
                <a:spcPct val="100000"/>
              </a:lnSpc>
              <a:spcBef>
                <a:spcPts val="0"/>
              </a:spcBef>
              <a:spcAft>
                <a:spcPct val="0"/>
              </a:spcAft>
              <a:buClr>
                <a:srgbClr val="DC3C00"/>
              </a:buClr>
              <a:buSzTx/>
              <a:buFontTx/>
              <a:buNone/>
              <a:tabLst/>
              <a:defRPr/>
            </a:pPr>
            <a:r>
              <a:rPr kumimoji="0" lang="en-US" sz="1800" b="1" i="0" u="none" strike="noStrike" kern="1200" cap="none" spc="0" normalizeH="0" baseline="0" noProof="0" dirty="0">
                <a:ln>
                  <a:noFill/>
                </a:ln>
                <a:solidFill>
                  <a:prstClr val="black"/>
                </a:solidFill>
                <a:effectLst/>
                <a:uLnTx/>
                <a:uFillTx/>
                <a:latin typeface="Segoe UI Semibold" panose="020B0402040204020203" pitchFamily="34" charset="0"/>
                <a:ea typeface="+mn-ea"/>
                <a:cs typeface="Segoe UI Semibold" panose="020B0402040204020203" pitchFamily="34" charset="0"/>
              </a:rPr>
              <a:t>An effective Executive </a:t>
            </a:r>
            <a:r>
              <a:rPr lang="en-US" sz="1800" b="1" dirty="0">
                <a:solidFill>
                  <a:prstClr val="black"/>
                </a:solidFill>
                <a:latin typeface="Segoe UI Semibold" panose="020B0402040204020203" pitchFamily="34" charset="0"/>
                <a:cs typeface="Segoe UI Semibold" panose="020B0402040204020203" pitchFamily="34" charset="0"/>
              </a:rPr>
              <a:t>Sponsor is critical</a:t>
            </a:r>
            <a:endParaRPr kumimoji="0" lang="en-US" sz="1800" b="1" i="0" u="none" strike="noStrike" kern="1200" cap="none" spc="0" normalizeH="0" baseline="0" noProof="0" dirty="0">
              <a:ln>
                <a:noFill/>
              </a:ln>
              <a:solidFill>
                <a:srgbClr val="8661C5"/>
              </a:solidFill>
              <a:effectLst/>
              <a:uLnTx/>
              <a:uFillTx/>
              <a:latin typeface="Segoe UI Semibold" panose="020B0402040204020203" pitchFamily="34" charset="0"/>
              <a:ea typeface="+mn-ea"/>
              <a:cs typeface="Segoe UI Semibold" panose="020B0402040204020203" pitchFamily="34" charset="0"/>
            </a:endParaRPr>
          </a:p>
        </p:txBody>
      </p:sp>
      <p:sp>
        <p:nvSpPr>
          <p:cNvPr id="49" name="Rounded Rectangle 48">
            <a:extLst>
              <a:ext uri="{FF2B5EF4-FFF2-40B4-BE49-F238E27FC236}">
                <a16:creationId xmlns:a16="http://schemas.microsoft.com/office/drawing/2014/main" id="{DA4D3C27-84E9-8F91-6C64-ECABCD8D190B}"/>
              </a:ext>
            </a:extLst>
          </p:cNvPr>
          <p:cNvSpPr/>
          <p:nvPr/>
        </p:nvSpPr>
        <p:spPr>
          <a:xfrm>
            <a:off x="742950" y="2548584"/>
            <a:ext cx="938739" cy="1357294"/>
          </a:xfrm>
          <a:prstGeom prst="roundRect">
            <a:avLst>
              <a:gd name="adj" fmla="val 12181"/>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400" b="1" dirty="0">
                <a:solidFill>
                  <a:schemeClr val="bg1"/>
                </a:solidFill>
                <a:latin typeface="Segoe UI Semibold" panose="020B0502040204020203" pitchFamily="34" charset="0"/>
                <a:cs typeface="Segoe UI Semibold" panose="020B0502040204020203" pitchFamily="34" charset="0"/>
              </a:rPr>
              <a:t>#1</a:t>
            </a:r>
          </a:p>
        </p:txBody>
      </p:sp>
      <p:sp>
        <p:nvSpPr>
          <p:cNvPr id="40" name="Rectangle 39">
            <a:extLst>
              <a:ext uri="{FF2B5EF4-FFF2-40B4-BE49-F238E27FC236}">
                <a16:creationId xmlns:a16="http://schemas.microsoft.com/office/drawing/2014/main" id="{85FF28FA-EC79-F422-C88E-7F398863295A}"/>
              </a:ext>
            </a:extLst>
          </p:cNvPr>
          <p:cNvSpPr/>
          <p:nvPr/>
        </p:nvSpPr>
        <p:spPr>
          <a:xfrm>
            <a:off x="1855064" y="2687082"/>
            <a:ext cx="1668066" cy="1080296"/>
          </a:xfrm>
          <a:prstGeom prst="rect">
            <a:avLst/>
          </a:prstGeom>
        </p:spPr>
        <p:txBody>
          <a:bodyPr wrap="square" lIns="0" tIns="0" rIns="0" bIns="0" anchor="ctr" anchorCtr="0">
            <a:spAutoFit/>
          </a:bodyPr>
          <a:lstStyle/>
          <a:p>
            <a:pPr marL="0" marR="0" lvl="0" indent="0" algn="l" defTabSz="914114" rtl="0" eaLnBrk="1" fontAlgn="base" latinLnBrk="0" hangingPunct="1">
              <a:lnSpc>
                <a:spcPct val="9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ea typeface="Malgun Gothic"/>
                <a:cs typeface="Times New Roman"/>
              </a:rPr>
              <a:t>Active and visible </a:t>
            </a:r>
            <a:r>
              <a:rPr lang="en-US" sz="1300" dirty="0">
                <a:solidFill>
                  <a:prstClr val="black"/>
                </a:solidFill>
                <a:ea typeface="Malgun Gothic"/>
                <a:cs typeface="Times New Roman"/>
              </a:rPr>
              <a:t>executive</a:t>
            </a:r>
            <a:r>
              <a:rPr kumimoji="0" lang="en-US" sz="1300" b="0" i="0" u="none" strike="noStrike" kern="1200" cap="none" spc="0" normalizeH="0" baseline="0" noProof="0" dirty="0">
                <a:ln>
                  <a:noFill/>
                </a:ln>
                <a:solidFill>
                  <a:prstClr val="black"/>
                </a:solidFill>
                <a:effectLst/>
                <a:uLnTx/>
                <a:uFillTx/>
                <a:ea typeface="Malgun Gothic"/>
                <a:cs typeface="Times New Roman"/>
              </a:rPr>
              <a:t> sponsorship is the </a:t>
            </a:r>
            <a:r>
              <a:rPr kumimoji="0" lang="en-US" sz="1300" b="1" i="0" u="none" strike="noStrike" kern="1200" cap="none" spc="0" normalizeH="0" baseline="0" noProof="0" dirty="0">
                <a:ln>
                  <a:noFill/>
                </a:ln>
                <a:solidFill>
                  <a:prstClr val="black"/>
                </a:solidFill>
                <a:effectLst/>
                <a:uLnTx/>
                <a:uFillTx/>
                <a:ea typeface="Malgun Gothic"/>
                <a:cs typeface="Times New Roman"/>
              </a:rPr>
              <a:t>#1 contributor of change success </a:t>
            </a:r>
            <a:r>
              <a:rPr kumimoji="0" lang="en-US" sz="1300" b="0" i="0" u="none" strike="noStrike" kern="1200" cap="none" spc="0" normalizeH="0" baseline="0" noProof="0" dirty="0">
                <a:ln>
                  <a:noFill/>
                </a:ln>
                <a:solidFill>
                  <a:prstClr val="black"/>
                </a:solidFill>
                <a:effectLst/>
                <a:uLnTx/>
                <a:uFillTx/>
                <a:ea typeface="Malgun Gothic"/>
                <a:cs typeface="Times New Roman"/>
              </a:rPr>
              <a:t>over the last 25+ years of </a:t>
            </a:r>
            <a:r>
              <a:rPr kumimoji="0" lang="en-US" sz="1300" b="0" i="0" u="none" strike="noStrike" kern="1200" cap="none" spc="0" normalizeH="0" baseline="0" noProof="0" dirty="0" err="1">
                <a:ln>
                  <a:noFill/>
                </a:ln>
                <a:solidFill>
                  <a:prstClr val="black"/>
                </a:solidFill>
                <a:effectLst/>
                <a:uLnTx/>
                <a:uFillTx/>
                <a:ea typeface="Malgun Gothic"/>
                <a:cs typeface="Times New Roman"/>
              </a:rPr>
              <a:t>Prosci</a:t>
            </a:r>
            <a:r>
              <a:rPr kumimoji="0" lang="en-US" sz="1300" b="0" i="0" u="none" strike="noStrike" kern="1200" cap="none" spc="0" normalizeH="0" baseline="0" noProof="0" dirty="0">
                <a:ln>
                  <a:noFill/>
                </a:ln>
                <a:solidFill>
                  <a:prstClr val="black"/>
                </a:solidFill>
                <a:effectLst/>
                <a:uLnTx/>
                <a:uFillTx/>
                <a:ea typeface="Malgun Gothic"/>
                <a:cs typeface="Times New Roman"/>
              </a:rPr>
              <a:t> </a:t>
            </a:r>
            <a:r>
              <a:rPr lang="en-US" sz="1300" dirty="0">
                <a:solidFill>
                  <a:prstClr val="black"/>
                </a:solidFill>
                <a:ea typeface="Malgun Gothic"/>
                <a:cs typeface="Times New Roman"/>
              </a:rPr>
              <a:t>research</a:t>
            </a:r>
            <a:r>
              <a:rPr lang="en-US" sz="1300" baseline="30000" dirty="0">
                <a:solidFill>
                  <a:prstClr val="black"/>
                </a:solidFill>
                <a:ea typeface="Malgun Gothic"/>
                <a:cs typeface="Times New Roman"/>
              </a:rPr>
              <a:t>1</a:t>
            </a:r>
            <a:endParaRPr kumimoji="0" lang="en-US" sz="1300" b="0" i="0" u="none" strike="noStrike" kern="1200" cap="none" spc="0" normalizeH="0" baseline="30000" noProof="0" dirty="0">
              <a:ln>
                <a:noFill/>
              </a:ln>
              <a:solidFill>
                <a:prstClr val="black"/>
              </a:solidFill>
              <a:effectLst/>
              <a:uLnTx/>
              <a:uFillTx/>
              <a:ea typeface="+mn-ea"/>
              <a:cs typeface="+mn-cs"/>
            </a:endParaRPr>
          </a:p>
        </p:txBody>
      </p:sp>
      <p:sp>
        <p:nvSpPr>
          <p:cNvPr id="50" name="Rounded Rectangle 49">
            <a:extLst>
              <a:ext uri="{FF2B5EF4-FFF2-40B4-BE49-F238E27FC236}">
                <a16:creationId xmlns:a16="http://schemas.microsoft.com/office/drawing/2014/main" id="{249DDC3E-C9E0-D576-B0CA-50893ACD172D}"/>
              </a:ext>
            </a:extLst>
          </p:cNvPr>
          <p:cNvSpPr/>
          <p:nvPr/>
        </p:nvSpPr>
        <p:spPr>
          <a:xfrm>
            <a:off x="742949" y="4075073"/>
            <a:ext cx="938739" cy="1357295"/>
          </a:xfrm>
          <a:prstGeom prst="roundRect">
            <a:avLst>
              <a:gd name="adj" fmla="val 12181"/>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400" b="1" dirty="0">
                <a:solidFill>
                  <a:schemeClr val="bg1"/>
                </a:solidFill>
                <a:latin typeface="Segoe UI Semibold" panose="020B0502040204020203" pitchFamily="34" charset="0"/>
                <a:cs typeface="Segoe UI Semibold" panose="020B0502040204020203" pitchFamily="34" charset="0"/>
              </a:rPr>
              <a:t>79%</a:t>
            </a:r>
          </a:p>
        </p:txBody>
      </p:sp>
      <p:sp>
        <p:nvSpPr>
          <p:cNvPr id="43" name="Rectangle 42">
            <a:extLst>
              <a:ext uri="{FF2B5EF4-FFF2-40B4-BE49-F238E27FC236}">
                <a16:creationId xmlns:a16="http://schemas.microsoft.com/office/drawing/2014/main" id="{10E6A907-331A-20E7-9781-F0A00604F9E9}"/>
              </a:ext>
            </a:extLst>
          </p:cNvPr>
          <p:cNvSpPr/>
          <p:nvPr/>
        </p:nvSpPr>
        <p:spPr>
          <a:xfrm>
            <a:off x="1855064" y="4158780"/>
            <a:ext cx="1761094" cy="1260345"/>
          </a:xfrm>
          <a:prstGeom prst="rect">
            <a:avLst/>
          </a:prstGeom>
        </p:spPr>
        <p:txBody>
          <a:bodyPr wrap="square" lIns="0" tIns="0" rIns="0" bIns="0" anchor="t" anchorCtr="0">
            <a:spAutoFit/>
          </a:bodyPr>
          <a:lstStyle/>
          <a:p>
            <a:pPr marL="0" marR="0" lvl="0" indent="0" algn="l" defTabSz="914114" rtl="0" eaLnBrk="1" fontAlgn="base" latinLnBrk="0" hangingPunct="1">
              <a:lnSpc>
                <a:spcPct val="9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cs typeface="Segoe UI"/>
              </a:rPr>
              <a:t>Of organizations with </a:t>
            </a:r>
            <a:r>
              <a:rPr kumimoji="0" lang="en-US" sz="1300" b="1" i="0" u="none" strike="noStrike" kern="1200" cap="none" spc="0" normalizeH="0" baseline="0" noProof="0" dirty="0">
                <a:ln>
                  <a:noFill/>
                </a:ln>
                <a:solidFill>
                  <a:prstClr val="black"/>
                </a:solidFill>
                <a:effectLst/>
                <a:uLnTx/>
                <a:uFillTx/>
                <a:cs typeface="Segoe UI"/>
              </a:rPr>
              <a:t>extremely effective </a:t>
            </a:r>
            <a:r>
              <a:rPr lang="en-US" sz="1300" b="1" dirty="0"/>
              <a:t>sponsors met or exceeded objectives </a:t>
            </a:r>
            <a:r>
              <a:rPr lang="en-US" sz="1300" dirty="0"/>
              <a:t>compared to 27% with extremely ineffective sponsors</a:t>
            </a:r>
            <a:r>
              <a:rPr lang="en-US" sz="1300" baseline="30000" dirty="0"/>
              <a:t>1</a:t>
            </a:r>
            <a:endParaRPr lang="en-US" sz="1300" b="0" i="0" u="none" strike="noStrike" kern="1200" cap="none" spc="0" normalizeH="0" noProof="0" dirty="0">
              <a:ln>
                <a:noFill/>
              </a:ln>
              <a:solidFill>
                <a:prstClr val="black"/>
              </a:solidFill>
              <a:effectLst/>
              <a:uLnTx/>
              <a:uFillTx/>
              <a:cs typeface="Segoe UI" panose="020B0502040204020203" pitchFamily="34" charset="0"/>
            </a:endParaRPr>
          </a:p>
        </p:txBody>
      </p:sp>
      <p:sp>
        <p:nvSpPr>
          <p:cNvPr id="32" name="Title 1">
            <a:extLst>
              <a:ext uri="{FF2B5EF4-FFF2-40B4-BE49-F238E27FC236}">
                <a16:creationId xmlns:a16="http://schemas.microsoft.com/office/drawing/2014/main" id="{DC7D3573-BF71-14EF-B3C3-44F8A0BEE400}"/>
              </a:ext>
            </a:extLst>
          </p:cNvPr>
          <p:cNvSpPr txBox="1">
            <a:spLocks/>
          </p:cNvSpPr>
          <p:nvPr/>
        </p:nvSpPr>
        <p:spPr>
          <a:xfrm>
            <a:off x="4310342" y="1661150"/>
            <a:ext cx="3384000" cy="349702"/>
          </a:xfrm>
          <a:prstGeom prst="rect">
            <a:avLst/>
          </a:prstGeom>
        </p:spPr>
        <p:txBody>
          <a:bodyPr vert="horz" wrap="square" lIns="0" tIns="36000" rIns="0" bIns="36000" rtlCol="0" anchor="t">
            <a:spAutoFit/>
          </a:bodyPr>
          <a:lstStyle>
            <a:lvl1pPr algn="l" defTabSz="932559" rtl="0" eaLnBrk="1" latinLnBrk="0" hangingPunct="1">
              <a:lnSpc>
                <a:spcPct val="90000"/>
              </a:lnSpc>
              <a:spcBef>
                <a:spcPct val="0"/>
              </a:spcBef>
              <a:buNone/>
              <a:defRPr lang="en-US" sz="5507" b="0" kern="1200" cap="none" spc="-102" baseline="0">
                <a:ln w="3175">
                  <a:noFill/>
                </a:ln>
                <a:gradFill>
                  <a:gsLst>
                    <a:gs pos="1250">
                      <a:schemeClr val="tx2"/>
                    </a:gs>
                    <a:gs pos="100000">
                      <a:schemeClr val="tx2"/>
                    </a:gs>
                  </a:gsLst>
                  <a:lin ang="5400000" scaled="0"/>
                </a:gradFill>
                <a:effectLst/>
                <a:latin typeface="+mj-lt"/>
                <a:ea typeface="+mn-ea"/>
                <a:cs typeface="Arial" charset="0"/>
              </a:defRPr>
            </a:lvl1pPr>
          </a:lstStyle>
          <a:p>
            <a:pPr marL="0" marR="0" lvl="1" indent="0" algn="l" defTabSz="913838" rtl="0" eaLnBrk="1" fontAlgn="base" latinLnBrk="0" hangingPunct="1">
              <a:lnSpc>
                <a:spcPct val="100000"/>
              </a:lnSpc>
              <a:spcBef>
                <a:spcPts val="0"/>
              </a:spcBef>
              <a:spcAft>
                <a:spcPct val="0"/>
              </a:spcAft>
              <a:buClr>
                <a:srgbClr val="DC3C00"/>
              </a:buClr>
              <a:buSzTx/>
              <a:buFontTx/>
              <a:buNone/>
              <a:tabLst/>
              <a:defRPr/>
            </a:pPr>
            <a:r>
              <a:rPr kumimoji="0" lang="en-US" sz="1800" b="1" i="0" u="none" strike="noStrike" kern="1200" cap="none" spc="0" normalizeH="0" baseline="0" noProof="0" dirty="0">
                <a:ln>
                  <a:noFill/>
                </a:ln>
                <a:solidFill>
                  <a:prstClr val="black"/>
                </a:solidFill>
                <a:effectLst/>
                <a:uLnTx/>
                <a:uFillTx/>
                <a:latin typeface="Segoe UI Semibold" panose="020B0402040204020203" pitchFamily="34" charset="0"/>
                <a:ea typeface="+mn-ea"/>
                <a:cs typeface="Segoe UI Semibold" panose="020B0402040204020203" pitchFamily="34" charset="0"/>
              </a:rPr>
              <a:t>Executive Sponsors </a:t>
            </a:r>
            <a:r>
              <a:rPr lang="en-US" sz="1800" b="1" dirty="0">
                <a:solidFill>
                  <a:srgbClr val="0078D4"/>
                </a:solidFill>
                <a:latin typeface="Segoe UI Semibold" panose="020B0402040204020203" pitchFamily="34" charset="0"/>
                <a:cs typeface="Segoe UI Semibold" panose="020B0402040204020203" pitchFamily="34" charset="0"/>
              </a:rPr>
              <a:t>should:</a:t>
            </a:r>
          </a:p>
        </p:txBody>
      </p:sp>
      <p:sp>
        <p:nvSpPr>
          <p:cNvPr id="31" name="Rectangle 30">
            <a:extLst>
              <a:ext uri="{FF2B5EF4-FFF2-40B4-BE49-F238E27FC236}">
                <a16:creationId xmlns:a16="http://schemas.microsoft.com/office/drawing/2014/main" id="{8EA74B79-BD38-8D7C-3E81-ED354CB0EE1A}"/>
              </a:ext>
            </a:extLst>
          </p:cNvPr>
          <p:cNvSpPr/>
          <p:nvPr/>
        </p:nvSpPr>
        <p:spPr>
          <a:xfrm>
            <a:off x="4310342" y="2088058"/>
            <a:ext cx="3803315" cy="3046988"/>
          </a:xfrm>
          <a:prstGeom prst="rect">
            <a:avLst/>
          </a:prstGeom>
        </p:spPr>
        <p:txBody>
          <a:bodyPr wrap="square" lIns="0" tIns="0" rIns="0" bIns="0" anchor="t">
            <a:spAutoFit/>
          </a:bodyPr>
          <a:lstStyle/>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NZ" sz="1400" dirty="0">
                <a:solidFill>
                  <a:prstClr val="black"/>
                </a:solidFill>
                <a:latin typeface="Segoe UI"/>
              </a:rPr>
              <a:t>Help identify and prioritize top business needs. Encourage shared planning between user enablement and technical implementation teams. </a:t>
            </a:r>
            <a:endParaRPr lang="en-US" sz="1400" dirty="0">
              <a:solidFill>
                <a:prstClr val="black"/>
              </a:solidFill>
              <a:latin typeface="Segoe UI"/>
            </a:endParaRPr>
          </a:p>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NZ" sz="1400" dirty="0">
                <a:solidFill>
                  <a:prstClr val="black"/>
                </a:solidFill>
                <a:latin typeface="Segoe UI"/>
              </a:rPr>
              <a:t>Play a role in communicating the vision to leaders across the organization.</a:t>
            </a:r>
          </a:p>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NZ" sz="1400" dirty="0">
                <a:solidFill>
                  <a:prstClr val="black"/>
                </a:solidFill>
                <a:latin typeface="Segoe UI"/>
              </a:rPr>
              <a:t>Actively participate in and use the Microsoft 365 Copilot capabilities to help drive and reinforce enablement.</a:t>
            </a:r>
            <a:endParaRPr lang="en-US" sz="1400" dirty="0">
              <a:solidFill>
                <a:prstClr val="black"/>
              </a:solidFill>
              <a:latin typeface="Segoe UI"/>
            </a:endParaRPr>
          </a:p>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US" sz="1400" dirty="0">
                <a:solidFill>
                  <a:prstClr val="black"/>
                </a:solidFill>
                <a:latin typeface="Segoe UI"/>
              </a:rPr>
              <a:t>Promote the enablement program. </a:t>
            </a:r>
            <a:r>
              <a:rPr lang="en-US" sz="1400" dirty="0">
                <a:latin typeface="Segoe UI"/>
                <a:cs typeface="Segoe UI"/>
              </a:rPr>
              <a:t>Studies show engaged employees are </a:t>
            </a:r>
            <a:r>
              <a:rPr lang="en-US" sz="1400" dirty="0">
                <a:solidFill>
                  <a:srgbClr val="8661C5"/>
                </a:solidFill>
                <a:latin typeface="Segoe UI Semibold"/>
                <a:cs typeface="Segoe UI"/>
              </a:rPr>
              <a:t>2.6x</a:t>
            </a:r>
            <a:r>
              <a:rPr lang="en-US" sz="1400" baseline="30000" dirty="0">
                <a:solidFill>
                  <a:srgbClr val="8661C5"/>
                </a:solidFill>
                <a:latin typeface="Segoe UI Semibold"/>
                <a:cs typeface="Segoe UI"/>
              </a:rPr>
              <a:t>2</a:t>
            </a:r>
            <a:r>
              <a:rPr lang="en-US" sz="1400" dirty="0">
                <a:latin typeface="Segoe UI"/>
                <a:cs typeface="Segoe UI"/>
              </a:rPr>
              <a:t> more likely to fully support a successful AI transformation.</a:t>
            </a:r>
            <a:endParaRPr lang="en-US" sz="1400" dirty="0">
              <a:solidFill>
                <a:prstClr val="black"/>
              </a:solidFill>
              <a:latin typeface="Segoe UI"/>
            </a:endParaRPr>
          </a:p>
        </p:txBody>
      </p:sp>
      <p:sp>
        <p:nvSpPr>
          <p:cNvPr id="33" name="TextBox 32">
            <a:extLst>
              <a:ext uri="{FF2B5EF4-FFF2-40B4-BE49-F238E27FC236}">
                <a16:creationId xmlns:a16="http://schemas.microsoft.com/office/drawing/2014/main" id="{8331F148-17AB-E53E-6251-A2F31F144CFF}"/>
              </a:ext>
            </a:extLst>
          </p:cNvPr>
          <p:cNvSpPr txBox="1"/>
          <p:nvPr/>
        </p:nvSpPr>
        <p:spPr>
          <a:xfrm>
            <a:off x="8697129" y="1661150"/>
            <a:ext cx="2656671" cy="349702"/>
          </a:xfrm>
          <a:prstGeom prst="rect">
            <a:avLst/>
          </a:prstGeom>
          <a:noFill/>
        </p:spPr>
        <p:txBody>
          <a:bodyPr wrap="square" lIns="0" t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Segoe UI Semibold" panose="020B0402040204020203" pitchFamily="34" charset="0"/>
                <a:ea typeface="+mn-ea"/>
                <a:cs typeface="Segoe UI Semibold" panose="020B0402040204020203" pitchFamily="34" charset="0"/>
              </a:rPr>
              <a:t>Executive Sponsors </a:t>
            </a:r>
            <a:r>
              <a:rPr lang="en-US" sz="1800" b="1" dirty="0">
                <a:solidFill>
                  <a:srgbClr val="0078D4"/>
                </a:solidFill>
                <a:latin typeface="Segoe UI Semibold" panose="020B0402040204020203" pitchFamily="34" charset="0"/>
                <a:cs typeface="Segoe UI Semibold" panose="020B0402040204020203" pitchFamily="34" charset="0"/>
              </a:rPr>
              <a:t>may:</a:t>
            </a:r>
          </a:p>
        </p:txBody>
      </p:sp>
      <p:sp>
        <p:nvSpPr>
          <p:cNvPr id="34" name="Rectangle 33">
            <a:extLst>
              <a:ext uri="{FF2B5EF4-FFF2-40B4-BE49-F238E27FC236}">
                <a16:creationId xmlns:a16="http://schemas.microsoft.com/office/drawing/2014/main" id="{6F1A790A-7A76-642B-8DD3-980DE83A6970}"/>
              </a:ext>
            </a:extLst>
          </p:cNvPr>
          <p:cNvSpPr/>
          <p:nvPr/>
        </p:nvSpPr>
        <p:spPr>
          <a:xfrm>
            <a:off x="8697129" y="2088058"/>
            <a:ext cx="2580331" cy="2031325"/>
          </a:xfrm>
          <a:prstGeom prst="rect">
            <a:avLst/>
          </a:prstGeom>
        </p:spPr>
        <p:txBody>
          <a:bodyPr wrap="square" lIns="0" tIns="0" rIns="0" bIns="0" anchor="t">
            <a:spAutoFit/>
          </a:bodyPr>
          <a:lstStyle/>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US" sz="1400" dirty="0">
                <a:solidFill>
                  <a:prstClr val="black"/>
                </a:solidFill>
                <a:latin typeface="Segoe UI"/>
              </a:rPr>
              <a:t>Lead or participate in the organizational AI Council.</a:t>
            </a:r>
          </a:p>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US" sz="1400" dirty="0">
                <a:solidFill>
                  <a:prstClr val="black"/>
                </a:solidFill>
                <a:latin typeface="Segoe UI"/>
              </a:rPr>
              <a:t>Have purchasing authority for licenses or services from supporting suppliers. </a:t>
            </a:r>
          </a:p>
          <a:p>
            <a:pPr marL="112713" marR="0" lvl="1" indent="-112713" defTabSz="914400" fontAlgn="base">
              <a:lnSpc>
                <a:spcPct val="100000"/>
              </a:lnSpc>
              <a:spcBef>
                <a:spcPts val="600"/>
              </a:spcBef>
              <a:spcAft>
                <a:spcPts val="600"/>
              </a:spcAft>
              <a:buClrTx/>
              <a:buSzPct val="90000"/>
              <a:buFont typeface="Arial" panose="020B0604020202020204" pitchFamily="34" charset="0"/>
              <a:buChar char="•"/>
              <a:tabLst/>
              <a:defRPr/>
            </a:pPr>
            <a:r>
              <a:rPr lang="en-US" sz="1400" dirty="0">
                <a:solidFill>
                  <a:prstClr val="black"/>
                </a:solidFill>
                <a:latin typeface="Segoe UI"/>
              </a:rPr>
              <a:t>Be directly accountable for Microsoft 365 or broader digital workplace initiatives. </a:t>
            </a:r>
          </a:p>
        </p:txBody>
      </p:sp>
      <p:sp>
        <p:nvSpPr>
          <p:cNvPr id="2" name="TextBox 1">
            <a:extLst>
              <a:ext uri="{FF2B5EF4-FFF2-40B4-BE49-F238E27FC236}">
                <a16:creationId xmlns:a16="http://schemas.microsoft.com/office/drawing/2014/main" id="{83850C67-35BA-62D2-7DCE-9C002E25DD6D}"/>
              </a:ext>
            </a:extLst>
          </p:cNvPr>
          <p:cNvSpPr txBox="1"/>
          <p:nvPr/>
        </p:nvSpPr>
        <p:spPr>
          <a:xfrm>
            <a:off x="387278" y="6232326"/>
            <a:ext cx="6096000" cy="352404"/>
          </a:xfrm>
          <a:prstGeom prst="rect">
            <a:avLst/>
          </a:prstGeom>
          <a:noFill/>
        </p:spPr>
        <p:txBody>
          <a:bodyPr wrap="square" lIns="91440" tIns="45720" rIns="91440" bIns="45720" anchor="t">
            <a:spAutoFit/>
          </a:bodyPr>
          <a:lstStyle/>
          <a:p>
            <a:pPr>
              <a:lnSpc>
                <a:spcPct val="90000"/>
              </a:lnSpc>
              <a:spcAft>
                <a:spcPts val="333"/>
              </a:spcAft>
              <a:defRPr/>
            </a:pPr>
            <a:r>
              <a:rPr lang="en-US" sz="800" baseline="30000" dirty="0">
                <a:latin typeface="Segoe UI"/>
                <a:cs typeface="Segoe UI"/>
              </a:rPr>
              <a:t>1 </a:t>
            </a:r>
            <a:r>
              <a:rPr lang="en-US" sz="800" dirty="0">
                <a:latin typeface="Segoe UI"/>
                <a:cs typeface="Segoe UI"/>
              </a:rPr>
              <a:t>© 2024 Prosci, Inc., </a:t>
            </a:r>
            <a:r>
              <a:rPr lang="en-US" sz="800" dirty="0">
                <a:ea typeface="+mn-lt"/>
                <a:cs typeface="+mn-lt"/>
                <a:hlinkClick r:id="rId3"/>
              </a:rPr>
              <a:t>Primary Sponsor's Role and Importance (prosci.com)</a:t>
            </a:r>
            <a:endParaRPr lang="en-US" sz="800" dirty="0">
              <a:ea typeface="+mn-lt"/>
              <a:cs typeface="+mn-lt"/>
            </a:endParaRPr>
          </a:p>
          <a:p>
            <a:pPr>
              <a:lnSpc>
                <a:spcPct val="90000"/>
              </a:lnSpc>
              <a:spcAft>
                <a:spcPts val="333"/>
              </a:spcAft>
              <a:defRPr/>
            </a:pPr>
            <a:r>
              <a:rPr lang="en-US" sz="800" baseline="30000" dirty="0">
                <a:solidFill>
                  <a:srgbClr val="463668"/>
                </a:solidFill>
              </a:rPr>
              <a:t>2</a:t>
            </a:r>
            <a:r>
              <a:rPr lang="en-US" sz="800" dirty="0"/>
              <a:t> Microsoft Viva People Science, </a:t>
            </a:r>
            <a:r>
              <a:rPr lang="en-US" sz="800" i="1" dirty="0">
                <a:solidFill>
                  <a:srgbClr val="463668"/>
                </a:solidFill>
                <a:hlinkClick r:id="rId4"/>
              </a:rPr>
              <a:t>The state of AI change readiness eBook</a:t>
            </a:r>
            <a:endParaRPr lang="en-US" sz="800" dirty="0"/>
          </a:p>
        </p:txBody>
      </p:sp>
    </p:spTree>
    <p:extLst>
      <p:ext uri="{BB962C8B-B14F-4D97-AF65-F5344CB8AC3E}">
        <p14:creationId xmlns:p14="http://schemas.microsoft.com/office/powerpoint/2010/main" val="127753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3558-597E-8F40-2FC1-669108E5CC67}"/>
              </a:ext>
            </a:extLst>
          </p:cNvPr>
          <p:cNvSpPr>
            <a:spLocks noGrp="1"/>
          </p:cNvSpPr>
          <p:nvPr>
            <p:ph type="title"/>
          </p:nvPr>
        </p:nvSpPr>
        <p:spPr>
          <a:xfrm>
            <a:off x="569911" y="2769057"/>
            <a:ext cx="5158536" cy="1846659"/>
          </a:xfrm>
        </p:spPr>
        <p:txBody>
          <a:bodyPr anchor="ctr"/>
          <a:lstStyle/>
          <a:p>
            <a:r>
              <a:rPr lang="en-US" dirty="0">
                <a:cs typeface="Segoe UI"/>
              </a:rPr>
              <a:t>Business Leaders: </a:t>
            </a:r>
            <a:br>
              <a:rPr lang="en-US" dirty="0">
                <a:cs typeface="Segoe UI"/>
              </a:rPr>
            </a:br>
            <a:r>
              <a:rPr lang="en-US" dirty="0">
                <a:cs typeface="Segoe UI"/>
              </a:rPr>
              <a:t>The linchpin for transformation</a:t>
            </a:r>
          </a:p>
        </p:txBody>
      </p:sp>
      <p:sp>
        <p:nvSpPr>
          <p:cNvPr id="3" name="Slide Number Placeholder 2">
            <a:extLst>
              <a:ext uri="{FF2B5EF4-FFF2-40B4-BE49-F238E27FC236}">
                <a16:creationId xmlns:a16="http://schemas.microsoft.com/office/drawing/2014/main" id="{F93E5C30-16B5-A9F5-F22E-D1D8AA9C0311}"/>
              </a:ext>
            </a:extLst>
          </p:cNvPr>
          <p:cNvSpPr>
            <a:spLocks noGrp="1"/>
          </p:cNvSpPr>
          <p:nvPr>
            <p:ph type="sldNum" sz="quarter" idx="4294967295"/>
          </p:nvPr>
        </p:nvSpPr>
        <p:spPr>
          <a:xfrm>
            <a:off x="11410950" y="6356350"/>
            <a:ext cx="781050" cy="365125"/>
          </a:xfrm>
          <a:prstGeom prst="rect">
            <a:avLst/>
          </a:prstGeom>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8F93FC27-A1D1-4A1D-8E2D-C92B07A03756}" type="slidenum">
              <a:rPr kumimoji="0" lang="en-US" sz="1200" b="0" i="0" u="none" strike="noStrike" kern="1200" cap="none" spc="0" normalizeH="0" baseline="0" noProof="0" smtClean="0">
                <a:ln>
                  <a:noFill/>
                </a:ln>
                <a:solidFill>
                  <a:prstClr val="white"/>
                </a:solidFill>
                <a:effectLst/>
                <a:uLnTx/>
                <a:uFillTx/>
                <a:latin typeface="Segoe Sans Display"/>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Segoe Sans Display"/>
              <a:ea typeface="+mn-ea"/>
              <a:cs typeface="+mn-cs"/>
            </a:endParaRPr>
          </a:p>
        </p:txBody>
      </p:sp>
    </p:spTree>
    <p:extLst>
      <p:ext uri="{BB962C8B-B14F-4D97-AF65-F5344CB8AC3E}">
        <p14:creationId xmlns:p14="http://schemas.microsoft.com/office/powerpoint/2010/main" val="2264550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ounded Rectangle 1">
            <a:extLst>
              <a:ext uri="{FF2B5EF4-FFF2-40B4-BE49-F238E27FC236}">
                <a16:creationId xmlns:a16="http://schemas.microsoft.com/office/drawing/2014/main" id="{2F1E214E-131E-D780-049F-48FD26AD09D5}"/>
              </a:ext>
              <a:ext uri="{C183D7F6-B498-43B3-948B-1728B52AA6E4}">
                <adec:decorative xmlns:adec="http://schemas.microsoft.com/office/drawing/2017/decorative" val="1"/>
              </a:ext>
            </a:extLst>
          </p:cNvPr>
          <p:cNvSpPr/>
          <p:nvPr/>
        </p:nvSpPr>
        <p:spPr bwMode="auto">
          <a:xfrm>
            <a:off x="533943" y="1333501"/>
            <a:ext cx="11124115" cy="4638092"/>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2" name="Title 1">
            <a:extLst>
              <a:ext uri="{FF2B5EF4-FFF2-40B4-BE49-F238E27FC236}">
                <a16:creationId xmlns:a16="http://schemas.microsoft.com/office/drawing/2014/main" id="{946173BB-C10B-2505-7AA2-039FB6704EF0}"/>
              </a:ext>
            </a:extLst>
          </p:cNvPr>
          <p:cNvSpPr>
            <a:spLocks noGrp="1"/>
          </p:cNvSpPr>
          <p:nvPr>
            <p:ph type="title"/>
          </p:nvPr>
        </p:nvSpPr>
        <p:spPr/>
        <p:txBody>
          <a:bodyPr/>
          <a:lstStyle/>
          <a:p>
            <a:r>
              <a:rPr lang="en-US" sz="3600" dirty="0">
                <a:cs typeface="Segoe UI"/>
              </a:rPr>
              <a:t>Business Leaders bring transformation to bear</a:t>
            </a:r>
            <a:endParaRPr lang="en-US" dirty="0"/>
          </a:p>
        </p:txBody>
      </p:sp>
      <p:sp>
        <p:nvSpPr>
          <p:cNvPr id="6" name="TextBox 5">
            <a:extLst>
              <a:ext uri="{FF2B5EF4-FFF2-40B4-BE49-F238E27FC236}">
                <a16:creationId xmlns:a16="http://schemas.microsoft.com/office/drawing/2014/main" id="{BFECF842-E629-FD96-3E2D-E8293DB07475}"/>
              </a:ext>
            </a:extLst>
          </p:cNvPr>
          <p:cNvSpPr txBox="1"/>
          <p:nvPr/>
        </p:nvSpPr>
        <p:spPr>
          <a:xfrm>
            <a:off x="841926" y="1636610"/>
            <a:ext cx="6132079" cy="4031873"/>
          </a:xfrm>
          <a:prstGeom prst="rect">
            <a:avLst/>
          </a:prstGeom>
          <a:noFill/>
        </p:spPr>
        <p:txBody>
          <a:bodyPr wrap="square" lIns="0" tIns="45720" rIns="91440" bIns="45720" anchor="t">
            <a:spAutoFit/>
          </a:bodyPr>
          <a:lstStyle/>
          <a:p>
            <a:r>
              <a:rPr lang="en-US" sz="1600" dirty="0"/>
              <a:t>Functional and business leaders are critical components of any major transformation. These leaders </a:t>
            </a:r>
            <a:r>
              <a:rPr lang="en-US" sz="1600" dirty="0">
                <a:cs typeface="Segoe Sans Display"/>
              </a:rPr>
              <a:t>have the formal authority to legitimize change in their area of purview, and they actively oversee the work done by change advocates, agents, and employees.</a:t>
            </a:r>
            <a:r>
              <a:rPr lang="en-US" sz="1600" baseline="30000" dirty="0">
                <a:cs typeface="Segoe Sans Display"/>
              </a:rPr>
              <a:t>1</a:t>
            </a:r>
            <a:endParaRPr lang="en-US" sz="1600" dirty="0"/>
          </a:p>
          <a:p>
            <a:endParaRPr lang="en-US" sz="1600" dirty="0"/>
          </a:p>
          <a:p>
            <a:r>
              <a:rPr lang="en-US" sz="1600" dirty="0"/>
              <a:t>For AI adoption, these leaders must be empowered to drive transformation and business value, as research shows </a:t>
            </a:r>
            <a:r>
              <a:rPr lang="en-US" sz="1600" dirty="0">
                <a:latin typeface="Segoe UI"/>
                <a:ea typeface="Malgun Gothic"/>
                <a:cs typeface="Segoe UI"/>
              </a:rPr>
              <a:t>the </a:t>
            </a:r>
            <a:r>
              <a:rPr lang="en-US" sz="1600" b="1" dirty="0">
                <a:solidFill>
                  <a:srgbClr val="0078D4"/>
                </a:solidFill>
                <a:latin typeface="Segoe UI"/>
                <a:ea typeface="Malgun Gothic"/>
                <a:cs typeface="Segoe UI"/>
              </a:rPr>
              <a:t>most successful business transformations are those that are driven from within the business</a:t>
            </a:r>
            <a:r>
              <a:rPr lang="en-US" sz="1600" dirty="0">
                <a:latin typeface="Segoe UI"/>
                <a:ea typeface="Malgun Gothic"/>
                <a:cs typeface="Segoe UI"/>
              </a:rPr>
              <a:t>; organizations that do so see higher success rates, more effective resource allocation, and higher employee engagement.</a:t>
            </a:r>
            <a:r>
              <a:rPr lang="en-US" sz="1600" baseline="30000" dirty="0">
                <a:latin typeface="Segoe UI"/>
                <a:ea typeface="Malgun Gothic"/>
                <a:cs typeface="Segoe UI"/>
              </a:rPr>
              <a:t>2</a:t>
            </a:r>
            <a:r>
              <a:rPr lang="en-US" sz="1600" dirty="0"/>
              <a:t> </a:t>
            </a:r>
          </a:p>
          <a:p>
            <a:endParaRPr lang="en-US" sz="1600" dirty="0"/>
          </a:p>
          <a:p>
            <a:r>
              <a:rPr lang="en-US" sz="1600" dirty="0"/>
              <a:t>Simply put, organizations that successfully transform with AI will be those that put these leaders in the driver’s seat on defining what to transform; bringing teams along; and activating managers and cross-functional partners like IT and HR to execute.</a:t>
            </a:r>
            <a:endParaRPr lang="en-US" sz="1600" dirty="0">
              <a:cs typeface="Segoe Sans Display"/>
            </a:endParaRPr>
          </a:p>
        </p:txBody>
      </p:sp>
      <p:pic>
        <p:nvPicPr>
          <p:cNvPr id="20" name="Picture 19">
            <a:extLst>
              <a:ext uri="{FF2B5EF4-FFF2-40B4-BE49-F238E27FC236}">
                <a16:creationId xmlns:a16="http://schemas.microsoft.com/office/drawing/2014/main" id="{C4056929-2694-1571-307B-EB60016EE64A}"/>
              </a:ext>
              <a:ext uri="{C183D7F6-B498-43B3-948B-1728B52AA6E4}">
                <adec:decorative xmlns:adec="http://schemas.microsoft.com/office/drawing/2017/decorative" val="1"/>
              </a:ext>
            </a:extLst>
          </p:cNvPr>
          <p:cNvPicPr>
            <a:picLocks noChangeAspect="1"/>
          </p:cNvPicPr>
          <p:nvPr/>
        </p:nvPicPr>
        <p:blipFill>
          <a:blip r:embed="rId2"/>
          <a:srcRect l="16881" r="17326" b="1972"/>
          <a:stretch/>
        </p:blipFill>
        <p:spPr>
          <a:xfrm>
            <a:off x="7178721" y="1530347"/>
            <a:ext cx="4273053" cy="4244400"/>
          </a:xfrm>
          <a:prstGeom prst="roundRect">
            <a:avLst>
              <a:gd name="adj" fmla="val 2150"/>
            </a:avLst>
          </a:prstGeom>
          <a:ln w="3175">
            <a:solidFill>
              <a:schemeClr val="bg1">
                <a:lumMod val="50000"/>
              </a:schemeClr>
            </a:solidFill>
          </a:ln>
        </p:spPr>
      </p:pic>
      <p:sp>
        <p:nvSpPr>
          <p:cNvPr id="3" name="TextBox 2">
            <a:extLst>
              <a:ext uri="{FF2B5EF4-FFF2-40B4-BE49-F238E27FC236}">
                <a16:creationId xmlns:a16="http://schemas.microsoft.com/office/drawing/2014/main" id="{9C470511-ED08-6C1F-3D0D-48C817EE1ADE}"/>
              </a:ext>
            </a:extLst>
          </p:cNvPr>
          <p:cNvSpPr txBox="1"/>
          <p:nvPr/>
        </p:nvSpPr>
        <p:spPr>
          <a:xfrm>
            <a:off x="533943" y="6272784"/>
            <a:ext cx="6096000" cy="352404"/>
          </a:xfrm>
          <a:prstGeom prst="rect">
            <a:avLst/>
          </a:prstGeom>
          <a:noFill/>
        </p:spPr>
        <p:txBody>
          <a:bodyPr wrap="square" lIns="91440" tIns="45720" rIns="91440" bIns="45720" anchor="t">
            <a:spAutoFit/>
          </a:bodyPr>
          <a:lstStyle/>
          <a:p>
            <a:pPr>
              <a:lnSpc>
                <a:spcPct val="90000"/>
              </a:lnSpc>
              <a:spcAft>
                <a:spcPts val="333"/>
              </a:spcAft>
              <a:defRPr/>
            </a:pPr>
            <a:r>
              <a:rPr lang="en-US" sz="800" baseline="30000" dirty="0">
                <a:latin typeface="Segoe UI"/>
                <a:cs typeface="Segoe UI"/>
              </a:rPr>
              <a:t>1</a:t>
            </a:r>
            <a:r>
              <a:rPr lang="en-US" sz="800" dirty="0">
                <a:latin typeface="Segoe UI"/>
                <a:cs typeface="Segoe UI"/>
              </a:rPr>
              <a:t>Connor Advisory, </a:t>
            </a:r>
            <a:r>
              <a:rPr lang="en-US" sz="800" dirty="0">
                <a:latin typeface="Segoe UI"/>
                <a:cs typeface="Segoe UI"/>
                <a:hlinkClick r:id="rId3"/>
              </a:rPr>
              <a:t>Characteristics of Effective Sponsorship</a:t>
            </a:r>
            <a:endParaRPr lang="en-US" sz="800" dirty="0">
              <a:latin typeface="Segoe UI"/>
              <a:cs typeface="Segoe UI"/>
            </a:endParaRPr>
          </a:p>
          <a:p>
            <a:pPr>
              <a:lnSpc>
                <a:spcPct val="90000"/>
              </a:lnSpc>
              <a:spcAft>
                <a:spcPts val="333"/>
              </a:spcAft>
              <a:defRPr/>
            </a:pPr>
            <a:r>
              <a:rPr lang="en-US" sz="800" baseline="30000" dirty="0">
                <a:latin typeface="Segoe UI"/>
                <a:cs typeface="Segoe UI"/>
              </a:rPr>
              <a:t>2</a:t>
            </a:r>
            <a:r>
              <a:rPr lang="en-US" sz="800" dirty="0">
                <a:latin typeface="Segoe UI"/>
                <a:cs typeface="Segoe UI"/>
              </a:rPr>
              <a:t>© 2024 </a:t>
            </a:r>
            <a:r>
              <a:rPr lang="en-US" sz="800" dirty="0" err="1">
                <a:latin typeface="Segoe UI"/>
                <a:cs typeface="Segoe UI"/>
              </a:rPr>
              <a:t>Prosci</a:t>
            </a:r>
            <a:r>
              <a:rPr lang="en-US" sz="800" dirty="0">
                <a:latin typeface="Segoe UI"/>
                <a:cs typeface="Segoe UI"/>
              </a:rPr>
              <a:t>, Inc., </a:t>
            </a:r>
            <a:r>
              <a:rPr lang="en-US" sz="800" dirty="0">
                <a:ea typeface="+mn-lt"/>
                <a:cs typeface="+mn-lt"/>
                <a:hlinkClick r:id="rId4"/>
              </a:rPr>
              <a:t>Win-With-AI-Lead-the-Human-Side-of-Change.pdf (prosci.com)</a:t>
            </a:r>
            <a:endParaRPr lang="en-US" sz="800" dirty="0">
              <a:latin typeface="Segoe UI"/>
              <a:cs typeface="Segoe UI"/>
            </a:endParaRPr>
          </a:p>
        </p:txBody>
      </p:sp>
    </p:spTree>
    <p:extLst>
      <p:ext uri="{BB962C8B-B14F-4D97-AF65-F5344CB8AC3E}">
        <p14:creationId xmlns:p14="http://schemas.microsoft.com/office/powerpoint/2010/main" val="16039966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3.54167E-6 -7.40741E-7 L 3.54167E-6 0.03542 " pathEditMode="relative" rAng="0" ptsTypes="AA">
                                      <p:cBhvr>
                                        <p:cTn id="9" dur="700" spd="-100000" fill="hold"/>
                                        <p:tgtEl>
                                          <p:spTgt spid="7"/>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42" presetClass="path" presetSubtype="0" decel="100000" fill="hold" grpId="1" nodeType="withEffect">
                                  <p:stCondLst>
                                    <p:cond delay="100"/>
                                  </p:stCondLst>
                                  <p:childTnLst>
                                    <p:animMotion origin="layout" path="M 3.54167E-6 -7.40741E-7 L 3.54167E-6 0.03542 " pathEditMode="relative" rAng="0" ptsTypes="AA">
                                      <p:cBhvr>
                                        <p:cTn id="14" dur="700" spd="-100000" fill="hold"/>
                                        <p:tgtEl>
                                          <p:spTgt spid="6"/>
                                        </p:tgtEl>
                                        <p:attrNameLst>
                                          <p:attrName>ppt_x</p:attrName>
                                          <p:attrName>ppt_y</p:attrName>
                                        </p:attrNameLst>
                                      </p:cBhvr>
                                      <p:rCtr x="0" y="1759"/>
                                    </p:animMotion>
                                  </p:childTnLst>
                                </p:cTn>
                              </p:par>
                              <p:par>
                                <p:cTn id="15" presetID="10" presetClass="entr" presetSubtype="0" fill="hold" nodeType="withEffect">
                                  <p:stCondLst>
                                    <p:cond delay="2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42" presetClass="path" presetSubtype="0" decel="100000" fill="hold" nodeType="withEffect">
                                  <p:stCondLst>
                                    <p:cond delay="200"/>
                                  </p:stCondLst>
                                  <p:childTnLst>
                                    <p:animMotion origin="layout" path="M 3.54167E-6 -7.40741E-7 L 3.54167E-6 0.03542 " pathEditMode="relative" rAng="0" ptsTypes="AA">
                                      <p:cBhvr>
                                        <p:cTn id="19" dur="700" spd="-100000" fill="hold"/>
                                        <p:tgtEl>
                                          <p:spTgt spid="20"/>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6" grpId="0"/>
      <p:bldP spid="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1D9F651-D0F7-6E51-18C4-9CCD0C91E66C}"/>
              </a:ext>
              <a:ext uri="{C183D7F6-B498-43B3-948B-1728B52AA6E4}">
                <adec:decorative xmlns:adec="http://schemas.microsoft.com/office/drawing/2017/decorative" val="1"/>
              </a:ext>
            </a:extLst>
          </p:cNvPr>
          <p:cNvSpPr/>
          <p:nvPr/>
        </p:nvSpPr>
        <p:spPr bwMode="auto">
          <a:xfrm>
            <a:off x="0" y="0"/>
            <a:ext cx="12187494" cy="6858000"/>
          </a:xfrm>
          <a:prstGeom prst="rect">
            <a:avLst/>
          </a:prstGeom>
          <a:gradFill flip="none" rotWithShape="1">
            <a:gsLst>
              <a:gs pos="97000">
                <a:schemeClr val="bg2">
                  <a:alpha val="0"/>
                </a:schemeClr>
              </a:gs>
              <a:gs pos="33000">
                <a:schemeClr val="bg2"/>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 name="Title 1">
            <a:extLst>
              <a:ext uri="{FF2B5EF4-FFF2-40B4-BE49-F238E27FC236}">
                <a16:creationId xmlns:a16="http://schemas.microsoft.com/office/drawing/2014/main" id="{7B2FEAB2-84A0-8E66-B273-C1FE1454DC34}"/>
              </a:ext>
            </a:extLst>
          </p:cNvPr>
          <p:cNvSpPr>
            <a:spLocks noGrp="1"/>
          </p:cNvSpPr>
          <p:nvPr>
            <p:ph type="title"/>
          </p:nvPr>
        </p:nvSpPr>
        <p:spPr>
          <a:xfrm>
            <a:off x="2102383" y="548631"/>
            <a:ext cx="7987235" cy="1231106"/>
          </a:xfrm>
        </p:spPr>
        <p:txBody>
          <a:bodyPr/>
          <a:lstStyle/>
          <a:p>
            <a:pPr algn="ctr"/>
            <a:r>
              <a:rPr lang="en-US" dirty="0">
                <a:cs typeface="Segoe UI"/>
              </a:rPr>
              <a:t>Three key steps to identifying </a:t>
            </a:r>
            <a:br>
              <a:rPr lang="en-US" dirty="0">
                <a:cs typeface="Segoe UI"/>
              </a:rPr>
            </a:br>
            <a:r>
              <a:rPr lang="en-US" dirty="0">
                <a:cs typeface="Segoe UI"/>
              </a:rPr>
              <a:t>and securing Business Leaders</a:t>
            </a:r>
            <a:endParaRPr lang="en-GB" dirty="0"/>
          </a:p>
        </p:txBody>
      </p:sp>
      <p:sp>
        <p:nvSpPr>
          <p:cNvPr id="5" name="TextBox 4">
            <a:extLst>
              <a:ext uri="{FF2B5EF4-FFF2-40B4-BE49-F238E27FC236}">
                <a16:creationId xmlns:a16="http://schemas.microsoft.com/office/drawing/2014/main" id="{B167B8D1-4EB6-DC4E-4092-B1D85DCA505F}"/>
              </a:ext>
            </a:extLst>
          </p:cNvPr>
          <p:cNvSpPr txBox="1"/>
          <p:nvPr/>
        </p:nvSpPr>
        <p:spPr>
          <a:xfrm>
            <a:off x="1465830" y="2068742"/>
            <a:ext cx="9649047" cy="553998"/>
          </a:xfrm>
          <a:prstGeom prst="rect">
            <a:avLst/>
          </a:prstGeom>
          <a:noFill/>
        </p:spPr>
        <p:txBody>
          <a:bodyPr wrap="square" lIns="0" tIns="0" rIns="0" bIns="0" rtlCol="0" anchor="t">
            <a:spAutoFit/>
          </a:bodyPr>
          <a:lstStyle/>
          <a:p>
            <a:pPr algn="ctr">
              <a:defRPr/>
            </a:pP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ea typeface="+mn-ea"/>
                <a:cs typeface="+mn-cs"/>
              </a:rPr>
              <a:t>Selecting the right leaders to drive your desired transformation can be the difference between success and failure. </a:t>
            </a:r>
            <a:r>
              <a:rPr lang="en-US" sz="1800" dirty="0">
                <a:gradFill>
                  <a:gsLst>
                    <a:gs pos="2917">
                      <a:srgbClr val="000000"/>
                    </a:gs>
                    <a:gs pos="30000">
                      <a:srgbClr val="000000"/>
                    </a:gs>
                  </a:gsLst>
                  <a:lin ang="5400000" scaled="0"/>
                </a:gradFill>
              </a:rPr>
              <a:t>Follow these three steps to identify and align with these leaders. </a:t>
            </a:r>
            <a:endParaRPr kumimoji="0" lang="en-GB" sz="1800" b="0" i="0" u="none" strike="noStrike" kern="1200" cap="none" spc="0" normalizeH="0" baseline="30000" noProof="0" dirty="0">
              <a:ln>
                <a:noFill/>
              </a:ln>
              <a:gradFill>
                <a:gsLst>
                  <a:gs pos="2917">
                    <a:srgbClr val="000000"/>
                  </a:gs>
                  <a:gs pos="30000">
                    <a:srgbClr val="000000"/>
                  </a:gs>
                </a:gsLst>
                <a:lin ang="5400000" scaled="0"/>
              </a:gradFill>
              <a:effectLst/>
              <a:uLnTx/>
              <a:uFillTx/>
              <a:ea typeface="+mn-ea"/>
              <a:cs typeface="+mn-cs"/>
            </a:endParaRPr>
          </a:p>
        </p:txBody>
      </p:sp>
      <p:sp>
        <p:nvSpPr>
          <p:cNvPr id="14" name="Rounded Rectangle 1">
            <a:extLst>
              <a:ext uri="{FF2B5EF4-FFF2-40B4-BE49-F238E27FC236}">
                <a16:creationId xmlns:a16="http://schemas.microsoft.com/office/drawing/2014/main" id="{B46E3453-AA6A-D2BB-7641-019521033D76}"/>
              </a:ext>
              <a:ext uri="{C183D7F6-B498-43B3-948B-1728B52AA6E4}">
                <adec:decorative xmlns:adec="http://schemas.microsoft.com/office/drawing/2017/decorative" val="1"/>
              </a:ext>
            </a:extLst>
          </p:cNvPr>
          <p:cNvSpPr/>
          <p:nvPr/>
        </p:nvSpPr>
        <p:spPr bwMode="auto">
          <a:xfrm>
            <a:off x="571434" y="2921230"/>
            <a:ext cx="11049133" cy="3179320"/>
          </a:xfrm>
          <a:prstGeom prst="roundRect">
            <a:avLst>
              <a:gd name="adj" fmla="val 2524"/>
            </a:avLst>
          </a:prstGeom>
          <a:gradFill flip="none" rotWithShape="1">
            <a:gsLst>
              <a:gs pos="50000">
                <a:schemeClr val="bg1">
                  <a:alpha val="74416"/>
                </a:schemeClr>
              </a:gs>
              <a:gs pos="0">
                <a:schemeClr val="bg1"/>
              </a:gs>
              <a:gs pos="100000">
                <a:schemeClr val="bg1"/>
              </a:gs>
            </a:gsLst>
            <a:lin ang="81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rgbClr val="000000"/>
              </a:solidFill>
              <a:latin typeface="Segoe UI"/>
              <a:cs typeface="Segoe UI" pitchFamily="34" charset="0"/>
            </a:endParaRPr>
          </a:p>
        </p:txBody>
      </p:sp>
      <p:cxnSp>
        <p:nvCxnSpPr>
          <p:cNvPr id="21" name="Straight Connector 20">
            <a:extLst>
              <a:ext uri="{FF2B5EF4-FFF2-40B4-BE49-F238E27FC236}">
                <a16:creationId xmlns:a16="http://schemas.microsoft.com/office/drawing/2014/main" id="{D9C346D1-92E6-E13A-17D1-F8CA1A41B19B}"/>
              </a:ext>
              <a:ext uri="{C183D7F6-B498-43B3-948B-1728B52AA6E4}">
                <adec:decorative xmlns:adec="http://schemas.microsoft.com/office/drawing/2017/decorative" val="1"/>
              </a:ext>
            </a:extLst>
          </p:cNvPr>
          <p:cNvCxnSpPr/>
          <p:nvPr/>
        </p:nvCxnSpPr>
        <p:spPr>
          <a:xfrm>
            <a:off x="4406751" y="2921230"/>
            <a:ext cx="0" cy="3179320"/>
          </a:xfrm>
          <a:prstGeom prst="line">
            <a:avLst/>
          </a:prstGeom>
          <a:ln>
            <a:solidFill>
              <a:schemeClr val="tx1">
                <a:alpha val="2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B7572F0-05C4-B7BC-2E1B-8AFC20482CE4}"/>
              </a:ext>
              <a:ext uri="{C183D7F6-B498-43B3-948B-1728B52AA6E4}">
                <adec:decorative xmlns:adec="http://schemas.microsoft.com/office/drawing/2017/decorative" val="1"/>
              </a:ext>
            </a:extLst>
          </p:cNvPr>
          <p:cNvCxnSpPr/>
          <p:nvPr/>
        </p:nvCxnSpPr>
        <p:spPr>
          <a:xfrm>
            <a:off x="8118942" y="2921230"/>
            <a:ext cx="0" cy="3179320"/>
          </a:xfrm>
          <a:prstGeom prst="line">
            <a:avLst/>
          </a:prstGeom>
          <a:ln>
            <a:solidFill>
              <a:schemeClr val="tx1">
                <a:alpha val="2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616D316-9A57-637F-7D59-58A461DB064C}"/>
              </a:ext>
            </a:extLst>
          </p:cNvPr>
          <p:cNvSpPr txBox="1"/>
          <p:nvPr/>
        </p:nvSpPr>
        <p:spPr>
          <a:xfrm>
            <a:off x="1007933" y="3322658"/>
            <a:ext cx="2831387" cy="615553"/>
          </a:xfrm>
          <a:prstGeom prst="rect">
            <a:avLst/>
          </a:prstGeom>
          <a:noFill/>
        </p:spPr>
        <p:txBody>
          <a:bodyPr wrap="square" lIns="0" tIns="0" rIns="0" bIns="0" rtlCol="0" anchor="t">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2000" dirty="0">
                <a:ln w="3175">
                  <a:noFill/>
                </a:ln>
                <a:solidFill>
                  <a:srgbClr val="0078D4"/>
                </a:solidFill>
                <a:latin typeface="+mj-lt"/>
                <a:cs typeface="Segoe UI Semibold" panose="020B0702040204020203" pitchFamily="34" charset="0"/>
              </a:rPr>
              <a:t>Identify the right leaders at the right level</a:t>
            </a:r>
          </a:p>
        </p:txBody>
      </p:sp>
      <p:sp>
        <p:nvSpPr>
          <p:cNvPr id="8" name="TextBox 7">
            <a:extLst>
              <a:ext uri="{FF2B5EF4-FFF2-40B4-BE49-F238E27FC236}">
                <a16:creationId xmlns:a16="http://schemas.microsoft.com/office/drawing/2014/main" id="{C806DEAF-1B2B-B994-89DF-14A27C4E386D}"/>
              </a:ext>
            </a:extLst>
          </p:cNvPr>
          <p:cNvSpPr txBox="1"/>
          <p:nvPr/>
        </p:nvSpPr>
        <p:spPr>
          <a:xfrm>
            <a:off x="4765050" y="3322658"/>
            <a:ext cx="2224636" cy="615553"/>
          </a:xfrm>
          <a:prstGeom prst="rect">
            <a:avLst/>
          </a:prstGeom>
          <a:noFill/>
        </p:spPr>
        <p:txBody>
          <a:bodyPr wrap="square" lIns="0" tIns="0" rIns="0" bIns="0" rtlCol="0">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2000" dirty="0">
                <a:solidFill>
                  <a:srgbClr val="0078D4"/>
                </a:solidFill>
                <a:latin typeface="+mj-lt"/>
                <a:cs typeface="Segoe UI"/>
              </a:rPr>
              <a:t>Solicit </a:t>
            </a:r>
            <a:br>
              <a:rPr lang="en-US" sz="2000" dirty="0">
                <a:solidFill>
                  <a:srgbClr val="0078D4"/>
                </a:solidFill>
                <a:latin typeface="+mj-lt"/>
                <a:cs typeface="Segoe UI"/>
              </a:rPr>
            </a:br>
            <a:r>
              <a:rPr lang="en-US" sz="2000" dirty="0">
                <a:solidFill>
                  <a:srgbClr val="0078D4"/>
                </a:solidFill>
                <a:latin typeface="+mj-lt"/>
                <a:cs typeface="Segoe UI"/>
              </a:rPr>
              <a:t>AI Council input</a:t>
            </a:r>
          </a:p>
        </p:txBody>
      </p:sp>
      <p:sp>
        <p:nvSpPr>
          <p:cNvPr id="9" name="TextBox 8">
            <a:extLst>
              <a:ext uri="{FF2B5EF4-FFF2-40B4-BE49-F238E27FC236}">
                <a16:creationId xmlns:a16="http://schemas.microsoft.com/office/drawing/2014/main" id="{2D8F8775-F1E0-F1E8-7A0C-2A6639605DA8}"/>
              </a:ext>
            </a:extLst>
          </p:cNvPr>
          <p:cNvSpPr txBox="1"/>
          <p:nvPr/>
        </p:nvSpPr>
        <p:spPr>
          <a:xfrm>
            <a:off x="8422227" y="3322658"/>
            <a:ext cx="2654158" cy="615553"/>
          </a:xfrm>
          <a:prstGeom prst="rect">
            <a:avLst/>
          </a:prstGeom>
          <a:noFill/>
        </p:spPr>
        <p:txBody>
          <a:bodyPr wrap="square" lIns="0" tIns="0" rIns="0" bIns="0" rtlCol="0" anchor="t">
            <a:spAutoFit/>
          </a:bodyPr>
          <a:lstStyle/>
          <a:p>
            <a:pPr marL="0" marR="0" lvl="0" indent="0" defTabSz="914367" rtl="0" eaLnBrk="1" fontAlgn="auto" latinLnBrk="0" hangingPunct="1">
              <a:lnSpc>
                <a:spcPct val="100000"/>
              </a:lnSpc>
              <a:spcBef>
                <a:spcPts val="0"/>
              </a:spcBef>
              <a:spcAft>
                <a:spcPts val="0"/>
              </a:spcAft>
              <a:buClrTx/>
              <a:buSzTx/>
              <a:buFontTx/>
              <a:buNone/>
              <a:tabLst/>
              <a:defRPr/>
            </a:pPr>
            <a:r>
              <a:rPr lang="en-US" sz="2000" dirty="0">
                <a:solidFill>
                  <a:srgbClr val="0078D4"/>
                </a:solidFill>
                <a:latin typeface="+mj-lt"/>
                <a:cs typeface="Segoe UI"/>
              </a:rPr>
              <a:t>Align on expectations and available support</a:t>
            </a:r>
          </a:p>
        </p:txBody>
      </p:sp>
      <p:sp>
        <p:nvSpPr>
          <p:cNvPr id="15" name="TextBox 14">
            <a:extLst>
              <a:ext uri="{FF2B5EF4-FFF2-40B4-BE49-F238E27FC236}">
                <a16:creationId xmlns:a16="http://schemas.microsoft.com/office/drawing/2014/main" id="{05F92802-C39A-64A2-BA50-51EF7496DACC}"/>
              </a:ext>
            </a:extLst>
          </p:cNvPr>
          <p:cNvSpPr txBox="1"/>
          <p:nvPr/>
        </p:nvSpPr>
        <p:spPr>
          <a:xfrm>
            <a:off x="1007934" y="4200894"/>
            <a:ext cx="3086458" cy="1446550"/>
          </a:xfrm>
          <a:prstGeom prst="rect">
            <a:avLst/>
          </a:prstGeom>
          <a:noFill/>
        </p:spPr>
        <p:txBody>
          <a:bodyPr wrap="square" lIns="0" tIns="0" rIns="0" bIns="0" rtlCol="0">
            <a:spAutoFit/>
          </a:bodyPr>
          <a:lstStyle/>
          <a:p>
            <a:pPr marL="112713" marR="1848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Prioritize leaders based on the business areas you are most focused on transforming.</a:t>
            </a:r>
          </a:p>
          <a:p>
            <a:pPr marL="112713" marR="1848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Do not aim too high; research indicates the Vice President/General Manager level is optimal.</a:t>
            </a:r>
            <a:r>
              <a:rPr lang="en-US" sz="1400" baseline="30000" dirty="0">
                <a:solidFill>
                  <a:prstClr val="black"/>
                </a:solidFill>
                <a:latin typeface="Segoe UI"/>
              </a:rPr>
              <a:t>1</a:t>
            </a:r>
          </a:p>
        </p:txBody>
      </p:sp>
      <p:sp>
        <p:nvSpPr>
          <p:cNvPr id="16" name="TextBox 15">
            <a:extLst>
              <a:ext uri="{FF2B5EF4-FFF2-40B4-BE49-F238E27FC236}">
                <a16:creationId xmlns:a16="http://schemas.microsoft.com/office/drawing/2014/main" id="{A60B43C2-2778-710C-3CD7-3AE073F015F7}"/>
              </a:ext>
            </a:extLst>
          </p:cNvPr>
          <p:cNvSpPr txBox="1"/>
          <p:nvPr/>
        </p:nvSpPr>
        <p:spPr>
          <a:xfrm>
            <a:off x="4765050" y="4200894"/>
            <a:ext cx="3050608" cy="1231106"/>
          </a:xfrm>
          <a:prstGeom prst="rect">
            <a:avLst/>
          </a:prstGeom>
          <a:noFill/>
        </p:spPr>
        <p:txBody>
          <a:bodyPr wrap="square" lIns="0" tIns="0" rIns="0" bIns="0" rtlCol="0">
            <a:spAutoFit/>
          </a:bodyPr>
          <a:lstStyle/>
          <a:p>
            <a:pPr marL="11271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Consult your AI council to ensure leaders are a good fit and reflect overall business priorities.</a:t>
            </a:r>
          </a:p>
          <a:p>
            <a:pPr marL="11271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Create materials and guidelines for leadership enablement.</a:t>
            </a:r>
          </a:p>
        </p:txBody>
      </p:sp>
      <p:sp>
        <p:nvSpPr>
          <p:cNvPr id="17" name="TextBox 16">
            <a:extLst>
              <a:ext uri="{FF2B5EF4-FFF2-40B4-BE49-F238E27FC236}">
                <a16:creationId xmlns:a16="http://schemas.microsoft.com/office/drawing/2014/main" id="{1832A071-0D05-B025-2467-600EB1BEEA93}"/>
              </a:ext>
            </a:extLst>
          </p:cNvPr>
          <p:cNvSpPr txBox="1"/>
          <p:nvPr/>
        </p:nvSpPr>
        <p:spPr>
          <a:xfrm>
            <a:off x="8422227" y="4200894"/>
            <a:ext cx="2831389" cy="1446550"/>
          </a:xfrm>
          <a:prstGeom prst="rect">
            <a:avLst/>
          </a:prstGeom>
          <a:noFill/>
        </p:spPr>
        <p:txBody>
          <a:bodyPr wrap="square" lIns="0" tIns="0" rIns="0" bIns="0" rtlCol="0" anchor="t">
            <a:spAutoFit/>
          </a:bodyPr>
          <a:lstStyle/>
          <a:p>
            <a:pPr marL="11271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Cement the 'why' and establish shared goals and outcomes.</a:t>
            </a:r>
          </a:p>
          <a:p>
            <a:pPr marL="112713" indent="-112713" defTabSz="914400">
              <a:spcBef>
                <a:spcPts val="600"/>
              </a:spcBef>
              <a:spcAft>
                <a:spcPts val="600"/>
              </a:spcAft>
              <a:buFont typeface="Arial" panose="020B0604020202020204" pitchFamily="34" charset="0"/>
              <a:buChar char="•"/>
              <a:defRPr/>
            </a:pPr>
            <a:r>
              <a:rPr lang="en-US" sz="1400" dirty="0">
                <a:solidFill>
                  <a:prstClr val="black"/>
                </a:solidFill>
                <a:latin typeface="Segoe UI"/>
              </a:rPr>
              <a:t>Clarify how IT and other business partners (e.g., HR) can help the leader to successfully drive transformation.</a:t>
            </a:r>
          </a:p>
        </p:txBody>
      </p:sp>
      <p:sp>
        <p:nvSpPr>
          <p:cNvPr id="3" name="TextBox 2">
            <a:extLst>
              <a:ext uri="{FF2B5EF4-FFF2-40B4-BE49-F238E27FC236}">
                <a16:creationId xmlns:a16="http://schemas.microsoft.com/office/drawing/2014/main" id="{41A134E8-710E-67DA-C283-AFF323B12E34}"/>
              </a:ext>
            </a:extLst>
          </p:cNvPr>
          <p:cNvSpPr txBox="1"/>
          <p:nvPr/>
        </p:nvSpPr>
        <p:spPr>
          <a:xfrm>
            <a:off x="571434" y="6400411"/>
            <a:ext cx="6096000" cy="203133"/>
          </a:xfrm>
          <a:prstGeom prst="rect">
            <a:avLst/>
          </a:prstGeom>
          <a:noFill/>
        </p:spPr>
        <p:txBody>
          <a:bodyPr wrap="square" lIns="91440" tIns="45720" rIns="91440" bIns="45720" anchor="t">
            <a:spAutoFit/>
          </a:bodyPr>
          <a:lstStyle/>
          <a:p>
            <a:pPr>
              <a:lnSpc>
                <a:spcPct val="90000"/>
              </a:lnSpc>
              <a:spcAft>
                <a:spcPts val="333"/>
              </a:spcAft>
              <a:defRPr/>
            </a:pPr>
            <a:r>
              <a:rPr lang="en-US" sz="800" baseline="30000" dirty="0">
                <a:latin typeface="Segoe UI"/>
                <a:cs typeface="Segoe UI"/>
              </a:rPr>
              <a:t>1</a:t>
            </a:r>
            <a:r>
              <a:rPr lang="en-US" sz="800" dirty="0">
                <a:latin typeface="Segoe UI"/>
                <a:cs typeface="Segoe UI"/>
              </a:rPr>
              <a:t>© 2024 </a:t>
            </a:r>
            <a:r>
              <a:rPr lang="en-US" sz="800" dirty="0" err="1">
                <a:latin typeface="Segoe UI"/>
                <a:cs typeface="Segoe UI"/>
              </a:rPr>
              <a:t>Prosci</a:t>
            </a:r>
            <a:r>
              <a:rPr lang="en-US" sz="800" dirty="0">
                <a:latin typeface="Segoe UI"/>
                <a:cs typeface="Segoe UI"/>
              </a:rPr>
              <a:t>, Inc., </a:t>
            </a:r>
            <a:r>
              <a:rPr lang="en-US" sz="800" dirty="0">
                <a:ea typeface="+mn-lt"/>
                <a:cs typeface="+mn-lt"/>
                <a:hlinkClick r:id="rId3"/>
              </a:rPr>
              <a:t>Primary Sponsor's Role and Importance (prosci.com)</a:t>
            </a:r>
            <a:endParaRPr lang="en-US" sz="800" dirty="0">
              <a:latin typeface="Segoe UI"/>
              <a:cs typeface="Segoe UI"/>
            </a:endParaRPr>
          </a:p>
        </p:txBody>
      </p:sp>
    </p:spTree>
    <p:extLst>
      <p:ext uri="{BB962C8B-B14F-4D97-AF65-F5344CB8AC3E}">
        <p14:creationId xmlns:p14="http://schemas.microsoft.com/office/powerpoint/2010/main" val="275958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100000" fill="hold" grpId="1" nodeType="withEffect">
                                  <p:stCondLst>
                                    <p:cond delay="0"/>
                                  </p:stCondLst>
                                  <p:childTnLst>
                                    <p:animMotion origin="layout" path="M 0 4.07407E-6 L 0 0.03541 " pathEditMode="relative" rAng="0" ptsTypes="AA">
                                      <p:cBhvr>
                                        <p:cTn id="9" dur="700" spd="-100000" fill="hold"/>
                                        <p:tgtEl>
                                          <p:spTgt spid="2"/>
                                        </p:tgtEl>
                                        <p:attrNameLst>
                                          <p:attrName>ppt_x</p:attrName>
                                          <p:attrName>ppt_y</p:attrName>
                                        </p:attrNameLst>
                                      </p:cBhvr>
                                      <p:rCtr x="0" y="1759"/>
                                    </p:animMotion>
                                  </p:childTnLst>
                                </p:cTn>
                              </p:par>
                              <p:par>
                                <p:cTn id="10" presetID="10" presetClass="entr" presetSubtype="0" fill="hold" grpId="0" nodeType="with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decel="100000" fill="hold" grpId="1" nodeType="withEffect">
                                  <p:stCondLst>
                                    <p:cond delay="100"/>
                                  </p:stCondLst>
                                  <p:childTnLst>
                                    <p:animMotion origin="layout" path="M 4.58333E-6 1.85185E-6 L 4.58333E-6 0.03541 " pathEditMode="relative" rAng="0" ptsTypes="AA">
                                      <p:cBhvr>
                                        <p:cTn id="14" dur="7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F689F5-B86B-C0E2-CE7E-D862EDC1D007}"/>
              </a:ext>
              <a:ext uri="{C183D7F6-B498-43B3-948B-1728B52AA6E4}">
                <adec:decorative xmlns:adec="http://schemas.microsoft.com/office/drawing/2017/decorative" val="1"/>
              </a:ext>
            </a:extLst>
          </p:cNvPr>
          <p:cNvPicPr>
            <a:picLocks noChangeAspect="1"/>
          </p:cNvPicPr>
          <p:nvPr/>
        </p:nvPicPr>
        <p:blipFill rotWithShape="1">
          <a:blip r:embed="rId3"/>
          <a:srcRect l="61749" r="20807" b="59254"/>
          <a:stretch/>
        </p:blipFill>
        <p:spPr>
          <a:xfrm flipH="1">
            <a:off x="0" y="-2"/>
            <a:ext cx="4404360" cy="6858002"/>
          </a:xfrm>
          <a:prstGeom prst="rect">
            <a:avLst/>
          </a:prstGeom>
        </p:spPr>
      </p:pic>
      <p:sp>
        <p:nvSpPr>
          <p:cNvPr id="21" name="Rounded Rectangle 20">
            <a:extLst>
              <a:ext uri="{FF2B5EF4-FFF2-40B4-BE49-F238E27FC236}">
                <a16:creationId xmlns:a16="http://schemas.microsoft.com/office/drawing/2014/main" id="{92454816-641D-9582-9AE5-6B1D2E7858B5}"/>
              </a:ext>
            </a:extLst>
          </p:cNvPr>
          <p:cNvSpPr/>
          <p:nvPr/>
        </p:nvSpPr>
        <p:spPr>
          <a:xfrm>
            <a:off x="588262" y="706266"/>
            <a:ext cx="1881983" cy="507423"/>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72000" rIns="182880" bIns="72000" numCol="1" spcCol="0" rtlCol="0" fromWordArt="0" anchor="ctr" anchorCtr="0" forceAA="0" compatLnSpc="1">
            <a:prstTxWarp prst="textNoShape">
              <a:avLst/>
            </a:prstTxWarp>
            <a:spAutoFit/>
          </a:bodyPr>
          <a:lstStyle/>
          <a:p>
            <a:pPr algn="ctr" defTabSz="932472" fontAlgn="base">
              <a:spcBef>
                <a:spcPct val="0"/>
              </a:spcBef>
              <a:spcAft>
                <a:spcPct val="0"/>
              </a:spcAft>
            </a:pPr>
            <a:r>
              <a:rPr lang="en-US" sz="1400" b="1" dirty="0">
                <a:gradFill>
                  <a:gsLst>
                    <a:gs pos="29000">
                      <a:schemeClr val="bg1"/>
                    </a:gs>
                    <a:gs pos="0">
                      <a:schemeClr val="bg1"/>
                    </a:gs>
                  </a:gsLst>
                  <a:path path="circle">
                    <a:fillToRect l="100000" t="100000"/>
                  </a:path>
                </a:gradFill>
                <a:latin typeface="Segoe UI Semibold"/>
                <a:cs typeface="Segoe UI Semibold"/>
              </a:rPr>
              <a:t>Customer Story</a:t>
            </a:r>
            <a:endParaRPr lang="en-GB" sz="1400" b="1" dirty="0">
              <a:gradFill>
                <a:gsLst>
                  <a:gs pos="29000">
                    <a:schemeClr val="bg1"/>
                  </a:gs>
                  <a:gs pos="0">
                    <a:schemeClr val="bg1"/>
                  </a:gs>
                </a:gsLst>
                <a:path path="circle">
                  <a:fillToRect l="100000" t="100000"/>
                </a:path>
              </a:gradFill>
              <a:latin typeface="Segoe UI Semibold" panose="020B0502040204020203" pitchFamily="34" charset="0"/>
              <a:cs typeface="Segoe UI Semibold" panose="020B0502040204020203" pitchFamily="34" charset="0"/>
            </a:endParaRPr>
          </a:p>
        </p:txBody>
      </p:sp>
      <p:sp>
        <p:nvSpPr>
          <p:cNvPr id="3" name="Title 2">
            <a:extLst>
              <a:ext uri="{FF2B5EF4-FFF2-40B4-BE49-F238E27FC236}">
                <a16:creationId xmlns:a16="http://schemas.microsoft.com/office/drawing/2014/main" id="{A9C88D51-D356-2CF4-56C8-A01298C8208A}"/>
              </a:ext>
            </a:extLst>
          </p:cNvPr>
          <p:cNvSpPr>
            <a:spLocks noGrp="1"/>
          </p:cNvSpPr>
          <p:nvPr>
            <p:ph type="title"/>
          </p:nvPr>
        </p:nvSpPr>
        <p:spPr>
          <a:xfrm>
            <a:off x="588262" y="1323376"/>
            <a:ext cx="3649068" cy="984885"/>
          </a:xfrm>
        </p:spPr>
        <p:txBody>
          <a:bodyPr/>
          <a:lstStyle/>
          <a:p>
            <a:r>
              <a:rPr lang="en-US" sz="3200" dirty="0"/>
              <a:t>Microsoft</a:t>
            </a:r>
            <a:br>
              <a:rPr lang="en-US" sz="3200" dirty="0"/>
            </a:br>
            <a:r>
              <a:rPr lang="en-US" sz="3200" dirty="0"/>
              <a:t>HR’s journey</a:t>
            </a:r>
          </a:p>
        </p:txBody>
      </p:sp>
      <p:sp>
        <p:nvSpPr>
          <p:cNvPr id="6" name="Graphic 123">
            <a:extLst>
              <a:ext uri="{FF2B5EF4-FFF2-40B4-BE49-F238E27FC236}">
                <a16:creationId xmlns:a16="http://schemas.microsoft.com/office/drawing/2014/main" id="{58BAEC5C-A83E-1389-7D56-F4DB0E4D1435}"/>
              </a:ext>
            </a:extLst>
          </p:cNvPr>
          <p:cNvSpPr/>
          <p:nvPr/>
        </p:nvSpPr>
        <p:spPr>
          <a:xfrm flipH="1">
            <a:off x="588262" y="2376145"/>
            <a:ext cx="2841794" cy="830997"/>
          </a:xfrm>
          <a:prstGeom prst="rect">
            <a:avLst/>
          </a:prstGeom>
          <a:noFill/>
          <a:ln w="19050" cap="flat">
            <a:noFill/>
            <a:prstDash val="solid"/>
            <a:miter/>
          </a:ln>
        </p:spPr>
        <p:txBody>
          <a:bodyPr wrap="square" lIns="0" tIns="0" rIns="0" bIns="0" rtlCol="0" anchor="t">
            <a:spAutoFit/>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1800" dirty="0">
                <a:cs typeface="Segoe UI"/>
              </a:rPr>
              <a:t>Microsoft’s IT and HR partnership in transforming the HR organization</a:t>
            </a:r>
            <a:endParaRPr kumimoji="0" lang="en-US" sz="1200" b="0" i="0" u="none" strike="noStrike" kern="1200" cap="none" spc="0" normalizeH="0" baseline="0" noProof="0" dirty="0">
              <a:ln>
                <a:noFill/>
              </a:ln>
              <a:solidFill>
                <a:prstClr val="black"/>
              </a:solidFill>
              <a:effectLst/>
              <a:uLnTx/>
              <a:uFillTx/>
              <a:latin typeface="Segoe Sans Display"/>
              <a:ea typeface="+mn-ea"/>
              <a:cs typeface="+mn-cs"/>
            </a:endParaRPr>
          </a:p>
        </p:txBody>
      </p:sp>
      <p:sp>
        <p:nvSpPr>
          <p:cNvPr id="13" name="Content Placeholder 3">
            <a:extLst>
              <a:ext uri="{FF2B5EF4-FFF2-40B4-BE49-F238E27FC236}">
                <a16:creationId xmlns:a16="http://schemas.microsoft.com/office/drawing/2014/main" id="{2EDC8010-A12E-FAB7-0C4C-3B916B5463B3}"/>
              </a:ext>
            </a:extLst>
          </p:cNvPr>
          <p:cNvSpPr txBox="1">
            <a:spLocks/>
          </p:cNvSpPr>
          <p:nvPr/>
        </p:nvSpPr>
        <p:spPr>
          <a:xfrm>
            <a:off x="588262" y="3534485"/>
            <a:ext cx="2841794" cy="1900520"/>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1800"/>
              </a:spcBef>
              <a:spcAft>
                <a:spcPts val="0"/>
              </a:spcAft>
              <a:buClrTx/>
              <a:buSzPct val="90000"/>
              <a:buFont typeface="Wingdings" panose="05000000000000000000" pitchFamily="2" charset="2"/>
              <a:buNone/>
              <a:tabLst/>
              <a:defRPr sz="1800" kern="1200" spc="0" baseline="0">
                <a:solidFill>
                  <a:srgbClr val="000000"/>
                </a:solidFill>
                <a:latin typeface="+mj-lt"/>
                <a:ea typeface="+mn-ea"/>
                <a:cs typeface="Segoe UI Semilight" panose="020B0402040204020203" pitchFamily="34" charset="0"/>
              </a:defRPr>
            </a:lvl1pPr>
            <a:lvl2pPr marL="0" marR="0" indent="0" algn="l" defTabSz="932742" rtl="0" eaLnBrk="1" fontAlgn="auto" latinLnBrk="0" hangingPunct="1">
              <a:lnSpc>
                <a:spcPct val="100000"/>
              </a:lnSpc>
              <a:spcBef>
                <a:spcPts val="1200"/>
              </a:spcBef>
              <a:spcAft>
                <a:spcPts val="0"/>
              </a:spcAft>
              <a:buClrTx/>
              <a:buSzPct val="90000"/>
              <a:buFont typeface="Wingdings" panose="05000000000000000000" pitchFamily="2" charset="2"/>
              <a:buNone/>
              <a:tabLst/>
              <a:defRPr sz="1600" kern="1200" spc="0" baseline="0">
                <a:solidFill>
                  <a:srgbClr val="000000"/>
                </a:solidFill>
                <a:latin typeface="+mn-lt"/>
                <a:ea typeface="+mn-ea"/>
                <a:cs typeface="+mn-cs"/>
              </a:defRPr>
            </a:lvl2pPr>
            <a:lvl3pPr marL="200025" marR="0" indent="-200025" algn="l" defTabSz="932742" rtl="0" eaLnBrk="1" fontAlgn="auto" latinLnBrk="0" hangingPunct="1">
              <a:lnSpc>
                <a:spcPct val="100000"/>
              </a:lnSpc>
              <a:spcBef>
                <a:spcPts val="6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402336"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4pPr>
            <a:lvl5pPr marL="603504" marR="0" indent="-201168"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900"/>
              </a:spcBef>
              <a:spcAft>
                <a:spcPts val="0"/>
              </a:spcAft>
              <a:buClrTx/>
              <a:buSzPct val="90000"/>
              <a:buFont typeface="Wingdings" panose="05000000000000000000" pitchFamily="2" charset="2"/>
              <a:buNone/>
              <a:tabLst/>
              <a:defRPr/>
            </a:pPr>
            <a:r>
              <a:rPr kumimoji="0" lang="pt-BR" sz="1600" b="0" i="0" u="none" strike="noStrike" kern="1200" cap="none" spc="0" normalizeH="0" baseline="0" noProof="0" dirty="0">
                <a:ln>
                  <a:noFill/>
                </a:ln>
                <a:solidFill>
                  <a:srgbClr val="0078D4"/>
                </a:solidFill>
                <a:effectLst/>
                <a:uLnTx/>
                <a:uFillTx/>
                <a:ea typeface="+mn-ea"/>
                <a:cs typeface="Segoe UI Semilight"/>
              </a:rPr>
              <a:t>Liz Friedman, Senior Director, HR AI </a:t>
            </a:r>
            <a:r>
              <a:rPr lang="pt-BR" sz="1600" dirty="0">
                <a:solidFill>
                  <a:srgbClr val="0078D4"/>
                </a:solidFill>
                <a:cs typeface="Segoe UI Semilight"/>
              </a:rPr>
              <a:t>Transformation</a:t>
            </a:r>
            <a:endParaRPr lang="pt-BR" sz="1600" b="0" i="0" u="none" strike="noStrike" kern="1200" cap="none" spc="0" normalizeH="0" baseline="0" noProof="0" dirty="0">
              <a:ln>
                <a:noFill/>
              </a:ln>
              <a:solidFill>
                <a:srgbClr val="0078D4"/>
              </a:solidFill>
              <a:effectLst/>
              <a:uLnTx/>
              <a:uFillTx/>
            </a:endParaRPr>
          </a:p>
          <a:p>
            <a:pPr marL="0" marR="0" lvl="0" indent="0" algn="l" defTabSz="932742" rtl="0" eaLnBrk="1" fontAlgn="auto" latinLnBrk="0" hangingPunct="1">
              <a:lnSpc>
                <a:spcPct val="100000"/>
              </a:lnSpc>
              <a:spcBef>
                <a:spcPts val="900"/>
              </a:spcBef>
              <a:spcAft>
                <a:spcPts val="0"/>
              </a:spcAft>
              <a:buClrTx/>
              <a:buSzPct val="90000"/>
              <a:buFont typeface="Wingdings" panose="05000000000000000000" pitchFamily="2" charset="2"/>
              <a:buNone/>
              <a:tabLst/>
              <a:defRPr/>
            </a:pPr>
            <a:r>
              <a:rPr lang="en-US" sz="1400" b="0" dirty="0">
                <a:gradFill>
                  <a:gsLst>
                    <a:gs pos="29000">
                      <a:schemeClr val="tx1"/>
                    </a:gs>
                    <a:gs pos="0">
                      <a:schemeClr val="tx1"/>
                    </a:gs>
                  </a:gsLst>
                  <a:path path="circle">
                    <a:fillToRect l="100000" t="100000"/>
                  </a:path>
                </a:gradFill>
                <a:effectLst/>
                <a:cs typeface="Segoe UI Semilight"/>
              </a:rPr>
              <a:t>”We’re very intentional about defining our objectives, anticipating their benefits, and establishing OKRs to track those pieces. From there, we can verifiably demonstrate progress.”</a:t>
            </a:r>
            <a:endParaRPr lang="pt-BR" sz="1600" dirty="0">
              <a:gradFill>
                <a:gsLst>
                  <a:gs pos="29000">
                    <a:schemeClr val="tx1"/>
                  </a:gs>
                  <a:gs pos="0">
                    <a:schemeClr val="tx1"/>
                  </a:gs>
                </a:gsLst>
                <a:path path="circle">
                  <a:fillToRect l="100000" t="100000"/>
                </a:path>
              </a:gradFill>
              <a:cs typeface="Segoe UI Semilight"/>
            </a:endParaRPr>
          </a:p>
        </p:txBody>
      </p:sp>
      <p:sp>
        <p:nvSpPr>
          <p:cNvPr id="2" name="Rectangle: Rounded Corners 1">
            <a:extLst>
              <a:ext uri="{FF2B5EF4-FFF2-40B4-BE49-F238E27FC236}">
                <a16:creationId xmlns:a16="http://schemas.microsoft.com/office/drawing/2014/main" id="{D9CFA7C5-6E85-121B-BBAD-B2B47B964DED}"/>
              </a:ext>
              <a:ext uri="{C183D7F6-B498-43B3-948B-1728B52AA6E4}">
                <adec:decorative xmlns:adec="http://schemas.microsoft.com/office/drawing/2017/decorative" val="1"/>
              </a:ext>
            </a:extLst>
          </p:cNvPr>
          <p:cNvSpPr/>
          <p:nvPr/>
        </p:nvSpPr>
        <p:spPr bwMode="auto">
          <a:xfrm>
            <a:off x="4812145" y="706266"/>
            <a:ext cx="6791593" cy="5640692"/>
          </a:xfrm>
          <a:prstGeom prst="roundRect">
            <a:avLst>
              <a:gd name="adj" fmla="val 3872"/>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7" name="TextBox 6">
            <a:extLst>
              <a:ext uri="{FF2B5EF4-FFF2-40B4-BE49-F238E27FC236}">
                <a16:creationId xmlns:a16="http://schemas.microsoft.com/office/drawing/2014/main" id="{1208FEB3-E2F6-30B1-6CF0-80D51E611CDF}"/>
              </a:ext>
            </a:extLst>
          </p:cNvPr>
          <p:cNvSpPr txBox="1"/>
          <p:nvPr/>
        </p:nvSpPr>
        <p:spPr>
          <a:xfrm>
            <a:off x="5176419" y="1093047"/>
            <a:ext cx="6096631" cy="1138773"/>
          </a:xfrm>
          <a:prstGeom prst="rect">
            <a:avLst/>
          </a:prstGeom>
          <a:noFill/>
        </p:spPr>
        <p:txBody>
          <a:bodyPr wrap="square">
            <a:spAutoFit/>
          </a:bodyPr>
          <a:lstStyle/>
          <a:p>
            <a:pPr marL="0" marR="0" algn="l" fontAlgn="t">
              <a:spcBef>
                <a:spcPts val="0"/>
              </a:spcBef>
              <a:spcAft>
                <a:spcPts val="0"/>
              </a:spcAft>
            </a:pPr>
            <a:r>
              <a:rPr lang="en-US" sz="1700" b="0" i="0" u="none" strike="noStrike" kern="1200" cap="none" spc="0" normalizeH="0" baseline="0" dirty="0">
                <a:ln>
                  <a:noFill/>
                </a:ln>
                <a:solidFill>
                  <a:srgbClr val="1B1B1B"/>
                </a:solidFill>
                <a:effectLst/>
                <a:uLnTx/>
                <a:uFillTx/>
                <a:latin typeface="+mn-lt"/>
                <a:ea typeface="+mn-ea"/>
                <a:cs typeface="+mn-cs"/>
              </a:rPr>
              <a:t>As Microsoft’s flag-bearers for responsible AI and workforce transformation, Microsoft</a:t>
            </a:r>
            <a:r>
              <a:rPr kumimoji="0" lang="en-US" sz="1700" b="0" i="0" u="none" strike="noStrike" kern="1200" cap="none" spc="0" normalizeH="0" baseline="0" dirty="0">
                <a:ln>
                  <a:noFill/>
                </a:ln>
                <a:solidFill>
                  <a:srgbClr val="1B1B1B"/>
                </a:solidFill>
                <a:effectLst/>
                <a:uLnTx/>
                <a:uFillTx/>
                <a:latin typeface="+mn-lt"/>
                <a:ea typeface="+mn-ea"/>
                <a:cs typeface="+mn-cs"/>
              </a:rPr>
              <a:t> HR </a:t>
            </a:r>
            <a:r>
              <a:rPr lang="en-US" sz="1700" b="0" i="0" u="none" strike="noStrike" kern="1200" cap="none" spc="0" normalizeH="0" baseline="0" dirty="0">
                <a:ln>
                  <a:noFill/>
                </a:ln>
                <a:solidFill>
                  <a:srgbClr val="1B1B1B"/>
                </a:solidFill>
                <a:effectLst/>
                <a:uLnTx/>
                <a:uFillTx/>
                <a:latin typeface="+mn-lt"/>
                <a:ea typeface="+mn-ea"/>
                <a:cs typeface="+mn-cs"/>
              </a:rPr>
              <a:t>has been</a:t>
            </a:r>
            <a:r>
              <a:rPr kumimoji="0" lang="en-US" sz="1700" b="0" i="0" u="none" strike="noStrike" kern="1200" cap="none" spc="0" normalizeH="0" baseline="0" dirty="0">
                <a:ln>
                  <a:noFill/>
                </a:ln>
                <a:solidFill>
                  <a:srgbClr val="1B1B1B"/>
                </a:solidFill>
                <a:effectLst/>
                <a:uLnTx/>
                <a:uFillTx/>
                <a:latin typeface="+mn-lt"/>
                <a:ea typeface="+mn-ea"/>
                <a:cs typeface="+mn-cs"/>
              </a:rPr>
              <a:t> eager to </a:t>
            </a:r>
            <a:r>
              <a:rPr kumimoji="0" lang="en-US" sz="1700" b="1" i="0" u="none" strike="noStrike" kern="1200" cap="none" spc="0" normalizeH="0" baseline="0" dirty="0">
                <a:ln>
                  <a:noFill/>
                </a:ln>
                <a:solidFill>
                  <a:srgbClr val="0078D4"/>
                </a:solidFill>
                <a:effectLst/>
                <a:uLnTx/>
                <a:uFillTx/>
                <a:latin typeface="+mn-lt"/>
                <a:ea typeface="+mn-ea"/>
                <a:cs typeface="+mn-cs"/>
              </a:rPr>
              <a:t>transform itself with Microsoft 365 Copilot, and in doing so, prepare to aid in transforming the rest of the company.</a:t>
            </a:r>
            <a:r>
              <a:rPr kumimoji="0" lang="en-US" sz="1700" b="0" i="0" u="none" strike="noStrike" kern="1200" cap="none" spc="0" normalizeH="0" baseline="0" dirty="0">
                <a:ln>
                  <a:noFill/>
                </a:ln>
                <a:solidFill>
                  <a:srgbClr val="0078D4"/>
                </a:solidFill>
                <a:effectLst/>
                <a:uLnTx/>
                <a:uFillTx/>
                <a:latin typeface="+mn-lt"/>
                <a:ea typeface="+mn-ea"/>
                <a:cs typeface="+mn-cs"/>
              </a:rPr>
              <a:t> </a:t>
            </a:r>
          </a:p>
        </p:txBody>
      </p:sp>
      <p:sp>
        <p:nvSpPr>
          <p:cNvPr id="9" name="TextBox 8">
            <a:extLst>
              <a:ext uri="{FF2B5EF4-FFF2-40B4-BE49-F238E27FC236}">
                <a16:creationId xmlns:a16="http://schemas.microsoft.com/office/drawing/2014/main" id="{D1923C97-01F3-4047-320B-835240C7CCF4}"/>
              </a:ext>
            </a:extLst>
          </p:cNvPr>
          <p:cNvSpPr txBox="1"/>
          <p:nvPr/>
        </p:nvSpPr>
        <p:spPr>
          <a:xfrm>
            <a:off x="5176419" y="2572606"/>
            <a:ext cx="6096631" cy="877163"/>
          </a:xfrm>
          <a:prstGeom prst="rect">
            <a:avLst/>
          </a:prstGeom>
          <a:noFill/>
        </p:spPr>
        <p:txBody>
          <a:bodyPr wrap="square">
            <a:spAutoFit/>
          </a:bodyPr>
          <a:lstStyle/>
          <a:p>
            <a:pPr marL="0" marR="0" algn="l" fontAlgn="t">
              <a:spcBef>
                <a:spcPts val="0"/>
              </a:spcBef>
              <a:spcAft>
                <a:spcPts val="0"/>
              </a:spcAft>
            </a:pPr>
            <a:r>
              <a:rPr kumimoji="0" lang="en-US" sz="1700" b="0" i="0" u="none" strike="noStrike" kern="1200" cap="none" spc="0" normalizeH="0" baseline="0" dirty="0">
                <a:ln>
                  <a:noFill/>
                </a:ln>
                <a:solidFill>
                  <a:srgbClr val="1B1B1B"/>
                </a:solidFill>
                <a:effectLst/>
                <a:uLnTx/>
                <a:uFillTx/>
                <a:latin typeface="+mn-lt"/>
                <a:ea typeface="+mn-ea"/>
                <a:cs typeface="+mn-cs"/>
              </a:rPr>
              <a:t>Liz</a:t>
            </a:r>
            <a:r>
              <a:rPr lang="en-US" sz="1700" b="0" i="0" u="none" strike="noStrike" kern="1200" cap="none" spc="0" normalizeH="0" baseline="0" dirty="0">
                <a:ln>
                  <a:noFill/>
                </a:ln>
                <a:solidFill>
                  <a:srgbClr val="1B1B1B"/>
                </a:solidFill>
                <a:effectLst/>
                <a:uLnTx/>
                <a:uFillTx/>
                <a:latin typeface="+mn-lt"/>
                <a:ea typeface="+mn-ea"/>
                <a:cs typeface="+mn-cs"/>
              </a:rPr>
              <a:t> Friedman</a:t>
            </a:r>
            <a:r>
              <a:rPr kumimoji="0" lang="en-US" sz="1700" b="0" i="0" u="none" strike="noStrike" kern="1200" cap="none" spc="0" normalizeH="0" baseline="0" dirty="0">
                <a:ln>
                  <a:noFill/>
                </a:ln>
                <a:solidFill>
                  <a:srgbClr val="1B1B1B"/>
                </a:solidFill>
                <a:effectLst/>
                <a:uLnTx/>
                <a:uFillTx/>
                <a:latin typeface="+mn-lt"/>
                <a:ea typeface="+mn-ea"/>
                <a:cs typeface="+mn-cs"/>
              </a:rPr>
              <a:t>, </a:t>
            </a:r>
            <a:r>
              <a:rPr lang="en-US" sz="1700" b="1" dirty="0">
                <a:solidFill>
                  <a:srgbClr val="0078D4"/>
                </a:solidFill>
              </a:rPr>
              <a:t>Senior Director and leader of several teams, was tapped to take the lead </a:t>
            </a:r>
            <a:r>
              <a:rPr kumimoji="0" lang="en-US" sz="1700" b="0" i="0" u="none" strike="noStrike" kern="1200" cap="none" spc="0" normalizeH="0" baseline="0" dirty="0">
                <a:ln>
                  <a:noFill/>
                </a:ln>
                <a:solidFill>
                  <a:srgbClr val="1B1B1B"/>
                </a:solidFill>
                <a:effectLst/>
                <a:uLnTx/>
                <a:uFillTx/>
                <a:latin typeface="+mn-lt"/>
                <a:ea typeface="+mn-ea"/>
                <a:cs typeface="+mn-cs"/>
              </a:rPr>
              <a:t>in working with MS Digital (Microsoft IT) to build an adoption strategy for HR. </a:t>
            </a:r>
          </a:p>
        </p:txBody>
      </p:sp>
      <p:sp>
        <p:nvSpPr>
          <p:cNvPr id="12" name="TextBox 11">
            <a:extLst>
              <a:ext uri="{FF2B5EF4-FFF2-40B4-BE49-F238E27FC236}">
                <a16:creationId xmlns:a16="http://schemas.microsoft.com/office/drawing/2014/main" id="{F3E08B7B-742B-4D42-829F-AB076EA65446}"/>
              </a:ext>
            </a:extLst>
          </p:cNvPr>
          <p:cNvSpPr txBox="1"/>
          <p:nvPr/>
        </p:nvSpPr>
        <p:spPr>
          <a:xfrm>
            <a:off x="5176419" y="3775166"/>
            <a:ext cx="5726239" cy="615553"/>
          </a:xfrm>
          <a:prstGeom prst="rect">
            <a:avLst/>
          </a:prstGeom>
          <a:noFill/>
        </p:spPr>
        <p:txBody>
          <a:bodyPr wrap="square">
            <a:spAutoFit/>
          </a:bodyPr>
          <a:lstStyle/>
          <a:p>
            <a:pPr marL="0" marR="0" algn="l" fontAlgn="t">
              <a:spcBef>
                <a:spcPts val="0"/>
              </a:spcBef>
              <a:spcAft>
                <a:spcPts val="0"/>
              </a:spcAft>
            </a:pPr>
            <a:r>
              <a:rPr kumimoji="0" lang="en-US" sz="1700" b="0" i="0" u="none" strike="noStrike" kern="1200" cap="none" spc="0" normalizeH="0" baseline="0" dirty="0">
                <a:ln>
                  <a:noFill/>
                </a:ln>
                <a:solidFill>
                  <a:srgbClr val="1B1B1B"/>
                </a:solidFill>
                <a:effectLst/>
                <a:uLnTx/>
                <a:uFillTx/>
                <a:latin typeface="+mn-lt"/>
                <a:ea typeface="+mn-ea"/>
                <a:cs typeface="+mn-cs"/>
              </a:rPr>
              <a:t>The adoption strategy included </a:t>
            </a:r>
            <a:r>
              <a:rPr lang="en-US" sz="1700" b="1" dirty="0">
                <a:solidFill>
                  <a:srgbClr val="0078D4"/>
                </a:solidFill>
              </a:rPr>
              <a:t>high-value use cases, </a:t>
            </a:r>
            <a:r>
              <a:rPr kumimoji="0" lang="en-US" sz="1700" b="0" i="0" u="none" strike="noStrike" kern="1200" cap="none" spc="0" normalizeH="0" baseline="0" dirty="0">
                <a:ln>
                  <a:noFill/>
                </a:ln>
                <a:solidFill>
                  <a:srgbClr val="1B1B1B"/>
                </a:solidFill>
                <a:effectLst/>
                <a:uLnTx/>
                <a:uFillTx/>
                <a:latin typeface="+mn-lt"/>
                <a:ea typeface="+mn-ea"/>
                <a:cs typeface="+mn-cs"/>
              </a:rPr>
              <a:t>and an in-depth skilling plan led by MS Digital. </a:t>
            </a:r>
          </a:p>
        </p:txBody>
      </p:sp>
      <p:sp>
        <p:nvSpPr>
          <p:cNvPr id="15" name="TextBox 14">
            <a:extLst>
              <a:ext uri="{FF2B5EF4-FFF2-40B4-BE49-F238E27FC236}">
                <a16:creationId xmlns:a16="http://schemas.microsoft.com/office/drawing/2014/main" id="{489965BD-7D2C-A76E-E686-9C52A7BF2493}"/>
              </a:ext>
            </a:extLst>
          </p:cNvPr>
          <p:cNvSpPr txBox="1"/>
          <p:nvPr/>
        </p:nvSpPr>
        <p:spPr>
          <a:xfrm>
            <a:off x="5176419" y="4700729"/>
            <a:ext cx="5726239" cy="1138773"/>
          </a:xfrm>
          <a:prstGeom prst="rect">
            <a:avLst/>
          </a:prstGeom>
          <a:noFill/>
        </p:spPr>
        <p:txBody>
          <a:bodyPr wrap="square">
            <a:spAutoFit/>
          </a:bodyPr>
          <a:lstStyle/>
          <a:p>
            <a:pPr marL="0" marR="0" indent="0" algn="l" defTabSz="932742" rtl="0" eaLnBrk="1" fontAlgn="t" latinLnBrk="0" hangingPunct="1">
              <a:spcBef>
                <a:spcPts val="0"/>
              </a:spcBef>
              <a:spcAft>
                <a:spcPts val="0"/>
              </a:spcAft>
            </a:pPr>
            <a:r>
              <a:rPr kumimoji="0" lang="en-US" sz="1700" b="0" i="0" u="none" strike="noStrike" kern="1200" cap="none" spc="0" normalizeH="0" baseline="0" dirty="0">
                <a:ln>
                  <a:noFill/>
                </a:ln>
                <a:solidFill>
                  <a:srgbClr val="1B1B1B"/>
                </a:solidFill>
                <a:effectLst/>
                <a:uLnTx/>
                <a:uFillTx/>
                <a:latin typeface="+mn-lt"/>
                <a:ea typeface="+mn-ea"/>
                <a:cs typeface="+mn-cs"/>
              </a:rPr>
              <a:t>Liz’s ownership allowed HR to </a:t>
            </a:r>
            <a:r>
              <a:rPr lang="en-US" sz="1700" b="1" dirty="0">
                <a:solidFill>
                  <a:srgbClr val="0078D4"/>
                </a:solidFill>
              </a:rPr>
              <a:t>drive change that was authentic to the HR organization</a:t>
            </a:r>
            <a:r>
              <a:rPr kumimoji="0" lang="en-US" sz="1700" b="0" i="0" u="none" strike="noStrike" kern="1200" cap="none" spc="0" normalizeH="0" baseline="0" dirty="0">
                <a:ln>
                  <a:noFill/>
                </a:ln>
                <a:solidFill>
                  <a:srgbClr val="1B1B1B"/>
                </a:solidFill>
                <a:effectLst/>
                <a:uLnTx/>
                <a:uFillTx/>
                <a:latin typeface="+mn-lt"/>
                <a:ea typeface="+mn-ea"/>
                <a:cs typeface="+mn-cs"/>
              </a:rPr>
              <a:t>. Liz and team also leveraged Microsoft Viva to communicate and up-skill team members, and to measure impact.</a:t>
            </a:r>
            <a:endParaRPr kumimoji="0" lang="en-US" sz="1700" dirty="0"/>
          </a:p>
        </p:txBody>
      </p:sp>
      <p:sp>
        <p:nvSpPr>
          <p:cNvPr id="10" name="TextBox 9">
            <a:extLst>
              <a:ext uri="{FF2B5EF4-FFF2-40B4-BE49-F238E27FC236}">
                <a16:creationId xmlns:a16="http://schemas.microsoft.com/office/drawing/2014/main" id="{4C738D8A-0A65-8696-75BB-473B38EC8805}"/>
              </a:ext>
            </a:extLst>
          </p:cNvPr>
          <p:cNvSpPr txBox="1"/>
          <p:nvPr/>
        </p:nvSpPr>
        <p:spPr>
          <a:xfrm>
            <a:off x="588262" y="5995331"/>
            <a:ext cx="1724270" cy="369332"/>
          </a:xfrm>
          <a:prstGeom prst="rect">
            <a:avLst/>
          </a:prstGeom>
          <a:noFill/>
        </p:spPr>
        <p:txBody>
          <a:bodyPr wrap="square" lIns="0" tIns="0" rIns="0" bIns="0" rtlCol="0">
            <a:spAutoFit/>
          </a:bodyPr>
          <a:lstStyle/>
          <a:p>
            <a:pPr algn="l"/>
            <a:r>
              <a:rPr lang="en-US" sz="800" dirty="0">
                <a:hlinkClick r:id="rId4"/>
              </a:rPr>
              <a:t>How Microsoft HR is using Viva and Copilot for Microsoft 365 to empower our employees - Inside Track Blog</a:t>
            </a:r>
            <a:endParaRPr lang="en-GB" sz="800" dirty="0">
              <a:gradFill>
                <a:gsLst>
                  <a:gs pos="2917">
                    <a:schemeClr val="tx1"/>
                  </a:gs>
                  <a:gs pos="30000">
                    <a:schemeClr val="tx1"/>
                  </a:gs>
                </a:gsLst>
                <a:lin ang="5400000" scaled="0"/>
              </a:gradFill>
              <a:highlight>
                <a:srgbClr val="FFFF00"/>
              </a:highlight>
            </a:endParaRPr>
          </a:p>
        </p:txBody>
      </p:sp>
      <p:cxnSp>
        <p:nvCxnSpPr>
          <p:cNvPr id="16" name="Straight Connector 15">
            <a:extLst>
              <a:ext uri="{FF2B5EF4-FFF2-40B4-BE49-F238E27FC236}">
                <a16:creationId xmlns:a16="http://schemas.microsoft.com/office/drawing/2014/main" id="{0201FD97-AD67-BF55-EC7B-B969090A8B02}"/>
              </a:ext>
              <a:ext uri="{C183D7F6-B498-43B3-948B-1728B52AA6E4}">
                <adec:decorative xmlns:adec="http://schemas.microsoft.com/office/drawing/2017/decorative" val="1"/>
              </a:ext>
            </a:extLst>
          </p:cNvPr>
          <p:cNvCxnSpPr>
            <a:cxnSpLocks/>
          </p:cNvCxnSpPr>
          <p:nvPr/>
        </p:nvCxnSpPr>
        <p:spPr>
          <a:xfrm flipH="1">
            <a:off x="4812145" y="2432991"/>
            <a:ext cx="6791592" cy="0"/>
          </a:xfrm>
          <a:prstGeom prst="line">
            <a:avLst/>
          </a:prstGeom>
          <a:ln>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ED3FEFF-0EAF-A907-6FF6-9E9CB770771A}"/>
              </a:ext>
              <a:ext uri="{C183D7F6-B498-43B3-948B-1728B52AA6E4}">
                <adec:decorative xmlns:adec="http://schemas.microsoft.com/office/drawing/2017/decorative" val="1"/>
              </a:ext>
            </a:extLst>
          </p:cNvPr>
          <p:cNvCxnSpPr>
            <a:cxnSpLocks/>
          </p:cNvCxnSpPr>
          <p:nvPr/>
        </p:nvCxnSpPr>
        <p:spPr>
          <a:xfrm flipH="1">
            <a:off x="4812145" y="3635551"/>
            <a:ext cx="6791592" cy="0"/>
          </a:xfrm>
          <a:prstGeom prst="line">
            <a:avLst/>
          </a:prstGeom>
          <a:ln>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7BA7C6E-978F-067B-E87F-6D45A99B9014}"/>
              </a:ext>
              <a:ext uri="{C183D7F6-B498-43B3-948B-1728B52AA6E4}">
                <adec:decorative xmlns:adec="http://schemas.microsoft.com/office/drawing/2017/decorative" val="1"/>
              </a:ext>
            </a:extLst>
          </p:cNvPr>
          <p:cNvCxnSpPr>
            <a:cxnSpLocks/>
          </p:cNvCxnSpPr>
          <p:nvPr/>
        </p:nvCxnSpPr>
        <p:spPr>
          <a:xfrm flipH="1">
            <a:off x="4812145" y="4561112"/>
            <a:ext cx="6791592" cy="0"/>
          </a:xfrm>
          <a:prstGeom prst="line">
            <a:avLst/>
          </a:prstGeom>
          <a:ln>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5886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2" presetClass="path" presetSubtype="0" decel="100000" fill="hold" grpId="1" nodeType="withEffect">
                                  <p:stCondLst>
                                    <p:cond delay="0"/>
                                  </p:stCondLst>
                                  <p:childTnLst>
                                    <p:animMotion origin="layout" path="M 3.54167E-6 -7.40741E-7 L 3.54167E-6 0.03542 " pathEditMode="relative" rAng="0" ptsTypes="AA">
                                      <p:cBhvr>
                                        <p:cTn id="9" dur="700" spd="-100000" fill="hold"/>
                                        <p:tgtEl>
                                          <p:spTgt spid="21"/>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42" presetClass="path" presetSubtype="0" decel="100000" fill="hold" grpId="1" nodeType="withEffect">
                                  <p:stCondLst>
                                    <p:cond delay="0"/>
                                  </p:stCondLst>
                                  <p:childTnLst>
                                    <p:animMotion origin="layout" path="M 3.54167E-6 -7.40741E-7 L 3.54167E-6 0.03542 " pathEditMode="relative" rAng="0" ptsTypes="AA">
                                      <p:cBhvr>
                                        <p:cTn id="14" dur="700" spd="-100000" fill="hold"/>
                                        <p:tgtEl>
                                          <p:spTgt spid="3"/>
                                        </p:tgtEl>
                                        <p:attrNameLst>
                                          <p:attrName>ppt_x</p:attrName>
                                          <p:attrName>ppt_y</p:attrName>
                                        </p:attrNameLst>
                                      </p:cBhvr>
                                      <p:rCtr x="0" y="1759"/>
                                    </p:animMotion>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grpId="1" nodeType="withEffect">
                                  <p:stCondLst>
                                    <p:cond delay="0"/>
                                  </p:stCondLst>
                                  <p:childTnLst>
                                    <p:animMotion origin="layout" path="M 3.54167E-6 -7.40741E-7 L 3.54167E-6 0.03542 " pathEditMode="relative" rAng="0" ptsTypes="AA">
                                      <p:cBhvr>
                                        <p:cTn id="19" dur="700" spd="-100000" fill="hold"/>
                                        <p:tgtEl>
                                          <p:spTgt spid="6"/>
                                        </p:tgtEl>
                                        <p:attrNameLst>
                                          <p:attrName>ppt_x</p:attrName>
                                          <p:attrName>ppt_y</p:attrName>
                                        </p:attrNameLst>
                                      </p:cBhvr>
                                      <p:rCtr x="0" y="1759"/>
                                    </p:animMotion>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42" presetClass="path" presetSubtype="0" decel="100000" fill="hold" grpId="1" nodeType="withEffect">
                                  <p:stCondLst>
                                    <p:cond delay="0"/>
                                  </p:stCondLst>
                                  <p:childTnLst>
                                    <p:animMotion origin="layout" path="M 3.54167E-6 -7.40741E-7 L 3.54167E-6 0.03542 " pathEditMode="relative" rAng="0" ptsTypes="AA">
                                      <p:cBhvr>
                                        <p:cTn id="24" dur="700" spd="-100000" fill="hold"/>
                                        <p:tgtEl>
                                          <p:spTgt spid="13"/>
                                        </p:tgtEl>
                                        <p:attrNameLst>
                                          <p:attrName>ppt_x</p:attrName>
                                          <p:attrName>ppt_y</p:attrName>
                                        </p:attrNameLst>
                                      </p:cBhvr>
                                      <p:rCtr x="0" y="1759"/>
                                    </p:animMotion>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42" presetClass="path" presetSubtype="0" decel="100000" fill="hold" grpId="1" nodeType="withEffect">
                                  <p:stCondLst>
                                    <p:cond delay="0"/>
                                  </p:stCondLst>
                                  <p:childTnLst>
                                    <p:animMotion origin="layout" path="M 3.54167E-6 -7.40741E-7 L 3.54167E-6 0.03542 " pathEditMode="relative" rAng="0" ptsTypes="AA">
                                      <p:cBhvr>
                                        <p:cTn id="29" dur="700" spd="-100000" fill="hold"/>
                                        <p:tgtEl>
                                          <p:spTgt spid="10"/>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3" grpId="0"/>
      <p:bldP spid="3" grpId="1"/>
      <p:bldP spid="6" grpId="0"/>
      <p:bldP spid="6" grpId="1"/>
      <p:bldP spid="13" grpId="0"/>
      <p:bldP spid="13" grpId="1"/>
      <p:bldP spid="10" grpId="0"/>
      <p:bldP spid="1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8F2A6696-02ED-27B5-1B24-32D70B4216C9}"/>
              </a:ext>
              <a:ext uri="{C183D7F6-B498-43B3-948B-1728B52AA6E4}">
                <adec:decorative xmlns:adec="http://schemas.microsoft.com/office/drawing/2017/decorative" val="1"/>
              </a:ext>
            </a:extLst>
          </p:cNvPr>
          <p:cNvSpPr/>
          <p:nvPr/>
        </p:nvSpPr>
        <p:spPr bwMode="auto">
          <a:xfrm>
            <a:off x="579438" y="1139214"/>
            <a:ext cx="11075536" cy="5136174"/>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6" name="Title 1">
            <a:extLst>
              <a:ext uri="{FF2B5EF4-FFF2-40B4-BE49-F238E27FC236}">
                <a16:creationId xmlns:a16="http://schemas.microsoft.com/office/drawing/2014/main" id="{B40EBC98-C787-FC43-B1E1-6F8E7577E9F4}"/>
              </a:ext>
            </a:extLst>
          </p:cNvPr>
          <p:cNvSpPr txBox="1">
            <a:spLocks noGrp="1"/>
          </p:cNvSpPr>
          <p:nvPr>
            <p:ph type="title"/>
          </p:nvPr>
        </p:nvSpPr>
        <p:spPr>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NZ" sz="2800" dirty="0"/>
              <a:t>Identify your Business Leaders</a:t>
            </a:r>
            <a:endParaRPr lang="en-US" sz="2800" dirty="0"/>
          </a:p>
        </p:txBody>
      </p:sp>
      <p:graphicFrame>
        <p:nvGraphicFramePr>
          <p:cNvPr id="8" name="Table 7">
            <a:extLst>
              <a:ext uri="{FF2B5EF4-FFF2-40B4-BE49-F238E27FC236}">
                <a16:creationId xmlns:a16="http://schemas.microsoft.com/office/drawing/2014/main" id="{A03E81E4-B0BB-5D4C-83E1-E0E35F3A8962}"/>
              </a:ext>
            </a:extLst>
          </p:cNvPr>
          <p:cNvGraphicFramePr>
            <a:graphicFrameLocks noGrp="1"/>
          </p:cNvGraphicFramePr>
          <p:nvPr>
            <p:extLst>
              <p:ext uri="{D42A27DB-BD31-4B8C-83A1-F6EECF244321}">
                <p14:modId xmlns:p14="http://schemas.microsoft.com/office/powerpoint/2010/main" val="790049693"/>
              </p:ext>
            </p:extLst>
          </p:nvPr>
        </p:nvGraphicFramePr>
        <p:xfrm>
          <a:off x="806506" y="1394071"/>
          <a:ext cx="10566344" cy="4834818"/>
        </p:xfrm>
        <a:graphic>
          <a:graphicData uri="http://schemas.openxmlformats.org/drawingml/2006/table">
            <a:tbl>
              <a:tblPr firstRow="1">
                <a:tableStyleId>{0505E3EF-67EA-436B-97B2-0124C06EBD24}</a:tableStyleId>
              </a:tblPr>
              <a:tblGrid>
                <a:gridCol w="2037784">
                  <a:extLst>
                    <a:ext uri="{9D8B030D-6E8A-4147-A177-3AD203B41FA5}">
                      <a16:colId xmlns:a16="http://schemas.microsoft.com/office/drawing/2014/main" val="690375846"/>
                    </a:ext>
                  </a:extLst>
                </a:gridCol>
                <a:gridCol w="2946910">
                  <a:extLst>
                    <a:ext uri="{9D8B030D-6E8A-4147-A177-3AD203B41FA5}">
                      <a16:colId xmlns:a16="http://schemas.microsoft.com/office/drawing/2014/main" val="370522775"/>
                    </a:ext>
                  </a:extLst>
                </a:gridCol>
                <a:gridCol w="5581650">
                  <a:extLst>
                    <a:ext uri="{9D8B030D-6E8A-4147-A177-3AD203B41FA5}">
                      <a16:colId xmlns:a16="http://schemas.microsoft.com/office/drawing/2014/main" val="2948598737"/>
                    </a:ext>
                  </a:extLst>
                </a:gridCol>
              </a:tblGrid>
              <a:tr h="307206">
                <a:tc>
                  <a:txBody>
                    <a:bodyPr/>
                    <a:lstStyle/>
                    <a:p>
                      <a:pPr algn="l">
                        <a:lnSpc>
                          <a:spcPct val="100000"/>
                        </a:lnSpc>
                      </a:pPr>
                      <a:r>
                        <a:rPr lang="en-US" sz="1200" b="1" i="0" kern="1200" dirty="0">
                          <a:ln w="3175">
                            <a:noFill/>
                          </a:ln>
                          <a:solidFill>
                            <a:srgbClr val="0078D4"/>
                          </a:solidFill>
                          <a:latin typeface="Segoe UI Semibold"/>
                          <a:cs typeface="Segoe UI Semibold"/>
                        </a:rPr>
                        <a:t>Business unit / Function</a:t>
                      </a:r>
                      <a:endParaRPr lang="en-US" sz="1200" b="1" i="0" kern="1200" dirty="0">
                        <a:ln w="3175">
                          <a:noFill/>
                        </a:ln>
                        <a:solidFill>
                          <a:srgbClr val="0078D4"/>
                        </a:solidFill>
                        <a:latin typeface="Segoe UI Semibold"/>
                        <a:ea typeface="+mn-ea"/>
                        <a:cs typeface="Segoe UI Semibold"/>
                      </a:endParaRPr>
                    </a:p>
                  </a:txBody>
                  <a:tcPr marL="89642" marR="89642"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ln w="3175">
                            <a:noFill/>
                          </a:ln>
                          <a:solidFill>
                            <a:srgbClr val="0078D4"/>
                          </a:solidFill>
                          <a:latin typeface="Segoe UI Semibold"/>
                          <a:cs typeface="Segoe UI Semibold"/>
                        </a:rPr>
                        <a:t>Business Leader, role</a:t>
                      </a:r>
                      <a:endParaRPr lang="en-US" sz="1200" b="1" i="0" kern="1200" dirty="0">
                        <a:ln w="3175">
                          <a:noFill/>
                        </a:ln>
                        <a:solidFill>
                          <a:srgbClr val="0078D4"/>
                        </a:solidFill>
                        <a:latin typeface="Segoe UI Semibold"/>
                        <a:ea typeface="+mn-ea"/>
                        <a:cs typeface="Segoe UI Semibold"/>
                      </a:endParaRPr>
                    </a:p>
                  </a:txBody>
                  <a:tcPr marL="143428" marR="0"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1200" b="1" i="0" kern="1200" dirty="0">
                          <a:ln w="3175">
                            <a:noFill/>
                          </a:ln>
                          <a:solidFill>
                            <a:srgbClr val="0078D4"/>
                          </a:solidFill>
                          <a:latin typeface="Segoe UI Semibold"/>
                          <a:cs typeface="Segoe UI Semibold"/>
                        </a:rPr>
                        <a:t>Key representatives</a:t>
                      </a:r>
                      <a:endParaRPr lang="en-US" sz="1200" b="1" i="0" kern="1200" dirty="0">
                        <a:ln w="3175">
                          <a:noFill/>
                        </a:ln>
                        <a:solidFill>
                          <a:srgbClr val="0078D4"/>
                        </a:solidFill>
                        <a:latin typeface="Segoe UI Semibold" panose="020B0502040204020203" pitchFamily="34" charset="0"/>
                        <a:ea typeface="+mn-ea"/>
                        <a:cs typeface="Segoe UI Semibold" panose="020B0502040204020203" pitchFamily="34" charset="0"/>
                      </a:endParaRPr>
                    </a:p>
                  </a:txBody>
                  <a:tcPr marL="143428" marR="143428"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87202"/>
                  </a:ext>
                </a:extLst>
              </a:tr>
              <a:tr h="445626">
                <a:tc>
                  <a:txBody>
                    <a:bodyPr/>
                    <a:lstStyle/>
                    <a:p>
                      <a:pPr marL="0" algn="l" defTabSz="932559" rtl="0" eaLnBrk="1" latinLnBrk="0" hangingPunct="1">
                        <a:lnSpc>
                          <a:spcPct val="100000"/>
                        </a:lnSpc>
                      </a:pPr>
                      <a:r>
                        <a:rPr lang="en-US" sz="1000" b="1" i="0" kern="1200">
                          <a:latin typeface="Segoe UI Semibold"/>
                          <a:cs typeface="Segoe UI Semibold"/>
                        </a:rPr>
                        <a:t>IT</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b="0" i="1" kern="1200">
                          <a:solidFill>
                            <a:schemeClr val="bg1">
                              <a:lumMod val="50000"/>
                            </a:schemeClr>
                          </a:solidFill>
                          <a:latin typeface="Segoe UI"/>
                          <a:ea typeface="Segoe UI" pitchFamily="34" charset="0"/>
                          <a:cs typeface="Segoe UI"/>
                        </a:rPr>
                        <a:t>VP, AI Strategy</a:t>
                      </a:r>
                      <a:endParaRPr lang="en-US" sz="900" b="0" i="1" kern="1200">
                        <a:solidFill>
                          <a:schemeClr val="bg1">
                            <a:lumMod val="50000"/>
                          </a:schemeClr>
                        </a:solidFill>
                        <a:latin typeface="Segoe UI"/>
                        <a:ea typeface="Segoe UI" pitchFamily="34" charset="0"/>
                        <a:cs typeface="Segoe UI" panose="020B0502040204020203" pitchFamily="34" charset="0"/>
                      </a:endParaRPr>
                    </a:p>
                  </a:txBody>
                  <a:tcPr marL="91403" marR="0"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endParaRPr lang="en-US" sz="900" b="0" i="1" kern="1200">
                        <a:solidFill>
                          <a:schemeClr val="bg1">
                            <a:lumMod val="50000"/>
                          </a:schemeClr>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3554">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1" i="0" kern="1200">
                          <a:latin typeface="Segoe UI Semibold"/>
                          <a:cs typeface="Segoe UI Semibold"/>
                        </a:rPr>
                        <a:t>FINANCE</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b="0" i="1" kern="1200">
                          <a:solidFill>
                            <a:schemeClr val="tx1">
                              <a:lumMod val="49000"/>
                              <a:lumOff val="51000"/>
                            </a:schemeClr>
                          </a:solidFill>
                          <a:latin typeface="Segoe UI"/>
                          <a:ea typeface="Segoe UI" pitchFamily="34" charset="0"/>
                          <a:cs typeface="Segoe UI"/>
                        </a:rPr>
                        <a:t>VP, FP&amp;A</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3554">
                <a:tc>
                  <a:txBody>
                    <a:bodyPr/>
                    <a:lstStyle/>
                    <a:p>
                      <a:pPr marL="0" algn="l" defTabSz="932559" rtl="0" eaLnBrk="1" latinLnBrk="0" hangingPunct="1">
                        <a:lnSpc>
                          <a:spcPct val="100000"/>
                        </a:lnSpc>
                      </a:pPr>
                      <a:r>
                        <a:rPr lang="en-US" sz="1000" b="1" i="0" kern="1200">
                          <a:latin typeface="Segoe UI Semibold"/>
                          <a:cs typeface="Segoe UI Semibold"/>
                        </a:rPr>
                        <a:t>SALES</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rtl="0" eaLnBrk="1" fontAlgn="auto" latinLnBrk="0" hangingPunct="1">
                        <a:lnSpc>
                          <a:spcPct val="100000"/>
                        </a:lnSpc>
                        <a:spcBef>
                          <a:spcPts val="0"/>
                        </a:spcBef>
                        <a:spcAft>
                          <a:spcPts val="0"/>
                        </a:spcAft>
                        <a:buClrTx/>
                        <a:buSzTx/>
                        <a:buFontTx/>
                        <a:buNone/>
                      </a:pPr>
                      <a:r>
                        <a:rPr lang="en-US" sz="900" b="0" i="1" kern="1200">
                          <a:solidFill>
                            <a:schemeClr val="tx1">
                              <a:lumMod val="49000"/>
                              <a:lumOff val="51000"/>
                            </a:schemeClr>
                          </a:solidFill>
                          <a:latin typeface="Segoe UI"/>
                          <a:ea typeface="Segoe UI" pitchFamily="34" charset="0"/>
                          <a:cs typeface="Segoe UI"/>
                        </a:rPr>
                        <a:t>Head of Sales Operations Transformation</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90172"/>
                  </a:ext>
                </a:extLst>
              </a:tr>
              <a:tr h="453554">
                <a:tc>
                  <a:txBody>
                    <a:bodyPr/>
                    <a:lstStyle/>
                    <a:p>
                      <a:pPr marL="0" algn="l" defTabSz="932559" rtl="0" eaLnBrk="1" latinLnBrk="0" hangingPunct="1">
                        <a:lnSpc>
                          <a:spcPct val="100000"/>
                        </a:lnSpc>
                      </a:pPr>
                      <a:r>
                        <a:rPr lang="en-US" sz="1000" b="1" i="0" kern="1200">
                          <a:latin typeface="Segoe UI Semibold"/>
                          <a:cs typeface="Segoe UI Semibold"/>
                        </a:rPr>
                        <a:t>MARKETING</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r>
                        <a:rPr lang="en-US" sz="900" b="0" i="1" kern="1200">
                          <a:solidFill>
                            <a:schemeClr val="tx1">
                              <a:lumMod val="49000"/>
                              <a:lumOff val="51000"/>
                            </a:schemeClr>
                          </a:solidFill>
                          <a:latin typeface="Segoe UI"/>
                          <a:ea typeface="Segoe UI" pitchFamily="34" charset="0"/>
                          <a:cs typeface="Segoe UI"/>
                        </a:rPr>
                        <a:t>AVP, Marketing Strategy and Operations</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53554">
                <a:tc>
                  <a:txBody>
                    <a:bodyPr/>
                    <a:lstStyle/>
                    <a:p>
                      <a:pPr marL="0" algn="l" defTabSz="932559" rtl="0" eaLnBrk="1" latinLnBrk="0" hangingPunct="1">
                        <a:lnSpc>
                          <a:spcPct val="100000"/>
                        </a:lnSpc>
                      </a:pPr>
                      <a:r>
                        <a:rPr lang="en-US" sz="1000" b="1" i="0" kern="1200">
                          <a:latin typeface="Segoe UI Semibold"/>
                          <a:cs typeface="Segoe UI Semibold"/>
                        </a:rPr>
                        <a:t>OPERATIONS</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r>
                        <a:rPr lang="en-US" sz="900" b="0" i="1" kern="1200">
                          <a:solidFill>
                            <a:schemeClr val="tx1">
                              <a:lumMod val="49000"/>
                              <a:lumOff val="51000"/>
                            </a:schemeClr>
                          </a:solidFill>
                          <a:latin typeface="Segoe UI"/>
                          <a:ea typeface="Segoe UI" pitchFamily="34" charset="0"/>
                          <a:cs typeface="Segoe UI"/>
                        </a:rPr>
                        <a:t>VP, Business Operations</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53554">
                <a:tc>
                  <a:txBody>
                    <a:bodyPr/>
                    <a:lstStyle/>
                    <a:p>
                      <a:pPr marL="0" algn="l" defTabSz="932559" rtl="0" eaLnBrk="1" latinLnBrk="0" hangingPunct="1">
                        <a:lnSpc>
                          <a:spcPct val="100000"/>
                        </a:lnSpc>
                      </a:pPr>
                      <a:r>
                        <a:rPr lang="en-US" sz="1000" b="1" i="0" kern="1200">
                          <a:latin typeface="Segoe UI Semibold"/>
                          <a:cs typeface="Segoe UI Semibold"/>
                        </a:rPr>
                        <a:t>HR</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r>
                        <a:rPr lang="en-US" sz="900" b="0" i="1" kern="1200">
                          <a:solidFill>
                            <a:schemeClr val="tx1">
                              <a:lumMod val="49000"/>
                              <a:lumOff val="51000"/>
                            </a:schemeClr>
                          </a:solidFill>
                          <a:latin typeface="Segoe UI"/>
                          <a:ea typeface="Segoe UI" pitchFamily="34" charset="0"/>
                          <a:cs typeface="Segoe UI"/>
                        </a:rPr>
                        <a:t>General Manager, HR Transformation</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a:ea typeface="Segoe UI" pitchFamily="34" charset="0"/>
                        <a:cs typeface="Segoe UI"/>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5268913"/>
                  </a:ext>
                </a:extLst>
              </a:tr>
              <a:tr h="453554">
                <a:tc>
                  <a:txBody>
                    <a:bodyPr/>
                    <a:lstStyle/>
                    <a:p>
                      <a:pPr marL="0" algn="l" defTabSz="932559" rtl="0" eaLnBrk="1" latinLnBrk="0" hangingPunct="1">
                        <a:lnSpc>
                          <a:spcPct val="100000"/>
                        </a:lnSpc>
                      </a:pPr>
                      <a:r>
                        <a:rPr lang="en-US" sz="1000" b="1" i="0" kern="1200">
                          <a:latin typeface="Segoe UI Semibold"/>
                          <a:cs typeface="Segoe UI Semibold"/>
                        </a:rPr>
                        <a:t>LEGAL</a:t>
                      </a: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r>
                        <a:rPr lang="en-US" sz="900" b="0" i="1" kern="1200">
                          <a:solidFill>
                            <a:schemeClr val="tx1">
                              <a:lumMod val="49000"/>
                              <a:lumOff val="51000"/>
                            </a:schemeClr>
                          </a:solidFill>
                          <a:latin typeface="Segoe UI"/>
                          <a:ea typeface="Segoe UI" pitchFamily="34" charset="0"/>
                          <a:cs typeface="Segoe UI"/>
                        </a:rPr>
                        <a:t>Associate General Counsel</a:t>
                      </a: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4875698"/>
                  </a:ext>
                </a:extLst>
              </a:tr>
              <a:tr h="453554">
                <a:tc>
                  <a:txBody>
                    <a:bodyPr/>
                    <a:lstStyle/>
                    <a:p>
                      <a:pPr marL="0" algn="l" defTabSz="932559" rtl="0" eaLnBrk="1" latinLnBrk="0" hangingPunct="1">
                        <a:lnSpc>
                          <a:spcPct val="100000"/>
                        </a:lnSpc>
                      </a:pPr>
                      <a:endParaRPr lang="en-US" sz="1000" b="1" i="0" kern="1200" dirty="0">
                        <a:solidFill>
                          <a:schemeClr val="dk1"/>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4585477"/>
                  </a:ext>
                </a:extLst>
              </a:tr>
              <a:tr h="453554">
                <a:tc>
                  <a:txBody>
                    <a:bodyPr/>
                    <a:lstStyle/>
                    <a:p>
                      <a:pPr marL="0" algn="l" defTabSz="932559" rtl="0" eaLnBrk="1" latinLnBrk="0" hangingPunct="1">
                        <a:lnSpc>
                          <a:spcPct val="100000"/>
                        </a:lnSpc>
                      </a:pPr>
                      <a:endParaRPr lang="en-US" sz="1000" b="1" i="0" kern="120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193153"/>
                  </a:ext>
                </a:extLst>
              </a:tr>
              <a:tr h="453554">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1" i="0" kern="1200" dirty="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3430906"/>
                  </a:ext>
                </a:extLst>
              </a:tr>
            </a:tbl>
          </a:graphicData>
        </a:graphic>
      </p:graphicFrame>
      <p:sp>
        <p:nvSpPr>
          <p:cNvPr id="2" name="Round Same Side Corner Rectangle 1" descr="Flag indicating this slide is a shared activity">
            <a:extLst>
              <a:ext uri="{FF2B5EF4-FFF2-40B4-BE49-F238E27FC236}">
                <a16:creationId xmlns:a16="http://schemas.microsoft.com/office/drawing/2014/main" id="{C25B9E7F-E171-2355-F552-74D63D74D826}"/>
              </a:ext>
            </a:extLst>
          </p:cNvPr>
          <p:cNvSpPr/>
          <p:nvPr/>
        </p:nvSpPr>
        <p:spPr bwMode="auto">
          <a:xfrm rot="16200000">
            <a:off x="10927751" y="-617247"/>
            <a:ext cx="459051" cy="2069451"/>
          </a:xfrm>
          <a:prstGeom prst="round2SameRect">
            <a:avLst>
              <a:gd name="adj1" fmla="val 50000"/>
              <a:gd name="adj2" fmla="val 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4" name="Graphic 3" descr="handshake icon">
            <a:extLst>
              <a:ext uri="{FF2B5EF4-FFF2-40B4-BE49-F238E27FC236}">
                <a16:creationId xmlns:a16="http://schemas.microsoft.com/office/drawing/2014/main" id="{25CB2106-3005-0F42-F78D-3120207180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1196" y="255696"/>
            <a:ext cx="323566" cy="323566"/>
          </a:xfrm>
          <a:prstGeom prst="rect">
            <a:avLst/>
          </a:prstGeom>
        </p:spPr>
      </p:pic>
      <p:sp>
        <p:nvSpPr>
          <p:cNvPr id="9" name="Rectangle 8">
            <a:extLst>
              <a:ext uri="{FF2B5EF4-FFF2-40B4-BE49-F238E27FC236}">
                <a16:creationId xmlns:a16="http://schemas.microsoft.com/office/drawing/2014/main" id="{C4540D57-3D16-C582-7C09-C154BF24255F}"/>
              </a:ext>
            </a:extLst>
          </p:cNvPr>
          <p:cNvSpPr/>
          <p:nvPr/>
        </p:nvSpPr>
        <p:spPr bwMode="auto">
          <a:xfrm>
            <a:off x="10698492" y="285996"/>
            <a:ext cx="1447166" cy="26296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spTree>
    <p:extLst>
      <p:ext uri="{BB962C8B-B14F-4D97-AF65-F5344CB8AC3E}">
        <p14:creationId xmlns:p14="http://schemas.microsoft.com/office/powerpoint/2010/main" val="365039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3558-597E-8F40-2FC1-669108E5CC67}"/>
              </a:ext>
            </a:extLst>
          </p:cNvPr>
          <p:cNvSpPr>
            <a:spLocks noGrp="1"/>
          </p:cNvSpPr>
          <p:nvPr>
            <p:ph type="title"/>
          </p:nvPr>
        </p:nvSpPr>
        <p:spPr>
          <a:xfrm>
            <a:off x="569911" y="2645946"/>
            <a:ext cx="4337015" cy="1354217"/>
          </a:xfrm>
        </p:spPr>
        <p:txBody>
          <a:bodyPr/>
          <a:lstStyle/>
          <a:p>
            <a:r>
              <a:rPr lang="en-US" sz="4400" dirty="0">
                <a:cs typeface="Segoe UI"/>
              </a:rPr>
              <a:t>Leading in the era of AI</a:t>
            </a:r>
            <a:endParaRPr lang="en-GB" sz="4400" dirty="0"/>
          </a:p>
        </p:txBody>
      </p:sp>
      <p:sp>
        <p:nvSpPr>
          <p:cNvPr id="5" name="Text Placeholder 4">
            <a:extLst>
              <a:ext uri="{FF2B5EF4-FFF2-40B4-BE49-F238E27FC236}">
                <a16:creationId xmlns:a16="http://schemas.microsoft.com/office/drawing/2014/main" id="{B198F541-B2D8-C2C9-22EE-0DB94BF70692}"/>
              </a:ext>
            </a:extLst>
          </p:cNvPr>
          <p:cNvSpPr>
            <a:spLocks noGrp="1"/>
          </p:cNvSpPr>
          <p:nvPr>
            <p:ph type="body" sz="quarter" idx="12"/>
          </p:nvPr>
        </p:nvSpPr>
        <p:spPr>
          <a:xfrm>
            <a:off x="582042" y="4215828"/>
            <a:ext cx="5513958" cy="615553"/>
          </a:xfrm>
        </p:spPr>
        <p:txBody>
          <a:bodyPr/>
          <a:lstStyle/>
          <a:p>
            <a:r>
              <a:rPr lang="en-US" sz="2000" dirty="0">
                <a:solidFill>
                  <a:srgbClr val="000000"/>
                </a:solidFill>
                <a:latin typeface="+mj-lt"/>
                <a:cs typeface="Segoe UI"/>
              </a:rPr>
              <a:t>Setting expectations and driving shared accountabilities</a:t>
            </a:r>
          </a:p>
        </p:txBody>
      </p:sp>
      <p:sp>
        <p:nvSpPr>
          <p:cNvPr id="3" name="Slide Number Placeholder 2">
            <a:extLst>
              <a:ext uri="{FF2B5EF4-FFF2-40B4-BE49-F238E27FC236}">
                <a16:creationId xmlns:a16="http://schemas.microsoft.com/office/drawing/2014/main" id="{F93E5C30-16B5-A9F5-F22E-D1D8AA9C0311}"/>
              </a:ext>
            </a:extLst>
          </p:cNvPr>
          <p:cNvSpPr>
            <a:spLocks noGrp="1"/>
          </p:cNvSpPr>
          <p:nvPr>
            <p:ph type="sldNum" sz="quarter" idx="4294967295"/>
          </p:nvPr>
        </p:nvSpPr>
        <p:spPr>
          <a:xfrm>
            <a:off x="11410950" y="6356350"/>
            <a:ext cx="781050" cy="365125"/>
          </a:xfrm>
          <a:prstGeom prst="rect">
            <a:avLst/>
          </a:prstGeom>
        </p:spPr>
        <p:txBody>
          <a:bodyPr/>
          <a:lstStyle/>
          <a:p>
            <a:fld id="{8F93FC27-A1D1-4A1D-8E2D-C92B07A03756}" type="slidenum">
              <a:rPr lang="en-US" smtClean="0"/>
              <a:pPr/>
              <a:t>11</a:t>
            </a:fld>
            <a:endParaRPr lang="en-US"/>
          </a:p>
        </p:txBody>
      </p:sp>
    </p:spTree>
    <p:extLst>
      <p:ext uri="{BB962C8B-B14F-4D97-AF65-F5344CB8AC3E}">
        <p14:creationId xmlns:p14="http://schemas.microsoft.com/office/powerpoint/2010/main" val="1650943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EAB2-84A0-8E66-B273-C1FE1454DC34}"/>
              </a:ext>
            </a:extLst>
          </p:cNvPr>
          <p:cNvSpPr>
            <a:spLocks noGrp="1"/>
          </p:cNvSpPr>
          <p:nvPr>
            <p:ph type="title"/>
          </p:nvPr>
        </p:nvSpPr>
        <p:spPr>
          <a:xfrm>
            <a:off x="588963" y="585788"/>
            <a:ext cx="11010900" cy="554037"/>
          </a:xfrm>
        </p:spPr>
        <p:txBody>
          <a:bodyPr/>
          <a:lstStyle/>
          <a:p>
            <a:pPr algn="ctr"/>
            <a:r>
              <a:rPr lang="en-US" dirty="0"/>
              <a:t>Five steps to set Business Leaders up for success</a:t>
            </a:r>
            <a:endParaRPr lang="en-GB" dirty="0"/>
          </a:p>
        </p:txBody>
      </p:sp>
      <p:sp>
        <p:nvSpPr>
          <p:cNvPr id="3" name="TextBox 2">
            <a:extLst>
              <a:ext uri="{FF2B5EF4-FFF2-40B4-BE49-F238E27FC236}">
                <a16:creationId xmlns:a16="http://schemas.microsoft.com/office/drawing/2014/main" id="{425611F8-6BB8-8984-096C-EE30E96E971A}"/>
              </a:ext>
            </a:extLst>
          </p:cNvPr>
          <p:cNvSpPr txBox="1"/>
          <p:nvPr/>
        </p:nvSpPr>
        <p:spPr>
          <a:xfrm>
            <a:off x="824301" y="1225221"/>
            <a:ext cx="10540224" cy="276999"/>
          </a:xfrm>
          <a:prstGeom prst="rect">
            <a:avLst/>
          </a:prstGeom>
          <a:noFill/>
        </p:spPr>
        <p:txBody>
          <a:bodyPr wrap="square" lIns="0" tIns="0" rIns="0" bIns="0" rtlCol="0" anchor="t">
            <a:spAutoFit/>
          </a:bodyPr>
          <a:lstStyle/>
          <a:p>
            <a:pPr algn="ctr">
              <a:defRPr/>
            </a:pP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ea typeface="+mn-ea"/>
                <a:cs typeface="+mn-cs"/>
              </a:rPr>
              <a:t>Follow these </a:t>
            </a:r>
            <a:r>
              <a:rPr lang="en-US" sz="1800" dirty="0">
                <a:gradFill>
                  <a:gsLst>
                    <a:gs pos="2917">
                      <a:srgbClr val="000000"/>
                    </a:gs>
                    <a:gs pos="30000">
                      <a:srgbClr val="000000"/>
                    </a:gs>
                  </a:gsLst>
                  <a:lin ang="5400000" scaled="0"/>
                </a:gradFill>
              </a:rPr>
              <a:t>steps to help Business Leaders </a:t>
            </a:r>
            <a:r>
              <a:rPr kumimoji="0" lang="en-US" sz="1800" b="0" i="0" u="none" strike="noStrike" kern="1200" cap="none" spc="0" normalizeH="0" baseline="0" noProof="0" dirty="0">
                <a:ln>
                  <a:noFill/>
                </a:ln>
                <a:gradFill>
                  <a:gsLst>
                    <a:gs pos="2917">
                      <a:srgbClr val="000000"/>
                    </a:gs>
                    <a:gs pos="30000">
                      <a:srgbClr val="000000"/>
                    </a:gs>
                  </a:gsLst>
                  <a:lin ang="5400000" scaled="0"/>
                </a:gradFill>
                <a:effectLst/>
                <a:uLnTx/>
                <a:uFillTx/>
                <a:ea typeface="+mn-ea"/>
                <a:cs typeface="+mn-cs"/>
              </a:rPr>
              <a:t>prepare and lead transformation through to value realization</a:t>
            </a:r>
            <a:r>
              <a:rPr lang="en-US" sz="1800" dirty="0">
                <a:gradFill>
                  <a:gsLst>
                    <a:gs pos="2917">
                      <a:srgbClr val="000000"/>
                    </a:gs>
                    <a:gs pos="30000">
                      <a:srgbClr val="000000"/>
                    </a:gs>
                  </a:gsLst>
                  <a:lin ang="5400000" scaled="0"/>
                </a:gradFill>
              </a:rPr>
              <a:t> </a:t>
            </a:r>
            <a:endParaRPr kumimoji="0" lang="en-GB" sz="1800" b="0" i="0" u="none" strike="noStrike" kern="1200" cap="none" spc="0" normalizeH="0" baseline="30000" noProof="0" dirty="0">
              <a:ln>
                <a:noFill/>
              </a:ln>
              <a:gradFill>
                <a:gsLst>
                  <a:gs pos="2917">
                    <a:srgbClr val="000000"/>
                  </a:gs>
                  <a:gs pos="30000">
                    <a:srgbClr val="000000"/>
                  </a:gs>
                </a:gsLst>
                <a:lin ang="5400000" scaled="0"/>
              </a:gradFill>
              <a:effectLst/>
              <a:uLnTx/>
              <a:uFillTx/>
              <a:ea typeface="+mn-ea"/>
              <a:cs typeface="+mn-cs"/>
            </a:endParaRPr>
          </a:p>
        </p:txBody>
      </p:sp>
      <p:sp>
        <p:nvSpPr>
          <p:cNvPr id="8" name="Rounded Rectangle 77">
            <a:extLst>
              <a:ext uri="{FF2B5EF4-FFF2-40B4-BE49-F238E27FC236}">
                <a16:creationId xmlns:a16="http://schemas.microsoft.com/office/drawing/2014/main" id="{7293974F-C4C3-11DE-D0A3-8682F16D35B3}"/>
              </a:ext>
              <a:ext uri="{C183D7F6-B498-43B3-948B-1728B52AA6E4}">
                <adec:decorative xmlns:adec="http://schemas.microsoft.com/office/drawing/2017/decorative" val="1"/>
              </a:ext>
            </a:extLst>
          </p:cNvPr>
          <p:cNvSpPr/>
          <p:nvPr/>
        </p:nvSpPr>
        <p:spPr bwMode="auto">
          <a:xfrm>
            <a:off x="578815" y="2137462"/>
            <a:ext cx="2138860" cy="3284138"/>
          </a:xfrm>
          <a:prstGeom prst="roundRect">
            <a:avLst>
              <a:gd name="adj" fmla="val 8132"/>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1" name="Rounded Rectangle 77">
            <a:extLst>
              <a:ext uri="{FF2B5EF4-FFF2-40B4-BE49-F238E27FC236}">
                <a16:creationId xmlns:a16="http://schemas.microsoft.com/office/drawing/2014/main" id="{AD30C275-6B18-9578-084B-061C33D5299E}"/>
              </a:ext>
              <a:ext uri="{C183D7F6-B498-43B3-948B-1728B52AA6E4}">
                <adec:decorative xmlns:adec="http://schemas.microsoft.com/office/drawing/2017/decorative" val="1"/>
              </a:ext>
            </a:extLst>
          </p:cNvPr>
          <p:cNvSpPr/>
          <p:nvPr/>
        </p:nvSpPr>
        <p:spPr bwMode="auto">
          <a:xfrm>
            <a:off x="7465484" y="2137462"/>
            <a:ext cx="2138860" cy="3284138"/>
          </a:xfrm>
          <a:prstGeom prst="roundRect">
            <a:avLst>
              <a:gd name="adj" fmla="val 8132"/>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9" name="Rounded Rectangle 77">
            <a:extLst>
              <a:ext uri="{FF2B5EF4-FFF2-40B4-BE49-F238E27FC236}">
                <a16:creationId xmlns:a16="http://schemas.microsoft.com/office/drawing/2014/main" id="{ABFB30BA-E88A-6BDB-A28D-389D776B576B}"/>
              </a:ext>
              <a:ext uri="{C183D7F6-B498-43B3-948B-1728B52AA6E4}">
                <adec:decorative xmlns:adec="http://schemas.microsoft.com/office/drawing/2017/decorative" val="1"/>
              </a:ext>
            </a:extLst>
          </p:cNvPr>
          <p:cNvSpPr/>
          <p:nvPr/>
        </p:nvSpPr>
        <p:spPr bwMode="auto">
          <a:xfrm>
            <a:off x="2874371" y="2137462"/>
            <a:ext cx="2138860" cy="3284138"/>
          </a:xfrm>
          <a:prstGeom prst="roundRect">
            <a:avLst>
              <a:gd name="adj" fmla="val 6937"/>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0" name="Rounded Rectangle 77">
            <a:extLst>
              <a:ext uri="{FF2B5EF4-FFF2-40B4-BE49-F238E27FC236}">
                <a16:creationId xmlns:a16="http://schemas.microsoft.com/office/drawing/2014/main" id="{33379744-8A70-55A0-FC0D-88DF2DFC8612}"/>
              </a:ext>
              <a:ext uri="{C183D7F6-B498-43B3-948B-1728B52AA6E4}">
                <adec:decorative xmlns:adec="http://schemas.microsoft.com/office/drawing/2017/decorative" val="1"/>
              </a:ext>
            </a:extLst>
          </p:cNvPr>
          <p:cNvSpPr/>
          <p:nvPr/>
        </p:nvSpPr>
        <p:spPr bwMode="auto">
          <a:xfrm>
            <a:off x="5169927" y="2137462"/>
            <a:ext cx="2138860" cy="3284138"/>
          </a:xfrm>
          <a:prstGeom prst="roundRect">
            <a:avLst>
              <a:gd name="adj" fmla="val 6539"/>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3" name="Rounded Rectangle 77">
            <a:extLst>
              <a:ext uri="{FF2B5EF4-FFF2-40B4-BE49-F238E27FC236}">
                <a16:creationId xmlns:a16="http://schemas.microsoft.com/office/drawing/2014/main" id="{65DD8702-F1C8-4768-F3DF-A5BF54EFE7A3}"/>
              </a:ext>
              <a:ext uri="{C183D7F6-B498-43B3-948B-1728B52AA6E4}">
                <adec:decorative xmlns:adec="http://schemas.microsoft.com/office/drawing/2017/decorative" val="1"/>
              </a:ext>
            </a:extLst>
          </p:cNvPr>
          <p:cNvSpPr/>
          <p:nvPr/>
        </p:nvSpPr>
        <p:spPr bwMode="auto">
          <a:xfrm>
            <a:off x="9761041" y="2137462"/>
            <a:ext cx="2138860" cy="3284138"/>
          </a:xfrm>
          <a:prstGeom prst="roundRect">
            <a:avLst>
              <a:gd name="adj" fmla="val 8132"/>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5" name="TextBox 4">
            <a:extLst>
              <a:ext uri="{FF2B5EF4-FFF2-40B4-BE49-F238E27FC236}">
                <a16:creationId xmlns:a16="http://schemas.microsoft.com/office/drawing/2014/main" id="{6E8EBE2B-3061-12AF-97EF-F82BB2856EEA}"/>
              </a:ext>
            </a:extLst>
          </p:cNvPr>
          <p:cNvSpPr txBox="1"/>
          <p:nvPr/>
        </p:nvSpPr>
        <p:spPr>
          <a:xfrm>
            <a:off x="646850" y="2341955"/>
            <a:ext cx="2002791" cy="7898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6350" marR="0" lvl="0" indent="0" algn="ctr" defTabSz="914367"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Align to the organization’s AI strategy</a:t>
            </a:r>
          </a:p>
        </p:txBody>
      </p:sp>
      <p:sp>
        <p:nvSpPr>
          <p:cNvPr id="19" name="TextBox 18">
            <a:extLst>
              <a:ext uri="{FF2B5EF4-FFF2-40B4-BE49-F238E27FC236}">
                <a16:creationId xmlns:a16="http://schemas.microsoft.com/office/drawing/2014/main" id="{F7515617-4A69-352C-91E5-35C0E0ED3B5E}"/>
              </a:ext>
            </a:extLst>
          </p:cNvPr>
          <p:cNvSpPr txBox="1"/>
          <p:nvPr/>
        </p:nvSpPr>
        <p:spPr>
          <a:xfrm>
            <a:off x="662473" y="3262863"/>
            <a:ext cx="1971546" cy="1015663"/>
          </a:xfrm>
          <a:prstGeom prst="rect">
            <a:avLst/>
          </a:prstGeom>
          <a:noFill/>
        </p:spPr>
        <p:txBody>
          <a:bodyPr wrap="square" lIns="91440" tIns="45720" rIns="91440" bIns="45720" anchor="t">
            <a:spAutoFit/>
          </a:bodyPr>
          <a:lstStyle/>
          <a:p>
            <a:pPr algn="ctr" defTabSz="932472" fontAlgn="base">
              <a:spcBef>
                <a:spcPct val="0"/>
              </a:spcBef>
              <a:spcAft>
                <a:spcPct val="0"/>
              </a:spcAft>
            </a:pPr>
            <a:r>
              <a:rPr lang="en-US" sz="1200" dirty="0">
                <a:latin typeface="Segoe UI"/>
                <a:cs typeface="Segoe UI"/>
              </a:rPr>
              <a:t>Anchor Business Leaders in the overall AI strategy. Help them understand why their function is a top priority for the company.</a:t>
            </a:r>
            <a:endParaRPr lang="en-US" sz="1200" dirty="0">
              <a:highlight>
                <a:srgbClr val="FFFF00"/>
              </a:highlight>
              <a:latin typeface="Segoe UI"/>
              <a:cs typeface="Segoe UI"/>
            </a:endParaRPr>
          </a:p>
        </p:txBody>
      </p:sp>
      <p:sp>
        <p:nvSpPr>
          <p:cNvPr id="40" name="TextBox 39">
            <a:extLst>
              <a:ext uri="{FF2B5EF4-FFF2-40B4-BE49-F238E27FC236}">
                <a16:creationId xmlns:a16="http://schemas.microsoft.com/office/drawing/2014/main" id="{C74863EC-6A7F-3A21-8F3A-2752C5C1FF43}"/>
              </a:ext>
            </a:extLst>
          </p:cNvPr>
          <p:cNvSpPr txBox="1"/>
          <p:nvPr/>
        </p:nvSpPr>
        <p:spPr>
          <a:xfrm>
            <a:off x="2942406" y="2341955"/>
            <a:ext cx="2002791" cy="7898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6350">
              <a:lnSpc>
                <a:spcPct val="100000"/>
              </a:lnSpc>
              <a:defRPr/>
            </a:pP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Articulate business </a:t>
            </a:r>
            <a:r>
              <a:rPr lang="en-US" kern="0" dirty="0">
                <a:solidFill>
                  <a:srgbClr val="0078D4"/>
                </a:solidFill>
                <a:latin typeface="Segoe UI Semibold"/>
              </a:rPr>
              <a:t>goals</a:t>
            </a: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 and use </a:t>
            </a:r>
            <a:r>
              <a:rPr lang="en-US" kern="0" dirty="0">
                <a:solidFill>
                  <a:srgbClr val="0078D4"/>
                </a:solidFill>
                <a:latin typeface="Segoe UI Semibold"/>
              </a:rPr>
              <a:t>cases</a:t>
            </a:r>
            <a:endPar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endParaRPr>
          </a:p>
        </p:txBody>
      </p:sp>
      <p:sp>
        <p:nvSpPr>
          <p:cNvPr id="41" name="TextBox 40">
            <a:extLst>
              <a:ext uri="{FF2B5EF4-FFF2-40B4-BE49-F238E27FC236}">
                <a16:creationId xmlns:a16="http://schemas.microsoft.com/office/drawing/2014/main" id="{917F9A94-97A4-5084-DA9B-C540D1261675}"/>
              </a:ext>
            </a:extLst>
          </p:cNvPr>
          <p:cNvSpPr txBox="1"/>
          <p:nvPr/>
        </p:nvSpPr>
        <p:spPr>
          <a:xfrm>
            <a:off x="2960760" y="3262865"/>
            <a:ext cx="1966082" cy="1384995"/>
          </a:xfrm>
          <a:prstGeom prst="rect">
            <a:avLst/>
          </a:prstGeom>
          <a:noFill/>
        </p:spPr>
        <p:txBody>
          <a:bodyPr wrap="square">
            <a:spAutoFit/>
          </a:bodyPr>
          <a:lstStyle/>
          <a:p>
            <a:pPr algn="ctr" defTabSz="932472" fontAlgn="base">
              <a:spcBef>
                <a:spcPct val="0"/>
              </a:spcBef>
              <a:spcAft>
                <a:spcPct val="0"/>
              </a:spcAft>
            </a:pPr>
            <a:r>
              <a:rPr lang="en-US" sz="1200" dirty="0">
                <a:latin typeface="Segoe UI"/>
                <a:cs typeface="Segoe UI" pitchFamily="34" charset="0"/>
              </a:rPr>
              <a:t>Ensure Business Leaders have a strong baseline understanding of Copilot’s possibilities and limitations so they can define the right vision for their own functions.</a:t>
            </a:r>
          </a:p>
        </p:txBody>
      </p:sp>
      <p:grpSp>
        <p:nvGrpSpPr>
          <p:cNvPr id="21" name="Group 20" descr="Flag indicating this step is a shared activity">
            <a:extLst>
              <a:ext uri="{FF2B5EF4-FFF2-40B4-BE49-F238E27FC236}">
                <a16:creationId xmlns:a16="http://schemas.microsoft.com/office/drawing/2014/main" id="{7F24D60B-7B39-C3AE-EBBD-9939F25DC211}"/>
              </a:ext>
            </a:extLst>
          </p:cNvPr>
          <p:cNvGrpSpPr/>
          <p:nvPr/>
        </p:nvGrpSpPr>
        <p:grpSpPr>
          <a:xfrm>
            <a:off x="3116068" y="5180080"/>
            <a:ext cx="1655467" cy="453492"/>
            <a:chOff x="10122551" y="187953"/>
            <a:chExt cx="1655467" cy="453492"/>
          </a:xfrm>
        </p:grpSpPr>
        <p:sp>
          <p:nvSpPr>
            <p:cNvPr id="16" name="Round Same Side Corner Rectangle 15">
              <a:extLst>
                <a:ext uri="{FF2B5EF4-FFF2-40B4-BE49-F238E27FC236}">
                  <a16:creationId xmlns:a16="http://schemas.microsoft.com/office/drawing/2014/main" id="{73B8B90B-E6D3-9C7E-89B4-2A4A37F75812}"/>
                </a:ext>
              </a:extLst>
            </p:cNvPr>
            <p:cNvSpPr/>
            <p:nvPr/>
          </p:nvSpPr>
          <p:spPr bwMode="auto">
            <a:xfrm rot="16200000">
              <a:off x="10723539" y="-413035"/>
              <a:ext cx="453492" cy="1655467"/>
            </a:xfrm>
            <a:prstGeom prst="round2SameRect">
              <a:avLst>
                <a:gd name="adj1" fmla="val 50000"/>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17" name="Graphic 16">
              <a:extLst>
                <a:ext uri="{FF2B5EF4-FFF2-40B4-BE49-F238E27FC236}">
                  <a16:creationId xmlns:a16="http://schemas.microsoft.com/office/drawing/2014/main" id="{F23235BD-6AB7-B2FD-E0F2-2BABB909E8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21196" y="252915"/>
              <a:ext cx="323566" cy="323566"/>
            </a:xfrm>
            <a:prstGeom prst="rect">
              <a:avLst/>
            </a:prstGeom>
          </p:spPr>
        </p:pic>
        <p:sp>
          <p:nvSpPr>
            <p:cNvPr id="18" name="Rectangle 17">
              <a:extLst>
                <a:ext uri="{FF2B5EF4-FFF2-40B4-BE49-F238E27FC236}">
                  <a16:creationId xmlns:a16="http://schemas.microsoft.com/office/drawing/2014/main" id="{AD50BDCA-5632-8D27-0E6E-CC99B154A051}"/>
                </a:ext>
              </a:extLst>
            </p:cNvPr>
            <p:cNvSpPr/>
            <p:nvPr/>
          </p:nvSpPr>
          <p:spPr bwMode="auto">
            <a:xfrm>
              <a:off x="10643407" y="268848"/>
              <a:ext cx="1055101" cy="29170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sp>
        <p:nvSpPr>
          <p:cNvPr id="36" name="TextBox 35">
            <a:extLst>
              <a:ext uri="{FF2B5EF4-FFF2-40B4-BE49-F238E27FC236}">
                <a16:creationId xmlns:a16="http://schemas.microsoft.com/office/drawing/2014/main" id="{6AA629CE-A2B9-8DD8-315A-4B6527AFADE3}"/>
              </a:ext>
            </a:extLst>
          </p:cNvPr>
          <p:cNvSpPr txBox="1"/>
          <p:nvPr/>
        </p:nvSpPr>
        <p:spPr>
          <a:xfrm>
            <a:off x="5237962" y="2341955"/>
            <a:ext cx="2002791" cy="7898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6350" marR="0" lvl="0" indent="0" algn="ctr" defTabSz="914367" rtl="0" eaLnBrk="1" fontAlgn="base" latinLnBrk="0" hangingPunct="1">
              <a:lnSpc>
                <a:spcPct val="100000"/>
              </a:lnSpc>
              <a:spcBef>
                <a:spcPct val="0"/>
              </a:spcBef>
              <a:spcAft>
                <a:spcPct val="0"/>
              </a:spcAft>
              <a:buClrTx/>
              <a:buSzTx/>
              <a:buFontTx/>
              <a:buNone/>
              <a:tabLst/>
              <a:defRPr/>
            </a:pPr>
            <a:r>
              <a:rPr lang="en-US" kern="0" dirty="0">
                <a:solidFill>
                  <a:srgbClr val="0078D4"/>
                </a:solidFill>
                <a:latin typeface="Segoe UI Semibold"/>
              </a:rPr>
              <a:t>Set Microsoft 365 Copilot usage goals</a:t>
            </a:r>
            <a:endPar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endParaRPr>
          </a:p>
        </p:txBody>
      </p:sp>
      <p:sp>
        <p:nvSpPr>
          <p:cNvPr id="37" name="TextBox 36">
            <a:extLst>
              <a:ext uri="{FF2B5EF4-FFF2-40B4-BE49-F238E27FC236}">
                <a16:creationId xmlns:a16="http://schemas.microsoft.com/office/drawing/2014/main" id="{BBFC17C2-7C3C-BCEE-C455-019CAF488A12}"/>
              </a:ext>
            </a:extLst>
          </p:cNvPr>
          <p:cNvSpPr txBox="1"/>
          <p:nvPr/>
        </p:nvSpPr>
        <p:spPr>
          <a:xfrm>
            <a:off x="5259049" y="3262864"/>
            <a:ext cx="1960618" cy="1200329"/>
          </a:xfrm>
          <a:prstGeom prst="rect">
            <a:avLst/>
          </a:prstGeom>
          <a:noFill/>
        </p:spPr>
        <p:txBody>
          <a:bodyPr wrap="square">
            <a:spAutoFit/>
          </a:bodyPr>
          <a:lstStyle/>
          <a:p>
            <a:pPr algn="ctr" defTabSz="932472" fontAlgn="base">
              <a:spcBef>
                <a:spcPct val="0"/>
              </a:spcBef>
              <a:spcAft>
                <a:spcPct val="0"/>
              </a:spcAft>
            </a:pPr>
            <a:r>
              <a:rPr lang="en-US" sz="1200" dirty="0">
                <a:latin typeface="Segoe UI"/>
                <a:cs typeface="Segoe UI" pitchFamily="34" charset="0"/>
              </a:rPr>
              <a:t>Help Business Leaders to set their own Copilot usage </a:t>
            </a:r>
            <a:r>
              <a:rPr lang="en-US" sz="1200">
                <a:latin typeface="Segoe UI"/>
                <a:cs typeface="Segoe UI" pitchFamily="34" charset="0"/>
              </a:rPr>
              <a:t>goals relative </a:t>
            </a:r>
            <a:r>
              <a:rPr lang="en-US" sz="1200" dirty="0">
                <a:latin typeface="Segoe UI"/>
                <a:cs typeface="Segoe UI" pitchFamily="34" charset="0"/>
              </a:rPr>
              <a:t>to benchmarks and empower them with data along the way.</a:t>
            </a:r>
          </a:p>
        </p:txBody>
      </p:sp>
      <p:grpSp>
        <p:nvGrpSpPr>
          <p:cNvPr id="24" name="Group 23" descr="Flag indicating this step is a shared activity">
            <a:extLst>
              <a:ext uri="{FF2B5EF4-FFF2-40B4-BE49-F238E27FC236}">
                <a16:creationId xmlns:a16="http://schemas.microsoft.com/office/drawing/2014/main" id="{D59FED51-B590-D0EF-C994-58394C39186F}"/>
              </a:ext>
            </a:extLst>
          </p:cNvPr>
          <p:cNvGrpSpPr/>
          <p:nvPr/>
        </p:nvGrpSpPr>
        <p:grpSpPr>
          <a:xfrm>
            <a:off x="5411624" y="5180080"/>
            <a:ext cx="1655467" cy="453492"/>
            <a:chOff x="10122551" y="187953"/>
            <a:chExt cx="1655467" cy="453492"/>
          </a:xfrm>
        </p:grpSpPr>
        <p:sp>
          <p:nvSpPr>
            <p:cNvPr id="25" name="Round Same Side Corner Rectangle 24">
              <a:extLst>
                <a:ext uri="{FF2B5EF4-FFF2-40B4-BE49-F238E27FC236}">
                  <a16:creationId xmlns:a16="http://schemas.microsoft.com/office/drawing/2014/main" id="{CD4FDD23-64EB-1D07-0398-067787D10C3A}"/>
                </a:ext>
              </a:extLst>
            </p:cNvPr>
            <p:cNvSpPr/>
            <p:nvPr/>
          </p:nvSpPr>
          <p:spPr bwMode="auto">
            <a:xfrm rot="16200000">
              <a:off x="10723539" y="-413035"/>
              <a:ext cx="453492" cy="1655467"/>
            </a:xfrm>
            <a:prstGeom prst="round2SameRect">
              <a:avLst>
                <a:gd name="adj1" fmla="val 50000"/>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26" name="Graphic 25">
              <a:extLst>
                <a:ext uri="{FF2B5EF4-FFF2-40B4-BE49-F238E27FC236}">
                  <a16:creationId xmlns:a16="http://schemas.microsoft.com/office/drawing/2014/main" id="{F7816D02-0A42-D20B-D479-6329E452D34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21196" y="252915"/>
              <a:ext cx="323566" cy="323566"/>
            </a:xfrm>
            <a:prstGeom prst="rect">
              <a:avLst/>
            </a:prstGeom>
          </p:spPr>
        </p:pic>
        <p:sp>
          <p:nvSpPr>
            <p:cNvPr id="27" name="Rectangle 26">
              <a:extLst>
                <a:ext uri="{FF2B5EF4-FFF2-40B4-BE49-F238E27FC236}">
                  <a16:creationId xmlns:a16="http://schemas.microsoft.com/office/drawing/2014/main" id="{4C6CDEAA-12DD-0B1A-8A69-3751B4D91848}"/>
                </a:ext>
              </a:extLst>
            </p:cNvPr>
            <p:cNvSpPr/>
            <p:nvPr/>
          </p:nvSpPr>
          <p:spPr bwMode="auto">
            <a:xfrm>
              <a:off x="10643407" y="268848"/>
              <a:ext cx="1055101" cy="29170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sp>
        <p:nvSpPr>
          <p:cNvPr id="32" name="TextBox 31">
            <a:extLst>
              <a:ext uri="{FF2B5EF4-FFF2-40B4-BE49-F238E27FC236}">
                <a16:creationId xmlns:a16="http://schemas.microsoft.com/office/drawing/2014/main" id="{8C991347-F220-E67B-E72D-9CBA82A42722}"/>
              </a:ext>
            </a:extLst>
          </p:cNvPr>
          <p:cNvSpPr txBox="1"/>
          <p:nvPr/>
        </p:nvSpPr>
        <p:spPr>
          <a:xfrm>
            <a:off x="7533519" y="2341955"/>
            <a:ext cx="2002791" cy="7898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6350" marR="0" lvl="0" indent="0" algn="ctr" defTabSz="914367"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Drive awareness of skilling </a:t>
            </a:r>
            <a:r>
              <a:rPr lang="en-US" kern="0" dirty="0">
                <a:solidFill>
                  <a:srgbClr val="0078D4"/>
                </a:solidFill>
                <a:latin typeface="Segoe UI Semibold"/>
              </a:rPr>
              <a:t>p</a:t>
            </a:r>
            <a:r>
              <a:rPr kumimoji="0" lang="en-US" b="1" i="0" u="none" strike="noStrike" kern="0" cap="none" spc="0" normalizeH="0" baseline="0" noProof="0" dirty="0" err="1">
                <a:ln w="3175">
                  <a:noFill/>
                </a:ln>
                <a:solidFill>
                  <a:srgbClr val="0078D4"/>
                </a:solidFill>
                <a:effectLst/>
                <a:uLnTx/>
                <a:uFillTx/>
                <a:latin typeface="Segoe UI Semibold"/>
                <a:ea typeface="+mn-ea"/>
                <a:cs typeface="Segoe UI" pitchFamily="34" charset="0"/>
              </a:rPr>
              <a:t>lan</a:t>
            </a: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 and resources</a:t>
            </a:r>
          </a:p>
        </p:txBody>
      </p:sp>
      <p:sp>
        <p:nvSpPr>
          <p:cNvPr id="33" name="TextBox 32">
            <a:extLst>
              <a:ext uri="{FF2B5EF4-FFF2-40B4-BE49-F238E27FC236}">
                <a16:creationId xmlns:a16="http://schemas.microsoft.com/office/drawing/2014/main" id="{3F3E3969-260E-9744-9E25-FB48A5D4FAF1}"/>
              </a:ext>
            </a:extLst>
          </p:cNvPr>
          <p:cNvSpPr txBox="1"/>
          <p:nvPr/>
        </p:nvSpPr>
        <p:spPr>
          <a:xfrm>
            <a:off x="7502748" y="3262865"/>
            <a:ext cx="2064334" cy="646331"/>
          </a:xfrm>
          <a:prstGeom prst="rect">
            <a:avLst/>
          </a:prstGeom>
          <a:noFill/>
        </p:spPr>
        <p:txBody>
          <a:bodyPr wrap="square">
            <a:spAutoFit/>
          </a:bodyPr>
          <a:lstStyle/>
          <a:p>
            <a:pPr algn="ctr" defTabSz="932472" fontAlgn="base">
              <a:spcBef>
                <a:spcPct val="0"/>
              </a:spcBef>
              <a:spcAft>
                <a:spcPct val="0"/>
              </a:spcAft>
            </a:pPr>
            <a:r>
              <a:rPr lang="en-US" sz="1200" dirty="0">
                <a:latin typeface="Segoe UI"/>
                <a:cs typeface="Segoe UI" pitchFamily="34" charset="0"/>
              </a:rPr>
              <a:t>Create awareness around skilling opportunities for leaders and their teams.</a:t>
            </a:r>
          </a:p>
        </p:txBody>
      </p:sp>
      <p:sp>
        <p:nvSpPr>
          <p:cNvPr id="22" name="TextBox 21">
            <a:extLst>
              <a:ext uri="{FF2B5EF4-FFF2-40B4-BE49-F238E27FC236}">
                <a16:creationId xmlns:a16="http://schemas.microsoft.com/office/drawing/2014/main" id="{3261DF63-C0FF-220E-64F0-1AEF2F5A604D}"/>
              </a:ext>
            </a:extLst>
          </p:cNvPr>
          <p:cNvSpPr txBox="1"/>
          <p:nvPr/>
        </p:nvSpPr>
        <p:spPr>
          <a:xfrm>
            <a:off x="9829076" y="2341955"/>
            <a:ext cx="2002791" cy="78983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6350" marR="0" lvl="0" indent="0" algn="ctr" defTabSz="914367"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Lead from</a:t>
            </a:r>
            <a:r>
              <a:rPr lang="en-US" kern="0" dirty="0">
                <a:solidFill>
                  <a:srgbClr val="0078D4"/>
                </a:solidFill>
                <a:latin typeface="Segoe UI Semibold"/>
              </a:rPr>
              <a:t> </a:t>
            </a:r>
            <a:r>
              <a:rPr kumimoji="0" lang="en-US" b="1" i="0" u="none" strike="noStrike" kern="0" cap="none" spc="0" normalizeH="0" baseline="0" noProof="0" dirty="0">
                <a:ln w="3175">
                  <a:noFill/>
                </a:ln>
                <a:solidFill>
                  <a:srgbClr val="0078D4"/>
                </a:solidFill>
                <a:effectLst/>
                <a:uLnTx/>
                <a:uFillTx/>
                <a:latin typeface="Segoe UI Semibold"/>
                <a:ea typeface="+mn-ea"/>
                <a:cs typeface="Segoe UI" pitchFamily="34" charset="0"/>
              </a:rPr>
              <a:t>the front</a:t>
            </a:r>
          </a:p>
        </p:txBody>
      </p:sp>
      <p:sp>
        <p:nvSpPr>
          <p:cNvPr id="23" name="TextBox 22">
            <a:extLst>
              <a:ext uri="{FF2B5EF4-FFF2-40B4-BE49-F238E27FC236}">
                <a16:creationId xmlns:a16="http://schemas.microsoft.com/office/drawing/2014/main" id="{D31A036B-C32B-8AB9-EE80-7654057D9D01}"/>
              </a:ext>
            </a:extLst>
          </p:cNvPr>
          <p:cNvSpPr txBox="1"/>
          <p:nvPr/>
        </p:nvSpPr>
        <p:spPr>
          <a:xfrm>
            <a:off x="9787391" y="3262864"/>
            <a:ext cx="2086162" cy="1754326"/>
          </a:xfrm>
          <a:prstGeom prst="rect">
            <a:avLst/>
          </a:prstGeom>
          <a:noFill/>
        </p:spPr>
        <p:txBody>
          <a:bodyPr wrap="square">
            <a:spAutoFit/>
          </a:bodyPr>
          <a:lstStyle/>
          <a:p>
            <a:pPr algn="ctr" defTabSz="932472" fontAlgn="base">
              <a:spcBef>
                <a:spcPct val="0"/>
              </a:spcBef>
              <a:spcAft>
                <a:spcPct val="0"/>
              </a:spcAft>
            </a:pPr>
            <a:r>
              <a:rPr lang="en-US" sz="1200" dirty="0">
                <a:latin typeface="Segoe UI"/>
                <a:cs typeface="Segoe UI" pitchFamily="34" charset="0"/>
              </a:rPr>
              <a:t>Support Business Leaders in an action plan that allows them to role model Microsoft 365 Copilot usage. Champion a transformation mindset, including things like curiosity, inclusiveness, and empathy.</a:t>
            </a:r>
          </a:p>
        </p:txBody>
      </p:sp>
      <p:grpSp>
        <p:nvGrpSpPr>
          <p:cNvPr id="28" name="Group 27" descr="Flag indicating this step is a shared activity">
            <a:extLst>
              <a:ext uri="{FF2B5EF4-FFF2-40B4-BE49-F238E27FC236}">
                <a16:creationId xmlns:a16="http://schemas.microsoft.com/office/drawing/2014/main" id="{5F23280D-8585-BAFF-001E-D008CEB5B31D}"/>
              </a:ext>
              <a:ext uri="{C183D7F6-B498-43B3-948B-1728B52AA6E4}">
                <adec:decorative xmlns:adec="http://schemas.microsoft.com/office/drawing/2017/decorative" val="0"/>
              </a:ext>
            </a:extLst>
          </p:cNvPr>
          <p:cNvGrpSpPr/>
          <p:nvPr/>
        </p:nvGrpSpPr>
        <p:grpSpPr>
          <a:xfrm>
            <a:off x="10002738" y="5180080"/>
            <a:ext cx="1655467" cy="453492"/>
            <a:chOff x="10122551" y="187953"/>
            <a:chExt cx="1655467" cy="453492"/>
          </a:xfrm>
        </p:grpSpPr>
        <p:sp>
          <p:nvSpPr>
            <p:cNvPr id="29" name="Round Same Side Corner Rectangle 28">
              <a:extLst>
                <a:ext uri="{FF2B5EF4-FFF2-40B4-BE49-F238E27FC236}">
                  <a16:creationId xmlns:a16="http://schemas.microsoft.com/office/drawing/2014/main" id="{5CDDFAF3-7AFA-F338-8B46-37F1B8104946}"/>
                </a:ext>
              </a:extLst>
            </p:cNvPr>
            <p:cNvSpPr/>
            <p:nvPr/>
          </p:nvSpPr>
          <p:spPr bwMode="auto">
            <a:xfrm rot="16200000">
              <a:off x="10723539" y="-413035"/>
              <a:ext cx="453492" cy="1655467"/>
            </a:xfrm>
            <a:prstGeom prst="round2SameRect">
              <a:avLst>
                <a:gd name="adj1" fmla="val 50000"/>
                <a:gd name="adj2" fmla="val 5000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0" name="Graphic 29">
              <a:extLst>
                <a:ext uri="{FF2B5EF4-FFF2-40B4-BE49-F238E27FC236}">
                  <a16:creationId xmlns:a16="http://schemas.microsoft.com/office/drawing/2014/main" id="{DAE111B0-C0C5-1B3F-144A-75F39946C7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21196" y="252915"/>
              <a:ext cx="323566" cy="323566"/>
            </a:xfrm>
            <a:prstGeom prst="rect">
              <a:avLst/>
            </a:prstGeom>
          </p:spPr>
        </p:pic>
        <p:sp>
          <p:nvSpPr>
            <p:cNvPr id="34" name="Rectangle 33">
              <a:extLst>
                <a:ext uri="{FF2B5EF4-FFF2-40B4-BE49-F238E27FC236}">
                  <a16:creationId xmlns:a16="http://schemas.microsoft.com/office/drawing/2014/main" id="{7584BF8B-2C83-9DB7-6B9C-105424760440}"/>
                </a:ext>
              </a:extLst>
            </p:cNvPr>
            <p:cNvSpPr/>
            <p:nvPr/>
          </p:nvSpPr>
          <p:spPr bwMode="auto">
            <a:xfrm>
              <a:off x="10643407" y="268848"/>
              <a:ext cx="1055101" cy="291701"/>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spTree>
    <p:extLst>
      <p:ext uri="{BB962C8B-B14F-4D97-AF65-F5344CB8AC3E}">
        <p14:creationId xmlns:p14="http://schemas.microsoft.com/office/powerpoint/2010/main" val="83736403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EAB2-84A0-8E66-B273-C1FE1454DC34}"/>
              </a:ext>
            </a:extLst>
          </p:cNvPr>
          <p:cNvSpPr>
            <a:spLocks noGrp="1"/>
          </p:cNvSpPr>
          <p:nvPr>
            <p:ph type="title"/>
          </p:nvPr>
        </p:nvSpPr>
        <p:spPr/>
        <p:txBody>
          <a:bodyPr/>
          <a:lstStyle/>
          <a:p>
            <a:pPr algn="ctr"/>
            <a:r>
              <a:rPr lang="en-US" sz="3600" b="1" dirty="0">
                <a:ea typeface="+mj-lt"/>
                <a:cs typeface="+mj-lt"/>
              </a:rPr>
              <a:t>Build early awareness of the ’experience gap’</a:t>
            </a:r>
            <a:endParaRPr lang="en-GB" sz="3600" dirty="0"/>
          </a:p>
        </p:txBody>
      </p:sp>
      <p:sp>
        <p:nvSpPr>
          <p:cNvPr id="10" name="TextBox 9">
            <a:extLst>
              <a:ext uri="{FF2B5EF4-FFF2-40B4-BE49-F238E27FC236}">
                <a16:creationId xmlns:a16="http://schemas.microsoft.com/office/drawing/2014/main" id="{030B743E-B3F5-8D21-289A-40C9ADAC2CEB}"/>
              </a:ext>
            </a:extLst>
          </p:cNvPr>
          <p:cNvSpPr txBox="1"/>
          <p:nvPr/>
        </p:nvSpPr>
        <p:spPr>
          <a:xfrm>
            <a:off x="824301" y="1225221"/>
            <a:ext cx="10540224" cy="553998"/>
          </a:xfrm>
          <a:prstGeom prst="rect">
            <a:avLst/>
          </a:prstGeom>
          <a:noFill/>
        </p:spPr>
        <p:txBody>
          <a:bodyPr wrap="square" lIns="0" tIns="0" rIns="0" bIns="0" rtlCol="0" anchor="t">
            <a:spAutoFit/>
          </a:bodyPr>
          <a:lstStyle/>
          <a:p>
            <a:pPr algn="ctr"/>
            <a:r>
              <a:rPr lang="en-US" sz="1800" dirty="0">
                <a:gradFill>
                  <a:gsLst>
                    <a:gs pos="2917">
                      <a:schemeClr val="tx1"/>
                    </a:gs>
                    <a:gs pos="30000">
                      <a:schemeClr val="tx1"/>
                    </a:gs>
                  </a:gsLst>
                  <a:lin ang="5400000" scaled="0"/>
                </a:gradFill>
              </a:rPr>
              <a:t>Individuals experience change differently depending on where they are in the organization. Research shows these areas are top considerations for Business Leaders to drive transformation at all levels.</a:t>
            </a:r>
            <a:r>
              <a:rPr lang="en-US" sz="1800" baseline="30000" dirty="0">
                <a:gradFill>
                  <a:gsLst>
                    <a:gs pos="2917">
                      <a:schemeClr val="tx1"/>
                    </a:gs>
                    <a:gs pos="30000">
                      <a:schemeClr val="tx1"/>
                    </a:gs>
                  </a:gsLst>
                  <a:lin ang="5400000" scaled="0"/>
                </a:gradFill>
              </a:rPr>
              <a:t>1</a:t>
            </a:r>
            <a:endParaRPr lang="en-GB" sz="1800" baseline="30000" dirty="0">
              <a:gradFill>
                <a:gsLst>
                  <a:gs pos="2917">
                    <a:schemeClr val="tx1"/>
                  </a:gs>
                  <a:gs pos="30000">
                    <a:schemeClr val="tx1"/>
                  </a:gs>
                </a:gsLst>
                <a:lin ang="5400000" scaled="0"/>
              </a:gradFill>
            </a:endParaRPr>
          </a:p>
        </p:txBody>
      </p:sp>
      <p:sp>
        <p:nvSpPr>
          <p:cNvPr id="12" name="Rounded Rectangle 77">
            <a:extLst>
              <a:ext uri="{FF2B5EF4-FFF2-40B4-BE49-F238E27FC236}">
                <a16:creationId xmlns:a16="http://schemas.microsoft.com/office/drawing/2014/main" id="{435897A0-D161-B2BB-F682-BA412AE153D8}"/>
              </a:ext>
              <a:ext uri="{C183D7F6-B498-43B3-948B-1728B52AA6E4}">
                <adec:decorative xmlns:adec="http://schemas.microsoft.com/office/drawing/2017/decorative" val="1"/>
              </a:ext>
            </a:extLst>
          </p:cNvPr>
          <p:cNvSpPr/>
          <p:nvPr/>
        </p:nvSpPr>
        <p:spPr bwMode="auto">
          <a:xfrm>
            <a:off x="578815" y="2265528"/>
            <a:ext cx="3502612" cy="3916908"/>
          </a:xfrm>
          <a:prstGeom prst="roundRect">
            <a:avLst>
              <a:gd name="adj" fmla="val 8132"/>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4" name="Rounded Rectangle 77">
            <a:extLst>
              <a:ext uri="{FF2B5EF4-FFF2-40B4-BE49-F238E27FC236}">
                <a16:creationId xmlns:a16="http://schemas.microsoft.com/office/drawing/2014/main" id="{A0C2C084-D596-0BCA-14EB-EF50042877EE}"/>
              </a:ext>
              <a:ext uri="{C183D7F6-B498-43B3-948B-1728B52AA6E4}">
                <adec:decorative xmlns:adec="http://schemas.microsoft.com/office/drawing/2017/decorative" val="1"/>
              </a:ext>
            </a:extLst>
          </p:cNvPr>
          <p:cNvSpPr/>
          <p:nvPr/>
        </p:nvSpPr>
        <p:spPr bwMode="auto">
          <a:xfrm>
            <a:off x="4338033" y="2265244"/>
            <a:ext cx="3502612" cy="3916908"/>
          </a:xfrm>
          <a:prstGeom prst="roundRect">
            <a:avLst>
              <a:gd name="adj" fmla="val 6937"/>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5" name="Rounded Rectangle 77">
            <a:extLst>
              <a:ext uri="{FF2B5EF4-FFF2-40B4-BE49-F238E27FC236}">
                <a16:creationId xmlns:a16="http://schemas.microsoft.com/office/drawing/2014/main" id="{4D657627-AB9E-2E8F-03F7-928B1150E496}"/>
              </a:ext>
              <a:ext uri="{C183D7F6-B498-43B3-948B-1728B52AA6E4}">
                <adec:decorative xmlns:adec="http://schemas.microsoft.com/office/drawing/2017/decorative" val="1"/>
              </a:ext>
            </a:extLst>
          </p:cNvPr>
          <p:cNvSpPr/>
          <p:nvPr/>
        </p:nvSpPr>
        <p:spPr bwMode="auto">
          <a:xfrm>
            <a:off x="8097251" y="2265528"/>
            <a:ext cx="3502612" cy="3916908"/>
          </a:xfrm>
          <a:prstGeom prst="roundRect">
            <a:avLst>
              <a:gd name="adj" fmla="val 6539"/>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25" name="Rectangle: Rounded Corners 10">
            <a:extLst>
              <a:ext uri="{FF2B5EF4-FFF2-40B4-BE49-F238E27FC236}">
                <a16:creationId xmlns:a16="http://schemas.microsoft.com/office/drawing/2014/main" id="{9C8484CD-FF86-08A8-786D-7D64F9AFB865}"/>
              </a:ext>
            </a:extLst>
          </p:cNvPr>
          <p:cNvSpPr/>
          <p:nvPr/>
        </p:nvSpPr>
        <p:spPr>
          <a:xfrm>
            <a:off x="1302893" y="1995195"/>
            <a:ext cx="2054456" cy="538566"/>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b="1" dirty="0">
                <a:solidFill>
                  <a:srgbClr val="FFFFFF"/>
                </a:solidFill>
                <a:latin typeface="+mj-lt"/>
                <a:cs typeface="Segoe UI" panose="020B0502040204020203" pitchFamily="34" charset="0"/>
              </a:rPr>
              <a:t>Communication</a:t>
            </a:r>
          </a:p>
        </p:txBody>
      </p:sp>
      <p:sp>
        <p:nvSpPr>
          <p:cNvPr id="6" name="TextBox 5">
            <a:extLst>
              <a:ext uri="{FF2B5EF4-FFF2-40B4-BE49-F238E27FC236}">
                <a16:creationId xmlns:a16="http://schemas.microsoft.com/office/drawing/2014/main" id="{C616D316-9A57-637F-7D59-58A461DB064C}"/>
              </a:ext>
            </a:extLst>
          </p:cNvPr>
          <p:cNvSpPr txBox="1"/>
          <p:nvPr/>
        </p:nvSpPr>
        <p:spPr>
          <a:xfrm>
            <a:off x="911831" y="2749737"/>
            <a:ext cx="2836580" cy="1569660"/>
          </a:xfrm>
          <a:prstGeom prst="rect">
            <a:avLst/>
          </a:prstGeom>
          <a:noFill/>
        </p:spPr>
        <p:txBody>
          <a:bodyPr wrap="square" lIns="0" tIns="0" rIns="0" bIns="0" rtlCol="0" anchor="t">
            <a:spAutoFit/>
          </a:bodyPr>
          <a:lstStyle/>
          <a:p>
            <a:pPr algn="ctr"/>
            <a:r>
              <a:rPr lang="en-US" sz="1800" dirty="0">
                <a:gradFill>
                  <a:gsLst>
                    <a:gs pos="2917">
                      <a:schemeClr val="tx1"/>
                    </a:gs>
                    <a:gs pos="30000">
                      <a:schemeClr val="tx1"/>
                    </a:gs>
                  </a:gsLst>
                  <a:lin ang="5400000" scaled="0"/>
                </a:gradFill>
                <a:latin typeface="+mj-lt"/>
              </a:rPr>
              <a:t>85% of Leaders believe their organization communicates consistently during change, only 55% of ICs agree.</a:t>
            </a:r>
          </a:p>
          <a:p>
            <a:pPr algn="ctr"/>
            <a:endParaRPr lang="en-US" sz="1200" dirty="0">
              <a:gradFill>
                <a:gsLst>
                  <a:gs pos="2917">
                    <a:schemeClr val="tx1"/>
                  </a:gs>
                  <a:gs pos="30000">
                    <a:schemeClr val="tx1"/>
                  </a:gs>
                </a:gsLst>
                <a:lin ang="5400000" scaled="0"/>
              </a:gradFill>
              <a:latin typeface="+mj-lt"/>
            </a:endParaRPr>
          </a:p>
        </p:txBody>
      </p:sp>
      <p:sp>
        <p:nvSpPr>
          <p:cNvPr id="19" name="TextBox 18">
            <a:extLst>
              <a:ext uri="{FF2B5EF4-FFF2-40B4-BE49-F238E27FC236}">
                <a16:creationId xmlns:a16="http://schemas.microsoft.com/office/drawing/2014/main" id="{1DC85D63-C292-E93F-D4CF-0B0F8756E660}"/>
              </a:ext>
            </a:extLst>
          </p:cNvPr>
          <p:cNvSpPr txBox="1"/>
          <p:nvPr/>
        </p:nvSpPr>
        <p:spPr>
          <a:xfrm>
            <a:off x="716041" y="4372171"/>
            <a:ext cx="3228162" cy="1569660"/>
          </a:xfrm>
          <a:prstGeom prst="rect">
            <a:avLst/>
          </a:prstGeom>
          <a:noFill/>
        </p:spPr>
        <p:txBody>
          <a:bodyPr wrap="square">
            <a:spAutoFit/>
          </a:bodyPr>
          <a:lstStyle/>
          <a:p>
            <a:pPr algn="ctr"/>
            <a:r>
              <a:rPr lang="en-US" sz="1200" b="1" dirty="0">
                <a:solidFill>
                  <a:srgbClr val="0078D4"/>
                </a:solidFill>
              </a:rPr>
              <a:t>What this means:</a:t>
            </a:r>
            <a:br>
              <a:rPr lang="en-US" sz="1200" dirty="0">
                <a:solidFill>
                  <a:srgbClr val="0078D4"/>
                </a:solidFill>
              </a:rPr>
            </a:br>
            <a:r>
              <a:rPr lang="en-US" sz="1200" dirty="0">
                <a:gradFill>
                  <a:gsLst>
                    <a:gs pos="2917">
                      <a:srgbClr val="000000"/>
                    </a:gs>
                    <a:gs pos="30000">
                      <a:srgbClr val="000000"/>
                    </a:gs>
                  </a:gsLst>
                  <a:lin ang="5400000" scaled="0"/>
                </a:gradFill>
              </a:rPr>
              <a:t>If leaders don’t feel that they are over-communicating, they are probably not communicating enough. Leaders should consider campaigns, omnichannel approaches, and how to leverage team leaders to reinforce messaging, especially the </a:t>
            </a:r>
            <a:r>
              <a:rPr lang="en-US" sz="1200" i="1" dirty="0">
                <a:gradFill>
                  <a:gsLst>
                    <a:gs pos="2917">
                      <a:srgbClr val="000000"/>
                    </a:gs>
                    <a:gs pos="30000">
                      <a:srgbClr val="000000"/>
                    </a:gs>
                  </a:gsLst>
                  <a:lin ang="5400000" scaled="0"/>
                </a:gradFill>
              </a:rPr>
              <a:t>why</a:t>
            </a:r>
            <a:r>
              <a:rPr lang="en-US" sz="1200" dirty="0">
                <a:gradFill>
                  <a:gsLst>
                    <a:gs pos="2917">
                      <a:srgbClr val="000000"/>
                    </a:gs>
                    <a:gs pos="30000">
                      <a:srgbClr val="000000"/>
                    </a:gs>
                  </a:gsLst>
                  <a:lin ang="5400000" scaled="0"/>
                </a:gradFill>
              </a:rPr>
              <a:t> of the AI transformation.</a:t>
            </a:r>
            <a:endParaRPr lang="en-US" sz="1200" dirty="0">
              <a:gradFill>
                <a:gsLst>
                  <a:gs pos="2917">
                    <a:srgbClr val="000000"/>
                  </a:gs>
                  <a:gs pos="30000">
                    <a:srgbClr val="000000"/>
                  </a:gs>
                </a:gsLst>
                <a:lin ang="5400000" scaled="0"/>
              </a:gradFill>
              <a:highlight>
                <a:srgbClr val="FFFF00"/>
              </a:highlight>
              <a:cs typeface="Segoe Sans Display"/>
            </a:endParaRPr>
          </a:p>
        </p:txBody>
      </p:sp>
      <p:sp>
        <p:nvSpPr>
          <p:cNvPr id="24" name="Rectangle: Rounded Corners 10">
            <a:extLst>
              <a:ext uri="{FF2B5EF4-FFF2-40B4-BE49-F238E27FC236}">
                <a16:creationId xmlns:a16="http://schemas.microsoft.com/office/drawing/2014/main" id="{38349499-3B56-6E00-5E81-AB64CDB490B2}"/>
              </a:ext>
            </a:extLst>
          </p:cNvPr>
          <p:cNvSpPr/>
          <p:nvPr/>
        </p:nvSpPr>
        <p:spPr>
          <a:xfrm>
            <a:off x="5504923" y="1995195"/>
            <a:ext cx="1168832" cy="538566"/>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b="1" dirty="0">
                <a:solidFill>
                  <a:srgbClr val="FFFFFF"/>
                </a:solidFill>
                <a:latin typeface="+mj-lt"/>
                <a:cs typeface="Segoe UI" panose="020B0502040204020203" pitchFamily="34" charset="0"/>
              </a:rPr>
              <a:t>Skilling</a:t>
            </a:r>
          </a:p>
        </p:txBody>
      </p:sp>
      <p:sp>
        <p:nvSpPr>
          <p:cNvPr id="17" name="TextBox 16">
            <a:extLst>
              <a:ext uri="{FF2B5EF4-FFF2-40B4-BE49-F238E27FC236}">
                <a16:creationId xmlns:a16="http://schemas.microsoft.com/office/drawing/2014/main" id="{C23A7820-6710-47B2-B802-221B2D85305A}"/>
              </a:ext>
            </a:extLst>
          </p:cNvPr>
          <p:cNvSpPr txBox="1"/>
          <p:nvPr/>
        </p:nvSpPr>
        <p:spPr>
          <a:xfrm>
            <a:off x="4576875" y="2749737"/>
            <a:ext cx="3024928" cy="1384995"/>
          </a:xfrm>
          <a:prstGeom prst="rect">
            <a:avLst/>
          </a:prstGeom>
          <a:noFill/>
        </p:spPr>
        <p:txBody>
          <a:bodyPr wrap="square" lIns="0" tIns="0" rIns="0" bIns="0" rtlCol="0" anchor="t">
            <a:spAutoFit/>
          </a:bodyPr>
          <a:lstStyle/>
          <a:p>
            <a:pPr algn="ctr"/>
            <a:r>
              <a:rPr lang="en-US" sz="1800" dirty="0">
                <a:gradFill>
                  <a:gsLst>
                    <a:gs pos="2917">
                      <a:schemeClr val="tx1"/>
                    </a:gs>
                    <a:gs pos="30000">
                      <a:schemeClr val="tx1"/>
                    </a:gs>
                  </a:gsLst>
                  <a:lin ang="5400000" scaled="0"/>
                </a:gradFill>
                <a:latin typeface="+mj-lt"/>
              </a:rPr>
              <a:t>86% of Leaders have good opportunities to improve skills, learn and grow during change, only 64% of ICs have this experience. </a:t>
            </a:r>
          </a:p>
        </p:txBody>
      </p:sp>
      <p:sp>
        <p:nvSpPr>
          <p:cNvPr id="21" name="TextBox 20">
            <a:extLst>
              <a:ext uri="{FF2B5EF4-FFF2-40B4-BE49-F238E27FC236}">
                <a16:creationId xmlns:a16="http://schemas.microsoft.com/office/drawing/2014/main" id="{37325575-3070-2B9C-8396-F225BC258E02}"/>
              </a:ext>
            </a:extLst>
          </p:cNvPr>
          <p:cNvSpPr txBox="1"/>
          <p:nvPr/>
        </p:nvSpPr>
        <p:spPr>
          <a:xfrm>
            <a:off x="4577850" y="4372171"/>
            <a:ext cx="3022979" cy="1384995"/>
          </a:xfrm>
          <a:prstGeom prst="rect">
            <a:avLst/>
          </a:prstGeom>
          <a:noFill/>
        </p:spPr>
        <p:txBody>
          <a:bodyPr wrap="square">
            <a:spAutoFit/>
          </a:bodyPr>
          <a:lstStyle/>
          <a:p>
            <a:pPr algn="ctr"/>
            <a:r>
              <a:rPr lang="en-US" sz="1200" b="1" dirty="0">
                <a:solidFill>
                  <a:srgbClr val="0078D4"/>
                </a:solidFill>
              </a:rPr>
              <a:t>What this means:</a:t>
            </a:r>
            <a:br>
              <a:rPr lang="en-US" sz="1200" dirty="0">
                <a:solidFill>
                  <a:srgbClr val="0078D4"/>
                </a:solidFill>
              </a:rPr>
            </a:br>
            <a:r>
              <a:rPr lang="en-US" sz="1200" dirty="0">
                <a:gradFill>
                  <a:gsLst>
                    <a:gs pos="2917">
                      <a:srgbClr val="000000"/>
                    </a:gs>
                    <a:gs pos="30000">
                      <a:srgbClr val="000000"/>
                    </a:gs>
                  </a:gsLst>
                  <a:lin ang="5400000" scaled="0"/>
                </a:gradFill>
              </a:rPr>
              <a:t>Ongoing learning will be a must. Democratize access to upskilling and Subject Matter Expert expertise through expert communities. These can be built by the AI champions who have energy and excitement for the use of Gen AI at work.</a:t>
            </a:r>
            <a:endParaRPr lang="en-GB" sz="1200" dirty="0">
              <a:gradFill>
                <a:gsLst>
                  <a:gs pos="2917">
                    <a:srgbClr val="000000"/>
                  </a:gs>
                  <a:gs pos="30000">
                    <a:srgbClr val="000000"/>
                  </a:gs>
                </a:gsLst>
                <a:lin ang="5400000" scaled="0"/>
              </a:gradFill>
            </a:endParaRPr>
          </a:p>
        </p:txBody>
      </p:sp>
      <p:sp>
        <p:nvSpPr>
          <p:cNvPr id="23" name="Rectangle: Rounded Corners 10">
            <a:extLst>
              <a:ext uri="{FF2B5EF4-FFF2-40B4-BE49-F238E27FC236}">
                <a16:creationId xmlns:a16="http://schemas.microsoft.com/office/drawing/2014/main" id="{112E3B24-7FE7-D2F1-0171-DF55DF407BB7}"/>
              </a:ext>
            </a:extLst>
          </p:cNvPr>
          <p:cNvSpPr/>
          <p:nvPr/>
        </p:nvSpPr>
        <p:spPr>
          <a:xfrm>
            <a:off x="8901735" y="1995195"/>
            <a:ext cx="1893644" cy="538566"/>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b="1" dirty="0">
                <a:solidFill>
                  <a:srgbClr val="FFFFFF"/>
                </a:solidFill>
                <a:latin typeface="+mj-lt"/>
                <a:cs typeface="Segoe UI" panose="020B0502040204020203" pitchFamily="34" charset="0"/>
              </a:rPr>
              <a:t>Engagement</a:t>
            </a:r>
          </a:p>
        </p:txBody>
      </p:sp>
      <p:sp>
        <p:nvSpPr>
          <p:cNvPr id="9" name="TextBox 8">
            <a:extLst>
              <a:ext uri="{FF2B5EF4-FFF2-40B4-BE49-F238E27FC236}">
                <a16:creationId xmlns:a16="http://schemas.microsoft.com/office/drawing/2014/main" id="{2D8F8775-F1E0-F1E8-7A0C-2A6639605DA8}"/>
              </a:ext>
            </a:extLst>
          </p:cNvPr>
          <p:cNvSpPr txBox="1"/>
          <p:nvPr/>
        </p:nvSpPr>
        <p:spPr>
          <a:xfrm>
            <a:off x="8560541" y="2749737"/>
            <a:ext cx="2576032" cy="1384995"/>
          </a:xfrm>
          <a:prstGeom prst="rect">
            <a:avLst/>
          </a:prstGeom>
          <a:noFill/>
        </p:spPr>
        <p:txBody>
          <a:bodyPr wrap="square" lIns="0" tIns="0" rIns="0" bIns="0" rtlCol="0" anchor="t">
            <a:spAutoFit/>
          </a:bodyPr>
          <a:lstStyle/>
          <a:p>
            <a:pPr algn="ctr"/>
            <a:r>
              <a:rPr lang="en-US" sz="1800" dirty="0">
                <a:gradFill>
                  <a:gsLst>
                    <a:gs pos="2917">
                      <a:srgbClr val="000000"/>
                    </a:gs>
                    <a:gs pos="30000">
                      <a:srgbClr val="000000"/>
                    </a:gs>
                  </a:gsLst>
                  <a:lin ang="5400000" scaled="0"/>
                </a:gradFill>
                <a:latin typeface="+mj-lt"/>
              </a:rPr>
              <a:t>83% of Leaders feel included in decisions about change that affects their job, only 44% of ICs agree.</a:t>
            </a:r>
            <a:endParaRPr lang="en-US" sz="1800" dirty="0">
              <a:gradFill>
                <a:gsLst>
                  <a:gs pos="2917">
                    <a:srgbClr val="000000"/>
                  </a:gs>
                  <a:gs pos="30000">
                    <a:srgbClr val="000000"/>
                  </a:gs>
                </a:gsLst>
                <a:lin ang="5400000" scaled="0"/>
              </a:gradFill>
              <a:latin typeface="+mj-lt"/>
              <a:cs typeface="Segoe Sans Display"/>
            </a:endParaRPr>
          </a:p>
        </p:txBody>
      </p:sp>
      <p:sp>
        <p:nvSpPr>
          <p:cNvPr id="22" name="TextBox 21">
            <a:extLst>
              <a:ext uri="{FF2B5EF4-FFF2-40B4-BE49-F238E27FC236}">
                <a16:creationId xmlns:a16="http://schemas.microsoft.com/office/drawing/2014/main" id="{C32EBD48-ABA9-4602-3D40-7AC2A6F3BC43}"/>
              </a:ext>
            </a:extLst>
          </p:cNvPr>
          <p:cNvSpPr txBox="1"/>
          <p:nvPr/>
        </p:nvSpPr>
        <p:spPr>
          <a:xfrm>
            <a:off x="8337068" y="4372171"/>
            <a:ext cx="3022979" cy="1200329"/>
          </a:xfrm>
          <a:prstGeom prst="rect">
            <a:avLst/>
          </a:prstGeom>
          <a:noFill/>
        </p:spPr>
        <p:txBody>
          <a:bodyPr wrap="square">
            <a:spAutoFit/>
          </a:bodyPr>
          <a:lstStyle/>
          <a:p>
            <a:pPr algn="ctr"/>
            <a:r>
              <a:rPr lang="en-US" sz="1200" b="1" dirty="0">
                <a:solidFill>
                  <a:srgbClr val="0078D4"/>
                </a:solidFill>
              </a:rPr>
              <a:t>What this means:</a:t>
            </a:r>
            <a:br>
              <a:rPr lang="en-US" sz="1200" dirty="0">
                <a:solidFill>
                  <a:srgbClr val="0078D4"/>
                </a:solidFill>
              </a:rPr>
            </a:br>
            <a:r>
              <a:rPr lang="en-US" sz="1200" dirty="0">
                <a:gradFill>
                  <a:gsLst>
                    <a:gs pos="2917">
                      <a:srgbClr val="000000"/>
                    </a:gs>
                    <a:gs pos="30000">
                      <a:srgbClr val="000000"/>
                    </a:gs>
                  </a:gsLst>
                  <a:lin ang="5400000" scaled="0"/>
                </a:gradFill>
              </a:rPr>
              <a:t>Leaders should consider how they are capturing employees' sentiment and sense of involvement before, during, and after change and how they are implementing this feedback.</a:t>
            </a:r>
            <a:endParaRPr lang="en-US" sz="1200" dirty="0">
              <a:gradFill>
                <a:gsLst>
                  <a:gs pos="2917">
                    <a:srgbClr val="000000"/>
                  </a:gs>
                  <a:gs pos="30000">
                    <a:srgbClr val="000000"/>
                  </a:gs>
                </a:gsLst>
                <a:lin ang="5400000" scaled="0"/>
              </a:gradFill>
              <a:highlight>
                <a:srgbClr val="FFFF00"/>
              </a:highlight>
              <a:cs typeface="Segoe Sans Display"/>
            </a:endParaRPr>
          </a:p>
        </p:txBody>
      </p:sp>
      <p:sp>
        <p:nvSpPr>
          <p:cNvPr id="3" name="TextBox 2">
            <a:extLst>
              <a:ext uri="{FF2B5EF4-FFF2-40B4-BE49-F238E27FC236}">
                <a16:creationId xmlns:a16="http://schemas.microsoft.com/office/drawing/2014/main" id="{C7257EC0-B18B-BC4C-44FB-D6CD6AC4B314}"/>
              </a:ext>
            </a:extLst>
          </p:cNvPr>
          <p:cNvSpPr txBox="1"/>
          <p:nvPr/>
        </p:nvSpPr>
        <p:spPr>
          <a:xfrm>
            <a:off x="482971" y="6398128"/>
            <a:ext cx="6096000" cy="203133"/>
          </a:xfrm>
          <a:prstGeom prst="rect">
            <a:avLst/>
          </a:prstGeom>
          <a:noFill/>
        </p:spPr>
        <p:txBody>
          <a:bodyPr wrap="square" lIns="91440" tIns="45720" rIns="91440" bIns="45720" anchor="t">
            <a:spAutoFit/>
          </a:bodyPr>
          <a:lstStyle/>
          <a:p>
            <a:pPr>
              <a:lnSpc>
                <a:spcPct val="90000"/>
              </a:lnSpc>
              <a:spcAft>
                <a:spcPts val="333"/>
              </a:spcAft>
              <a:defRPr/>
            </a:pPr>
            <a:r>
              <a:rPr lang="en-US" sz="800" baseline="30000" dirty="0">
                <a:latin typeface="Segoe UI"/>
                <a:cs typeface="Segoe UI"/>
              </a:rPr>
              <a:t>1</a:t>
            </a:r>
            <a:r>
              <a:rPr lang="en-US" sz="800" dirty="0">
                <a:latin typeface="Segoe UI"/>
                <a:cs typeface="Segoe UI"/>
              </a:rPr>
              <a:t>Microsoft, </a:t>
            </a:r>
            <a:r>
              <a:rPr lang="en-US" sz="800" dirty="0">
                <a:latin typeface="Segoe UI"/>
                <a:cs typeface="Segoe UI"/>
                <a:hlinkClick r:id="rId3"/>
              </a:rPr>
              <a:t>The State of AI Change Readiness</a:t>
            </a:r>
            <a:endParaRPr lang="en-US" sz="800" dirty="0">
              <a:latin typeface="Segoe UI"/>
              <a:cs typeface="Segoe UI"/>
            </a:endParaRPr>
          </a:p>
        </p:txBody>
      </p:sp>
    </p:spTree>
    <p:extLst>
      <p:ext uri="{BB962C8B-B14F-4D97-AF65-F5344CB8AC3E}">
        <p14:creationId xmlns:p14="http://schemas.microsoft.com/office/powerpoint/2010/main" val="196582701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E224B80-5932-BB40-E938-B2ED24388EFF}"/>
              </a:ext>
              <a:ext uri="{C183D7F6-B498-43B3-948B-1728B52AA6E4}">
                <adec:decorative xmlns:adec="http://schemas.microsoft.com/office/drawing/2017/decorative" val="1"/>
              </a:ext>
            </a:extLst>
          </p:cNvPr>
          <p:cNvSpPr/>
          <p:nvPr/>
        </p:nvSpPr>
        <p:spPr bwMode="auto">
          <a:xfrm>
            <a:off x="579438" y="1139214"/>
            <a:ext cx="11075536" cy="4783914"/>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3" name="Title 1">
            <a:extLst>
              <a:ext uri="{FF2B5EF4-FFF2-40B4-BE49-F238E27FC236}">
                <a16:creationId xmlns:a16="http://schemas.microsoft.com/office/drawing/2014/main" id="{B7CCF57B-7895-C880-94B2-9D4AE7A25303}"/>
              </a:ext>
            </a:extLst>
          </p:cNvPr>
          <p:cNvSpPr txBox="1">
            <a:spLocks noGrp="1"/>
          </p:cNvSpPr>
          <p:nvPr>
            <p:ph type="title" idx="4294967295"/>
          </p:nvPr>
        </p:nvSpPr>
        <p:spPr>
          <a:xfrm>
            <a:off x="617718" y="542656"/>
            <a:ext cx="11010900" cy="554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67" rtl="0" eaLnBrk="1" latinLnBrk="0" hangingPunct="1">
              <a:lnSpc>
                <a:spcPct val="90000"/>
              </a:lnSpc>
              <a:spcBef>
                <a:spcPct val="0"/>
              </a:spcBef>
              <a:buNone/>
              <a:defRPr lang="en-US" sz="3600" b="0" i="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NZ" sz="2800" b="0" i="0" u="none" strike="noStrike" kern="1200" cap="none" spc="0" normalizeH="0" baseline="0" noProof="0" dirty="0">
                <a:ln w="3175">
                  <a:noFill/>
                </a:ln>
                <a:gradFill>
                  <a:gsLst>
                    <a:gs pos="1250">
                      <a:schemeClr val="tx1"/>
                    </a:gs>
                    <a:gs pos="100000">
                      <a:schemeClr val="tx1"/>
                    </a:gs>
                  </a:gsLst>
                  <a:lin ang="5400000" scaled="0"/>
                </a:gradFill>
                <a:effectLst/>
                <a:uLnTx/>
                <a:uFillTx/>
                <a:latin typeface="+mj-lt"/>
                <a:ea typeface="+mn-ea"/>
                <a:cs typeface="Segoe UI" pitchFamily="34" charset="0"/>
              </a:rPr>
              <a:t>Articulate business goals and use cases</a:t>
            </a:r>
          </a:p>
        </p:txBody>
      </p:sp>
      <p:grpSp>
        <p:nvGrpSpPr>
          <p:cNvPr id="7" name="Group 6" descr="Flag indicating this slide is a shared activity">
            <a:extLst>
              <a:ext uri="{FF2B5EF4-FFF2-40B4-BE49-F238E27FC236}">
                <a16:creationId xmlns:a16="http://schemas.microsoft.com/office/drawing/2014/main" id="{DC3CA9FC-02BD-C069-E618-DB4A5F959542}"/>
              </a:ext>
            </a:extLst>
          </p:cNvPr>
          <p:cNvGrpSpPr/>
          <p:nvPr/>
        </p:nvGrpSpPr>
        <p:grpSpPr>
          <a:xfrm>
            <a:off x="10122551" y="187953"/>
            <a:ext cx="2069451" cy="459051"/>
            <a:chOff x="10122551" y="187953"/>
            <a:chExt cx="2069451" cy="459051"/>
          </a:xfrm>
        </p:grpSpPr>
        <p:sp>
          <p:nvSpPr>
            <p:cNvPr id="4" name="Round Same Side Corner Rectangle 1" descr="Flag indicating this slide is a shared activity">
              <a:extLst>
                <a:ext uri="{FF2B5EF4-FFF2-40B4-BE49-F238E27FC236}">
                  <a16:creationId xmlns:a16="http://schemas.microsoft.com/office/drawing/2014/main" id="{63B807CF-E0B5-2400-074A-0E0E79272B7E}"/>
                </a:ext>
              </a:extLst>
            </p:cNvPr>
            <p:cNvSpPr/>
            <p:nvPr/>
          </p:nvSpPr>
          <p:spPr bwMode="auto">
            <a:xfrm rot="16200000">
              <a:off x="10927751" y="-617247"/>
              <a:ext cx="459051" cy="2069451"/>
            </a:xfrm>
            <a:prstGeom prst="round2SameRect">
              <a:avLst>
                <a:gd name="adj1" fmla="val 50000"/>
                <a:gd name="adj2" fmla="val 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5" name="Graphic 4" descr="handshake icon">
              <a:extLst>
                <a:ext uri="{FF2B5EF4-FFF2-40B4-BE49-F238E27FC236}">
                  <a16:creationId xmlns:a16="http://schemas.microsoft.com/office/drawing/2014/main" id="{1BFBF601-6916-4F87-D0DF-188F42C4C8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1196" y="255696"/>
              <a:ext cx="323566" cy="323566"/>
            </a:xfrm>
            <a:prstGeom prst="rect">
              <a:avLst/>
            </a:prstGeom>
          </p:spPr>
        </p:pic>
        <p:sp>
          <p:nvSpPr>
            <p:cNvPr id="6" name="Rectangle 5">
              <a:extLst>
                <a:ext uri="{FF2B5EF4-FFF2-40B4-BE49-F238E27FC236}">
                  <a16:creationId xmlns:a16="http://schemas.microsoft.com/office/drawing/2014/main" id="{20F1839E-FD41-11C7-DE0E-799FA52149E5}"/>
                </a:ext>
              </a:extLst>
            </p:cNvPr>
            <p:cNvSpPr/>
            <p:nvPr/>
          </p:nvSpPr>
          <p:spPr bwMode="auto">
            <a:xfrm>
              <a:off x="10698492" y="285996"/>
              <a:ext cx="1447166" cy="26296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graphicFrame>
        <p:nvGraphicFramePr>
          <p:cNvPr id="8" name="Table 7">
            <a:extLst>
              <a:ext uri="{FF2B5EF4-FFF2-40B4-BE49-F238E27FC236}">
                <a16:creationId xmlns:a16="http://schemas.microsoft.com/office/drawing/2014/main" id="{A03E81E4-B0BB-5D4C-83E1-E0E35F3A8962}"/>
              </a:ext>
            </a:extLst>
          </p:cNvPr>
          <p:cNvGraphicFramePr>
            <a:graphicFrameLocks noGrp="1"/>
          </p:cNvGraphicFramePr>
          <p:nvPr>
            <p:extLst>
              <p:ext uri="{D42A27DB-BD31-4B8C-83A1-F6EECF244321}">
                <p14:modId xmlns:p14="http://schemas.microsoft.com/office/powerpoint/2010/main" val="2987124170"/>
              </p:ext>
            </p:extLst>
          </p:nvPr>
        </p:nvGraphicFramePr>
        <p:xfrm>
          <a:off x="806506" y="1289892"/>
          <a:ext cx="10565865" cy="4428897"/>
        </p:xfrm>
        <a:graphic>
          <a:graphicData uri="http://schemas.openxmlformats.org/drawingml/2006/table">
            <a:tbl>
              <a:tblPr firstRow="1">
                <a:tableStyleId>{0505E3EF-67EA-436B-97B2-0124C06EBD24}</a:tableStyleId>
              </a:tblPr>
              <a:tblGrid>
                <a:gridCol w="2976222">
                  <a:extLst>
                    <a:ext uri="{9D8B030D-6E8A-4147-A177-3AD203B41FA5}">
                      <a16:colId xmlns:a16="http://schemas.microsoft.com/office/drawing/2014/main" val="690375846"/>
                    </a:ext>
                  </a:extLst>
                </a:gridCol>
                <a:gridCol w="4327446">
                  <a:extLst>
                    <a:ext uri="{9D8B030D-6E8A-4147-A177-3AD203B41FA5}">
                      <a16:colId xmlns:a16="http://schemas.microsoft.com/office/drawing/2014/main" val="370522775"/>
                    </a:ext>
                  </a:extLst>
                </a:gridCol>
                <a:gridCol w="3262197">
                  <a:extLst>
                    <a:ext uri="{9D8B030D-6E8A-4147-A177-3AD203B41FA5}">
                      <a16:colId xmlns:a16="http://schemas.microsoft.com/office/drawing/2014/main" val="2948598737"/>
                    </a:ext>
                  </a:extLst>
                </a:gridCol>
              </a:tblGrid>
              <a:tr h="291642">
                <a:tc>
                  <a:txBody>
                    <a:bodyPr/>
                    <a:lstStyle/>
                    <a:p>
                      <a:pPr algn="l">
                        <a:lnSpc>
                          <a:spcPct val="100000"/>
                        </a:lnSpc>
                      </a:pPr>
                      <a:r>
                        <a:rPr lang="en-US" sz="1200" b="1" i="0" kern="1200" dirty="0">
                          <a:ln w="3175">
                            <a:noFill/>
                          </a:ln>
                          <a:solidFill>
                            <a:srgbClr val="0078D4"/>
                          </a:solidFill>
                          <a:latin typeface="Segoe UI Semibold"/>
                          <a:cs typeface="Segoe UI Semibold"/>
                        </a:rPr>
                        <a:t>Department / Function</a:t>
                      </a:r>
                    </a:p>
                  </a:txBody>
                  <a:tcPr marL="89642" marR="89642"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dirty="0">
                          <a:ln w="3175">
                            <a:noFill/>
                          </a:ln>
                          <a:solidFill>
                            <a:srgbClr val="0078D4"/>
                          </a:solidFill>
                          <a:latin typeface="Segoe UI Semibold"/>
                          <a:ea typeface="+mn-ea"/>
                          <a:cs typeface="Segoe UI Semibold"/>
                        </a:rPr>
                        <a:t>Top 3 use cases</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dirty="0">
                          <a:ln w="3175">
                            <a:noFill/>
                          </a:ln>
                          <a:solidFill>
                            <a:srgbClr val="0078D4"/>
                          </a:solidFill>
                          <a:latin typeface="Segoe UI Semibold"/>
                          <a:ea typeface="+mn-ea"/>
                          <a:cs typeface="Segoe UI Semibold"/>
                        </a:rPr>
                        <a:t>Business outcomes / KPIs</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87202"/>
                  </a:ext>
                </a:extLst>
              </a:tr>
              <a:tr h="407205">
                <a:tc>
                  <a:txBody>
                    <a:bodyPr/>
                    <a:lstStyle/>
                    <a:p>
                      <a:pPr algn="l"/>
                      <a:endParaRPr lang="en-GB" sz="1000" b="1" i="0" kern="1200" dirty="0">
                        <a:solidFill>
                          <a:schemeClr val="dk1"/>
                        </a:solidFill>
                        <a:latin typeface="Segoe UI Semibold"/>
                        <a:ea typeface="+mn-ea"/>
                        <a:cs typeface="Segoe UI Semibold"/>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900" b="0" i="1" kern="1200">
                        <a:solidFill>
                          <a:schemeClr val="bg1">
                            <a:lumMod val="50000"/>
                          </a:schemeClr>
                        </a:solidFill>
                        <a:latin typeface="Segoe UI"/>
                        <a:ea typeface="Segoe UI" pitchFamily="34" charset="0"/>
                        <a:cs typeface="Segoe UI" panose="020B0502040204020203" pitchFamily="34" charset="0"/>
                      </a:endParaRPr>
                    </a:p>
                  </a:txBody>
                  <a:tcPr marL="91403" marR="0"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endParaRPr lang="en-US" sz="900" b="0" i="1" kern="1200" dirty="0">
                        <a:solidFill>
                          <a:schemeClr val="bg1">
                            <a:lumMod val="50000"/>
                          </a:schemeClr>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rtl="0" eaLnBrk="1" fontAlgn="auto" latinLnBrk="0" hangingPunct="1">
                        <a:lnSpc>
                          <a:spcPct val="100000"/>
                        </a:lnSpc>
                        <a:spcBef>
                          <a:spcPts val="0"/>
                        </a:spcBef>
                        <a:spcAft>
                          <a:spcPts val="0"/>
                        </a:spcAft>
                        <a:buClrTx/>
                        <a:buSzTx/>
                        <a:buFontTx/>
                        <a:buNone/>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90172"/>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a:ea typeface="Segoe UI" pitchFamily="34" charset="0"/>
                        <a:cs typeface="Segoe UI"/>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5268913"/>
                  </a:ext>
                </a:extLst>
              </a:tr>
              <a:tr h="414450">
                <a:tc>
                  <a:txBody>
                    <a:bodyPr/>
                    <a:lstStyle/>
                    <a:p>
                      <a:pPr marL="0" algn="l" defTabSz="932559" rtl="0" eaLnBrk="1" latinLnBrk="0" hangingPunct="1">
                        <a:lnSpc>
                          <a:spcPct val="100000"/>
                        </a:lnSpc>
                      </a:pP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4875698"/>
                  </a:ext>
                </a:extLst>
              </a:tr>
              <a:tr h="414450">
                <a:tc>
                  <a:txBody>
                    <a:bodyPr/>
                    <a:lstStyle/>
                    <a:p>
                      <a:pPr marL="0" algn="l" defTabSz="932559" rtl="0" eaLnBrk="1" latinLnBrk="0" hangingPunct="1">
                        <a:lnSpc>
                          <a:spcPct val="100000"/>
                        </a:lnSpc>
                      </a:pPr>
                      <a:endParaRPr lang="en-US" sz="1000" b="1" i="0" kern="1200">
                        <a:solidFill>
                          <a:schemeClr val="dk1"/>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4585477"/>
                  </a:ext>
                </a:extLst>
              </a:tr>
              <a:tr h="414450">
                <a:tc>
                  <a:txBody>
                    <a:bodyPr/>
                    <a:lstStyle/>
                    <a:p>
                      <a:pPr marL="0" algn="l" defTabSz="932559" rtl="0" eaLnBrk="1" latinLnBrk="0" hangingPunct="1">
                        <a:lnSpc>
                          <a:spcPct val="100000"/>
                        </a:lnSpc>
                      </a:pPr>
                      <a:endParaRPr lang="en-US" sz="1000" b="1" i="0" kern="120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193153"/>
                  </a:ext>
                </a:extLst>
              </a:tr>
              <a:tr h="414450">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1" i="0" kern="120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3430906"/>
                  </a:ext>
                </a:extLst>
              </a:tr>
            </a:tbl>
          </a:graphicData>
        </a:graphic>
      </p:graphicFrame>
      <p:sp>
        <p:nvSpPr>
          <p:cNvPr id="16" name="TextBox 15">
            <a:extLst>
              <a:ext uri="{FF2B5EF4-FFF2-40B4-BE49-F238E27FC236}">
                <a16:creationId xmlns:a16="http://schemas.microsoft.com/office/drawing/2014/main" id="{F7AC20C8-0619-F0FB-1875-E31FE4BDEE27}"/>
              </a:ext>
            </a:extLst>
          </p:cNvPr>
          <p:cNvSpPr txBox="1"/>
          <p:nvPr/>
        </p:nvSpPr>
        <p:spPr>
          <a:xfrm>
            <a:off x="579439" y="6035861"/>
            <a:ext cx="11075536" cy="464935"/>
          </a:xfrm>
          <a:prstGeom prst="rect">
            <a:avLst/>
          </a:prstGeom>
          <a:noFill/>
        </p:spPr>
        <p:txBody>
          <a:bodyPr wrap="square">
            <a:spAutoFit/>
          </a:bodyPr>
          <a:lstStyle/>
          <a:p>
            <a:pPr marL="0" marR="0" lvl="0" indent="0" algn="l" defTabSz="914367" rtl="0" eaLnBrk="1" fontAlgn="auto" latinLnBrk="0" hangingPunct="1">
              <a:lnSpc>
                <a:spcPct val="115000"/>
              </a:lnSpc>
              <a:spcBef>
                <a:spcPts val="0"/>
              </a:spcBef>
              <a:spcAft>
                <a:spcPts val="800"/>
              </a:spcAft>
              <a:buClrTx/>
              <a:buSzTx/>
              <a:buFontTx/>
              <a:buNone/>
              <a:tabLst/>
              <a:defRPr/>
            </a:pPr>
            <a:r>
              <a:rPr lang="en-NZ" sz="1100" dirty="0">
                <a:solidFill>
                  <a:prstClr val="black"/>
                </a:solidFill>
                <a:ea typeface="Malgun Gothic"/>
                <a:cs typeface="Times New Roman"/>
              </a:rPr>
              <a:t>The interactive </a:t>
            </a:r>
            <a:r>
              <a:rPr lang="en-NZ" sz="1100" dirty="0">
                <a:solidFill>
                  <a:prstClr val="black"/>
                </a:solidFill>
                <a:ea typeface="Malgun Gothic"/>
                <a:cs typeface="Times New Roman"/>
                <a:hlinkClick r:id="rId5"/>
              </a:rPr>
              <a:t>Microsoft 365 Copilot Scenario Library</a:t>
            </a:r>
            <a:r>
              <a:rPr lang="en-NZ" sz="1100" dirty="0">
                <a:solidFill>
                  <a:prstClr val="black"/>
                </a:solidFill>
                <a:ea typeface="Malgun Gothic"/>
                <a:cs typeface="Times New Roman"/>
              </a:rPr>
              <a:t> gives business leaders inspiration on high-value scenarios to select, as well as KPIs they should measure for success.</a:t>
            </a:r>
            <a:br>
              <a:rPr lang="en-NZ" sz="1100" dirty="0">
                <a:solidFill>
                  <a:prstClr val="black"/>
                </a:solidFill>
                <a:ea typeface="Malgun Gothic"/>
                <a:cs typeface="Times New Roman"/>
              </a:rPr>
            </a:br>
            <a:r>
              <a:rPr lang="en-NZ" sz="1100" dirty="0">
                <a:solidFill>
                  <a:prstClr val="black"/>
                </a:solidFill>
                <a:ea typeface="Malgun Gothic"/>
                <a:cs typeface="Times New Roman"/>
              </a:rPr>
              <a:t>Further</a:t>
            </a:r>
            <a:r>
              <a:rPr lang="en-US" sz="1100" dirty="0">
                <a:solidFill>
                  <a:prstClr val="black"/>
                </a:solidFill>
                <a:ea typeface="Malgun Gothic"/>
                <a:cs typeface="Times New Roman"/>
              </a:rPr>
              <a:t> prescriptive </a:t>
            </a:r>
            <a:r>
              <a:rPr kumimoji="0" lang="en-US" sz="1100" b="0" i="0" u="none" strike="noStrike" kern="1200" cap="none" spc="0" normalizeH="0" baseline="0" noProof="0" dirty="0">
                <a:ln>
                  <a:noFill/>
                </a:ln>
                <a:solidFill>
                  <a:prstClr val="black"/>
                </a:solidFill>
                <a:effectLst/>
                <a:uLnTx/>
                <a:uFillTx/>
                <a:ea typeface="Malgun Gothic"/>
                <a:cs typeface="Times New Roman"/>
              </a:rPr>
              <a:t>guidance on how to identify and prioritize scenarios with your business leaders, is available in the User Enablement Guide of the </a:t>
            </a:r>
            <a:r>
              <a:rPr kumimoji="0" lang="en-US" sz="1100" b="0" i="0" u="none" strike="noStrike" kern="1200" cap="none" spc="0" normalizeH="0" baseline="0" noProof="0" dirty="0">
                <a:ln>
                  <a:noFill/>
                </a:ln>
                <a:solidFill>
                  <a:prstClr val="black"/>
                </a:solidFill>
                <a:effectLst/>
                <a:uLnTx/>
                <a:uFillTx/>
                <a:ea typeface="Malgun Gothic"/>
                <a:cs typeface="Times New Roman"/>
                <a:hlinkClick r:id="rId6"/>
              </a:rPr>
              <a:t>Copilot Success Kit</a:t>
            </a:r>
            <a:r>
              <a:rPr kumimoji="0" lang="en-US" sz="1100" b="0" i="0" u="none" strike="noStrike" kern="1200" cap="none" spc="0" normalizeH="0" baseline="0" noProof="0" dirty="0">
                <a:ln>
                  <a:noFill/>
                </a:ln>
                <a:solidFill>
                  <a:prstClr val="black"/>
                </a:solidFill>
                <a:effectLst/>
                <a:uLnTx/>
                <a:uFillTx/>
                <a:ea typeface="Malgun Gothic"/>
                <a:cs typeface="Times New Roman"/>
              </a:rPr>
              <a:t>.</a:t>
            </a:r>
          </a:p>
        </p:txBody>
      </p:sp>
    </p:spTree>
    <p:extLst>
      <p:ext uri="{BB962C8B-B14F-4D97-AF65-F5344CB8AC3E}">
        <p14:creationId xmlns:p14="http://schemas.microsoft.com/office/powerpoint/2010/main" val="311203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DDE34727-598C-BF7A-2534-90C75F147D72}"/>
              </a:ext>
              <a:ext uri="{C183D7F6-B498-43B3-948B-1728B52AA6E4}">
                <adec:decorative xmlns:adec="http://schemas.microsoft.com/office/drawing/2017/decorative" val="1"/>
              </a:ext>
            </a:extLst>
          </p:cNvPr>
          <p:cNvSpPr/>
          <p:nvPr/>
        </p:nvSpPr>
        <p:spPr bwMode="auto">
          <a:xfrm>
            <a:off x="579438" y="1139214"/>
            <a:ext cx="11075536" cy="4783914"/>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6" name="Title 1">
            <a:extLst>
              <a:ext uri="{FF2B5EF4-FFF2-40B4-BE49-F238E27FC236}">
                <a16:creationId xmlns:a16="http://schemas.microsoft.com/office/drawing/2014/main" id="{B40EBC98-C787-FC43-B1E1-6F8E7577E9F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r>
              <a:rPr lang="en-NZ" sz="2800"/>
              <a:t>Set Microsoft 365 Copilot usage goals</a:t>
            </a:r>
            <a:endParaRPr lang="en-US" sz="2800"/>
          </a:p>
        </p:txBody>
      </p:sp>
      <p:grpSp>
        <p:nvGrpSpPr>
          <p:cNvPr id="3" name="Group 2" descr="Flag indicating this slide is a shared activity">
            <a:extLst>
              <a:ext uri="{FF2B5EF4-FFF2-40B4-BE49-F238E27FC236}">
                <a16:creationId xmlns:a16="http://schemas.microsoft.com/office/drawing/2014/main" id="{A3E03B54-7E4C-17CD-FA19-F268EB236600}"/>
              </a:ext>
            </a:extLst>
          </p:cNvPr>
          <p:cNvGrpSpPr/>
          <p:nvPr/>
        </p:nvGrpSpPr>
        <p:grpSpPr>
          <a:xfrm>
            <a:off x="10122551" y="187953"/>
            <a:ext cx="2069451" cy="459051"/>
            <a:chOff x="10122551" y="187953"/>
            <a:chExt cx="2069451" cy="459051"/>
          </a:xfrm>
        </p:grpSpPr>
        <p:sp>
          <p:nvSpPr>
            <p:cNvPr id="2" name="Round Same Side Corner Rectangle 1" descr="Flag indicating this slide is a shared activity">
              <a:extLst>
                <a:ext uri="{FF2B5EF4-FFF2-40B4-BE49-F238E27FC236}">
                  <a16:creationId xmlns:a16="http://schemas.microsoft.com/office/drawing/2014/main" id="{F81E7B12-B856-091A-5555-3F48990A46D3}"/>
                </a:ext>
              </a:extLst>
            </p:cNvPr>
            <p:cNvSpPr/>
            <p:nvPr/>
          </p:nvSpPr>
          <p:spPr bwMode="auto">
            <a:xfrm rot="16200000">
              <a:off x="10927751" y="-617247"/>
              <a:ext cx="459051" cy="2069451"/>
            </a:xfrm>
            <a:prstGeom prst="round2SameRect">
              <a:avLst>
                <a:gd name="adj1" fmla="val 50000"/>
                <a:gd name="adj2" fmla="val 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5" name="Graphic 4" descr="handshake icon">
              <a:extLst>
                <a:ext uri="{FF2B5EF4-FFF2-40B4-BE49-F238E27FC236}">
                  <a16:creationId xmlns:a16="http://schemas.microsoft.com/office/drawing/2014/main" id="{465F4F01-65D9-61AB-4B8F-3EA3E31DB3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1196" y="255696"/>
              <a:ext cx="323566" cy="323566"/>
            </a:xfrm>
            <a:prstGeom prst="rect">
              <a:avLst/>
            </a:prstGeom>
          </p:spPr>
        </p:pic>
        <p:sp>
          <p:nvSpPr>
            <p:cNvPr id="7" name="Rectangle 6">
              <a:extLst>
                <a:ext uri="{FF2B5EF4-FFF2-40B4-BE49-F238E27FC236}">
                  <a16:creationId xmlns:a16="http://schemas.microsoft.com/office/drawing/2014/main" id="{48FC8F65-CF58-1045-E3BA-BCA786DFF40D}"/>
                </a:ext>
              </a:extLst>
            </p:cNvPr>
            <p:cNvSpPr/>
            <p:nvPr/>
          </p:nvSpPr>
          <p:spPr bwMode="auto">
            <a:xfrm>
              <a:off x="10698492" y="285996"/>
              <a:ext cx="1447166" cy="26296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grpSp>
      <p:graphicFrame>
        <p:nvGraphicFramePr>
          <p:cNvPr id="15" name="Table 14">
            <a:extLst>
              <a:ext uri="{FF2B5EF4-FFF2-40B4-BE49-F238E27FC236}">
                <a16:creationId xmlns:a16="http://schemas.microsoft.com/office/drawing/2014/main" id="{5CB997AF-8B24-19C2-8762-8025ECE08869}"/>
              </a:ext>
            </a:extLst>
          </p:cNvPr>
          <p:cNvGraphicFramePr>
            <a:graphicFrameLocks noGrp="1"/>
          </p:cNvGraphicFramePr>
          <p:nvPr>
            <p:extLst>
              <p:ext uri="{D42A27DB-BD31-4B8C-83A1-F6EECF244321}">
                <p14:modId xmlns:p14="http://schemas.microsoft.com/office/powerpoint/2010/main" val="171510320"/>
              </p:ext>
            </p:extLst>
          </p:nvPr>
        </p:nvGraphicFramePr>
        <p:xfrm>
          <a:off x="806506" y="1289892"/>
          <a:ext cx="10565865" cy="4428897"/>
        </p:xfrm>
        <a:graphic>
          <a:graphicData uri="http://schemas.openxmlformats.org/drawingml/2006/table">
            <a:tbl>
              <a:tblPr firstRow="1">
                <a:tableStyleId>{0505E3EF-67EA-436B-97B2-0124C06EBD24}</a:tableStyleId>
              </a:tblPr>
              <a:tblGrid>
                <a:gridCol w="2976222">
                  <a:extLst>
                    <a:ext uri="{9D8B030D-6E8A-4147-A177-3AD203B41FA5}">
                      <a16:colId xmlns:a16="http://schemas.microsoft.com/office/drawing/2014/main" val="690375846"/>
                    </a:ext>
                  </a:extLst>
                </a:gridCol>
                <a:gridCol w="4327446">
                  <a:extLst>
                    <a:ext uri="{9D8B030D-6E8A-4147-A177-3AD203B41FA5}">
                      <a16:colId xmlns:a16="http://schemas.microsoft.com/office/drawing/2014/main" val="370522775"/>
                    </a:ext>
                  </a:extLst>
                </a:gridCol>
                <a:gridCol w="3262197">
                  <a:extLst>
                    <a:ext uri="{9D8B030D-6E8A-4147-A177-3AD203B41FA5}">
                      <a16:colId xmlns:a16="http://schemas.microsoft.com/office/drawing/2014/main" val="2948598737"/>
                    </a:ext>
                  </a:extLst>
                </a:gridCol>
              </a:tblGrid>
              <a:tr h="291642">
                <a:tc>
                  <a:txBody>
                    <a:bodyPr/>
                    <a:lstStyle/>
                    <a:p>
                      <a:pPr algn="l">
                        <a:lnSpc>
                          <a:spcPct val="100000"/>
                        </a:lnSpc>
                      </a:pPr>
                      <a:r>
                        <a:rPr lang="en-US" sz="1200" b="1" i="0" kern="1200" dirty="0">
                          <a:ln w="3175">
                            <a:noFill/>
                          </a:ln>
                          <a:solidFill>
                            <a:srgbClr val="0078D4"/>
                          </a:solidFill>
                          <a:latin typeface="Segoe UI Semibold"/>
                          <a:cs typeface="Segoe UI Semibold"/>
                        </a:rPr>
                        <a:t>Department / Function</a:t>
                      </a:r>
                    </a:p>
                  </a:txBody>
                  <a:tcPr marL="89642" marR="89642"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r>
                        <a:rPr lang="en-US" sz="1200" b="1" i="0" u="none" strike="noStrike" kern="1200" baseline="0" noProof="0" dirty="0">
                          <a:ln w="3175">
                            <a:noFill/>
                          </a:ln>
                          <a:solidFill>
                            <a:srgbClr val="0078D4"/>
                          </a:solidFill>
                          <a:latin typeface="Segoe UI Semibold"/>
                        </a:rPr>
                        <a:t>Microsoft 365 Copilot</a:t>
                      </a:r>
                      <a:r>
                        <a:rPr lang="en-US" sz="1200" b="1" i="0" kern="1200" dirty="0">
                          <a:ln w="3175">
                            <a:noFill/>
                          </a:ln>
                          <a:solidFill>
                            <a:srgbClr val="0078D4"/>
                          </a:solidFill>
                          <a:latin typeface="Segoe UI Semibold"/>
                          <a:ea typeface="+mn-ea"/>
                          <a:cs typeface="Segoe UI Semibold"/>
                        </a:rPr>
                        <a:t> usage goal</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dirty="0">
                          <a:ln w="3175">
                            <a:noFill/>
                          </a:ln>
                          <a:solidFill>
                            <a:srgbClr val="0078D4"/>
                          </a:solidFill>
                          <a:latin typeface="Segoe UI Semibold"/>
                          <a:ea typeface="+mn-ea"/>
                          <a:cs typeface="Segoe UI Semibold"/>
                        </a:rPr>
                        <a:t>Reporting frequency</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87202"/>
                  </a:ext>
                </a:extLst>
              </a:tr>
              <a:tr h="407205">
                <a:tc>
                  <a:txBody>
                    <a:bodyPr/>
                    <a:lstStyle/>
                    <a:p>
                      <a:pPr algn="l"/>
                      <a:endParaRPr lang="en-GB" sz="1000" b="1" i="0" kern="1200" dirty="0">
                        <a:solidFill>
                          <a:schemeClr val="dk1"/>
                        </a:solidFill>
                        <a:latin typeface="Segoe UI Semibold"/>
                        <a:ea typeface="+mn-ea"/>
                        <a:cs typeface="Segoe UI Semibold"/>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900" b="0" i="1" kern="1200">
                        <a:solidFill>
                          <a:schemeClr val="bg1">
                            <a:lumMod val="50000"/>
                          </a:schemeClr>
                        </a:solidFill>
                        <a:latin typeface="Segoe UI"/>
                        <a:ea typeface="Segoe UI" pitchFamily="34" charset="0"/>
                        <a:cs typeface="Segoe UI" panose="020B0502040204020203" pitchFamily="34" charset="0"/>
                      </a:endParaRPr>
                    </a:p>
                  </a:txBody>
                  <a:tcPr marL="91403" marR="0"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endParaRPr lang="en-US" sz="900" b="0" i="1" kern="1200">
                        <a:solidFill>
                          <a:schemeClr val="bg1">
                            <a:lumMod val="50000"/>
                          </a:schemeClr>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rtl="0" eaLnBrk="1" fontAlgn="auto" latinLnBrk="0" hangingPunct="1">
                        <a:lnSpc>
                          <a:spcPct val="100000"/>
                        </a:lnSpc>
                        <a:spcBef>
                          <a:spcPts val="0"/>
                        </a:spcBef>
                        <a:spcAft>
                          <a:spcPts val="0"/>
                        </a:spcAft>
                        <a:buClrTx/>
                        <a:buSzTx/>
                        <a:buFontTx/>
                        <a:buNone/>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rtl="0" eaLnBrk="1" fontAlgn="auto" latinLnBrk="0" hangingPunct="1">
                        <a:lnSpc>
                          <a:spcPct val="100000"/>
                        </a:lnSpc>
                        <a:spcBef>
                          <a:spcPts val="0"/>
                        </a:spcBef>
                        <a:spcAft>
                          <a:spcPts val="0"/>
                        </a:spcAft>
                        <a:buClrTx/>
                        <a:buSzTx/>
                        <a:buFontTx/>
                        <a:buNone/>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90172"/>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14450">
                <a:tc>
                  <a:txBody>
                    <a:bodyPr/>
                    <a:lstStyle/>
                    <a:p>
                      <a:pPr algn="l"/>
                      <a:endParaRPr lang="en-GB" sz="1000" b="1" i="0" kern="1200">
                        <a:solidFill>
                          <a:schemeClr val="dk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a:ea typeface="Segoe UI" pitchFamily="34" charset="0"/>
                        <a:cs typeface="Segoe UI"/>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5268913"/>
                  </a:ext>
                </a:extLst>
              </a:tr>
              <a:tr h="414450">
                <a:tc>
                  <a:txBody>
                    <a:bodyPr/>
                    <a:lstStyle/>
                    <a:p>
                      <a:pPr marL="0" algn="l" defTabSz="932559" rtl="0" eaLnBrk="1" latinLnBrk="0" hangingPunct="1">
                        <a:lnSpc>
                          <a:spcPct val="100000"/>
                        </a:lnSpc>
                      </a:pPr>
                      <a:endParaRPr lang="en-US" sz="1000" b="1" i="0" kern="1200">
                        <a:solidFill>
                          <a:srgbClr val="0278D4"/>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rtl="0" eaLnBrk="1" latinLnBrk="0" hangingPunct="1">
                        <a:lnSpc>
                          <a:spcPct val="100000"/>
                        </a:lnSpc>
                      </a:pPr>
                      <a:endParaRPr lang="en-US" sz="900" b="0" i="1" kern="1200">
                        <a:solidFill>
                          <a:schemeClr val="tx1">
                            <a:lumMod val="49000"/>
                            <a:lumOff val="51000"/>
                          </a:schemeClr>
                        </a:solidFill>
                        <a:latin typeface="Segoe UI"/>
                        <a:ea typeface="Segoe UI" pitchFamily="34" charset="0"/>
                        <a:cs typeface="Segoe UI"/>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4875698"/>
                  </a:ext>
                </a:extLst>
              </a:tr>
              <a:tr h="414450">
                <a:tc>
                  <a:txBody>
                    <a:bodyPr/>
                    <a:lstStyle/>
                    <a:p>
                      <a:pPr marL="0" algn="l" defTabSz="932559" rtl="0" eaLnBrk="1" latinLnBrk="0" hangingPunct="1">
                        <a:lnSpc>
                          <a:spcPct val="100000"/>
                        </a:lnSpc>
                      </a:pPr>
                      <a:endParaRPr lang="en-US" sz="1000" b="1" i="0" kern="1200">
                        <a:solidFill>
                          <a:schemeClr val="dk1"/>
                        </a:solidFill>
                        <a:latin typeface="Segoe UI Semibold"/>
                        <a:ea typeface="+mn-ea"/>
                        <a:cs typeface="Segoe UI Semibold"/>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4585477"/>
                  </a:ext>
                </a:extLst>
              </a:tr>
              <a:tr h="414450">
                <a:tc>
                  <a:txBody>
                    <a:bodyPr/>
                    <a:lstStyle/>
                    <a:p>
                      <a:pPr marL="0" algn="l" defTabSz="932559" rtl="0" eaLnBrk="1" latinLnBrk="0" hangingPunct="1">
                        <a:lnSpc>
                          <a:spcPct val="100000"/>
                        </a:lnSpc>
                      </a:pPr>
                      <a:endParaRPr lang="en-US" sz="1000" b="1" i="0" kern="120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193153"/>
                  </a:ext>
                </a:extLst>
              </a:tr>
              <a:tr h="414450">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1" i="0" kern="1200">
                        <a:solidFill>
                          <a:srgbClr val="0278D4"/>
                        </a:solidFill>
                        <a:latin typeface="Segoe UI Semibold" panose="020B0502040204020203" pitchFamily="34" charset="0"/>
                        <a:ea typeface="+mn-ea"/>
                        <a:cs typeface="Segoe UI Semibold" panose="020B0502040204020203" pitchFamily="34" charset="0"/>
                      </a:endParaRPr>
                    </a:p>
                  </a:txBody>
                  <a:tcPr marL="89642" marR="89642"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panose="020B0502040204020203" pitchFamily="34" charset="0"/>
                        <a:ea typeface="Segoe UI" pitchFamily="34" charset="0"/>
                        <a:cs typeface="Segoe UI" panose="020B0502040204020203" pitchFamily="34" charset="0"/>
                      </a:endParaRPr>
                    </a:p>
                  </a:txBody>
                  <a:tcPr marL="91403" marR="0"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algn="l" defTabSz="932559" rtl="0" eaLnBrk="1" latinLnBrk="0" hangingPunct="1">
                        <a:lnSpc>
                          <a:spcPct val="100000"/>
                        </a:lnSpc>
                      </a:pPr>
                      <a:endParaRPr lang="en-US" sz="1000" b="0" i="0" kern="1200" dirty="0">
                        <a:solidFill>
                          <a:srgbClr val="000000"/>
                        </a:solidFill>
                        <a:latin typeface="Segoe UI" panose="020B0502040204020203" pitchFamily="34" charset="0"/>
                        <a:ea typeface="Segoe UI" pitchFamily="34" charset="0"/>
                        <a:cs typeface="Segoe UI" panose="020B0502040204020203" pitchFamily="34" charset="0"/>
                      </a:endParaRPr>
                    </a:p>
                  </a:txBody>
                  <a:tcPr marL="143428" marR="143428" marT="17928" marB="17928">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3430906"/>
                  </a:ext>
                </a:extLst>
              </a:tr>
            </a:tbl>
          </a:graphicData>
        </a:graphic>
      </p:graphicFrame>
      <p:sp>
        <p:nvSpPr>
          <p:cNvPr id="16" name="TextBox 15">
            <a:extLst>
              <a:ext uri="{FF2B5EF4-FFF2-40B4-BE49-F238E27FC236}">
                <a16:creationId xmlns:a16="http://schemas.microsoft.com/office/drawing/2014/main" id="{FA556D22-A90B-C2E5-3FAA-1F033B506CB4}"/>
              </a:ext>
            </a:extLst>
          </p:cNvPr>
          <p:cNvSpPr txBox="1"/>
          <p:nvPr/>
        </p:nvSpPr>
        <p:spPr>
          <a:xfrm>
            <a:off x="579439" y="6035861"/>
            <a:ext cx="11075536" cy="272382"/>
          </a:xfrm>
          <a:prstGeom prst="rect">
            <a:avLst/>
          </a:prstGeom>
          <a:noFill/>
        </p:spPr>
        <p:txBody>
          <a:bodyPr wrap="square">
            <a:spAutoFit/>
          </a:bodyPr>
          <a:lstStyle/>
          <a:p>
            <a:pPr marR="0" lvl="0" algn="l" defTabSz="914367" rtl="0" eaLnBrk="1" fontAlgn="auto" latinLnBrk="0" hangingPunct="1">
              <a:lnSpc>
                <a:spcPct val="115000"/>
              </a:lnSpc>
              <a:spcBef>
                <a:spcPts val="0"/>
              </a:spcBef>
              <a:spcAft>
                <a:spcPts val="800"/>
              </a:spcAft>
              <a:buClrTx/>
              <a:buSzTx/>
              <a:tabLst/>
              <a:defRPr/>
            </a:pPr>
            <a:r>
              <a:rPr lang="en-US" sz="1100" dirty="0">
                <a:solidFill>
                  <a:prstClr val="black"/>
                </a:solidFill>
                <a:ea typeface="Malgun Gothic"/>
                <a:cs typeface="Times New Roman"/>
              </a:rPr>
              <a:t>Leverage the </a:t>
            </a:r>
            <a:r>
              <a:rPr lang="en-US" sz="1100" dirty="0">
                <a:solidFill>
                  <a:srgbClr val="0070C0"/>
                </a:solidFill>
                <a:ea typeface="Malgun Gothic"/>
                <a:cs typeface="Times New Roman"/>
                <a:hlinkClick r:id="rId5">
                  <a:extLst>
                    <a:ext uri="{A12FA001-AC4F-418D-AE19-62706E023703}">
                      <ahyp:hlinkClr xmlns:ahyp="http://schemas.microsoft.com/office/drawing/2018/hyperlinkcolor" val="tx"/>
                    </a:ext>
                  </a:extLst>
                </a:hlinkClick>
              </a:rPr>
              <a:t>Microsoft Copilot Dashboard</a:t>
            </a:r>
            <a:r>
              <a:rPr lang="en-US" sz="1100" dirty="0">
                <a:solidFill>
                  <a:prstClr val="black"/>
                </a:solidFill>
                <a:ea typeface="Malgun Gothic"/>
                <a:cs typeface="Times New Roman"/>
              </a:rPr>
              <a:t> to measure and keep track of your organization’s enablement of Microsoft 365 Copilot on the Impact tab.</a:t>
            </a:r>
            <a:endParaRPr lang="en-US" sz="1200" b="1" dirty="0">
              <a:solidFill>
                <a:prstClr val="black"/>
              </a:solidFill>
              <a:ea typeface="Malgun Gothic"/>
              <a:cs typeface="Times New Roman"/>
            </a:endParaRPr>
          </a:p>
        </p:txBody>
      </p:sp>
    </p:spTree>
    <p:extLst>
      <p:ext uri="{BB962C8B-B14F-4D97-AF65-F5344CB8AC3E}">
        <p14:creationId xmlns:p14="http://schemas.microsoft.com/office/powerpoint/2010/main" val="345716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1AA05F9-8A44-37B3-AFEC-94CF3BBDA1F8}"/>
              </a:ext>
              <a:ext uri="{C183D7F6-B498-43B3-948B-1728B52AA6E4}">
                <adec:decorative xmlns:adec="http://schemas.microsoft.com/office/drawing/2017/decorative" val="1"/>
              </a:ext>
            </a:extLst>
          </p:cNvPr>
          <p:cNvCxnSpPr>
            <a:cxnSpLocks/>
            <a:endCxn id="28" idx="2"/>
          </p:cNvCxnSpPr>
          <p:nvPr/>
        </p:nvCxnSpPr>
        <p:spPr>
          <a:xfrm flipV="1">
            <a:off x="2267311"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B40EBC98-C787-FC43-B1E1-6F8E7577E9F4}"/>
              </a:ext>
            </a:extLst>
          </p:cNvPr>
          <p:cNvSpPr txBox="1">
            <a:spLocks noGrp="1"/>
          </p:cNvSpPr>
          <p:nvPr>
            <p:ph type="title"/>
          </p:nvPr>
        </p:nvSpPr>
        <p:spPr>
          <a:xfrm>
            <a:off x="588261" y="585216"/>
            <a:ext cx="672693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defRPr/>
            </a:pPr>
            <a:r>
              <a:rPr lang="en-NZ" sz="2800" dirty="0"/>
              <a:t>Lead from the front – [Function]</a:t>
            </a:r>
            <a:endParaRPr lang="en-US" sz="2800" dirty="0"/>
          </a:p>
        </p:txBody>
      </p:sp>
      <p:sp>
        <p:nvSpPr>
          <p:cNvPr id="46" name="Rounded Rectangle 45">
            <a:extLst>
              <a:ext uri="{FF2B5EF4-FFF2-40B4-BE49-F238E27FC236}">
                <a16:creationId xmlns:a16="http://schemas.microsoft.com/office/drawing/2014/main" id="{1454F650-CDC7-35B6-6FDF-4AC3B36B47F2}"/>
              </a:ext>
              <a:ext uri="{C183D7F6-B498-43B3-948B-1728B52AA6E4}">
                <adec:decorative xmlns:adec="http://schemas.microsoft.com/office/drawing/2017/decorative" val="1"/>
              </a:ext>
            </a:extLst>
          </p:cNvPr>
          <p:cNvSpPr/>
          <p:nvPr/>
        </p:nvSpPr>
        <p:spPr bwMode="auto">
          <a:xfrm>
            <a:off x="579438" y="3057098"/>
            <a:ext cx="11075536" cy="3218289"/>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graphicFrame>
        <p:nvGraphicFramePr>
          <p:cNvPr id="8" name="Table 7">
            <a:extLst>
              <a:ext uri="{FF2B5EF4-FFF2-40B4-BE49-F238E27FC236}">
                <a16:creationId xmlns:a16="http://schemas.microsoft.com/office/drawing/2014/main" id="{A03E81E4-B0BB-5D4C-83E1-E0E35F3A8962}"/>
              </a:ext>
            </a:extLst>
          </p:cNvPr>
          <p:cNvGraphicFramePr>
            <a:graphicFrameLocks noGrp="1"/>
          </p:cNvGraphicFramePr>
          <p:nvPr>
            <p:extLst>
              <p:ext uri="{D42A27DB-BD31-4B8C-83A1-F6EECF244321}">
                <p14:modId xmlns:p14="http://schemas.microsoft.com/office/powerpoint/2010/main" val="791365617"/>
              </p:ext>
            </p:extLst>
          </p:nvPr>
        </p:nvGraphicFramePr>
        <p:xfrm>
          <a:off x="744269" y="3186295"/>
          <a:ext cx="10745875" cy="3020602"/>
        </p:xfrm>
        <a:graphic>
          <a:graphicData uri="http://schemas.openxmlformats.org/drawingml/2006/table">
            <a:tbl>
              <a:tblPr firstRow="1">
                <a:tableStyleId>{0505E3EF-67EA-436B-97B2-0124C06EBD24}</a:tableStyleId>
              </a:tblPr>
              <a:tblGrid>
                <a:gridCol w="1216979">
                  <a:extLst>
                    <a:ext uri="{9D8B030D-6E8A-4147-A177-3AD203B41FA5}">
                      <a16:colId xmlns:a16="http://schemas.microsoft.com/office/drawing/2014/main" val="690375846"/>
                    </a:ext>
                  </a:extLst>
                </a:gridCol>
                <a:gridCol w="893161">
                  <a:extLst>
                    <a:ext uri="{9D8B030D-6E8A-4147-A177-3AD203B41FA5}">
                      <a16:colId xmlns:a16="http://schemas.microsoft.com/office/drawing/2014/main" val="2386890556"/>
                    </a:ext>
                  </a:extLst>
                </a:gridCol>
                <a:gridCol w="8635735">
                  <a:extLst>
                    <a:ext uri="{9D8B030D-6E8A-4147-A177-3AD203B41FA5}">
                      <a16:colId xmlns:a16="http://schemas.microsoft.com/office/drawing/2014/main" val="370522775"/>
                    </a:ext>
                  </a:extLst>
                </a:gridCol>
              </a:tblGrid>
              <a:tr h="307206">
                <a:tc>
                  <a:txBody>
                    <a:bodyPr/>
                    <a:lstStyle/>
                    <a:p>
                      <a:pPr algn="l">
                        <a:lnSpc>
                          <a:spcPct val="100000"/>
                        </a:lnSpc>
                      </a:pPr>
                      <a:r>
                        <a:rPr lang="en-US" sz="1200" b="1" i="0" kern="1200" dirty="0">
                          <a:ln w="3175">
                            <a:noFill/>
                          </a:ln>
                          <a:solidFill>
                            <a:srgbClr val="0078D4"/>
                          </a:solidFill>
                          <a:latin typeface="Segoe UI Semibold"/>
                          <a:cs typeface="Segoe UI Semibold"/>
                        </a:rPr>
                        <a:t>Date</a:t>
                      </a:r>
                    </a:p>
                  </a:txBody>
                  <a:tcPr marL="89642" marR="89642"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a:ln w="3175">
                            <a:noFill/>
                          </a:ln>
                          <a:solidFill>
                            <a:srgbClr val="0078D4"/>
                          </a:solidFill>
                          <a:latin typeface="Segoe UI Semibold"/>
                          <a:ea typeface="+mn-ea"/>
                          <a:cs typeface="Segoe UI Semibold"/>
                        </a:rPr>
                        <a:t>Channel</a:t>
                      </a:r>
                      <a:endParaRPr lang="en-GB" sz="1200" b="1" i="0" kern="120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dirty="0">
                          <a:ln w="3175">
                            <a:noFill/>
                          </a:ln>
                          <a:solidFill>
                            <a:srgbClr val="0078D4"/>
                          </a:solidFill>
                          <a:latin typeface="Segoe UI Semibold"/>
                          <a:ea typeface="+mn-ea"/>
                          <a:cs typeface="Segoe UI Semibold"/>
                        </a:rPr>
                        <a:t>Details</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87202"/>
                  </a:ext>
                </a:extLst>
              </a:tr>
              <a:tr h="445626">
                <a:tc>
                  <a:txBody>
                    <a:bodyPr/>
                    <a:lstStyle/>
                    <a:p>
                      <a:pPr algn="l"/>
                      <a:r>
                        <a:rPr lang="en-US" sz="1000" b="1" i="0" kern="1200" dirty="0">
                          <a:solidFill>
                            <a:schemeClr val="tx1"/>
                          </a:solidFill>
                          <a:latin typeface="Segoe UI Semibold"/>
                          <a:ea typeface="+mn-ea"/>
                          <a:cs typeface="Segoe UI Semibold"/>
                        </a:rPr>
                        <a:t>T-1 week</a:t>
                      </a:r>
                      <a:endParaRPr lang="en-GB" sz="1000" b="1" i="0" kern="1200" dirty="0">
                        <a:solidFill>
                          <a:schemeClr val="tx1"/>
                        </a:solidFill>
                        <a:latin typeface="Segoe UI Semibold"/>
                        <a:ea typeface="+mn-ea"/>
                        <a:cs typeface="Segoe UI Semibold"/>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3554">
                <a:tc>
                  <a:txBody>
                    <a:bodyPr/>
                    <a:lstStyle/>
                    <a:p>
                      <a:pPr algn="l"/>
                      <a:r>
                        <a:rPr lang="en-US" sz="1000" b="1" i="0" kern="1200">
                          <a:solidFill>
                            <a:schemeClr val="tx1"/>
                          </a:solidFill>
                          <a:latin typeface="Segoe UI Semibold"/>
                          <a:ea typeface="+mn-ea"/>
                          <a:cs typeface="Segoe UI Semibold"/>
                        </a:rPr>
                        <a:t>T+1 week</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90172"/>
                  </a:ext>
                </a:extLst>
              </a:tr>
              <a:tr h="453554">
                <a:tc>
                  <a:txBody>
                    <a:bodyPr/>
                    <a:lstStyle/>
                    <a:p>
                      <a:pPr algn="l"/>
                      <a:r>
                        <a:rPr lang="en-US" sz="1000" b="1" i="0" kern="1200">
                          <a:solidFill>
                            <a:schemeClr val="tx1"/>
                          </a:solidFill>
                          <a:latin typeface="Segoe UI Semibold"/>
                          <a:ea typeface="+mn-ea"/>
                          <a:cs typeface="Segoe UI Semibold"/>
                        </a:rPr>
                        <a:t>T+2 weeks</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53554">
                <a:tc>
                  <a:txBody>
                    <a:bodyPr/>
                    <a:lstStyle/>
                    <a:p>
                      <a:pPr algn="l"/>
                      <a:r>
                        <a:rPr lang="en-US" sz="1000" b="1" i="0" kern="1200">
                          <a:solidFill>
                            <a:schemeClr val="tx1"/>
                          </a:solidFill>
                          <a:latin typeface="Segoe UI Semibold"/>
                          <a:ea typeface="+mn-ea"/>
                          <a:cs typeface="Segoe UI Semibold"/>
                        </a:rPr>
                        <a:t>T+1 month</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9016690"/>
                  </a:ext>
                </a:extLst>
              </a:tr>
              <a:tr h="453554">
                <a:tc>
                  <a:txBody>
                    <a:bodyPr/>
                    <a:lstStyle/>
                    <a:p>
                      <a:pPr algn="l"/>
                      <a:r>
                        <a:rPr lang="en-US" sz="1000" b="1" i="0" kern="1200">
                          <a:solidFill>
                            <a:schemeClr val="tx1"/>
                          </a:solidFill>
                          <a:latin typeface="Segoe UI Semibold"/>
                          <a:ea typeface="+mn-ea"/>
                          <a:cs typeface="Segoe UI Semibold"/>
                        </a:rPr>
                        <a:t>Monthly</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9451040"/>
                  </a:ext>
                </a:extLst>
              </a:tr>
              <a:tr h="453554">
                <a:tc>
                  <a:txBody>
                    <a:bodyPr/>
                    <a:lstStyle/>
                    <a:p>
                      <a:pPr algn="l"/>
                      <a:r>
                        <a:rPr lang="en-US" sz="1000" b="1" i="0" kern="1200" dirty="0">
                          <a:solidFill>
                            <a:schemeClr val="tx1"/>
                          </a:solidFill>
                          <a:latin typeface="Segoe UI Semibold"/>
                          <a:ea typeface="+mn-ea"/>
                          <a:cs typeface="Segoe UI Semibold"/>
                        </a:rPr>
                        <a:t>Quarterly</a:t>
                      </a:r>
                      <a:endParaRPr lang="en-GB" sz="1000" b="1" i="0" kern="1200" dirty="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976001"/>
                  </a:ext>
                </a:extLst>
              </a:tr>
            </a:tbl>
          </a:graphicData>
        </a:graphic>
      </p:graphicFrame>
      <p:sp>
        <p:nvSpPr>
          <p:cNvPr id="47" name="Rounded Rectangle 46" descr="Arrow indictating journey through activities">
            <a:extLst>
              <a:ext uri="{FF2B5EF4-FFF2-40B4-BE49-F238E27FC236}">
                <a16:creationId xmlns:a16="http://schemas.microsoft.com/office/drawing/2014/main" id="{24B1FB6F-9591-133D-A919-701900014774}"/>
              </a:ext>
            </a:extLst>
          </p:cNvPr>
          <p:cNvSpPr/>
          <p:nvPr/>
        </p:nvSpPr>
        <p:spPr bwMode="auto">
          <a:xfrm>
            <a:off x="1514848" y="1835489"/>
            <a:ext cx="9606808" cy="419473"/>
          </a:xfrm>
          <a:custGeom>
            <a:avLst/>
            <a:gdLst>
              <a:gd name="connsiteX0" fmla="*/ 0 w 10310418"/>
              <a:gd name="connsiteY0" fmla="*/ 307075 h 614149"/>
              <a:gd name="connsiteX1" fmla="*/ 307075 w 10310418"/>
              <a:gd name="connsiteY1" fmla="*/ 0 h 614149"/>
              <a:gd name="connsiteX2" fmla="*/ 10003344 w 10310418"/>
              <a:gd name="connsiteY2" fmla="*/ 0 h 614149"/>
              <a:gd name="connsiteX3" fmla="*/ 10310419 w 10310418"/>
              <a:gd name="connsiteY3" fmla="*/ 307075 h 614149"/>
              <a:gd name="connsiteX4" fmla="*/ 10310418 w 10310418"/>
              <a:gd name="connsiteY4" fmla="*/ 307075 h 614149"/>
              <a:gd name="connsiteX5" fmla="*/ 10003343 w 10310418"/>
              <a:gd name="connsiteY5" fmla="*/ 614150 h 614149"/>
              <a:gd name="connsiteX6" fmla="*/ 307075 w 10310418"/>
              <a:gd name="connsiteY6" fmla="*/ 614149 h 614149"/>
              <a:gd name="connsiteX7" fmla="*/ 0 w 10310418"/>
              <a:gd name="connsiteY7" fmla="*/ 307074 h 614149"/>
              <a:gd name="connsiteX8" fmla="*/ 0 w 10310418"/>
              <a:gd name="connsiteY8" fmla="*/ 307075 h 614149"/>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7" fmla="*/ 0 w 10310419"/>
              <a:gd name="connsiteY7" fmla="*/ 307074 h 614150"/>
              <a:gd name="connsiteX8" fmla="*/ 91440 w 10310419"/>
              <a:gd name="connsiteY8" fmla="*/ 398515 h 614150"/>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7" fmla="*/ 0 w 10310419"/>
              <a:gd name="connsiteY7" fmla="*/ 307074 h 614150"/>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0" fmla="*/ 0 w 10003344"/>
              <a:gd name="connsiteY0" fmla="*/ 0 h 614150"/>
              <a:gd name="connsiteX1" fmla="*/ 9696269 w 10003344"/>
              <a:gd name="connsiteY1" fmla="*/ 0 h 614150"/>
              <a:gd name="connsiteX2" fmla="*/ 10003344 w 10003344"/>
              <a:gd name="connsiteY2" fmla="*/ 307075 h 614150"/>
              <a:gd name="connsiteX3" fmla="*/ 10003343 w 10003344"/>
              <a:gd name="connsiteY3" fmla="*/ 307075 h 614150"/>
              <a:gd name="connsiteX4" fmla="*/ 9696268 w 10003344"/>
              <a:gd name="connsiteY4" fmla="*/ 614150 h 614150"/>
              <a:gd name="connsiteX5" fmla="*/ 0 w 10003344"/>
              <a:gd name="connsiteY5" fmla="*/ 614149 h 61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3344" h="614150">
                <a:moveTo>
                  <a:pt x="0" y="0"/>
                </a:moveTo>
                <a:lnTo>
                  <a:pt x="9696269" y="0"/>
                </a:lnTo>
                <a:cubicBezTo>
                  <a:pt x="9865862" y="0"/>
                  <a:pt x="10003344" y="137482"/>
                  <a:pt x="10003344" y="307075"/>
                </a:cubicBezTo>
                <a:lnTo>
                  <a:pt x="10003343" y="307075"/>
                </a:lnTo>
                <a:cubicBezTo>
                  <a:pt x="10003343" y="476668"/>
                  <a:pt x="9865861" y="614150"/>
                  <a:pt x="9696268" y="614150"/>
                </a:cubicBezTo>
                <a:lnTo>
                  <a:pt x="0" y="614149"/>
                </a:lnTo>
              </a:path>
            </a:pathLst>
          </a:custGeom>
          <a:noFill/>
          <a:ln w="25400">
            <a:solidFill>
              <a:srgbClr val="8661C5"/>
            </a:solidFill>
            <a:headEnd type="none" w="med" len="med"/>
            <a:tailEnd type="arrow" w="lg" len="sm"/>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sp>
        <p:nvSpPr>
          <p:cNvPr id="28" name="Rectangle: Rounded Corners 6">
            <a:extLst>
              <a:ext uri="{FF2B5EF4-FFF2-40B4-BE49-F238E27FC236}">
                <a16:creationId xmlns:a16="http://schemas.microsoft.com/office/drawing/2014/main" id="{83FA05B0-A2A9-BE87-A663-8B78BD7FDCB7}"/>
              </a:ext>
              <a:ext uri="{C183D7F6-B498-43B3-948B-1728B52AA6E4}">
                <adec:decorative xmlns:adec="http://schemas.microsoft.com/office/drawing/2017/decorative" val="1"/>
              </a:ext>
            </a:extLst>
          </p:cNvPr>
          <p:cNvSpPr>
            <a:spLocks/>
          </p:cNvSpPr>
          <p:nvPr/>
        </p:nvSpPr>
        <p:spPr bwMode="auto">
          <a:xfrm>
            <a:off x="1425455" y="1372440"/>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week: Activity</a:t>
            </a:r>
          </a:p>
        </p:txBody>
      </p:sp>
      <p:sp>
        <p:nvSpPr>
          <p:cNvPr id="50" name="Rectangle: Rounded Corners 6">
            <a:extLst>
              <a:ext uri="{FF2B5EF4-FFF2-40B4-BE49-F238E27FC236}">
                <a16:creationId xmlns:a16="http://schemas.microsoft.com/office/drawing/2014/main" id="{FC73DB90-D845-E0C0-F97D-9CA5B8FC10ED}"/>
              </a:ext>
              <a:ext uri="{C183D7F6-B498-43B3-948B-1728B52AA6E4}">
                <adec:decorative xmlns:adec="http://schemas.microsoft.com/office/drawing/2017/decorative" val="1"/>
              </a:ext>
            </a:extLst>
          </p:cNvPr>
          <p:cNvSpPr>
            <a:spLocks/>
          </p:cNvSpPr>
          <p:nvPr/>
        </p:nvSpPr>
        <p:spPr bwMode="auto">
          <a:xfrm>
            <a:off x="6716353" y="1372440"/>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week: Activity</a:t>
            </a:r>
          </a:p>
        </p:txBody>
      </p:sp>
      <p:cxnSp>
        <p:nvCxnSpPr>
          <p:cNvPr id="53" name="Straight Connector 52">
            <a:extLst>
              <a:ext uri="{FF2B5EF4-FFF2-40B4-BE49-F238E27FC236}">
                <a16:creationId xmlns:a16="http://schemas.microsoft.com/office/drawing/2014/main" id="{FDF47C1D-99F8-8704-2047-1C3C8DB477C2}"/>
              </a:ext>
              <a:ext uri="{C183D7F6-B498-43B3-948B-1728B52AA6E4}">
                <adec:decorative xmlns:adec="http://schemas.microsoft.com/office/drawing/2017/decorative" val="1"/>
              </a:ext>
            </a:extLst>
          </p:cNvPr>
          <p:cNvCxnSpPr>
            <a:cxnSpLocks/>
          </p:cNvCxnSpPr>
          <p:nvPr/>
        </p:nvCxnSpPr>
        <p:spPr>
          <a:xfrm flipV="1">
            <a:off x="7558209"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54" name="Rectangle: Rounded Corners 6">
            <a:extLst>
              <a:ext uri="{FF2B5EF4-FFF2-40B4-BE49-F238E27FC236}">
                <a16:creationId xmlns:a16="http://schemas.microsoft.com/office/drawing/2014/main" id="{664AE898-541F-A8B6-0FEF-E6570B322CB4}"/>
              </a:ext>
              <a:ext uri="{C183D7F6-B498-43B3-948B-1728B52AA6E4}">
                <adec:decorative xmlns:adec="http://schemas.microsoft.com/office/drawing/2017/decorative" val="1"/>
              </a:ext>
            </a:extLst>
          </p:cNvPr>
          <p:cNvSpPr>
            <a:spLocks/>
          </p:cNvSpPr>
          <p:nvPr/>
        </p:nvSpPr>
        <p:spPr bwMode="auto">
          <a:xfrm>
            <a:off x="9421605" y="1372440"/>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T+2 week: Activity</a:t>
            </a:r>
          </a:p>
        </p:txBody>
      </p:sp>
      <p:cxnSp>
        <p:nvCxnSpPr>
          <p:cNvPr id="55" name="Straight Connector 54">
            <a:extLst>
              <a:ext uri="{FF2B5EF4-FFF2-40B4-BE49-F238E27FC236}">
                <a16:creationId xmlns:a16="http://schemas.microsoft.com/office/drawing/2014/main" id="{0EABC7C4-C827-4064-0564-2126D36D02A3}"/>
              </a:ext>
              <a:ext uri="{C183D7F6-B498-43B3-948B-1728B52AA6E4}">
                <adec:decorative xmlns:adec="http://schemas.microsoft.com/office/drawing/2017/decorative" val="1"/>
              </a:ext>
            </a:extLst>
          </p:cNvPr>
          <p:cNvCxnSpPr>
            <a:cxnSpLocks/>
          </p:cNvCxnSpPr>
          <p:nvPr/>
        </p:nvCxnSpPr>
        <p:spPr>
          <a:xfrm flipV="1">
            <a:off x="10263461"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56" name="Rectangle: Rounded Corners 6">
            <a:extLst>
              <a:ext uri="{FF2B5EF4-FFF2-40B4-BE49-F238E27FC236}">
                <a16:creationId xmlns:a16="http://schemas.microsoft.com/office/drawing/2014/main" id="{B77F8DCB-D49F-8D36-B837-C91B4A996BFB}"/>
              </a:ext>
              <a:ext uri="{C183D7F6-B498-43B3-948B-1728B52AA6E4}">
                <adec:decorative xmlns:adec="http://schemas.microsoft.com/office/drawing/2017/decorative" val="1"/>
              </a:ext>
            </a:extLst>
          </p:cNvPr>
          <p:cNvSpPr>
            <a:spLocks/>
          </p:cNvSpPr>
          <p:nvPr/>
        </p:nvSpPr>
        <p:spPr bwMode="auto">
          <a:xfrm>
            <a:off x="8092122" y="2379101"/>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month: Activity</a:t>
            </a:r>
          </a:p>
        </p:txBody>
      </p:sp>
      <p:sp>
        <p:nvSpPr>
          <p:cNvPr id="57" name="Rectangle: Rounded Corners 6">
            <a:extLst>
              <a:ext uri="{FF2B5EF4-FFF2-40B4-BE49-F238E27FC236}">
                <a16:creationId xmlns:a16="http://schemas.microsoft.com/office/drawing/2014/main" id="{0E2F0AC7-A928-1824-F99C-CAF85EE2A04B}"/>
              </a:ext>
              <a:ext uri="{C183D7F6-B498-43B3-948B-1728B52AA6E4}">
                <adec:decorative xmlns:adec="http://schemas.microsoft.com/office/drawing/2017/decorative" val="1"/>
              </a:ext>
            </a:extLst>
          </p:cNvPr>
          <p:cNvSpPr>
            <a:spLocks/>
          </p:cNvSpPr>
          <p:nvPr/>
        </p:nvSpPr>
        <p:spPr bwMode="auto">
          <a:xfrm>
            <a:off x="4702474" y="2379101"/>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Monthly: Activity</a:t>
            </a:r>
          </a:p>
        </p:txBody>
      </p:sp>
      <p:sp>
        <p:nvSpPr>
          <p:cNvPr id="58" name="Rectangle: Rounded Corners 6">
            <a:extLst>
              <a:ext uri="{FF2B5EF4-FFF2-40B4-BE49-F238E27FC236}">
                <a16:creationId xmlns:a16="http://schemas.microsoft.com/office/drawing/2014/main" id="{CAE93F14-41B6-6CA6-A55F-F949D2F3AA29}"/>
              </a:ext>
              <a:ext uri="{C183D7F6-B498-43B3-948B-1728B52AA6E4}">
                <adec:decorative xmlns:adec="http://schemas.microsoft.com/office/drawing/2017/decorative" val="1"/>
              </a:ext>
            </a:extLst>
          </p:cNvPr>
          <p:cNvSpPr>
            <a:spLocks/>
          </p:cNvSpPr>
          <p:nvPr/>
        </p:nvSpPr>
        <p:spPr bwMode="auto">
          <a:xfrm>
            <a:off x="1514848" y="2379101"/>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Quarterly: Activity</a:t>
            </a:r>
          </a:p>
        </p:txBody>
      </p:sp>
      <p:sp>
        <p:nvSpPr>
          <p:cNvPr id="62" name="Rectangle: Rounded Corners 6">
            <a:extLst>
              <a:ext uri="{FF2B5EF4-FFF2-40B4-BE49-F238E27FC236}">
                <a16:creationId xmlns:a16="http://schemas.microsoft.com/office/drawing/2014/main" id="{12694E09-8BD0-8F93-84EF-B43F2DA6AE8A}"/>
              </a:ext>
              <a:ext uri="{C183D7F6-B498-43B3-948B-1728B52AA6E4}">
                <adec:decorative xmlns:adec="http://schemas.microsoft.com/office/drawing/2017/decorative" val="1"/>
              </a:ext>
            </a:extLst>
          </p:cNvPr>
          <p:cNvSpPr>
            <a:spLocks/>
          </p:cNvSpPr>
          <p:nvPr/>
        </p:nvSpPr>
        <p:spPr bwMode="auto">
          <a:xfrm>
            <a:off x="3450222" y="1372438"/>
            <a:ext cx="2637993" cy="349051"/>
          </a:xfrm>
          <a:prstGeom prst="roundRect">
            <a:avLst>
              <a:gd name="adj" fmla="val 50000"/>
            </a:avLst>
          </a:prstGeom>
          <a:noFill/>
          <a:ln w="19050">
            <a:solidFill>
              <a:srgbClr val="8661C5"/>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000" dirty="0">
                <a:solidFill>
                  <a:schemeClr val="tx1"/>
                </a:solidFill>
                <a:latin typeface="Segoe UI"/>
                <a:cs typeface="Segoe UI" pitchFamily="34" charset="0"/>
              </a:rPr>
              <a:t>Gen AI Rollout to &lt;function name&gt;</a:t>
            </a:r>
          </a:p>
        </p:txBody>
      </p:sp>
      <p:cxnSp>
        <p:nvCxnSpPr>
          <p:cNvPr id="63" name="Straight Connector 62">
            <a:extLst>
              <a:ext uri="{FF2B5EF4-FFF2-40B4-BE49-F238E27FC236}">
                <a16:creationId xmlns:a16="http://schemas.microsoft.com/office/drawing/2014/main" id="{DC079C97-3E9F-34A4-5FDB-64698564FE69}"/>
              </a:ext>
              <a:ext uri="{C183D7F6-B498-43B3-948B-1728B52AA6E4}">
                <adec:decorative xmlns:adec="http://schemas.microsoft.com/office/drawing/2017/decorative" val="1"/>
              </a:ext>
            </a:extLst>
          </p:cNvPr>
          <p:cNvCxnSpPr>
            <a:cxnSpLocks/>
          </p:cNvCxnSpPr>
          <p:nvPr/>
        </p:nvCxnSpPr>
        <p:spPr>
          <a:xfrm flipV="1">
            <a:off x="4769218" y="1721922"/>
            <a:ext cx="0" cy="12417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7AB323A-447D-F0AF-9E7C-2CEF4C9981D6}"/>
              </a:ext>
              <a:ext uri="{C183D7F6-B498-43B3-948B-1728B52AA6E4}">
                <adec:decorative xmlns:adec="http://schemas.microsoft.com/office/drawing/2017/decorative" val="1"/>
              </a:ext>
            </a:extLst>
          </p:cNvPr>
          <p:cNvCxnSpPr>
            <a:cxnSpLocks/>
          </p:cNvCxnSpPr>
          <p:nvPr/>
        </p:nvCxnSpPr>
        <p:spPr>
          <a:xfrm flipV="1">
            <a:off x="8933978"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B8C5691-104B-AB21-A6CB-265A47FB68F5}"/>
              </a:ext>
              <a:ext uri="{C183D7F6-B498-43B3-948B-1728B52AA6E4}">
                <adec:decorative xmlns:adec="http://schemas.microsoft.com/office/drawing/2017/decorative" val="1"/>
              </a:ext>
            </a:extLst>
          </p:cNvPr>
          <p:cNvCxnSpPr>
            <a:cxnSpLocks/>
          </p:cNvCxnSpPr>
          <p:nvPr/>
        </p:nvCxnSpPr>
        <p:spPr>
          <a:xfrm flipV="1">
            <a:off x="5544330"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3221FCC8-9BF0-F2F6-202B-3632E0240312}"/>
              </a:ext>
              <a:ext uri="{C183D7F6-B498-43B3-948B-1728B52AA6E4}">
                <adec:decorative xmlns:adec="http://schemas.microsoft.com/office/drawing/2017/decorative" val="1"/>
              </a:ext>
            </a:extLst>
          </p:cNvPr>
          <p:cNvCxnSpPr>
            <a:cxnSpLocks/>
          </p:cNvCxnSpPr>
          <p:nvPr/>
        </p:nvCxnSpPr>
        <p:spPr>
          <a:xfrm flipV="1">
            <a:off x="2356704"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2" name="Round Same Side Corner Rectangle 1" descr="Flag indicating this slide is a shared activity">
            <a:extLst>
              <a:ext uri="{FF2B5EF4-FFF2-40B4-BE49-F238E27FC236}">
                <a16:creationId xmlns:a16="http://schemas.microsoft.com/office/drawing/2014/main" id="{F5F07134-2CB8-B076-54C3-C024400725AD}"/>
              </a:ext>
            </a:extLst>
          </p:cNvPr>
          <p:cNvSpPr/>
          <p:nvPr/>
        </p:nvSpPr>
        <p:spPr bwMode="auto">
          <a:xfrm rot="16200000">
            <a:off x="10927751" y="-617247"/>
            <a:ext cx="459051" cy="2069451"/>
          </a:xfrm>
          <a:prstGeom prst="round2SameRect">
            <a:avLst>
              <a:gd name="adj1" fmla="val 50000"/>
              <a:gd name="adj2" fmla="val 0"/>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pic>
        <p:nvPicPr>
          <p:cNvPr id="3" name="Graphic 2" descr="handshake icon">
            <a:extLst>
              <a:ext uri="{FF2B5EF4-FFF2-40B4-BE49-F238E27FC236}">
                <a16:creationId xmlns:a16="http://schemas.microsoft.com/office/drawing/2014/main" id="{227C18E4-DE4B-1503-64CA-E50D711515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21196" y="255696"/>
            <a:ext cx="323566" cy="323566"/>
          </a:xfrm>
          <a:prstGeom prst="rect">
            <a:avLst/>
          </a:prstGeom>
        </p:spPr>
      </p:pic>
      <p:sp>
        <p:nvSpPr>
          <p:cNvPr id="5" name="Rectangle 4">
            <a:extLst>
              <a:ext uri="{FF2B5EF4-FFF2-40B4-BE49-F238E27FC236}">
                <a16:creationId xmlns:a16="http://schemas.microsoft.com/office/drawing/2014/main" id="{D1BFA5A8-AD98-82A9-FD50-FB7DC0D3A8B9}"/>
              </a:ext>
            </a:extLst>
          </p:cNvPr>
          <p:cNvSpPr/>
          <p:nvPr/>
        </p:nvSpPr>
        <p:spPr bwMode="auto">
          <a:xfrm>
            <a:off x="10698492" y="285996"/>
            <a:ext cx="1447166" cy="26296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defTabSz="914411"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402040204020203" pitchFamily="34" charset="0"/>
              </a:rPr>
              <a:t>Shared activity</a:t>
            </a:r>
          </a:p>
        </p:txBody>
      </p:sp>
    </p:spTree>
    <p:extLst>
      <p:ext uri="{BB962C8B-B14F-4D97-AF65-F5344CB8AC3E}">
        <p14:creationId xmlns:p14="http://schemas.microsoft.com/office/powerpoint/2010/main" val="3110376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0EBC98-C787-FC43-B1E1-6F8E7577E9F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defRPr/>
            </a:pPr>
            <a:r>
              <a:rPr lang="en-NZ" sz="2800" dirty="0"/>
              <a:t>Lead from the front – HR Transformation</a:t>
            </a:r>
            <a:endParaRPr lang="en-US" sz="2800" dirty="0"/>
          </a:p>
        </p:txBody>
      </p:sp>
      <p:sp>
        <p:nvSpPr>
          <p:cNvPr id="10" name="Rounded Rectangle 9">
            <a:extLst>
              <a:ext uri="{FF2B5EF4-FFF2-40B4-BE49-F238E27FC236}">
                <a16:creationId xmlns:a16="http://schemas.microsoft.com/office/drawing/2014/main" id="{8A1E86BF-B0BD-FED5-C732-31337DC6B516}"/>
              </a:ext>
            </a:extLst>
          </p:cNvPr>
          <p:cNvSpPr/>
          <p:nvPr/>
        </p:nvSpPr>
        <p:spPr bwMode="auto">
          <a:xfrm>
            <a:off x="9839544" y="238769"/>
            <a:ext cx="2123975" cy="555913"/>
          </a:xfrm>
          <a:prstGeom prst="roundRect">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11" rtl="0" eaLnBrk="1" fontAlgn="auto" latinLnBrk="0" hangingPunct="1">
              <a:lnSpc>
                <a:spcPct val="90000"/>
              </a:lnSpc>
              <a:spcBef>
                <a:spcPct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ea typeface="+mn-ea"/>
                <a:cs typeface="Segoe UI Semibold" panose="020B0402040204020203" pitchFamily="34" charset="0"/>
              </a:rPr>
              <a:t>Example: Communication plan for </a:t>
            </a:r>
          </a:p>
          <a:p>
            <a:pPr marL="0" marR="0" lvl="0" indent="0" algn="ctr" defTabSz="914411" rtl="0" eaLnBrk="1" fontAlgn="auto" latinLnBrk="0" hangingPunct="1">
              <a:lnSpc>
                <a:spcPct val="90000"/>
              </a:lnSpc>
              <a:spcBef>
                <a:spcPct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ea typeface="+mn-ea"/>
                <a:cs typeface="Segoe UI Semibold" panose="020B0402040204020203" pitchFamily="34" charset="0"/>
              </a:rPr>
              <a:t>HR Transformation team. </a:t>
            </a:r>
          </a:p>
        </p:txBody>
      </p:sp>
      <p:cxnSp>
        <p:nvCxnSpPr>
          <p:cNvPr id="3" name="Straight Connector 2">
            <a:extLst>
              <a:ext uri="{FF2B5EF4-FFF2-40B4-BE49-F238E27FC236}">
                <a16:creationId xmlns:a16="http://schemas.microsoft.com/office/drawing/2014/main" id="{3BEAFBB0-724E-6617-FED3-FB551A35B077}"/>
              </a:ext>
              <a:ext uri="{C183D7F6-B498-43B3-948B-1728B52AA6E4}">
                <adec:decorative xmlns:adec="http://schemas.microsoft.com/office/drawing/2017/decorative" val="1"/>
              </a:ext>
            </a:extLst>
          </p:cNvPr>
          <p:cNvCxnSpPr>
            <a:cxnSpLocks/>
            <a:endCxn id="16" idx="2"/>
          </p:cNvCxnSpPr>
          <p:nvPr/>
        </p:nvCxnSpPr>
        <p:spPr>
          <a:xfrm flipV="1">
            <a:off x="2267311"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9" name="Rounded Rectangle 8">
            <a:extLst>
              <a:ext uri="{FF2B5EF4-FFF2-40B4-BE49-F238E27FC236}">
                <a16:creationId xmlns:a16="http://schemas.microsoft.com/office/drawing/2014/main" id="{3C097F94-0D4C-7856-A51C-3B8ED97C6AD6}"/>
              </a:ext>
              <a:ext uri="{C183D7F6-B498-43B3-948B-1728B52AA6E4}">
                <adec:decorative xmlns:adec="http://schemas.microsoft.com/office/drawing/2017/decorative" val="1"/>
              </a:ext>
            </a:extLst>
          </p:cNvPr>
          <p:cNvSpPr/>
          <p:nvPr/>
        </p:nvSpPr>
        <p:spPr bwMode="auto">
          <a:xfrm>
            <a:off x="579438" y="3057098"/>
            <a:ext cx="11075536" cy="3218289"/>
          </a:xfrm>
          <a:prstGeom prst="roundRect">
            <a:avLst>
              <a:gd name="adj" fmla="val 2901"/>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a:solidFill>
                <a:schemeClr val="tx1"/>
              </a:solidFill>
              <a:latin typeface="Segoe UI"/>
              <a:cs typeface="Segoe UI" pitchFamily="34" charset="0"/>
            </a:endParaRPr>
          </a:p>
        </p:txBody>
      </p:sp>
      <p:sp>
        <p:nvSpPr>
          <p:cNvPr id="15" name="Rounded Rectangle 46" descr="Arrow indicating the AI journey for the HR Transformation team">
            <a:extLst>
              <a:ext uri="{FF2B5EF4-FFF2-40B4-BE49-F238E27FC236}">
                <a16:creationId xmlns:a16="http://schemas.microsoft.com/office/drawing/2014/main" id="{56AF64F8-5A51-56FE-B329-CC856DB2C009}"/>
              </a:ext>
            </a:extLst>
          </p:cNvPr>
          <p:cNvSpPr/>
          <p:nvPr/>
        </p:nvSpPr>
        <p:spPr bwMode="auto">
          <a:xfrm>
            <a:off x="1919404" y="1835489"/>
            <a:ext cx="8267226" cy="419473"/>
          </a:xfrm>
          <a:custGeom>
            <a:avLst/>
            <a:gdLst>
              <a:gd name="connsiteX0" fmla="*/ 0 w 10310418"/>
              <a:gd name="connsiteY0" fmla="*/ 307075 h 614149"/>
              <a:gd name="connsiteX1" fmla="*/ 307075 w 10310418"/>
              <a:gd name="connsiteY1" fmla="*/ 0 h 614149"/>
              <a:gd name="connsiteX2" fmla="*/ 10003344 w 10310418"/>
              <a:gd name="connsiteY2" fmla="*/ 0 h 614149"/>
              <a:gd name="connsiteX3" fmla="*/ 10310419 w 10310418"/>
              <a:gd name="connsiteY3" fmla="*/ 307075 h 614149"/>
              <a:gd name="connsiteX4" fmla="*/ 10310418 w 10310418"/>
              <a:gd name="connsiteY4" fmla="*/ 307075 h 614149"/>
              <a:gd name="connsiteX5" fmla="*/ 10003343 w 10310418"/>
              <a:gd name="connsiteY5" fmla="*/ 614150 h 614149"/>
              <a:gd name="connsiteX6" fmla="*/ 307075 w 10310418"/>
              <a:gd name="connsiteY6" fmla="*/ 614149 h 614149"/>
              <a:gd name="connsiteX7" fmla="*/ 0 w 10310418"/>
              <a:gd name="connsiteY7" fmla="*/ 307074 h 614149"/>
              <a:gd name="connsiteX8" fmla="*/ 0 w 10310418"/>
              <a:gd name="connsiteY8" fmla="*/ 307075 h 614149"/>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7" fmla="*/ 0 w 10310419"/>
              <a:gd name="connsiteY7" fmla="*/ 307074 h 614150"/>
              <a:gd name="connsiteX8" fmla="*/ 91440 w 10310419"/>
              <a:gd name="connsiteY8" fmla="*/ 398515 h 614150"/>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7" fmla="*/ 0 w 10310419"/>
              <a:gd name="connsiteY7" fmla="*/ 307074 h 614150"/>
              <a:gd name="connsiteX0" fmla="*/ 0 w 10310419"/>
              <a:gd name="connsiteY0" fmla="*/ 307075 h 614150"/>
              <a:gd name="connsiteX1" fmla="*/ 307075 w 10310419"/>
              <a:gd name="connsiteY1" fmla="*/ 0 h 614150"/>
              <a:gd name="connsiteX2" fmla="*/ 10003344 w 10310419"/>
              <a:gd name="connsiteY2" fmla="*/ 0 h 614150"/>
              <a:gd name="connsiteX3" fmla="*/ 10310419 w 10310419"/>
              <a:gd name="connsiteY3" fmla="*/ 307075 h 614150"/>
              <a:gd name="connsiteX4" fmla="*/ 10310418 w 10310419"/>
              <a:gd name="connsiteY4" fmla="*/ 307075 h 614150"/>
              <a:gd name="connsiteX5" fmla="*/ 10003343 w 10310419"/>
              <a:gd name="connsiteY5" fmla="*/ 614150 h 614150"/>
              <a:gd name="connsiteX6" fmla="*/ 307075 w 10310419"/>
              <a:gd name="connsiteY6" fmla="*/ 614149 h 614150"/>
              <a:gd name="connsiteX0" fmla="*/ 0 w 10003344"/>
              <a:gd name="connsiteY0" fmla="*/ 0 h 614150"/>
              <a:gd name="connsiteX1" fmla="*/ 9696269 w 10003344"/>
              <a:gd name="connsiteY1" fmla="*/ 0 h 614150"/>
              <a:gd name="connsiteX2" fmla="*/ 10003344 w 10003344"/>
              <a:gd name="connsiteY2" fmla="*/ 307075 h 614150"/>
              <a:gd name="connsiteX3" fmla="*/ 10003343 w 10003344"/>
              <a:gd name="connsiteY3" fmla="*/ 307075 h 614150"/>
              <a:gd name="connsiteX4" fmla="*/ 9696268 w 10003344"/>
              <a:gd name="connsiteY4" fmla="*/ 614150 h 614150"/>
              <a:gd name="connsiteX5" fmla="*/ 0 w 10003344"/>
              <a:gd name="connsiteY5" fmla="*/ 614149 h 61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3344" h="614150">
                <a:moveTo>
                  <a:pt x="0" y="0"/>
                </a:moveTo>
                <a:lnTo>
                  <a:pt x="9696269" y="0"/>
                </a:lnTo>
                <a:cubicBezTo>
                  <a:pt x="9865862" y="0"/>
                  <a:pt x="10003344" y="137482"/>
                  <a:pt x="10003344" y="307075"/>
                </a:cubicBezTo>
                <a:lnTo>
                  <a:pt x="10003343" y="307075"/>
                </a:lnTo>
                <a:cubicBezTo>
                  <a:pt x="10003343" y="476668"/>
                  <a:pt x="9865861" y="614150"/>
                  <a:pt x="9696268" y="614150"/>
                </a:cubicBezTo>
                <a:lnTo>
                  <a:pt x="0" y="614149"/>
                </a:lnTo>
              </a:path>
            </a:pathLst>
          </a:custGeom>
          <a:noFill/>
          <a:ln w="25400">
            <a:solidFill>
              <a:srgbClr val="8661C5"/>
            </a:solidFill>
            <a:headEnd type="none" w="med" len="med"/>
            <a:tailEnd type="arrow" w="lg" len="sm"/>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dirty="0" err="1">
              <a:gradFill>
                <a:gsLst>
                  <a:gs pos="0">
                    <a:srgbClr val="FFFFFF"/>
                  </a:gs>
                  <a:gs pos="100000">
                    <a:srgbClr val="FFFFFF"/>
                  </a:gs>
                </a:gsLst>
                <a:lin ang="5400000" scaled="0"/>
              </a:gradFill>
              <a:ea typeface="Segoe UI" pitchFamily="34" charset="0"/>
              <a:cs typeface="Segoe UI" pitchFamily="34" charset="0"/>
            </a:endParaRPr>
          </a:p>
        </p:txBody>
      </p:sp>
      <p:graphicFrame>
        <p:nvGraphicFramePr>
          <p:cNvPr id="13" name="Table 12">
            <a:extLst>
              <a:ext uri="{FF2B5EF4-FFF2-40B4-BE49-F238E27FC236}">
                <a16:creationId xmlns:a16="http://schemas.microsoft.com/office/drawing/2014/main" id="{34A626D8-66A9-69CD-3A4E-5E8A72AD0407}"/>
              </a:ext>
            </a:extLst>
          </p:cNvPr>
          <p:cNvGraphicFramePr>
            <a:graphicFrameLocks noGrp="1"/>
          </p:cNvGraphicFramePr>
          <p:nvPr>
            <p:extLst>
              <p:ext uri="{D42A27DB-BD31-4B8C-83A1-F6EECF244321}">
                <p14:modId xmlns:p14="http://schemas.microsoft.com/office/powerpoint/2010/main" val="3338382760"/>
              </p:ext>
            </p:extLst>
          </p:nvPr>
        </p:nvGraphicFramePr>
        <p:xfrm>
          <a:off x="744269" y="3186295"/>
          <a:ext cx="10745875" cy="3020602"/>
        </p:xfrm>
        <a:graphic>
          <a:graphicData uri="http://schemas.openxmlformats.org/drawingml/2006/table">
            <a:tbl>
              <a:tblPr firstRow="1">
                <a:tableStyleId>{0505E3EF-67EA-436B-97B2-0124C06EBD24}</a:tableStyleId>
              </a:tblPr>
              <a:tblGrid>
                <a:gridCol w="1216979">
                  <a:extLst>
                    <a:ext uri="{9D8B030D-6E8A-4147-A177-3AD203B41FA5}">
                      <a16:colId xmlns:a16="http://schemas.microsoft.com/office/drawing/2014/main" val="690375846"/>
                    </a:ext>
                  </a:extLst>
                </a:gridCol>
                <a:gridCol w="893161">
                  <a:extLst>
                    <a:ext uri="{9D8B030D-6E8A-4147-A177-3AD203B41FA5}">
                      <a16:colId xmlns:a16="http://schemas.microsoft.com/office/drawing/2014/main" val="2386890556"/>
                    </a:ext>
                  </a:extLst>
                </a:gridCol>
                <a:gridCol w="8635735">
                  <a:extLst>
                    <a:ext uri="{9D8B030D-6E8A-4147-A177-3AD203B41FA5}">
                      <a16:colId xmlns:a16="http://schemas.microsoft.com/office/drawing/2014/main" val="370522775"/>
                    </a:ext>
                  </a:extLst>
                </a:gridCol>
              </a:tblGrid>
              <a:tr h="307206">
                <a:tc>
                  <a:txBody>
                    <a:bodyPr/>
                    <a:lstStyle/>
                    <a:p>
                      <a:pPr algn="l">
                        <a:lnSpc>
                          <a:spcPct val="100000"/>
                        </a:lnSpc>
                      </a:pPr>
                      <a:r>
                        <a:rPr lang="en-US" sz="1200" b="1" i="0" kern="1200" dirty="0">
                          <a:ln w="3175">
                            <a:noFill/>
                          </a:ln>
                          <a:solidFill>
                            <a:srgbClr val="0078D4"/>
                          </a:solidFill>
                          <a:latin typeface="Segoe UI Semibold"/>
                          <a:cs typeface="Segoe UI Semibold"/>
                        </a:rPr>
                        <a:t>Date</a:t>
                      </a:r>
                    </a:p>
                  </a:txBody>
                  <a:tcPr marL="89642" marR="89642" marT="17928" marB="17928"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a:ln w="3175">
                            <a:noFill/>
                          </a:ln>
                          <a:solidFill>
                            <a:srgbClr val="0078D4"/>
                          </a:solidFill>
                          <a:latin typeface="Segoe UI Semibold"/>
                          <a:ea typeface="+mn-ea"/>
                          <a:cs typeface="Segoe UI Semibold"/>
                        </a:rPr>
                        <a:t>Channel</a:t>
                      </a:r>
                      <a:endParaRPr lang="en-GB" sz="1200" b="1" i="0" kern="120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i="0" kern="1200" dirty="0">
                          <a:ln w="3175">
                            <a:noFill/>
                          </a:ln>
                          <a:solidFill>
                            <a:srgbClr val="0078D4"/>
                          </a:solidFill>
                          <a:latin typeface="Segoe UI Semibold"/>
                          <a:ea typeface="+mn-ea"/>
                          <a:cs typeface="Segoe UI Semibold"/>
                        </a:rPr>
                        <a:t>Details</a:t>
                      </a:r>
                      <a:endParaRPr lang="en-GB" sz="1200" b="1" i="0" kern="1200" dirty="0">
                        <a:ln w="3175">
                          <a:noFill/>
                        </a:ln>
                        <a:solidFill>
                          <a:srgbClr val="0078D4"/>
                        </a:solidFill>
                        <a:latin typeface="Segoe UI Semibold"/>
                        <a:ea typeface="+mn-ea"/>
                        <a:cs typeface="Segoe UI Semibold"/>
                      </a:endParaRPr>
                    </a:p>
                  </a:txBody>
                  <a:tcPr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2787202"/>
                  </a:ext>
                </a:extLst>
              </a:tr>
              <a:tr h="445626">
                <a:tc>
                  <a:txBody>
                    <a:bodyPr/>
                    <a:lstStyle/>
                    <a:p>
                      <a:pPr algn="l"/>
                      <a:r>
                        <a:rPr lang="en-US" sz="1000" b="1" i="0" kern="1200" dirty="0">
                          <a:solidFill>
                            <a:schemeClr val="tx1"/>
                          </a:solidFill>
                          <a:latin typeface="Segoe UI Semibold"/>
                          <a:ea typeface="+mn-ea"/>
                          <a:cs typeface="Segoe UI Semibold"/>
                        </a:rPr>
                        <a:t>T-1 week</a:t>
                      </a:r>
                      <a:endParaRPr lang="en-GB" sz="1000" b="1" i="0" kern="1200" dirty="0">
                        <a:solidFill>
                          <a:schemeClr val="tx1"/>
                        </a:solidFill>
                        <a:latin typeface="Segoe UI Semibold"/>
                        <a:ea typeface="+mn-ea"/>
                        <a:cs typeface="Segoe UI Semibold"/>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i="0" kern="1200">
                          <a:solidFill>
                            <a:schemeClr val="tx1"/>
                          </a:solidFill>
                          <a:latin typeface="Segoe UI" panose="020B0502040204020203" pitchFamily="34" charset="0"/>
                          <a:ea typeface="+mn-ea"/>
                          <a:cs typeface="Segoe UI" panose="020B0502040204020203" pitchFamily="34" charset="0"/>
                        </a:rPr>
                        <a:t>Email</a:t>
                      </a: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0" kern="1200">
                          <a:solidFill>
                            <a:schemeClr val="tx1"/>
                          </a:solidFill>
                          <a:latin typeface="Segoe UI" panose="020B0502040204020203" pitchFamily="34" charset="0"/>
                          <a:ea typeface="+mn-ea"/>
                          <a:cs typeface="Segoe UI" panose="020B0502040204020203" pitchFamily="34" charset="0"/>
                        </a:rPr>
                        <a:t>Announce:</a:t>
                      </a:r>
                      <a:r>
                        <a:rPr lang="en-US" sz="1000" b="0" i="0" kern="1200">
                          <a:solidFill>
                            <a:schemeClr val="tx1"/>
                          </a:solidFill>
                          <a:latin typeface="Segoe UI" panose="020B0502040204020203" pitchFamily="34" charset="0"/>
                          <a:ea typeface="+mn-ea"/>
                          <a:cs typeface="Segoe UI" panose="020B0502040204020203" pitchFamily="34" charset="0"/>
                        </a:rPr>
                        <a:t> Copilot is coming to our team! (Details of the why, learning resources)</a:t>
                      </a: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3554">
                <a:tc>
                  <a:txBody>
                    <a:bodyPr/>
                    <a:lstStyle/>
                    <a:p>
                      <a:pPr algn="l"/>
                      <a:r>
                        <a:rPr lang="en-US" sz="1000" b="1" i="0" kern="1200">
                          <a:solidFill>
                            <a:schemeClr val="tx1"/>
                          </a:solidFill>
                          <a:latin typeface="Segoe UI Semibold"/>
                          <a:ea typeface="+mn-ea"/>
                          <a:cs typeface="Segoe UI Semibold"/>
                        </a:rPr>
                        <a:t>T+1 week</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i="0" kern="1200">
                          <a:solidFill>
                            <a:schemeClr val="tx1"/>
                          </a:solidFill>
                          <a:latin typeface="Segoe UI" panose="020B0502040204020203" pitchFamily="34" charset="0"/>
                          <a:ea typeface="+mn-ea"/>
                          <a:cs typeface="Segoe UI" panose="020B0502040204020203" pitchFamily="34" charset="0"/>
                        </a:rPr>
                        <a:t>Email</a:t>
                      </a: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0" kern="1200" dirty="0">
                          <a:solidFill>
                            <a:schemeClr val="tx1"/>
                          </a:solidFill>
                          <a:latin typeface="Segoe UI" panose="020B0502040204020203" pitchFamily="34" charset="0"/>
                          <a:ea typeface="+mn-ea"/>
                          <a:cs typeface="Segoe UI" panose="020B0502040204020203" pitchFamily="34" charset="0"/>
                        </a:rPr>
                        <a:t>Encourage use: </a:t>
                      </a:r>
                      <a:r>
                        <a:rPr lang="en-US" sz="1000" b="0" i="0" kern="1200" dirty="0">
                          <a:solidFill>
                            <a:schemeClr val="tx1"/>
                          </a:solidFill>
                          <a:latin typeface="Segoe UI" panose="020B0502040204020203" pitchFamily="34" charset="0"/>
                          <a:ea typeface="+mn-ea"/>
                          <a:cs typeface="Segoe UI" panose="020B0502040204020203" pitchFamily="34" charset="0"/>
                        </a:rPr>
                        <a:t>Email communications (Details of how to access + starter prompts + upcoming trainings)</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90172"/>
                  </a:ext>
                </a:extLst>
              </a:tr>
              <a:tr h="453554">
                <a:tc>
                  <a:txBody>
                    <a:bodyPr/>
                    <a:lstStyle/>
                    <a:p>
                      <a:pPr algn="l"/>
                      <a:r>
                        <a:rPr lang="en-US" sz="1000" b="1" i="0" kern="1200">
                          <a:solidFill>
                            <a:schemeClr val="tx1"/>
                          </a:solidFill>
                          <a:latin typeface="Segoe UI Semibold"/>
                          <a:ea typeface="+mn-ea"/>
                          <a:cs typeface="Segoe UI Semibold"/>
                        </a:rPr>
                        <a:t>T+2 weeks</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a:solidFill>
                            <a:schemeClr val="tx1"/>
                          </a:solidFill>
                          <a:latin typeface="Segoe UI" panose="020B0502040204020203" pitchFamily="34" charset="0"/>
                          <a:ea typeface="+mn-ea"/>
                          <a:cs typeface="Segoe UI" panose="020B0502040204020203" pitchFamily="34" charset="0"/>
                        </a:rPr>
                        <a:t>Social</a:t>
                      </a: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latin typeface="Segoe UI" panose="020B0502040204020203" pitchFamily="34" charset="0"/>
                          <a:ea typeface="+mn-ea"/>
                          <a:cs typeface="Segoe UI" panose="020B0502040204020203" pitchFamily="34" charset="0"/>
                        </a:rPr>
                        <a:t>Alignment:</a:t>
                      </a:r>
                      <a:r>
                        <a:rPr lang="en-US" sz="1000" b="0" i="0" kern="1200" dirty="0">
                          <a:solidFill>
                            <a:schemeClr val="tx1"/>
                          </a:solidFill>
                          <a:latin typeface="Segoe UI" panose="020B0502040204020203" pitchFamily="34" charset="0"/>
                          <a:ea typeface="+mn-ea"/>
                          <a:cs typeface="Segoe UI" panose="020B0502040204020203" pitchFamily="34" charset="0"/>
                        </a:rPr>
                        <a:t> Share the key use cases that the business leader is hoping to resolve. Encourage curiosity and problem-solving to come together to drive for business value through Gen AI.</a:t>
                      </a: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53554">
                <a:tc>
                  <a:txBody>
                    <a:bodyPr/>
                    <a:lstStyle/>
                    <a:p>
                      <a:pPr algn="l"/>
                      <a:r>
                        <a:rPr lang="en-US" sz="1000" b="1" i="0" kern="1200">
                          <a:solidFill>
                            <a:schemeClr val="tx1"/>
                          </a:solidFill>
                          <a:latin typeface="Segoe UI Semibold"/>
                          <a:ea typeface="+mn-ea"/>
                          <a:cs typeface="Segoe UI Semibold"/>
                        </a:rPr>
                        <a:t>T+1 month</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i="0" kern="1200">
                          <a:solidFill>
                            <a:schemeClr val="tx1"/>
                          </a:solidFill>
                          <a:latin typeface="Segoe UI" panose="020B0502040204020203" pitchFamily="34" charset="0"/>
                          <a:ea typeface="+mn-ea"/>
                          <a:cs typeface="Segoe UI" panose="020B0502040204020203" pitchFamily="34" charset="0"/>
                        </a:rPr>
                        <a:t>Email</a:t>
                      </a:r>
                      <a:endParaRPr lang="en-GB" sz="1000" b="0" i="0" kern="120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i="0" kern="1200" dirty="0">
                          <a:solidFill>
                            <a:schemeClr val="tx1"/>
                          </a:solidFill>
                          <a:latin typeface="Segoe UI" panose="020B0502040204020203" pitchFamily="34" charset="0"/>
                          <a:ea typeface="+mn-ea"/>
                          <a:cs typeface="Segoe UI" panose="020B0502040204020203" pitchFamily="34" charset="0"/>
                        </a:rPr>
                        <a:t>Model: </a:t>
                      </a:r>
                      <a:r>
                        <a:rPr lang="en-US" sz="1000" b="0" i="0" kern="1200" dirty="0">
                          <a:solidFill>
                            <a:schemeClr val="tx1"/>
                          </a:solidFill>
                          <a:latin typeface="Segoe UI" panose="020B0502040204020203" pitchFamily="34" charset="0"/>
                          <a:ea typeface="+mn-ea"/>
                          <a:cs typeface="Segoe UI" panose="020B0502040204020203" pitchFamily="34" charset="0"/>
                        </a:rPr>
                        <a:t>Highlight leader’s favorite daily prompts in the monthly community newsletter</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9016690"/>
                  </a:ext>
                </a:extLst>
              </a:tr>
              <a:tr h="453554">
                <a:tc>
                  <a:txBody>
                    <a:bodyPr/>
                    <a:lstStyle/>
                    <a:p>
                      <a:pPr algn="l"/>
                      <a:r>
                        <a:rPr lang="en-US" sz="1000" b="1" i="0" kern="1200">
                          <a:solidFill>
                            <a:schemeClr val="tx1"/>
                          </a:solidFill>
                          <a:latin typeface="Segoe UI Semibold"/>
                          <a:ea typeface="+mn-ea"/>
                          <a:cs typeface="Segoe UI Semibold"/>
                        </a:rPr>
                        <a:t>Monthly</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Segoe UI" panose="020B0502040204020203" pitchFamily="34" charset="0"/>
                          <a:ea typeface="+mn-ea"/>
                          <a:cs typeface="Segoe UI" panose="020B0502040204020203" pitchFamily="34" charset="0"/>
                        </a:rPr>
                        <a:t>Town hall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Segoe UI" panose="020B0502040204020203" pitchFamily="34" charset="0"/>
                          <a:ea typeface="+mn-ea"/>
                          <a:cs typeface="Segoe UI" panose="020B0502040204020203" pitchFamily="34" charset="0"/>
                        </a:rPr>
                        <a:t>Newsletter</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latin typeface="Segoe UI" panose="020B0502040204020203" pitchFamily="34" charset="0"/>
                          <a:ea typeface="+mn-ea"/>
                          <a:cs typeface="Segoe UI" panose="020B0502040204020203" pitchFamily="34" charset="0"/>
                        </a:rPr>
                        <a:t>Celebrate: </a:t>
                      </a:r>
                      <a:r>
                        <a:rPr lang="en-US" sz="1000" b="0" i="0" kern="1200" dirty="0">
                          <a:solidFill>
                            <a:schemeClr val="tx1"/>
                          </a:solidFill>
                          <a:latin typeface="Segoe UI" panose="020B0502040204020203" pitchFamily="34" charset="0"/>
                          <a:ea typeface="+mn-ea"/>
                          <a:cs typeface="Segoe UI" panose="020B0502040204020203" pitchFamily="34" charset="0"/>
                        </a:rPr>
                        <a:t>Highlight team best practices during monthly events and in community newsletters.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latin typeface="Segoe UI" panose="020B0502040204020203" pitchFamily="34" charset="0"/>
                          <a:ea typeface="+mn-ea"/>
                          <a:cs typeface="Segoe UI" panose="020B0502040204020203" pitchFamily="34" charset="0"/>
                        </a:rPr>
                        <a:t>Skilling: </a:t>
                      </a:r>
                      <a:r>
                        <a:rPr lang="en-US" sz="1000" b="0" i="0" kern="1200" dirty="0">
                          <a:solidFill>
                            <a:schemeClr val="tx1"/>
                          </a:solidFill>
                          <a:latin typeface="Segoe UI" panose="020B0502040204020203" pitchFamily="34" charset="0"/>
                          <a:ea typeface="+mn-ea"/>
                          <a:cs typeface="Segoe UI" panose="020B0502040204020203" pitchFamily="34" charset="0"/>
                        </a:rPr>
                        <a:t>Reiterate availability of learning resources</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9451040"/>
                  </a:ext>
                </a:extLst>
              </a:tr>
              <a:tr h="453554">
                <a:tc>
                  <a:txBody>
                    <a:bodyPr/>
                    <a:lstStyle/>
                    <a:p>
                      <a:pPr algn="l"/>
                      <a:r>
                        <a:rPr lang="en-US" sz="1000" b="1" i="0" kern="1200">
                          <a:solidFill>
                            <a:schemeClr val="tx1"/>
                          </a:solidFill>
                          <a:latin typeface="Segoe UI Semibold"/>
                          <a:ea typeface="+mn-ea"/>
                          <a:cs typeface="Segoe UI Semibold"/>
                        </a:rPr>
                        <a:t>Quarterly</a:t>
                      </a:r>
                      <a:endParaRPr lang="en-GB" sz="1000" b="1" i="0" kern="1200">
                        <a:solidFill>
                          <a:schemeClr val="tx1"/>
                        </a:solidFill>
                        <a:latin typeface="Segoe UI Semibold"/>
                        <a:ea typeface="+mn-ea"/>
                        <a:cs typeface="Segoe UI Semibold"/>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Segoe UI" panose="020B0502040204020203" pitchFamily="34" charset="0"/>
                          <a:ea typeface="+mn-ea"/>
                          <a:cs typeface="Segoe UI" panose="020B0502040204020203" pitchFamily="34" charset="0"/>
                        </a:rPr>
                        <a:t>Town hall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latin typeface="Segoe UI" panose="020B0502040204020203" pitchFamily="34" charset="0"/>
                          <a:ea typeface="+mn-ea"/>
                          <a:cs typeface="Segoe UI" panose="020B0502040204020203" pitchFamily="34" charset="0"/>
                        </a:rPr>
                        <a:t>Newsletter</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latin typeface="Segoe UI" panose="020B0502040204020203" pitchFamily="34" charset="0"/>
                          <a:ea typeface="+mn-ea"/>
                          <a:cs typeface="Segoe UI" panose="020B0502040204020203" pitchFamily="34" charset="0"/>
                        </a:rPr>
                        <a:t>Celebrate: </a:t>
                      </a:r>
                      <a:r>
                        <a:rPr lang="en-US" sz="1000" b="0" i="0" kern="1200" dirty="0">
                          <a:solidFill>
                            <a:schemeClr val="tx1"/>
                          </a:solidFill>
                          <a:latin typeface="Segoe UI" panose="020B0502040204020203" pitchFamily="34" charset="0"/>
                          <a:ea typeface="+mn-ea"/>
                          <a:cs typeface="Segoe UI" panose="020B0502040204020203" pitchFamily="34" charset="0"/>
                        </a:rPr>
                        <a:t>Recognize Champions in the organization.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dirty="0">
                          <a:solidFill>
                            <a:schemeClr val="tx1"/>
                          </a:solidFill>
                          <a:latin typeface="Segoe UI" panose="020B0502040204020203" pitchFamily="34" charset="0"/>
                          <a:ea typeface="+mn-ea"/>
                          <a:cs typeface="Segoe UI" panose="020B0502040204020203" pitchFamily="34" charset="0"/>
                        </a:rPr>
                        <a:t>Skilling: </a:t>
                      </a:r>
                      <a:r>
                        <a:rPr lang="en-US" sz="1000" b="0" i="0" kern="1200" dirty="0">
                          <a:solidFill>
                            <a:schemeClr val="tx1"/>
                          </a:solidFill>
                          <a:latin typeface="Segoe UI" panose="020B0502040204020203" pitchFamily="34" charset="0"/>
                          <a:ea typeface="+mn-ea"/>
                          <a:cs typeface="Segoe UI" panose="020B0502040204020203" pitchFamily="34" charset="0"/>
                        </a:rPr>
                        <a:t>Reiterate availability of learning resources</a:t>
                      </a:r>
                      <a:endParaRPr lang="en-GB" sz="1000" b="0" i="0" kern="1200" dirty="0">
                        <a:solidFill>
                          <a:schemeClr val="tx1"/>
                        </a:solidFill>
                        <a:latin typeface="Segoe UI" panose="020B0502040204020203" pitchFamily="34" charset="0"/>
                        <a:ea typeface="+mn-ea"/>
                        <a:cs typeface="Segoe UI" panose="020B0502040204020203" pitchFamily="34" charset="0"/>
                      </a:endParaRPr>
                    </a:p>
                  </a:txBody>
                  <a:tcPr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976001"/>
                  </a:ext>
                </a:extLst>
              </a:tr>
            </a:tbl>
          </a:graphicData>
        </a:graphic>
      </p:graphicFrame>
      <p:sp>
        <p:nvSpPr>
          <p:cNvPr id="16" name="Rectangle: Rounded Corners 6">
            <a:extLst>
              <a:ext uri="{FF2B5EF4-FFF2-40B4-BE49-F238E27FC236}">
                <a16:creationId xmlns:a16="http://schemas.microsoft.com/office/drawing/2014/main" id="{49EB9CC2-C550-12C8-9F1E-E58363418F31}"/>
              </a:ext>
              <a:ext uri="{C183D7F6-B498-43B3-948B-1728B52AA6E4}">
                <adec:decorative xmlns:adec="http://schemas.microsoft.com/office/drawing/2017/decorative" val="1"/>
              </a:ext>
            </a:extLst>
          </p:cNvPr>
          <p:cNvSpPr>
            <a:spLocks/>
          </p:cNvSpPr>
          <p:nvPr/>
        </p:nvSpPr>
        <p:spPr bwMode="auto">
          <a:xfrm>
            <a:off x="1007651" y="1372440"/>
            <a:ext cx="2519320"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week: Email announcement</a:t>
            </a:r>
          </a:p>
        </p:txBody>
      </p:sp>
      <p:sp>
        <p:nvSpPr>
          <p:cNvPr id="18" name="Rectangle: Rounded Corners 6">
            <a:extLst>
              <a:ext uri="{FF2B5EF4-FFF2-40B4-BE49-F238E27FC236}">
                <a16:creationId xmlns:a16="http://schemas.microsoft.com/office/drawing/2014/main" id="{2CCB3AE0-FBED-3D74-FF13-6057CC07D05C}"/>
              </a:ext>
              <a:ext uri="{C183D7F6-B498-43B3-948B-1728B52AA6E4}">
                <adec:decorative xmlns:adec="http://schemas.microsoft.com/office/drawing/2017/decorative" val="1"/>
              </a:ext>
            </a:extLst>
          </p:cNvPr>
          <p:cNvSpPr>
            <a:spLocks/>
          </p:cNvSpPr>
          <p:nvPr/>
        </p:nvSpPr>
        <p:spPr bwMode="auto">
          <a:xfrm>
            <a:off x="5653706" y="1372440"/>
            <a:ext cx="1683712"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week: Email</a:t>
            </a:r>
          </a:p>
        </p:txBody>
      </p:sp>
      <p:cxnSp>
        <p:nvCxnSpPr>
          <p:cNvPr id="19" name="Straight Connector 18">
            <a:extLst>
              <a:ext uri="{FF2B5EF4-FFF2-40B4-BE49-F238E27FC236}">
                <a16:creationId xmlns:a16="http://schemas.microsoft.com/office/drawing/2014/main" id="{13AA60B4-3DCD-F26C-1D89-DE259E9259CE}"/>
              </a:ext>
              <a:ext uri="{C183D7F6-B498-43B3-948B-1728B52AA6E4}">
                <adec:decorative xmlns:adec="http://schemas.microsoft.com/office/drawing/2017/decorative" val="1"/>
              </a:ext>
            </a:extLst>
          </p:cNvPr>
          <p:cNvCxnSpPr>
            <a:cxnSpLocks/>
          </p:cNvCxnSpPr>
          <p:nvPr/>
        </p:nvCxnSpPr>
        <p:spPr>
          <a:xfrm flipV="1">
            <a:off x="6495562"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20" name="Rectangle: Rounded Corners 6">
            <a:extLst>
              <a:ext uri="{FF2B5EF4-FFF2-40B4-BE49-F238E27FC236}">
                <a16:creationId xmlns:a16="http://schemas.microsoft.com/office/drawing/2014/main" id="{5E092C0E-2FA6-5AA9-B92F-8FA3C17ADF00}"/>
              </a:ext>
              <a:ext uri="{C183D7F6-B498-43B3-948B-1728B52AA6E4}">
                <adec:decorative xmlns:adec="http://schemas.microsoft.com/office/drawing/2017/decorative" val="1"/>
              </a:ext>
            </a:extLst>
          </p:cNvPr>
          <p:cNvSpPr>
            <a:spLocks/>
          </p:cNvSpPr>
          <p:nvPr/>
        </p:nvSpPr>
        <p:spPr bwMode="auto">
          <a:xfrm>
            <a:off x="7541099" y="1372440"/>
            <a:ext cx="3443576" cy="350834"/>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T+2 week: Create alignment to overall purpose</a:t>
            </a:r>
          </a:p>
        </p:txBody>
      </p:sp>
      <p:cxnSp>
        <p:nvCxnSpPr>
          <p:cNvPr id="21" name="Straight Connector 20">
            <a:extLst>
              <a:ext uri="{FF2B5EF4-FFF2-40B4-BE49-F238E27FC236}">
                <a16:creationId xmlns:a16="http://schemas.microsoft.com/office/drawing/2014/main" id="{ADB18DAD-9E0F-26A6-1C97-29B00F9B35A9}"/>
              </a:ext>
              <a:ext uri="{C183D7F6-B498-43B3-948B-1728B52AA6E4}">
                <adec:decorative xmlns:adec="http://schemas.microsoft.com/office/drawing/2017/decorative" val="1"/>
              </a:ext>
            </a:extLst>
          </p:cNvPr>
          <p:cNvCxnSpPr>
            <a:cxnSpLocks/>
          </p:cNvCxnSpPr>
          <p:nvPr/>
        </p:nvCxnSpPr>
        <p:spPr>
          <a:xfrm flipV="1">
            <a:off x="9262887" y="1723274"/>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
        <p:nvSpPr>
          <p:cNvPr id="22" name="Rectangle: Rounded Corners 6">
            <a:extLst>
              <a:ext uri="{FF2B5EF4-FFF2-40B4-BE49-F238E27FC236}">
                <a16:creationId xmlns:a16="http://schemas.microsoft.com/office/drawing/2014/main" id="{BC1D5D80-9698-5358-9499-0CD707D50430}"/>
              </a:ext>
              <a:ext uri="{C183D7F6-B498-43B3-948B-1728B52AA6E4}">
                <adec:decorative xmlns:adec="http://schemas.microsoft.com/office/drawing/2017/decorative" val="1"/>
              </a:ext>
            </a:extLst>
          </p:cNvPr>
          <p:cNvSpPr>
            <a:spLocks/>
          </p:cNvSpPr>
          <p:nvPr/>
        </p:nvSpPr>
        <p:spPr bwMode="auto">
          <a:xfrm>
            <a:off x="8395854" y="2379101"/>
            <a:ext cx="1805050" cy="505276"/>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T+1 month: Model daily habits</a:t>
            </a:r>
          </a:p>
        </p:txBody>
      </p:sp>
      <p:sp>
        <p:nvSpPr>
          <p:cNvPr id="23" name="Rectangle: Rounded Corners 6">
            <a:extLst>
              <a:ext uri="{FF2B5EF4-FFF2-40B4-BE49-F238E27FC236}">
                <a16:creationId xmlns:a16="http://schemas.microsoft.com/office/drawing/2014/main" id="{7370C0C4-7EDD-3E43-5A1A-1607EA637A3E}"/>
              </a:ext>
              <a:ext uri="{C183D7F6-B498-43B3-948B-1728B52AA6E4}">
                <adec:decorative xmlns:adec="http://schemas.microsoft.com/office/drawing/2017/decorative" val="1"/>
              </a:ext>
            </a:extLst>
          </p:cNvPr>
          <p:cNvSpPr>
            <a:spLocks/>
          </p:cNvSpPr>
          <p:nvPr/>
        </p:nvSpPr>
        <p:spPr bwMode="auto">
          <a:xfrm>
            <a:off x="4518013" y="2379101"/>
            <a:ext cx="2619058" cy="505276"/>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Monthly: Celebrate and reiterate skilling opportunities</a:t>
            </a:r>
          </a:p>
        </p:txBody>
      </p:sp>
      <p:sp>
        <p:nvSpPr>
          <p:cNvPr id="24" name="Rectangle: Rounded Corners 6">
            <a:extLst>
              <a:ext uri="{FF2B5EF4-FFF2-40B4-BE49-F238E27FC236}">
                <a16:creationId xmlns:a16="http://schemas.microsoft.com/office/drawing/2014/main" id="{49F50542-2673-5E45-20AC-125F048466B7}"/>
              </a:ext>
              <a:ext uri="{C183D7F6-B498-43B3-948B-1728B52AA6E4}">
                <adec:decorative xmlns:adec="http://schemas.microsoft.com/office/drawing/2017/decorative" val="1"/>
              </a:ext>
            </a:extLst>
          </p:cNvPr>
          <p:cNvSpPr>
            <a:spLocks/>
          </p:cNvSpPr>
          <p:nvPr/>
        </p:nvSpPr>
        <p:spPr bwMode="auto">
          <a:xfrm>
            <a:off x="877678" y="2379100"/>
            <a:ext cx="2958052" cy="506603"/>
          </a:xfrm>
          <a:prstGeom prst="roundRect">
            <a:avLst>
              <a:gd name="adj" fmla="val 50000"/>
            </a:avLst>
          </a:prstGeom>
          <a:solidFill>
            <a:srgbClr val="8661C5"/>
          </a:solidFill>
          <a:ln w="6350">
            <a:no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100" dirty="0">
                <a:solidFill>
                  <a:schemeClr val="bg1"/>
                </a:solidFill>
                <a:latin typeface="Segoe UI"/>
                <a:cs typeface="Segoe UI" pitchFamily="34" charset="0"/>
              </a:rPr>
              <a:t>Quarterly: Celebrate and recognize Champions</a:t>
            </a:r>
          </a:p>
        </p:txBody>
      </p:sp>
      <p:sp>
        <p:nvSpPr>
          <p:cNvPr id="25" name="Rectangle: Rounded Corners 6">
            <a:extLst>
              <a:ext uri="{FF2B5EF4-FFF2-40B4-BE49-F238E27FC236}">
                <a16:creationId xmlns:a16="http://schemas.microsoft.com/office/drawing/2014/main" id="{0D649826-98E8-847B-D5BA-5CE4370EAAB0}"/>
              </a:ext>
              <a:ext uri="{C183D7F6-B498-43B3-948B-1728B52AA6E4}">
                <adec:decorative xmlns:adec="http://schemas.microsoft.com/office/drawing/2017/decorative" val="1"/>
              </a:ext>
            </a:extLst>
          </p:cNvPr>
          <p:cNvSpPr>
            <a:spLocks/>
          </p:cNvSpPr>
          <p:nvPr/>
        </p:nvSpPr>
        <p:spPr bwMode="auto">
          <a:xfrm>
            <a:off x="3730653" y="1372438"/>
            <a:ext cx="1719372" cy="349051"/>
          </a:xfrm>
          <a:prstGeom prst="roundRect">
            <a:avLst>
              <a:gd name="adj" fmla="val 50000"/>
            </a:avLst>
          </a:prstGeom>
          <a:noFill/>
          <a:ln w="19050">
            <a:solidFill>
              <a:srgbClr val="8661C5"/>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000" dirty="0">
                <a:solidFill>
                  <a:schemeClr val="tx1"/>
                </a:solidFill>
                <a:latin typeface="Segoe UI"/>
                <a:cs typeface="Segoe UI" pitchFamily="34" charset="0"/>
              </a:rPr>
              <a:t>Gen AI rollout to HR</a:t>
            </a:r>
          </a:p>
        </p:txBody>
      </p:sp>
      <p:cxnSp>
        <p:nvCxnSpPr>
          <p:cNvPr id="26" name="Straight Connector 25">
            <a:extLst>
              <a:ext uri="{FF2B5EF4-FFF2-40B4-BE49-F238E27FC236}">
                <a16:creationId xmlns:a16="http://schemas.microsoft.com/office/drawing/2014/main" id="{4C347ED3-1B3D-5874-BB28-3D75F8539653}"/>
              </a:ext>
              <a:ext uri="{C183D7F6-B498-43B3-948B-1728B52AA6E4}">
                <adec:decorative xmlns:adec="http://schemas.microsoft.com/office/drawing/2017/decorative" val="1"/>
              </a:ext>
            </a:extLst>
          </p:cNvPr>
          <p:cNvCxnSpPr>
            <a:cxnSpLocks/>
          </p:cNvCxnSpPr>
          <p:nvPr/>
        </p:nvCxnSpPr>
        <p:spPr>
          <a:xfrm flipV="1">
            <a:off x="4590338" y="1721922"/>
            <a:ext cx="0" cy="12417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EBCA676-BF2B-3ECD-40B8-65505E031ABC}"/>
              </a:ext>
              <a:ext uri="{C183D7F6-B498-43B3-948B-1728B52AA6E4}">
                <adec:decorative xmlns:adec="http://schemas.microsoft.com/office/drawing/2017/decorative" val="1"/>
              </a:ext>
            </a:extLst>
          </p:cNvPr>
          <p:cNvCxnSpPr>
            <a:cxnSpLocks/>
          </p:cNvCxnSpPr>
          <p:nvPr/>
        </p:nvCxnSpPr>
        <p:spPr>
          <a:xfrm flipV="1">
            <a:off x="9298379"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1C5F1C7-FE1A-F9EA-449D-A3A61B6034CF}"/>
              </a:ext>
              <a:ext uri="{C183D7F6-B498-43B3-948B-1728B52AA6E4}">
                <adec:decorative xmlns:adec="http://schemas.microsoft.com/office/drawing/2017/decorative" val="1"/>
              </a:ext>
            </a:extLst>
          </p:cNvPr>
          <p:cNvCxnSpPr>
            <a:cxnSpLocks/>
          </p:cNvCxnSpPr>
          <p:nvPr/>
        </p:nvCxnSpPr>
        <p:spPr>
          <a:xfrm flipV="1">
            <a:off x="5827541"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588A743-BFFE-A2B8-D857-FF71B0396543}"/>
              </a:ext>
              <a:ext uri="{C183D7F6-B498-43B3-948B-1728B52AA6E4}">
                <adec:decorative xmlns:adec="http://schemas.microsoft.com/office/drawing/2017/decorative" val="1"/>
              </a:ext>
            </a:extLst>
          </p:cNvPr>
          <p:cNvCxnSpPr>
            <a:cxnSpLocks/>
          </p:cNvCxnSpPr>
          <p:nvPr/>
        </p:nvCxnSpPr>
        <p:spPr>
          <a:xfrm flipV="1">
            <a:off x="2356704" y="2257663"/>
            <a:ext cx="0" cy="127716"/>
          </a:xfrm>
          <a:prstGeom prst="line">
            <a:avLst/>
          </a:prstGeom>
          <a:ln w="19050">
            <a:solidFill>
              <a:srgbClr val="8661C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587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BFF6D90F-850C-4D4D-BA84-8DEBD2B70D9B}"/>
              </a:ext>
            </a:extLst>
          </p:cNvPr>
          <p:cNvSpPr txBox="1">
            <a:spLocks noGrp="1"/>
          </p:cNvSpPr>
          <p:nvPr>
            <p:ph type="title"/>
          </p:nvPr>
        </p:nvSpPr>
        <p:spPr>
          <a:xfrm>
            <a:off x="588261" y="585216"/>
            <a:ext cx="11011601" cy="553998"/>
          </a:xfr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r>
              <a:rPr lang="en-US" dirty="0"/>
              <a:t>Essential Copilot implementation resources</a:t>
            </a:r>
          </a:p>
        </p:txBody>
      </p:sp>
      <p:sp>
        <p:nvSpPr>
          <p:cNvPr id="3" name="Rounded Rectangle 1">
            <a:extLst>
              <a:ext uri="{FF2B5EF4-FFF2-40B4-BE49-F238E27FC236}">
                <a16:creationId xmlns:a16="http://schemas.microsoft.com/office/drawing/2014/main" id="{8608DEEB-CA57-E038-25C6-C202C608B4E1}"/>
              </a:ext>
              <a:ext uri="{C183D7F6-B498-43B3-948B-1728B52AA6E4}">
                <adec:decorative xmlns:adec="http://schemas.microsoft.com/office/drawing/2017/decorative" val="1"/>
              </a:ext>
            </a:extLst>
          </p:cNvPr>
          <p:cNvSpPr/>
          <p:nvPr/>
        </p:nvSpPr>
        <p:spPr bwMode="auto">
          <a:xfrm>
            <a:off x="579438" y="1329090"/>
            <a:ext cx="11020425" cy="2649072"/>
          </a:xfrm>
          <a:prstGeom prst="roundRect">
            <a:avLst>
              <a:gd name="adj" fmla="val 3349"/>
            </a:avLst>
          </a:prstGeom>
          <a:gradFill flip="none" rotWithShape="1">
            <a:gsLst>
              <a:gs pos="0">
                <a:schemeClr val="bg1">
                  <a:alpha val="30000"/>
                </a:schemeClr>
              </a:gs>
              <a:gs pos="100000">
                <a:schemeClr val="bg1">
                  <a:alpha val="80000"/>
                </a:schemeClr>
              </a:gs>
            </a:gsLst>
            <a:lin ang="18900000" scaled="1"/>
            <a:tileRect/>
          </a:gradFill>
          <a:ln w="19050">
            <a:gradFill flip="none" rotWithShape="1">
              <a:gsLst>
                <a:gs pos="50000">
                  <a:schemeClr val="bg1">
                    <a:alpha val="20000"/>
                  </a:schemeClr>
                </a:gs>
                <a:gs pos="0">
                  <a:schemeClr val="bg1"/>
                </a:gs>
                <a:gs pos="100000">
                  <a:schemeClr val="bg1"/>
                </a:gs>
              </a:gsLst>
              <a:lin ang="8100000" scaled="1"/>
              <a:tileRect/>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32472" fontAlgn="base">
              <a:spcBef>
                <a:spcPct val="0"/>
              </a:spcBef>
              <a:spcAft>
                <a:spcPct val="0"/>
              </a:spcAft>
            </a:pPr>
            <a:endParaRPr lang="en-US" sz="1600" dirty="0">
              <a:solidFill>
                <a:schemeClr val="tx1"/>
              </a:solidFill>
              <a:latin typeface="Segoe UI"/>
              <a:cs typeface="Segoe UI" pitchFamily="34" charset="0"/>
            </a:endParaRPr>
          </a:p>
        </p:txBody>
      </p:sp>
      <p:pic>
        <p:nvPicPr>
          <p:cNvPr id="2" name="Picture 1" descr="Screenshot of the Microsoft 365 Copilot Hub page">
            <a:extLst>
              <a:ext uri="{FF2B5EF4-FFF2-40B4-BE49-F238E27FC236}">
                <a16:creationId xmlns:a16="http://schemas.microsoft.com/office/drawing/2014/main" id="{58627149-1C3F-260B-999E-75FF474F112D}"/>
              </a:ext>
            </a:extLst>
          </p:cNvPr>
          <p:cNvPicPr>
            <a:picLocks noChangeAspect="1"/>
          </p:cNvPicPr>
          <p:nvPr/>
        </p:nvPicPr>
        <p:blipFill>
          <a:blip r:embed="rId3"/>
          <a:srcRect b="27958"/>
          <a:stretch/>
        </p:blipFill>
        <p:spPr>
          <a:xfrm>
            <a:off x="867325" y="1627927"/>
            <a:ext cx="3267445" cy="2091214"/>
          </a:xfrm>
          <a:prstGeom prst="roundRect">
            <a:avLst>
              <a:gd name="adj" fmla="val 3022"/>
            </a:avLst>
          </a:prstGeom>
          <a:ln w="3175">
            <a:solidFill>
              <a:schemeClr val="bg1">
                <a:lumMod val="50000"/>
              </a:schemeClr>
            </a:solidFill>
          </a:ln>
        </p:spPr>
      </p:pic>
      <p:sp>
        <p:nvSpPr>
          <p:cNvPr id="11" name="TextBox 10">
            <a:extLst>
              <a:ext uri="{FF2B5EF4-FFF2-40B4-BE49-F238E27FC236}">
                <a16:creationId xmlns:a16="http://schemas.microsoft.com/office/drawing/2014/main" id="{83B4BA87-8775-0B68-9FDF-2D27EE78A03C}"/>
              </a:ext>
            </a:extLst>
          </p:cNvPr>
          <p:cNvSpPr txBox="1"/>
          <p:nvPr/>
        </p:nvSpPr>
        <p:spPr>
          <a:xfrm>
            <a:off x="4261448" y="1627927"/>
            <a:ext cx="7045506" cy="1908215"/>
          </a:xfrm>
          <a:prstGeom prst="rect">
            <a:avLst/>
          </a:prstGeom>
          <a:noFill/>
        </p:spPr>
        <p:txBody>
          <a:bodyPr wrap="square">
            <a:spAutoFit/>
          </a:bodyPr>
          <a:lstStyle/>
          <a:p>
            <a:pPr defTabSz="932472" fontAlgn="base">
              <a:spcBef>
                <a:spcPct val="0"/>
              </a:spcBef>
              <a:spcAft>
                <a:spcPts val="600"/>
              </a:spcAft>
              <a:defRPr/>
            </a:pPr>
            <a:r>
              <a:rPr lang="en-US" sz="1400" b="1" dirty="0">
                <a:solidFill>
                  <a:srgbClr val="2F2F2F"/>
                </a:solidFill>
                <a:cs typeface="Segoe UI" panose="020B0502040204020203" pitchFamily="34" charset="0"/>
                <a:hlinkClick r:id="rId4"/>
              </a:rPr>
              <a:t>Microsoft 365 Copilot Hub</a:t>
            </a:r>
            <a:endParaRPr lang="en-US" sz="1400" b="1" dirty="0">
              <a:solidFill>
                <a:srgbClr val="2F2F2F"/>
              </a:solidFill>
              <a:cs typeface="Segoe UI" panose="020B0502040204020203" pitchFamily="34" charset="0"/>
            </a:endParaRPr>
          </a:p>
          <a:p>
            <a:pPr defTabSz="932472" fontAlgn="base">
              <a:spcBef>
                <a:spcPct val="0"/>
              </a:spcBef>
              <a:spcAft>
                <a:spcPts val="600"/>
              </a:spcAft>
              <a:defRPr/>
            </a:pPr>
            <a:r>
              <a:rPr lang="en-US" sz="1200" dirty="0">
                <a:solidFill>
                  <a:srgbClr val="2F2F2F"/>
                </a:solidFill>
                <a:cs typeface="Segoe UI" panose="020B0502040204020203" pitchFamily="34" charset="0"/>
              </a:rPr>
              <a:t>Provides resources to help you drive the user enablement of Microsoft services:</a:t>
            </a:r>
          </a:p>
          <a:p>
            <a:pPr marL="269875" indent="-269875" defTabSz="932472" fontAlgn="base">
              <a:spcBef>
                <a:spcPct val="0"/>
              </a:spcBef>
              <a:spcAft>
                <a:spcPts val="600"/>
              </a:spcAft>
              <a:buFont typeface="Arial" panose="020B0604020202020204" pitchFamily="34" charset="0"/>
              <a:buChar char="•"/>
              <a:defRPr/>
            </a:pPr>
            <a:r>
              <a:rPr lang="en-US" sz="1200" b="1" dirty="0">
                <a:solidFill>
                  <a:srgbClr val="2F2F2F"/>
                </a:solidFill>
                <a:cs typeface="Segoe UI" panose="020B0502040204020203" pitchFamily="34" charset="0"/>
                <a:hlinkClick r:id="rId5"/>
              </a:rPr>
              <a:t>Copilot Success Kit</a:t>
            </a:r>
            <a:r>
              <a:rPr lang="en-US" sz="1200" b="1" dirty="0">
                <a:solidFill>
                  <a:srgbClr val="2F2F2F"/>
                </a:solidFill>
                <a:cs typeface="Segoe UI" panose="020B0502040204020203" pitchFamily="34" charset="0"/>
              </a:rPr>
              <a:t> </a:t>
            </a:r>
            <a:r>
              <a:rPr lang="en-US" sz="1200" dirty="0">
                <a:solidFill>
                  <a:srgbClr val="2F2F2F"/>
                </a:solidFill>
                <a:cs typeface="Segoe UI" panose="020B0502040204020203" pitchFamily="34" charset="0"/>
              </a:rPr>
              <a:t>– a holistic guide that helps you think through the Leadership, Human change, and Technical readiness implementation journeys.</a:t>
            </a:r>
          </a:p>
          <a:p>
            <a:pPr marL="269875" indent="-269875" defTabSz="932472" fontAlgn="base">
              <a:spcBef>
                <a:spcPct val="0"/>
              </a:spcBef>
              <a:spcAft>
                <a:spcPts val="600"/>
              </a:spcAft>
              <a:buFont typeface="Arial" panose="020B0604020202020204" pitchFamily="34" charset="0"/>
              <a:buChar char="•"/>
              <a:defRPr/>
            </a:pPr>
            <a:r>
              <a:rPr lang="en-US" sz="1200" b="1" dirty="0">
                <a:solidFill>
                  <a:srgbClr val="2F2F2F"/>
                </a:solidFill>
                <a:cs typeface="Segoe UI" panose="020B0502040204020203" pitchFamily="34" charset="0"/>
                <a:hlinkClick r:id="rId6"/>
              </a:rPr>
              <a:t>Copilot Scenario Library</a:t>
            </a:r>
            <a:r>
              <a:rPr lang="en-US" sz="1200" dirty="0">
                <a:solidFill>
                  <a:srgbClr val="2F2F2F"/>
                </a:solidFill>
                <a:cs typeface="Segoe UI" panose="020B0502040204020203" pitchFamily="34" charset="0"/>
              </a:rPr>
              <a:t> – </a:t>
            </a:r>
            <a:r>
              <a:rPr lang="en-NZ" sz="1200" dirty="0">
                <a:solidFill>
                  <a:prstClr val="black"/>
                </a:solidFill>
                <a:ea typeface="Malgun Gothic"/>
                <a:cs typeface="Times New Roman"/>
              </a:rPr>
              <a:t>provides business leaders inspiration on high-value scenarios to select, as well as KPIs they should measure for success.</a:t>
            </a:r>
          </a:p>
          <a:p>
            <a:pPr marL="269875" indent="-269875" defTabSz="932472" fontAlgn="base">
              <a:spcBef>
                <a:spcPct val="0"/>
              </a:spcBef>
              <a:spcAft>
                <a:spcPts val="600"/>
              </a:spcAft>
              <a:buFont typeface="Arial" panose="020B0604020202020204" pitchFamily="34" charset="0"/>
              <a:buChar char="•"/>
              <a:defRPr/>
            </a:pPr>
            <a:r>
              <a:rPr lang="en-NZ" sz="1200" b="1" dirty="0">
                <a:solidFill>
                  <a:prstClr val="black"/>
                </a:solidFill>
                <a:ea typeface="Malgun Gothic"/>
                <a:cs typeface="Times New Roman"/>
                <a:hlinkClick r:id="rId7"/>
              </a:rPr>
              <a:t>Leading in the era of AI</a:t>
            </a:r>
            <a:r>
              <a:rPr lang="en-NZ" sz="1200" dirty="0">
                <a:solidFill>
                  <a:prstClr val="black"/>
                </a:solidFill>
                <a:ea typeface="Malgun Gothic"/>
                <a:cs typeface="Times New Roman"/>
              </a:rPr>
              <a:t> – </a:t>
            </a:r>
            <a:r>
              <a:rPr lang="en-US" sz="1200" dirty="0">
                <a:solidFill>
                  <a:srgbClr val="2F2F2F"/>
                </a:solidFill>
                <a:cs typeface="Segoe UI" panose="020B0502040204020203" pitchFamily="34" charset="0"/>
              </a:rPr>
              <a:t>Practical guidance for leaders of all types to get the most from the adoption of AI capabilities.</a:t>
            </a:r>
            <a:endParaRPr kumimoji="0" lang="en-US" sz="1400" b="0" i="0" u="none" strike="noStrike" kern="1200" cap="none" spc="0" normalizeH="0" baseline="0" noProof="0" dirty="0">
              <a:ln>
                <a:noFill/>
              </a:ln>
              <a:solidFill>
                <a:srgbClr val="2F2F2F"/>
              </a:solidFill>
              <a:effectLst/>
              <a:uLnTx/>
              <a:uFillTx/>
              <a:ea typeface="+mn-ea"/>
              <a:cs typeface="Segoe UI" panose="020B0502040204020203" pitchFamily="34" charset="0"/>
            </a:endParaRPr>
          </a:p>
        </p:txBody>
      </p:sp>
      <p:sp>
        <p:nvSpPr>
          <p:cNvPr id="5" name="Rectangle: Rounded Corners 10">
            <a:extLst>
              <a:ext uri="{FF2B5EF4-FFF2-40B4-BE49-F238E27FC236}">
                <a16:creationId xmlns:a16="http://schemas.microsoft.com/office/drawing/2014/main" id="{14C92339-1227-289F-5DB4-A283FF59830C}"/>
              </a:ext>
            </a:extLst>
          </p:cNvPr>
          <p:cNvSpPr/>
          <p:nvPr/>
        </p:nvSpPr>
        <p:spPr>
          <a:xfrm>
            <a:off x="5317879" y="4059066"/>
            <a:ext cx="1543543" cy="304005"/>
          </a:xfrm>
          <a:prstGeom prst="roundRect">
            <a:avLst>
              <a:gd name="adj" fmla="val 50000"/>
            </a:avLst>
          </a:prstGeom>
          <a:solidFill>
            <a:srgbClr val="8661C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200" b="1" dirty="0">
                <a:solidFill>
                  <a:srgbClr val="FFFFFF"/>
                </a:solidFill>
                <a:latin typeface="+mj-lt"/>
                <a:cs typeface="Segoe UI" panose="020B0502040204020203" pitchFamily="34" charset="0"/>
              </a:rPr>
              <a:t>More resources</a:t>
            </a:r>
          </a:p>
        </p:txBody>
      </p:sp>
      <p:sp>
        <p:nvSpPr>
          <p:cNvPr id="14" name="Rectangle: Rounded Corners 13">
            <a:extLst>
              <a:ext uri="{FF2B5EF4-FFF2-40B4-BE49-F238E27FC236}">
                <a16:creationId xmlns:a16="http://schemas.microsoft.com/office/drawing/2014/main" id="{A8BC9B03-B122-59B9-5754-81EBC1ED03E3}"/>
              </a:ext>
            </a:extLst>
          </p:cNvPr>
          <p:cNvSpPr/>
          <p:nvPr/>
        </p:nvSpPr>
        <p:spPr bwMode="auto">
          <a:xfrm>
            <a:off x="579438" y="4437752"/>
            <a:ext cx="3553166" cy="2011927"/>
          </a:xfrm>
          <a:prstGeom prst="roundRect">
            <a:avLst>
              <a:gd name="adj" fmla="val 513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0"/>
              </a:spcAft>
              <a:buClrTx/>
              <a:buSzTx/>
              <a:buFontTx/>
              <a:buNone/>
              <a:tabLst/>
              <a:defRPr/>
            </a:pPr>
            <a:r>
              <a:rPr lang="en-US" sz="1400" dirty="0">
                <a:ln w="3175">
                  <a:noFill/>
                </a:ln>
                <a:solidFill>
                  <a:prstClr val="black"/>
                </a:solidFill>
                <a:latin typeface="+mj-lt"/>
                <a:cs typeface="Segoe UI Semibold" panose="020B0702040204020203" pitchFamily="34" charset="0"/>
                <a:hlinkClick r:id="rId8"/>
              </a:rPr>
              <a:t>Meet Copilot</a:t>
            </a: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l" defTabSz="932472" rtl="0" eaLnBrk="1" fontAlgn="base"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l" defTabSz="932472" rtl="0" eaLnBrk="1" fontAlgn="base"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l" defTabSz="932472" rtl="0" eaLnBrk="1" fontAlgn="base"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l" defTabSz="932472" rtl="0" eaLnBrk="1" fontAlgn="base"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l" defTabSz="932472" rtl="0" eaLnBrk="1" fontAlgn="base"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rgbClr val="2F2F2F"/>
              </a:solidFill>
              <a:effectLst/>
              <a:uLnTx/>
              <a:uFillTx/>
              <a:latin typeface="+mj-lt"/>
              <a:ea typeface="Segoe UI" panose="020B0502040204020203" pitchFamily="34" charset="0"/>
              <a:cs typeface="Segoe UI" panose="020B0502040204020203" pitchFamily="34" charset="0"/>
            </a:endParaRPr>
          </a:p>
          <a:p>
            <a:pPr marL="0" marR="0" lvl="0" indent="0" algn="ctr" defTabSz="932472" rtl="0" eaLnBrk="1" fontAlgn="base" latinLnBrk="0" hangingPunct="1">
              <a:lnSpc>
                <a:spcPct val="100000"/>
              </a:lnSpc>
              <a:spcBef>
                <a:spcPct val="0"/>
              </a:spcBef>
              <a:spcAft>
                <a:spcPts val="0"/>
              </a:spcAft>
              <a:buClrTx/>
              <a:buSzTx/>
              <a:buFontTx/>
              <a:buNone/>
              <a:tabLst/>
              <a:defRPr/>
            </a:pPr>
            <a:br>
              <a:rPr kumimoji="0" lang="en-US" sz="1100" b="0" i="0" u="none" strike="noStrike" kern="1200" cap="none" spc="0" normalizeH="0" baseline="0" noProof="0" dirty="0">
                <a:ln>
                  <a:noFill/>
                </a:ln>
                <a:solidFill>
                  <a:srgbClr val="C03BC4"/>
                </a:solidFill>
                <a:effectLst/>
                <a:uLnTx/>
                <a:uFillTx/>
                <a:latin typeface="+mj-lt"/>
                <a:ea typeface="+mn-ea"/>
                <a:cs typeface="+mn-cs"/>
              </a:rPr>
            </a:br>
            <a:r>
              <a:rPr lang="en-US" sz="1200" b="0" i="0" dirty="0">
                <a:solidFill>
                  <a:srgbClr val="17253D"/>
                </a:solidFill>
                <a:effectLst/>
              </a:rPr>
              <a:t>Empower everyone in your organization </a:t>
            </a:r>
            <a:br>
              <a:rPr lang="en-US" sz="1200" b="0" i="0" dirty="0">
                <a:solidFill>
                  <a:srgbClr val="17253D"/>
                </a:solidFill>
                <a:effectLst/>
              </a:rPr>
            </a:br>
            <a:r>
              <a:rPr lang="en-US" sz="1200" b="0" i="0" dirty="0">
                <a:solidFill>
                  <a:srgbClr val="17253D"/>
                </a:solidFill>
                <a:effectLst/>
              </a:rPr>
              <a:t>with </a:t>
            </a:r>
            <a:r>
              <a:rPr lang="en-US" sz="1200" dirty="0">
                <a:solidFill>
                  <a:srgbClr val="17253D"/>
                </a:solidFill>
              </a:rPr>
              <a:t>Microsoft 365 Copilot.</a:t>
            </a:r>
            <a:endParaRPr lang="en-US" sz="1200" dirty="0">
              <a:solidFill>
                <a:srgbClr val="2F2F2F"/>
              </a:solidFill>
              <a:cs typeface="Segoe UI" panose="020B0502040204020203" pitchFamily="34" charset="0"/>
            </a:endParaRPr>
          </a:p>
        </p:txBody>
      </p:sp>
      <p:sp>
        <p:nvSpPr>
          <p:cNvPr id="16" name="Rectangle: Rounded Corners 15">
            <a:extLst>
              <a:ext uri="{FF2B5EF4-FFF2-40B4-BE49-F238E27FC236}">
                <a16:creationId xmlns:a16="http://schemas.microsoft.com/office/drawing/2014/main" id="{E259F59A-71A1-4400-8F29-004BC9A96959}"/>
              </a:ext>
            </a:extLst>
          </p:cNvPr>
          <p:cNvSpPr/>
          <p:nvPr/>
        </p:nvSpPr>
        <p:spPr bwMode="auto">
          <a:xfrm>
            <a:off x="4313068" y="4443975"/>
            <a:ext cx="3553166" cy="2005704"/>
          </a:xfrm>
          <a:prstGeom prst="roundRect">
            <a:avLst>
              <a:gd name="adj" fmla="val 513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w="3175">
                  <a:noFill/>
                </a:ln>
                <a:solidFill>
                  <a:prstClr val="black"/>
                </a:solidFill>
                <a:effectLst/>
                <a:uLnTx/>
                <a:uFillTx/>
                <a:latin typeface="+mj-lt"/>
                <a:ea typeface="+mn-ea"/>
                <a:cs typeface="Segoe UI Semibold" panose="020B0702040204020203" pitchFamily="34" charset="0"/>
                <a:hlinkClick r:id="rId9"/>
              </a:rPr>
              <a:t>Copilot Prompt Gallery</a:t>
            </a: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l"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ctr" defTabSz="896182"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w="3175">
                <a:noFill/>
              </a:ln>
              <a:solidFill>
                <a:srgbClr val="C03BC4"/>
              </a:solidFill>
              <a:effectLst/>
              <a:uLnTx/>
              <a:uFillTx/>
              <a:latin typeface="+mj-lt"/>
              <a:ea typeface="+mn-ea"/>
              <a:cs typeface="Segoe UI" panose="020B0502040204020203" pitchFamily="34" charset="0"/>
              <a:hlinkClick r:id="" action="ppaction://noaction">
                <a:extLst>
                  <a:ext uri="{A12FA001-AC4F-418D-AE19-62706E023703}">
                    <ahyp:hlinkClr xmlns:ahyp="http://schemas.microsoft.com/office/drawing/2018/hyperlinkcolor" val="tx"/>
                  </a:ext>
                </a:extLst>
              </a:hlinkClick>
            </a:endParaRPr>
          </a:p>
          <a:p>
            <a:pPr marL="0" marR="0" lvl="0" indent="0" algn="ctr" defTabSz="896182" rtl="0" eaLnBrk="1" fontAlgn="auto" latinLnBrk="0" hangingPunct="1">
              <a:lnSpc>
                <a:spcPct val="100000"/>
              </a:lnSpc>
              <a:spcBef>
                <a:spcPts val="0"/>
              </a:spcBef>
              <a:spcAft>
                <a:spcPts val="0"/>
              </a:spcAft>
              <a:buClrTx/>
              <a:buSzTx/>
              <a:buFontTx/>
              <a:buNone/>
              <a:tabLst/>
              <a:defRPr/>
            </a:pPr>
            <a:r>
              <a:rPr lang="en-US" sz="1200" dirty="0">
                <a:solidFill>
                  <a:srgbClr val="17253D"/>
                </a:solidFill>
              </a:rPr>
              <a:t>Learn the art of prompting.</a:t>
            </a:r>
            <a:br>
              <a:rPr lang="en-US" sz="1100" dirty="0">
                <a:solidFill>
                  <a:srgbClr val="17253D"/>
                </a:solidFill>
              </a:rPr>
            </a:br>
            <a:endParaRPr lang="en-US" sz="1100" dirty="0">
              <a:solidFill>
                <a:srgbClr val="17253D"/>
              </a:solidFill>
            </a:endParaRPr>
          </a:p>
        </p:txBody>
      </p:sp>
      <p:pic>
        <p:nvPicPr>
          <p:cNvPr id="17" name="Picture 16">
            <a:extLst>
              <a:ext uri="{FF2B5EF4-FFF2-40B4-BE49-F238E27FC236}">
                <a16:creationId xmlns:a16="http://schemas.microsoft.com/office/drawing/2014/main" id="{75DDF5BE-ADFD-5B8D-99E5-B350E513C0A3}"/>
              </a:ext>
              <a:ext uri="{C183D7F6-B498-43B3-948B-1728B52AA6E4}">
                <adec:decorative xmlns:adec="http://schemas.microsoft.com/office/drawing/2017/decorative" val="1"/>
              </a:ext>
            </a:extLst>
          </p:cNvPr>
          <p:cNvPicPr>
            <a:picLocks noChangeAspect="1"/>
          </p:cNvPicPr>
          <p:nvPr/>
        </p:nvPicPr>
        <p:blipFill rotWithShape="1">
          <a:blip r:embed="rId10"/>
          <a:srcRect l="930" t="8538" r="930" b="5479"/>
          <a:stretch/>
        </p:blipFill>
        <p:spPr>
          <a:xfrm>
            <a:off x="5170840" y="4933626"/>
            <a:ext cx="1837622" cy="872000"/>
          </a:xfrm>
          <a:prstGeom prst="roundRect">
            <a:avLst>
              <a:gd name="adj" fmla="val 2150"/>
            </a:avLst>
          </a:prstGeom>
          <a:ln w="3175">
            <a:solidFill>
              <a:schemeClr val="bg1">
                <a:lumMod val="50000"/>
              </a:schemeClr>
            </a:solidFill>
          </a:ln>
        </p:spPr>
      </p:pic>
      <p:sp>
        <p:nvSpPr>
          <p:cNvPr id="18" name="Rectangle: Rounded Corners 17">
            <a:extLst>
              <a:ext uri="{FF2B5EF4-FFF2-40B4-BE49-F238E27FC236}">
                <a16:creationId xmlns:a16="http://schemas.microsoft.com/office/drawing/2014/main" id="{3CFF2AE3-4C3A-4787-AB25-7C8161D60C84}"/>
              </a:ext>
            </a:extLst>
          </p:cNvPr>
          <p:cNvSpPr/>
          <p:nvPr/>
        </p:nvSpPr>
        <p:spPr bwMode="auto">
          <a:xfrm>
            <a:off x="8046697" y="4442000"/>
            <a:ext cx="3553166" cy="2005704"/>
          </a:xfrm>
          <a:prstGeom prst="roundRect">
            <a:avLst>
              <a:gd name="adj" fmla="val 513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dirty="0">
                <a:ln w="3175">
                  <a:noFill/>
                </a:ln>
                <a:solidFill>
                  <a:prstClr val="black"/>
                </a:solidFill>
                <a:effectLst/>
                <a:uLnTx/>
                <a:uFillTx/>
                <a:latin typeface="+mj-lt"/>
                <a:ea typeface="+mn-ea"/>
                <a:cs typeface="Segoe UI Semibold" panose="020B0702040204020203" pitchFamily="34" charset="0"/>
                <a:hlinkClick r:id="rId11"/>
              </a:rPr>
              <a:t>Copilot Dashboard</a:t>
            </a:r>
            <a:endParaRPr kumimoji="0" lang="en-US" sz="1200" b="0" i="0" u="none" strike="noStrike" kern="1200" cap="none" spc="0" normalizeH="0" baseline="0" noProof="0" dirty="0">
              <a:ln w="3175">
                <a:noFill/>
              </a:ln>
              <a:solidFill>
                <a:srgbClr val="2F2F2F"/>
              </a:solidFill>
              <a:effectLst/>
              <a:uLnTx/>
              <a:uFillTx/>
              <a:latin typeface="+mj-lt"/>
              <a:ea typeface="+mn-ea"/>
              <a:cs typeface="Segoe UI Semibold" panose="020B0702040204020203" pitchFamily="34" charset="0"/>
            </a:endParaRPr>
          </a:p>
          <a:p>
            <a:pPr marL="0" marR="0" lvl="0" indent="0" algn="ctr" defTabSz="932472" rtl="0" eaLnBrk="1" fontAlgn="base" latinLnBrk="0" hangingPunct="1">
              <a:lnSpc>
                <a:spcPct val="100000"/>
              </a:lnSpc>
              <a:spcBef>
                <a:spcPct val="0"/>
              </a:spcBef>
              <a:spcAft>
                <a:spcPts val="0"/>
              </a:spcAft>
              <a:buClrTx/>
              <a:buSzTx/>
              <a:buFontTx/>
              <a:buNone/>
              <a:tabLst/>
              <a:defRPr/>
            </a:pPr>
            <a:endParaRPr kumimoji="0" lang="en-US" sz="1200" b="0" i="0" u="none" strike="noStrike" kern="1200" cap="none" spc="0" normalizeH="0" baseline="0" noProof="0" dirty="0">
              <a:ln w="3175">
                <a:noFill/>
              </a:ln>
              <a:solidFill>
                <a:srgbClr val="2F2F2F"/>
              </a:solidFill>
              <a:effectLst/>
              <a:uLnTx/>
              <a:uFillTx/>
              <a:latin typeface="+mj-lt"/>
              <a:ea typeface="+mn-ea"/>
              <a:cs typeface="Segoe UI Semibold" panose="020B0702040204020203" pitchFamily="34" charset="0"/>
            </a:endParaRPr>
          </a:p>
          <a:p>
            <a:pPr algn="ctr" defTabSz="932472" fontAlgn="base">
              <a:spcBef>
                <a:spcPct val="0"/>
              </a:spcBef>
              <a:defRPr/>
            </a:pPr>
            <a:endParaRPr lang="en-US" sz="1200" dirty="0">
              <a:ln w="3175">
                <a:noFill/>
              </a:ln>
              <a:solidFill>
                <a:srgbClr val="2F2F2F"/>
              </a:solidFill>
              <a:latin typeface="+mj-lt"/>
              <a:cs typeface="Segoe UI Semibold" panose="020B0702040204020203" pitchFamily="34" charset="0"/>
            </a:endParaRPr>
          </a:p>
          <a:p>
            <a:pPr algn="ctr" defTabSz="932472" fontAlgn="base">
              <a:spcBef>
                <a:spcPct val="0"/>
              </a:spcBef>
              <a:defRPr/>
            </a:pPr>
            <a:endParaRPr lang="en-US" sz="1200" dirty="0">
              <a:ln w="3175">
                <a:noFill/>
              </a:ln>
              <a:solidFill>
                <a:srgbClr val="2F2F2F"/>
              </a:solidFill>
              <a:latin typeface="+mj-lt"/>
              <a:cs typeface="Segoe UI Semibold" panose="020B0702040204020203" pitchFamily="34" charset="0"/>
            </a:endParaRPr>
          </a:p>
          <a:p>
            <a:pPr algn="ctr" defTabSz="932472" fontAlgn="base">
              <a:spcBef>
                <a:spcPct val="0"/>
              </a:spcBef>
              <a:defRPr/>
            </a:pPr>
            <a:endParaRPr lang="en-US" sz="1200" dirty="0">
              <a:ln w="3175">
                <a:noFill/>
              </a:ln>
              <a:solidFill>
                <a:srgbClr val="2F2F2F"/>
              </a:solidFill>
              <a:latin typeface="+mj-lt"/>
              <a:cs typeface="Segoe UI Semibold" panose="020B0702040204020203" pitchFamily="34" charset="0"/>
            </a:endParaRPr>
          </a:p>
          <a:p>
            <a:pPr algn="ctr" defTabSz="932472" fontAlgn="base">
              <a:spcBef>
                <a:spcPct val="0"/>
              </a:spcBef>
              <a:defRPr/>
            </a:pPr>
            <a:endParaRPr lang="en-US" sz="1200" dirty="0">
              <a:ln w="3175">
                <a:noFill/>
              </a:ln>
              <a:solidFill>
                <a:srgbClr val="2F2F2F"/>
              </a:solidFill>
              <a:latin typeface="+mj-lt"/>
              <a:cs typeface="Segoe UI Semibold" panose="020B0702040204020203" pitchFamily="34" charset="0"/>
            </a:endParaRPr>
          </a:p>
          <a:p>
            <a:pPr algn="ctr" defTabSz="932472" fontAlgn="base">
              <a:spcBef>
                <a:spcPct val="0"/>
              </a:spcBef>
              <a:defRPr/>
            </a:pPr>
            <a:endParaRPr lang="en-US" sz="1200" dirty="0">
              <a:ln w="3175">
                <a:noFill/>
              </a:ln>
              <a:solidFill>
                <a:srgbClr val="2F2F2F"/>
              </a:solidFill>
              <a:latin typeface="+mj-lt"/>
              <a:cs typeface="Segoe UI Semibold" panose="020B0702040204020203" pitchFamily="34" charset="0"/>
            </a:endParaRPr>
          </a:p>
          <a:p>
            <a:pPr algn="ctr" defTabSz="932472" fontAlgn="base">
              <a:spcBef>
                <a:spcPct val="0"/>
              </a:spcBef>
              <a:defRPr/>
            </a:pPr>
            <a:r>
              <a:rPr lang="en-US" sz="1200" dirty="0">
                <a:solidFill>
                  <a:srgbClr val="17253D"/>
                </a:solidFill>
              </a:rPr>
              <a:t>Business and IT leaders can plan their AI readiness, </a:t>
            </a:r>
            <a:br>
              <a:rPr lang="en-US" sz="1200" dirty="0">
                <a:solidFill>
                  <a:srgbClr val="17253D"/>
                </a:solidFill>
              </a:rPr>
            </a:br>
            <a:r>
              <a:rPr lang="en-US" sz="1200" dirty="0">
                <a:solidFill>
                  <a:srgbClr val="17253D"/>
                </a:solidFill>
              </a:rPr>
              <a:t>drive adoption, and measure impact.</a:t>
            </a:r>
          </a:p>
        </p:txBody>
      </p:sp>
      <p:pic>
        <p:nvPicPr>
          <p:cNvPr id="19" name="Picture 18">
            <a:extLst>
              <a:ext uri="{FF2B5EF4-FFF2-40B4-BE49-F238E27FC236}">
                <a16:creationId xmlns:a16="http://schemas.microsoft.com/office/drawing/2014/main" id="{9A82C58B-A136-FC71-053F-9CE06C2D0C51}"/>
              </a:ext>
              <a:ext uri="{C183D7F6-B498-43B3-948B-1728B52AA6E4}">
                <adec:decorative xmlns:adec="http://schemas.microsoft.com/office/drawing/2017/decorative" val="1"/>
              </a:ext>
            </a:extLst>
          </p:cNvPr>
          <p:cNvPicPr>
            <a:picLocks noChangeAspect="1"/>
          </p:cNvPicPr>
          <p:nvPr/>
        </p:nvPicPr>
        <p:blipFill>
          <a:blip r:embed="rId12"/>
          <a:srcRect t="16026"/>
          <a:stretch/>
        </p:blipFill>
        <p:spPr>
          <a:xfrm>
            <a:off x="8899028" y="4933626"/>
            <a:ext cx="1848504" cy="872000"/>
          </a:xfrm>
          <a:prstGeom prst="roundRect">
            <a:avLst>
              <a:gd name="adj" fmla="val 2150"/>
            </a:avLst>
          </a:prstGeom>
          <a:ln w="3175">
            <a:solidFill>
              <a:schemeClr val="bg1">
                <a:lumMod val="50000"/>
              </a:schemeClr>
            </a:solidFill>
          </a:ln>
        </p:spPr>
      </p:pic>
      <p:pic>
        <p:nvPicPr>
          <p:cNvPr id="24" name="Picture 23">
            <a:extLst>
              <a:ext uri="{FF2B5EF4-FFF2-40B4-BE49-F238E27FC236}">
                <a16:creationId xmlns:a16="http://schemas.microsoft.com/office/drawing/2014/main" id="{303CADA0-BCE8-A638-79CD-5356B28894CE}"/>
              </a:ext>
              <a:ext uri="{C183D7F6-B498-43B3-948B-1728B52AA6E4}">
                <adec:decorative xmlns:adec="http://schemas.microsoft.com/office/drawing/2017/decorative" val="1"/>
              </a:ext>
            </a:extLst>
          </p:cNvPr>
          <p:cNvPicPr>
            <a:picLocks noChangeAspect="1"/>
          </p:cNvPicPr>
          <p:nvPr/>
        </p:nvPicPr>
        <p:blipFill>
          <a:blip r:embed="rId13"/>
          <a:srcRect l="6497" r="6497"/>
          <a:stretch/>
        </p:blipFill>
        <p:spPr>
          <a:xfrm>
            <a:off x="1490005" y="4933626"/>
            <a:ext cx="1732032" cy="872000"/>
          </a:xfrm>
          <a:prstGeom prst="roundRect">
            <a:avLst>
              <a:gd name="adj" fmla="val 2150"/>
            </a:avLst>
          </a:prstGeom>
          <a:ln w="3175">
            <a:solidFill>
              <a:schemeClr val="bg1">
                <a:lumMod val="50000"/>
              </a:schemeClr>
            </a:solidFill>
          </a:ln>
        </p:spPr>
      </p:pic>
    </p:spTree>
    <p:extLst>
      <p:ext uri="{BB962C8B-B14F-4D97-AF65-F5344CB8AC3E}">
        <p14:creationId xmlns:p14="http://schemas.microsoft.com/office/powerpoint/2010/main" val="104122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decel="100000" fill="hold" grpId="1" nodeType="withEffect">
                                  <p:stCondLst>
                                    <p:cond delay="0"/>
                                  </p:stCondLst>
                                  <p:childTnLst>
                                    <p:animMotion origin="layout" path="M 8.33333E-7 4.44444E-6 L 8.33333E-7 0.03541 " pathEditMode="relative" rAng="0" ptsTypes="AA">
                                      <p:cBhvr>
                                        <p:cTn id="9" dur="700" spd="-100000" fill="hold"/>
                                        <p:tgtEl>
                                          <p:spTgt spid="3"/>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42" presetClass="path" presetSubtype="0" decel="100000" fill="hold" grpId="1" nodeType="withEffect">
                                  <p:stCondLst>
                                    <p:cond delay="0"/>
                                  </p:stCondLst>
                                  <p:childTnLst>
                                    <p:animMotion origin="layout" path="M -1.45833E-6 1.11111E-6 L -1.45833E-6 0.03542 " pathEditMode="relative" rAng="0" ptsTypes="AA">
                                      <p:cBhvr>
                                        <p:cTn id="14" dur="700" spd="-100000" fill="hold"/>
                                        <p:tgtEl>
                                          <p:spTgt spid="11"/>
                                        </p:tgtEl>
                                        <p:attrNameLst>
                                          <p:attrName>ppt_x</p:attrName>
                                          <p:attrName>ppt_y</p:attrName>
                                        </p:attrNameLst>
                                      </p:cBhvr>
                                      <p:rCtr x="0" y="1759"/>
                                    </p:animMotion>
                                  </p:childTnLst>
                                </p:cTn>
                              </p:par>
                              <p:par>
                                <p:cTn id="15" presetID="10" presetClass="entr" presetSubtype="0" fill="hold" grpId="0" nodeType="withEffect">
                                  <p:stCondLst>
                                    <p:cond delay="2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42" presetClass="path" presetSubtype="0" decel="100000" fill="hold" grpId="1" nodeType="withEffect">
                                  <p:stCondLst>
                                    <p:cond delay="200"/>
                                  </p:stCondLst>
                                  <p:childTnLst>
                                    <p:animMotion origin="layout" path="M 8.33333E-7 0 L 8.33333E-7 0.03542 " pathEditMode="relative" rAng="0" ptsTypes="AA">
                                      <p:cBhvr>
                                        <p:cTn id="19" dur="700" spd="-100000" fill="hold"/>
                                        <p:tgtEl>
                                          <p:spTgt spid="14"/>
                                        </p:tgtEl>
                                        <p:attrNameLst>
                                          <p:attrName>ppt_x</p:attrName>
                                          <p:attrName>ppt_y</p:attrName>
                                        </p:attrNameLst>
                                      </p:cBhvr>
                                      <p:rCtr x="0" y="1759"/>
                                    </p:animMotion>
                                  </p:childTnLst>
                                </p:cTn>
                              </p:par>
                              <p:par>
                                <p:cTn id="20" presetID="10" presetClass="entr" presetSubtype="0" fill="hold" nodeType="withEffect">
                                  <p:stCondLst>
                                    <p:cond delay="2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42" presetClass="path" presetSubtype="0" decel="100000" fill="hold" nodeType="withEffect">
                                  <p:stCondLst>
                                    <p:cond delay="200"/>
                                  </p:stCondLst>
                                  <p:childTnLst>
                                    <p:animMotion origin="layout" path="M 8.33333E-7 -3.7037E-7 L 8.33333E-7 0.03542 " pathEditMode="relative" rAng="0" ptsTypes="AA">
                                      <p:cBhvr>
                                        <p:cTn id="24" dur="700" spd="-100000" fill="hold"/>
                                        <p:tgtEl>
                                          <p:spTgt spid="24"/>
                                        </p:tgtEl>
                                        <p:attrNameLst>
                                          <p:attrName>ppt_x</p:attrName>
                                          <p:attrName>ppt_y</p:attrName>
                                        </p:attrNameLst>
                                      </p:cBhvr>
                                      <p:rCtr x="0" y="1759"/>
                                    </p:animMotion>
                                  </p:childTnLst>
                                </p:cTn>
                              </p:par>
                              <p:par>
                                <p:cTn id="25" presetID="10" presetClass="entr" presetSubtype="0" fill="hold" grpId="0" nodeType="withEffect">
                                  <p:stCondLst>
                                    <p:cond delay="2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100000" fill="hold" grpId="1" nodeType="withEffect">
                                  <p:stCondLst>
                                    <p:cond delay="200"/>
                                  </p:stCondLst>
                                  <p:childTnLst>
                                    <p:animMotion origin="layout" path="M 3.54167E-6 -7.40741E-7 L 3.54167E-6 0.03542 " pathEditMode="relative" rAng="0" ptsTypes="AA">
                                      <p:cBhvr>
                                        <p:cTn id="29" dur="700" spd="-100000" fill="hold"/>
                                        <p:tgtEl>
                                          <p:spTgt spid="5"/>
                                        </p:tgtEl>
                                        <p:attrNameLst>
                                          <p:attrName>ppt_x</p:attrName>
                                          <p:attrName>ppt_y</p:attrName>
                                        </p:attrNameLst>
                                      </p:cBhvr>
                                      <p:rCtr x="0" y="1759"/>
                                    </p:animMotion>
                                  </p:childTnLst>
                                </p:cTn>
                              </p:par>
                              <p:par>
                                <p:cTn id="30" presetID="10" presetClass="entr" presetSubtype="0" fill="hold" grpId="0" nodeType="withEffect">
                                  <p:stCondLst>
                                    <p:cond delay="2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42" presetClass="path" presetSubtype="0" decel="100000" fill="hold" grpId="1" nodeType="withEffect">
                                  <p:stCondLst>
                                    <p:cond delay="200"/>
                                  </p:stCondLst>
                                  <p:childTnLst>
                                    <p:animMotion origin="layout" path="M 8.33333E-7 -2.96296E-6 L 8.33333E-7 0.03542 " pathEditMode="relative" rAng="0" ptsTypes="AA">
                                      <p:cBhvr>
                                        <p:cTn id="34" dur="700" spd="-100000" fill="hold"/>
                                        <p:tgtEl>
                                          <p:spTgt spid="16"/>
                                        </p:tgtEl>
                                        <p:attrNameLst>
                                          <p:attrName>ppt_x</p:attrName>
                                          <p:attrName>ppt_y</p:attrName>
                                        </p:attrNameLst>
                                      </p:cBhvr>
                                      <p:rCtr x="0" y="1759"/>
                                    </p:animMotion>
                                  </p:childTnLst>
                                </p:cTn>
                              </p:par>
                              <p:par>
                                <p:cTn id="35" presetID="10" presetClass="entr" presetSubtype="0" fill="hold" nodeType="withEffect">
                                  <p:stCondLst>
                                    <p:cond delay="2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42" presetClass="path" presetSubtype="0" decel="100000" fill="hold" nodeType="withEffect">
                                  <p:stCondLst>
                                    <p:cond delay="200"/>
                                  </p:stCondLst>
                                  <p:childTnLst>
                                    <p:animMotion origin="layout" path="M 8.33333E-7 -3.7037E-7 L 8.33333E-7 0.03542 " pathEditMode="relative" rAng="0" ptsTypes="AA">
                                      <p:cBhvr>
                                        <p:cTn id="39" dur="700" spd="-100000" fill="hold"/>
                                        <p:tgtEl>
                                          <p:spTgt spid="17"/>
                                        </p:tgtEl>
                                        <p:attrNameLst>
                                          <p:attrName>ppt_x</p:attrName>
                                          <p:attrName>ppt_y</p:attrName>
                                        </p:attrNameLst>
                                      </p:cBhvr>
                                      <p:rCtr x="0" y="1759"/>
                                    </p:animMotion>
                                  </p:childTnLst>
                                </p:cTn>
                              </p:par>
                              <p:par>
                                <p:cTn id="40" presetID="10" presetClass="entr" presetSubtype="0"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42" presetClass="path" presetSubtype="0" decel="100000" fill="hold" grpId="1" nodeType="withEffect">
                                  <p:stCondLst>
                                    <p:cond delay="200"/>
                                  </p:stCondLst>
                                  <p:childTnLst>
                                    <p:animMotion origin="layout" path="M 8.33333E-7 -1.48148E-6 L 8.33333E-7 0.03542 " pathEditMode="relative" rAng="0" ptsTypes="AA">
                                      <p:cBhvr>
                                        <p:cTn id="44" dur="700" spd="-100000" fill="hold"/>
                                        <p:tgtEl>
                                          <p:spTgt spid="18"/>
                                        </p:tgtEl>
                                        <p:attrNameLst>
                                          <p:attrName>ppt_x</p:attrName>
                                          <p:attrName>ppt_y</p:attrName>
                                        </p:attrNameLst>
                                      </p:cBhvr>
                                      <p:rCtr x="0" y="1759"/>
                                    </p:animMotion>
                                  </p:childTnLst>
                                </p:cTn>
                              </p:par>
                              <p:par>
                                <p:cTn id="45" presetID="10" presetClass="entr" presetSubtype="0" fill="hold"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42" presetClass="path" presetSubtype="0" decel="100000" fill="hold" nodeType="withEffect">
                                  <p:stCondLst>
                                    <p:cond delay="200"/>
                                  </p:stCondLst>
                                  <p:childTnLst>
                                    <p:animMotion origin="layout" path="M 8.33333E-7 -3.7037E-7 L 8.33333E-7 0.03542 " pathEditMode="relative" rAng="0" ptsTypes="AA">
                                      <p:cBhvr>
                                        <p:cTn id="49" dur="700" spd="-100000" fill="hold"/>
                                        <p:tgtEl>
                                          <p:spTgt spid="1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1" grpId="0"/>
      <p:bldP spid="11" grpId="1"/>
      <p:bldP spid="5" grpId="0" animBg="1"/>
      <p:bldP spid="5" grpId="1" animBg="1"/>
      <p:bldP spid="14" grpId="0" animBg="1"/>
      <p:bldP spid="14" grpId="1" animBg="1"/>
      <p:bldP spid="16" grpId="0" animBg="1"/>
      <p:bldP spid="16" grpId="1" animBg="1"/>
      <p:bldP spid="18" grpId="0" animBg="1"/>
      <p:bldP spid="1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040214-597B-D8BC-B9DA-A725A67193EB}"/>
              </a:ext>
            </a:extLst>
          </p:cNvPr>
          <p:cNvSpPr>
            <a:spLocks noGrp="1"/>
          </p:cNvSpPr>
          <p:nvPr>
            <p:ph type="title"/>
          </p:nvPr>
        </p:nvSpPr>
        <p:spPr>
          <a:xfrm>
            <a:off x="588262" y="3275111"/>
            <a:ext cx="8193024" cy="615553"/>
          </a:xfrm>
        </p:spPr>
        <p:txBody>
          <a:bodyPr/>
          <a:lstStyle/>
          <a:p>
            <a:r>
              <a:rPr lang="en-US" sz="4000" dirty="0"/>
              <a:t>Thank you.</a:t>
            </a:r>
          </a:p>
        </p:txBody>
      </p:sp>
    </p:spTree>
    <p:extLst>
      <p:ext uri="{BB962C8B-B14F-4D97-AF65-F5344CB8AC3E}">
        <p14:creationId xmlns:p14="http://schemas.microsoft.com/office/powerpoint/2010/main" val="2826573543"/>
      </p:ext>
    </p:extLst>
  </p:cSld>
  <p:clrMapOvr>
    <a:masterClrMapping/>
  </p:clrMapOvr>
  <p:transition>
    <p:fade/>
  </p:transition>
</p:sld>
</file>

<file path=ppt/theme/theme1.xml><?xml version="1.0" encoding="utf-8"?>
<a:theme xmlns:a="http://schemas.openxmlformats.org/drawingml/2006/main" name="Copilot for M365 Launch Day Kit - May 2024">
  <a:themeElements>
    <a:clrScheme name="CSR Copilot hybrid">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0078D4"/>
      </a:hlink>
      <a:folHlink>
        <a:srgbClr val="2A446F"/>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M365 Copilot Theme">
  <a:themeElements>
    <a:clrScheme name="Copilot palle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365 Copilot Theme">
  <a:themeElements>
    <a:clrScheme name="Copilot palle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opilot for M365 Launch Day Kit - May 2024">
  <a:themeElements>
    <a:clrScheme name="CSR Copilot hybrid">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0078D4"/>
      </a:hlink>
      <a:folHlink>
        <a:srgbClr val="2A446F"/>
      </a:folHlink>
    </a:clrScheme>
    <a:fontScheme name="Microso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5.xml><?xml version="1.0" encoding="utf-8"?>
<a:theme xmlns:a="http://schemas.openxmlformats.org/drawingml/2006/main" name="LIGHT MODE">
  <a:themeElements>
    <a:clrScheme name="BAR Light">
      <a:dk1>
        <a:srgbClr val="000000"/>
      </a:dk1>
      <a:lt1>
        <a:srgbClr val="FFFFFF"/>
      </a:lt1>
      <a:dk2>
        <a:srgbClr val="091F2E"/>
      </a:dk2>
      <a:lt2>
        <a:srgbClr val="FFF8F3"/>
      </a:lt2>
      <a:accent1>
        <a:srgbClr val="702573"/>
      </a:accent1>
      <a:accent2>
        <a:srgbClr val="BF3AC4"/>
      </a:accent2>
      <a:accent3>
        <a:srgbClr val="FE5B38"/>
      </a:accent3>
      <a:accent4>
        <a:srgbClr val="D59DD7"/>
      </a:accent4>
      <a:accent5>
        <a:srgbClr val="FEE298"/>
      </a:accent5>
      <a:accent6>
        <a:srgbClr val="D7D2CA"/>
      </a:accent6>
      <a:hlink>
        <a:srgbClr val="0077D3"/>
      </a:hlink>
      <a:folHlink>
        <a:srgbClr val="0077D3"/>
      </a:folHlink>
    </a:clrScheme>
    <a:fontScheme name="Custom 3">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custClrLst>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Light Brown">
      <a:srgbClr val="E1D3C7"/>
    </a:custClr>
    <a:custClr name="Brown">
      <a:srgbClr val="BF9474"/>
    </a:custClr>
    <a:custClr name="Dark Brown">
      <a:srgbClr val="5C4738"/>
    </a:custClr>
    <a:custClr name="Light Yellow">
      <a:srgbClr val="FFE399"/>
    </a:custClr>
    <a:custClr name="Yellow">
      <a:srgbClr val="FFB900"/>
    </a:custClr>
    <a:custClr name="Dark Yellow">
      <a:srgbClr val="7F5A1A"/>
    </a:custClr>
    <a:custClr name="Light Orange">
      <a:srgbClr val="FFA38B"/>
    </a:custClr>
    <a:custClr name="Orange">
      <a:srgbClr val="FF5C39"/>
    </a:custClr>
    <a:custClr name="Dark Orange">
      <a:srgbClr val="73391D"/>
    </a:custClr>
    <a:custClr name="Light Red">
      <a:srgbClr val="FFB3BB"/>
    </a:custClr>
    <a:custClr name="Red">
      <a:srgbClr val="F4364C"/>
    </a:custClr>
    <a:custClr name="Dark Red">
      <a:srgbClr val="73262F"/>
    </a:custClr>
    <a:custClr name="Light Magenta">
      <a:srgbClr val="D59ED7"/>
    </a:custClr>
    <a:custClr name="Magenta">
      <a:srgbClr val="C03BC4"/>
    </a:custClr>
    <a:custClr name="Dark Magenta">
      <a:srgbClr val="702573"/>
    </a:custClr>
    <a:custClr name="Light Purple">
      <a:srgbClr val="C5B4E3"/>
    </a:custClr>
    <a:custClr name="Purple">
      <a:srgbClr val="8661C5"/>
    </a:custClr>
    <a:custClr name="Dark Purple">
      <a:srgbClr val="463668"/>
    </a:custClr>
    <a:custClr name="Light Blue">
      <a:srgbClr val="8DC8E8"/>
    </a:custClr>
    <a:custClr name="Blue">
      <a:srgbClr val="0078D4"/>
    </a:custClr>
    <a:custClr name="Dark Blue">
      <a:srgbClr val="2A446F"/>
    </a:custClr>
    <a:custClr name="Light Teal">
      <a:srgbClr val="B9DCD2"/>
    </a:custClr>
    <a:custClr name="Teal">
      <a:srgbClr val="49C5B1"/>
    </a:custClr>
    <a:custClr name="Dark Teal">
      <a:srgbClr val="225B62"/>
    </a:custClr>
    <a:custClr name="Light Green">
      <a:srgbClr val="D4EC8E"/>
    </a:custClr>
    <a:custClr name="Green">
      <a:srgbClr val="8DE971"/>
    </a:custClr>
    <a:custClr name="Dark Green">
      <a:srgbClr val="07641D"/>
    </a:custClr>
    <a:custClr name="Blue Black">
      <a:srgbClr val="091F2C"/>
    </a:custClr>
    <a:custClr name="Pure Black">
      <a:srgbClr val="000000"/>
    </a:custClr>
    <a:custClr name="Brown Black">
      <a:srgbClr val="291817"/>
    </a:custClr>
  </a:custClrLst>
  <a:extLst>
    <a:ext uri="{05A4C25C-085E-4340-85A3-A5531E510DB2}">
      <thm15:themeFamily xmlns:thm15="http://schemas.microsoft.com/office/thememl/2012/main" name="Microsoft_Brand_Template_May2023  -  Read-Only" id="{354821AE-6191-4F47-84CC-51318889153F}" vid="{EBB4C349-3EE2-41B8-A048-F0998BF1AC8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4D63BEF6CE74A98DE71B79A4EFA2E" ma:contentTypeVersion="20" ma:contentTypeDescription="Create a new document." ma:contentTypeScope="" ma:versionID="cb9345eb3893610c45717ec70d2b3801">
  <xsd:schema xmlns:xsd="http://www.w3.org/2001/XMLSchema" xmlns:xs="http://www.w3.org/2001/XMLSchema" xmlns:p="http://schemas.microsoft.com/office/2006/metadata/properties" xmlns:ns1="http://schemas.microsoft.com/sharepoint/v3" xmlns:ns2="324d2b90-11f2-4fdf-990a-54fa46247cf8" xmlns:ns3="b817b00b-f121-400f-976b-40959b1c7d14" targetNamespace="http://schemas.microsoft.com/office/2006/metadata/properties" ma:root="true" ma:fieldsID="323b0e0f0e8756d44652f1531627ebfa" ns1:_="" ns2:_="" ns3:_="">
    <xsd:import namespace="http://schemas.microsoft.com/sharepoint/v3"/>
    <xsd:import namespace="324d2b90-11f2-4fdf-990a-54fa46247cf8"/>
    <xsd:import namespace="b817b00b-f121-400f-976b-40959b1c7d1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DateTaken" minOccurs="0"/>
                <xsd:element ref="ns3:SharedWithUsers" minOccurs="0"/>
                <xsd:element ref="ns3:SharedWithDetails" minOccurs="0"/>
                <xsd:element ref="ns2:MCpostID" minOccurs="0"/>
                <xsd:element ref="ns2:MCpostdate" minOccurs="0"/>
                <xsd:element ref="ns2:Recipient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24d2b90-11f2-4fdf-990a-54fa46247cf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CpostID" ma:index="24" nillable="true" ma:displayName="MC post ID" ma:format="Dropdown" ma:internalName="MCpostID">
      <xsd:simpleType>
        <xsd:restriction base="dms:Text">
          <xsd:maxLength value="255"/>
        </xsd:restriction>
      </xsd:simpleType>
    </xsd:element>
    <xsd:element name="MCpostdate" ma:index="25" nillable="true" ma:displayName="MC post date " ma:format="Dropdown" ma:internalName="MCpostdate">
      <xsd:simpleType>
        <xsd:restriction base="dms:Text">
          <xsd:maxLength value="255"/>
        </xsd:restriction>
      </xsd:simpleType>
    </xsd:element>
    <xsd:element name="Recipients" ma:index="26" nillable="true" ma:displayName="Recipients " ma:format="Dropdown" ma:internalName="Recipients">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17b00b-f121-400f-976b-40959b1c7d1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2642221-0cbc-45a0-a534-f2e154e1d76e}" ma:internalName="TaxCatchAll" ma:showField="CatchAllData" ma:web="b817b00b-f121-400f-976b-40959b1c7d14">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324d2b90-11f2-4fdf-990a-54fa46247cf8">
      <Terms xmlns="http://schemas.microsoft.com/office/infopath/2007/PartnerControls"/>
    </lcf76f155ced4ddcb4097134ff3c332f>
    <TaxCatchAll xmlns="b817b00b-f121-400f-976b-40959b1c7d14" xsi:nil="true"/>
    <MCpostdate xmlns="324d2b90-11f2-4fdf-990a-54fa46247cf8" xsi:nil="true"/>
    <Recipients xmlns="324d2b90-11f2-4fdf-990a-54fa46247cf8" xsi:nil="true"/>
    <MCpostID xmlns="324d2b90-11f2-4fdf-990a-54fa46247cf8" xsi:nil="true"/>
  </documentManagement>
</p:properties>
</file>

<file path=customXml/itemProps1.xml><?xml version="1.0" encoding="utf-8"?>
<ds:datastoreItem xmlns:ds="http://schemas.openxmlformats.org/officeDocument/2006/customXml" ds:itemID="{88768208-24E3-4E3C-BDBD-4166D00FC6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24d2b90-11f2-4fdf-990a-54fa46247cf8"/>
    <ds:schemaRef ds:uri="b817b00b-f121-400f-976b-40959b1c7d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F990F116-B58F-4255-B05B-DA3808E0E5C6}">
  <ds:schemaRefs>
    <ds:schemaRef ds:uri="http://schemas.openxmlformats.org/package/2006/metadata/core-properties"/>
    <ds:schemaRef ds:uri="http://purl.org/dc/terms/"/>
    <ds:schemaRef ds:uri="http://purl.org/dc/elements/1.1/"/>
    <ds:schemaRef ds:uri="http://schemas.microsoft.com/office/infopath/2007/PartnerControls"/>
    <ds:schemaRef ds:uri="http://schemas.microsoft.com/office/2006/metadata/properties"/>
    <ds:schemaRef ds:uri="b817b00b-f121-400f-976b-40959b1c7d14"/>
    <ds:schemaRef ds:uri="http://schemas.microsoft.com/office/2006/documentManagement/types"/>
    <ds:schemaRef ds:uri="324d2b90-11f2-4fdf-990a-54fa46247cf8"/>
    <ds:schemaRef ds:uri="http://schemas.microsoft.com/sharepoint/v3"/>
    <ds:schemaRef ds:uri="http://www.w3.org/XML/1998/namespace"/>
    <ds:schemaRef ds:uri="http://purl.org/dc/dcmitype/"/>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Microsoft-Teams-PPT-Template</Template>
  <TotalTime>704</TotalTime>
  <Words>2338</Words>
  <Application>Microsoft Office PowerPoint</Application>
  <PresentationFormat>Widescreen</PresentationFormat>
  <Paragraphs>262</Paragraphs>
  <Slides>19</Slides>
  <Notes>13</Notes>
  <HiddenSlides>1</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19</vt:i4>
      </vt:variant>
    </vt:vector>
  </HeadingPairs>
  <TitlesOfParts>
    <vt:vector size="34" baseType="lpstr">
      <vt:lpstr>Malgun Gothic</vt:lpstr>
      <vt:lpstr>Aptos</vt:lpstr>
      <vt:lpstr>Arial</vt:lpstr>
      <vt:lpstr>Calibri</vt:lpstr>
      <vt:lpstr>Segoe Sans Display</vt:lpstr>
      <vt:lpstr>Segoe Sans Display Semibold</vt:lpstr>
      <vt:lpstr>Segoe UI</vt:lpstr>
      <vt:lpstr>Segoe UI Semibold</vt:lpstr>
      <vt:lpstr>Segoe UI Semilight</vt:lpstr>
      <vt:lpstr>Wingdings</vt:lpstr>
      <vt:lpstr>Copilot for M365 Launch Day Kit - May 2024</vt:lpstr>
      <vt:lpstr>M365 Copilot Theme</vt:lpstr>
      <vt:lpstr>1_M365 Copilot Theme</vt:lpstr>
      <vt:lpstr>1_Copilot for M365 Launch Day Kit - May 2024</vt:lpstr>
      <vt:lpstr>LIGHT MODE</vt:lpstr>
      <vt:lpstr>Speaker notes</vt:lpstr>
      <vt:lpstr>Engaging leaders to drive business results with AI</vt:lpstr>
      <vt:lpstr>Microsoft 365 Copilot implementation</vt:lpstr>
      <vt:lpstr>Everyone has a role to play in AI transformation </vt:lpstr>
      <vt:lpstr>Transformation starts with your Executive Sponsor</vt:lpstr>
      <vt:lpstr>Business Leaders:  The linchpin for transformation</vt:lpstr>
      <vt:lpstr>Business Leaders bring transformation to bear</vt:lpstr>
      <vt:lpstr>Three key steps to identifying  and securing Business Leaders</vt:lpstr>
      <vt:lpstr>Microsoft HR’s journey</vt:lpstr>
      <vt:lpstr>Identify your Business Leaders</vt:lpstr>
      <vt:lpstr>Leading in the era of AI</vt:lpstr>
      <vt:lpstr>Five steps to set Business Leaders up for success</vt:lpstr>
      <vt:lpstr>Build early awareness of the ’experience gap’</vt:lpstr>
      <vt:lpstr>Articulate business goals and use cases</vt:lpstr>
      <vt:lpstr>Set Microsoft 365 Copilot usage goals</vt:lpstr>
      <vt:lpstr>Lead from the front – [Function]</vt:lpstr>
      <vt:lpstr>Lead from the front – HR Transformation</vt:lpstr>
      <vt:lpstr>Essential Copilot implementation resources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name or presentation title</dc:title>
  <dc:subject>&lt;Event name&gt;</dc:subject>
  <dc:creator>anfern@microsoft.com;shubhangdave@microsoft.com;jhwang@microsoft.com</dc:creator>
  <cp:keywords/>
  <dc:description/>
  <cp:lastModifiedBy>Jessie Hwang (MCAG)</cp:lastModifiedBy>
  <cp:revision>39</cp:revision>
  <dcterms:created xsi:type="dcterms:W3CDTF">2023-11-23T00:24:20Z</dcterms:created>
  <dcterms:modified xsi:type="dcterms:W3CDTF">2025-01-15T07:39:53Z</dcterms:modified>
  <cp:category>Microsoft Teams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duct">
    <vt:lpwstr/>
  </property>
  <property fmtid="{D5CDD505-2E9C-101B-9397-08002B2CF9AE}" pid="3" name="Event1">
    <vt:lpwstr>622;#Unassigned|2c8af875-f38a-40b8-a0a9-056aed3fc8c0</vt:lpwstr>
  </property>
  <property fmtid="{D5CDD505-2E9C-101B-9397-08002B2CF9AE}" pid="4" name="Audience">
    <vt:lpwstr/>
  </property>
  <property fmtid="{D5CDD505-2E9C-101B-9397-08002B2CF9AE}" pid="5" name="Event Venue">
    <vt:lpwstr/>
  </property>
  <property fmtid="{D5CDD505-2E9C-101B-9397-08002B2CF9AE}" pid="6" name="Track">
    <vt:lpwstr/>
  </property>
  <property fmtid="{D5CDD505-2E9C-101B-9397-08002B2CF9AE}" pid="7" name="Event Location">
    <vt:lpwstr/>
  </property>
  <property fmtid="{D5CDD505-2E9C-101B-9397-08002B2CF9AE}" pid="8" name="Campaign">
    <vt:lpwstr/>
  </property>
  <property fmtid="{D5CDD505-2E9C-101B-9397-08002B2CF9AE}" pid="9" name="IsMyDocuments">
    <vt:bool>true</vt:bool>
  </property>
  <property fmtid="{D5CDD505-2E9C-101B-9397-08002B2CF9AE}" pid="10" name="MSIP_Label_f42aa342-8706-4288-bd11-ebb85995028c_Enabled">
    <vt:lpwstr>True</vt:lpwstr>
  </property>
  <property fmtid="{D5CDD505-2E9C-101B-9397-08002B2CF9AE}" pid="11" name="MSIP_Label_f42aa342-8706-4288-bd11-ebb85995028c_SiteId">
    <vt:lpwstr>72f988bf-86f1-41af-91ab-2d7cd011db47</vt:lpwstr>
  </property>
  <property fmtid="{D5CDD505-2E9C-101B-9397-08002B2CF9AE}" pid="12" name="MSIP_Label_f42aa342-8706-4288-bd11-ebb85995028c_Ref">
    <vt:lpwstr>https://api.informationprotection.azure.com/api/72f988bf-86f1-41af-91ab-2d7cd011db47</vt:lpwstr>
  </property>
  <property fmtid="{D5CDD505-2E9C-101B-9397-08002B2CF9AE}" pid="13" name="MSIP_Label_f42aa342-8706-4288-bd11-ebb85995028c_SetDate">
    <vt:lpwstr>2017-08-29T14:27:20.8568347-07:00</vt:lpwstr>
  </property>
  <property fmtid="{D5CDD505-2E9C-101B-9397-08002B2CF9AE}" pid="14" name="MSIP_Label_f42aa342-8706-4288-bd11-ebb85995028c_Name">
    <vt:lpwstr>General</vt:lpwstr>
  </property>
  <property fmtid="{D5CDD505-2E9C-101B-9397-08002B2CF9AE}" pid="15" name="MSIP_Label_f42aa342-8706-4288-bd11-ebb85995028c_Extended_MSFT_Method">
    <vt:lpwstr>Automatic</vt:lpwstr>
  </property>
  <property fmtid="{D5CDD505-2E9C-101B-9397-08002B2CF9AE}" pid="16" name="Sensitivity">
    <vt:lpwstr>General</vt:lpwstr>
  </property>
  <property fmtid="{D5CDD505-2E9C-101B-9397-08002B2CF9AE}" pid="17" name="MediaServiceImageTags">
    <vt:lpwstr/>
  </property>
  <property fmtid="{D5CDD505-2E9C-101B-9397-08002B2CF9AE}" pid="18" name="Order">
    <vt:r8>443100</vt:r8>
  </property>
  <property fmtid="{D5CDD505-2E9C-101B-9397-08002B2CF9AE}" pid="19" name="xd_Signature">
    <vt:bool>false</vt:bool>
  </property>
  <property fmtid="{D5CDD505-2E9C-101B-9397-08002B2CF9AE}" pid="20" name="xd_ProgID">
    <vt:lpwstr/>
  </property>
  <property fmtid="{D5CDD505-2E9C-101B-9397-08002B2CF9AE}" pid="21" name="ComplianceAssetId">
    <vt:lpwstr/>
  </property>
  <property fmtid="{D5CDD505-2E9C-101B-9397-08002B2CF9AE}" pid="22" name="TemplateUrl">
    <vt:lpwstr/>
  </property>
  <property fmtid="{D5CDD505-2E9C-101B-9397-08002B2CF9AE}" pid="23" name="_ExtendedDescription">
    <vt:lpwstr/>
  </property>
  <property fmtid="{D5CDD505-2E9C-101B-9397-08002B2CF9AE}" pid="24" name="TriggerFlowInfo">
    <vt:lpwstr/>
  </property>
  <property fmtid="{D5CDD505-2E9C-101B-9397-08002B2CF9AE}" pid="25" name="ContentTypeId">
    <vt:lpwstr>0x010100CAB4D63BEF6CE74A98DE71B79A4EFA2E</vt:lpwstr>
  </property>
</Properties>
</file>