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3.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theme/theme4.xml" ContentType="application/vnd.openxmlformats-officedocument.theme+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7" r:id="rId5"/>
    <p:sldMasterId id="2147483703" r:id="rId6"/>
    <p:sldMasterId id="2147483788" r:id="rId7"/>
    <p:sldMasterId id="2147483842" r:id="rId8"/>
  </p:sldMasterIdLst>
  <p:notesMasterIdLst>
    <p:notesMasterId r:id="rId65"/>
  </p:notesMasterIdLst>
  <p:handoutMasterIdLst>
    <p:handoutMasterId r:id="rId66"/>
  </p:handoutMasterIdLst>
  <p:sldIdLst>
    <p:sldId id="2147483199" r:id="rId9"/>
    <p:sldId id="2147483200" r:id="rId10"/>
    <p:sldId id="2147481162" r:id="rId11"/>
    <p:sldId id="2147481171" r:id="rId12"/>
    <p:sldId id="2147481170" r:id="rId13"/>
    <p:sldId id="2147481186" r:id="rId14"/>
    <p:sldId id="280" r:id="rId15"/>
    <p:sldId id="2147481172" r:id="rId16"/>
    <p:sldId id="2147483197" r:id="rId17"/>
    <p:sldId id="267" r:id="rId18"/>
    <p:sldId id="270" r:id="rId19"/>
    <p:sldId id="273" r:id="rId20"/>
    <p:sldId id="272" r:id="rId21"/>
    <p:sldId id="2147483578" r:id="rId22"/>
    <p:sldId id="257" r:id="rId23"/>
    <p:sldId id="274" r:id="rId24"/>
    <p:sldId id="2147483537" r:id="rId25"/>
    <p:sldId id="259" r:id="rId26"/>
    <p:sldId id="263" r:id="rId27"/>
    <p:sldId id="2147481325" r:id="rId28"/>
    <p:sldId id="5859" r:id="rId29"/>
    <p:sldId id="1753" r:id="rId30"/>
    <p:sldId id="260" r:id="rId31"/>
    <p:sldId id="262" r:id="rId32"/>
    <p:sldId id="2147483428" r:id="rId33"/>
    <p:sldId id="2147481167" r:id="rId34"/>
    <p:sldId id="2147481168" r:id="rId35"/>
    <p:sldId id="261" r:id="rId36"/>
    <p:sldId id="2076138251" r:id="rId37"/>
    <p:sldId id="2147483605" r:id="rId38"/>
    <p:sldId id="2076138259" r:id="rId39"/>
    <p:sldId id="2076138252" r:id="rId40"/>
    <p:sldId id="2147483147" r:id="rId41"/>
    <p:sldId id="1511" r:id="rId42"/>
    <p:sldId id="1756" r:id="rId43"/>
    <p:sldId id="1757" r:id="rId44"/>
    <p:sldId id="2147482273" r:id="rId45"/>
    <p:sldId id="258" r:id="rId46"/>
    <p:sldId id="264" r:id="rId47"/>
    <p:sldId id="265" r:id="rId48"/>
    <p:sldId id="266" r:id="rId49"/>
    <p:sldId id="276" r:id="rId50"/>
    <p:sldId id="281" r:id="rId51"/>
    <p:sldId id="278" r:id="rId52"/>
    <p:sldId id="277" r:id="rId53"/>
    <p:sldId id="279" r:id="rId54"/>
    <p:sldId id="282" r:id="rId55"/>
    <p:sldId id="284" r:id="rId56"/>
    <p:sldId id="285" r:id="rId57"/>
    <p:sldId id="286" r:id="rId58"/>
    <p:sldId id="287" r:id="rId59"/>
    <p:sldId id="288" r:id="rId60"/>
    <p:sldId id="289" r:id="rId61"/>
    <p:sldId id="290" r:id="rId62"/>
    <p:sldId id="291" r:id="rId63"/>
    <p:sldId id="2147479838"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DADE81A-29A7-42EB-84C1-38B07E514F78}">
          <p14:sldIdLst>
            <p14:sldId id="2147483199"/>
            <p14:sldId id="2147483200"/>
          </p14:sldIdLst>
        </p14:section>
        <p14:section name="Get ready" id="{C35E3803-E972-4436-AF2F-DDC81FCA3C9F}">
          <p14:sldIdLst>
            <p14:sldId id="2147481162"/>
            <p14:sldId id="2147481171"/>
            <p14:sldId id="2147481170"/>
            <p14:sldId id="2147481186"/>
            <p14:sldId id="280"/>
            <p14:sldId id="2147481172"/>
            <p14:sldId id="2147483197"/>
            <p14:sldId id="267"/>
            <p14:sldId id="270"/>
            <p14:sldId id="273"/>
            <p14:sldId id="272"/>
            <p14:sldId id="2147483578"/>
            <p14:sldId id="257"/>
          </p14:sldIdLst>
        </p14:section>
        <p14:section name="Onboard &amp; engage" id="{DED5EAFF-0FF8-48C8-A57E-4EE5D3204F8D}">
          <p14:sldIdLst>
            <p14:sldId id="274"/>
            <p14:sldId id="2147483537"/>
            <p14:sldId id="259"/>
            <p14:sldId id="263"/>
            <p14:sldId id="2147481325"/>
            <p14:sldId id="5859"/>
            <p14:sldId id="1753"/>
            <p14:sldId id="260"/>
            <p14:sldId id="262"/>
            <p14:sldId id="2147483428"/>
            <p14:sldId id="2147481167"/>
            <p14:sldId id="2147481168"/>
            <p14:sldId id="261"/>
            <p14:sldId id="2076138251"/>
            <p14:sldId id="2147483605"/>
            <p14:sldId id="2076138259"/>
            <p14:sldId id="2076138252"/>
            <p14:sldId id="2147483147"/>
            <p14:sldId id="1511"/>
            <p14:sldId id="1756"/>
            <p14:sldId id="1757"/>
          </p14:sldIdLst>
        </p14:section>
        <p14:section name="Measure impact" id="{48B3F01D-E6F9-40C0-8223-8A35B25A9BED}">
          <p14:sldIdLst>
            <p14:sldId id="2147482273"/>
            <p14:sldId id="258"/>
          </p14:sldIdLst>
        </p14:section>
        <p14:section name="Extend &amp; optimize" id="{E7DB8342-E66D-4559-815D-6BA90E4056A6}">
          <p14:sldIdLst>
            <p14:sldId id="264"/>
            <p14:sldId id="265"/>
            <p14:sldId id="266"/>
            <p14:sldId id="276"/>
            <p14:sldId id="281"/>
            <p14:sldId id="278"/>
            <p14:sldId id="277"/>
            <p14:sldId id="279"/>
            <p14:sldId id="282"/>
            <p14:sldId id="284"/>
            <p14:sldId id="285"/>
            <p14:sldId id="286"/>
            <p14:sldId id="287"/>
            <p14:sldId id="288"/>
            <p14:sldId id="289"/>
            <p14:sldId id="290"/>
            <p14:sldId id="291"/>
            <p14:sldId id="214747983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8FE6"/>
    <a:srgbClr val="8661C5"/>
    <a:srgbClr val="134CCB"/>
    <a:srgbClr val="FC6F56"/>
    <a:srgbClr val="FE8538"/>
    <a:srgbClr val="F8C704"/>
    <a:srgbClr val="6EB75F"/>
    <a:srgbClr val="C652BC"/>
    <a:srgbClr val="FFFFFF"/>
    <a:srgbClr val="C452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9E9E3B-842A-48A0-9FD3-AC415F5A715D}" v="4" dt="2024-12-03T00:32:38.9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4" d="100"/>
          <a:sy n="94" d="100"/>
        </p:scale>
        <p:origin x="128" y="284"/>
      </p:cViewPr>
      <p:guideLst/>
    </p:cSldViewPr>
  </p:slideViewPr>
  <p:notesTextViewPr>
    <p:cViewPr>
      <p:scale>
        <a:sx n="1" d="1"/>
        <a:sy n="1" d="1"/>
      </p:scale>
      <p:origin x="0" y="0"/>
    </p:cViewPr>
  </p:notesTextViewPr>
  <p:sorterViewPr>
    <p:cViewPr varScale="1">
      <p:scale>
        <a:sx n="100" d="100"/>
        <a:sy n="100" d="100"/>
      </p:scale>
      <p:origin x="0" y="-8096"/>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viewProps" Target="viewProps.xml"/><Relationship Id="rId7" Type="http://schemas.openxmlformats.org/officeDocument/2006/relationships/slideMaster" Target="slideMasters/slideMaster4.xml"/><Relationship Id="rId71"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handoutMaster" Target="handoutMasters/handoutMaster1.xml"/><Relationship Id="rId5" Type="http://schemas.openxmlformats.org/officeDocument/2006/relationships/slideMaster" Target="slideMasters/slideMaster2.xml"/><Relationship Id="rId61" Type="http://schemas.openxmlformats.org/officeDocument/2006/relationships/slide" Target="slides/slide53.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43.xml"/><Relationship Id="rId72"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presProps" Target="presProp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mita Shrivastava" userId="397ca752-fe86-41e1-b91e-28b61bd18d45" providerId="ADAL" clId="{B80815CF-301B-4459-8FED-42F4525AC721}"/>
    <pc:docChg chg="undo custSel delSld modSld sldOrd modSection">
      <pc:chgData name="Smita Shrivastava" userId="397ca752-fe86-41e1-b91e-28b61bd18d45" providerId="ADAL" clId="{B80815CF-301B-4459-8FED-42F4525AC721}" dt="2024-08-01T21:33:08.549" v="115" actId="20577"/>
      <pc:docMkLst>
        <pc:docMk/>
      </pc:docMkLst>
      <pc:sldChg chg="modSp mod">
        <pc:chgData name="Smita Shrivastava" userId="397ca752-fe86-41e1-b91e-28b61bd18d45" providerId="ADAL" clId="{B80815CF-301B-4459-8FED-42F4525AC721}" dt="2024-08-01T21:32:09.178" v="110"/>
        <pc:sldMkLst>
          <pc:docMk/>
          <pc:sldMk cId="598865939" sldId="257"/>
        </pc:sldMkLst>
      </pc:sldChg>
      <pc:sldChg chg="ord">
        <pc:chgData name="Smita Shrivastava" userId="397ca752-fe86-41e1-b91e-28b61bd18d45" providerId="ADAL" clId="{B80815CF-301B-4459-8FED-42F4525AC721}" dt="2024-07-31T00:27:58.625" v="46"/>
        <pc:sldMkLst>
          <pc:docMk/>
          <pc:sldMk cId="555433994" sldId="258"/>
        </pc:sldMkLst>
      </pc:sldChg>
      <pc:sldChg chg="del ord">
        <pc:chgData name="Smita Shrivastava" userId="397ca752-fe86-41e1-b91e-28b61bd18d45" providerId="ADAL" clId="{B80815CF-301B-4459-8FED-42F4525AC721}" dt="2024-07-31T01:09:23.739" v="96" actId="47"/>
        <pc:sldMkLst>
          <pc:docMk/>
          <pc:sldMk cId="1340675170" sldId="271"/>
        </pc:sldMkLst>
      </pc:sldChg>
      <pc:sldChg chg="modSp mod">
        <pc:chgData name="Smita Shrivastava" userId="397ca752-fe86-41e1-b91e-28b61bd18d45" providerId="ADAL" clId="{B80815CF-301B-4459-8FED-42F4525AC721}" dt="2024-08-01T21:33:08.549" v="115" actId="20577"/>
        <pc:sldMkLst>
          <pc:docMk/>
          <pc:sldMk cId="3831179565" sldId="272"/>
        </pc:sldMkLst>
      </pc:sldChg>
      <pc:sldChg chg="modSp mod">
        <pc:chgData name="Smita Shrivastava" userId="397ca752-fe86-41e1-b91e-28b61bd18d45" providerId="ADAL" clId="{B80815CF-301B-4459-8FED-42F4525AC721}" dt="2024-07-30T20:35:58.566" v="12" actId="27107"/>
        <pc:sldMkLst>
          <pc:docMk/>
          <pc:sldMk cId="1898246854" sldId="274"/>
        </pc:sldMkLst>
      </pc:sldChg>
      <pc:sldChg chg="modSp del mod modShow">
        <pc:chgData name="Smita Shrivastava" userId="397ca752-fe86-41e1-b91e-28b61bd18d45" providerId="ADAL" clId="{B80815CF-301B-4459-8FED-42F4525AC721}" dt="2024-07-31T01:09:29.724" v="97" actId="47"/>
        <pc:sldMkLst>
          <pc:docMk/>
          <pc:sldMk cId="319209132" sldId="2147482271"/>
        </pc:sldMkLst>
      </pc:sldChg>
      <pc:sldChg chg="addSp delSp modSp mod">
        <pc:chgData name="Smita Shrivastava" userId="397ca752-fe86-41e1-b91e-28b61bd18d45" providerId="ADAL" clId="{B80815CF-301B-4459-8FED-42F4525AC721}" dt="2024-07-31T01:09:46.371" v="100"/>
        <pc:sldMkLst>
          <pc:docMk/>
          <pc:sldMk cId="2796593712" sldId="2147482273"/>
        </pc:sldMkLst>
      </pc:sldChg>
      <pc:sldChg chg="addSp modSp mod">
        <pc:chgData name="Smita Shrivastava" userId="397ca752-fe86-41e1-b91e-28b61bd18d45" providerId="ADAL" clId="{B80815CF-301B-4459-8FED-42F4525AC721}" dt="2024-08-01T21:15:16.389" v="108" actId="113"/>
        <pc:sldMkLst>
          <pc:docMk/>
          <pc:sldMk cId="3683446899" sldId="2147483200"/>
        </pc:sldMkLst>
      </pc:sldChg>
    </pc:docChg>
  </pc:docChgLst>
  <pc:docChgLst>
    <pc:chgData name="Smita Shrivastava" userId="397ca752-fe86-41e1-b91e-28b61bd18d45" providerId="ADAL" clId="{4CBEAD86-3AC9-47B7-A0F7-ACA2CC90BD52}"/>
    <pc:docChg chg="modSld">
      <pc:chgData name="Smita Shrivastava" userId="397ca752-fe86-41e1-b91e-28b61bd18d45" providerId="ADAL" clId="{4CBEAD86-3AC9-47B7-A0F7-ACA2CC90BD52}" dt="2024-10-25T16:51:19.531" v="1" actId="20577"/>
      <pc:docMkLst>
        <pc:docMk/>
      </pc:docMkLst>
      <pc:sldChg chg="modSp mod">
        <pc:chgData name="Smita Shrivastava" userId="397ca752-fe86-41e1-b91e-28b61bd18d45" providerId="ADAL" clId="{4CBEAD86-3AC9-47B7-A0F7-ACA2CC90BD52}" dt="2024-10-25T16:51:19.531" v="1" actId="20577"/>
        <pc:sldMkLst>
          <pc:docMk/>
          <pc:sldMk cId="57400607" sldId="2147483199"/>
        </pc:sldMkLst>
        <pc:spChg chg="mod">
          <ac:chgData name="Smita Shrivastava" userId="397ca752-fe86-41e1-b91e-28b61bd18d45" providerId="ADAL" clId="{4CBEAD86-3AC9-47B7-A0F7-ACA2CC90BD52}" dt="2024-10-25T16:51:19.531" v="1" actId="20577"/>
          <ac:spMkLst>
            <pc:docMk/>
            <pc:sldMk cId="57400607" sldId="2147483199"/>
            <ac:spMk id="5" creationId="{67EB2C47-1618-1C83-C1D2-373D75FE0B28}"/>
          </ac:spMkLst>
        </pc:spChg>
      </pc:sldChg>
    </pc:docChg>
  </pc:docChgLst>
  <pc:docChgLst>
    <pc:chgData name="Smita Shrivastava" userId="397ca752-fe86-41e1-b91e-28b61bd18d45" providerId="ADAL" clId="{9C9E9E3B-842A-48A0-9FD3-AC415F5A715D}"/>
    <pc:docChg chg="custSel addSld delSld modSld modSection">
      <pc:chgData name="Smita Shrivastava" userId="397ca752-fe86-41e1-b91e-28b61bd18d45" providerId="ADAL" clId="{9C9E9E3B-842A-48A0-9FD3-AC415F5A715D}" dt="2024-12-03T00:32:38.946" v="1050"/>
      <pc:docMkLst>
        <pc:docMk/>
      </pc:docMkLst>
      <pc:sldChg chg="delSp mod">
        <pc:chgData name="Smita Shrivastava" userId="397ca752-fe86-41e1-b91e-28b61bd18d45" providerId="ADAL" clId="{9C9E9E3B-842A-48A0-9FD3-AC415F5A715D}" dt="2024-11-12T17:52:50.789" v="3" actId="478"/>
        <pc:sldMkLst>
          <pc:docMk/>
          <pc:sldMk cId="555433994" sldId="258"/>
        </pc:sldMkLst>
      </pc:sldChg>
      <pc:sldChg chg="modSp mod">
        <pc:chgData name="Smita Shrivastava" userId="397ca752-fe86-41e1-b91e-28b61bd18d45" providerId="ADAL" clId="{9C9E9E3B-842A-48A0-9FD3-AC415F5A715D}" dt="2024-11-15T22:48:59.058" v="1048" actId="20577"/>
        <pc:sldMkLst>
          <pc:docMk/>
          <pc:sldMk cId="3622332182" sldId="263"/>
        </pc:sldMkLst>
        <pc:graphicFrameChg chg="mod modGraphic">
          <ac:chgData name="Smita Shrivastava" userId="397ca752-fe86-41e1-b91e-28b61bd18d45" providerId="ADAL" clId="{9C9E9E3B-842A-48A0-9FD3-AC415F5A715D}" dt="2024-11-15T22:48:59.058" v="1048" actId="20577"/>
          <ac:graphicFrameMkLst>
            <pc:docMk/>
            <pc:sldMk cId="3622332182" sldId="263"/>
            <ac:graphicFrameMk id="8" creationId="{A03E81E4-B0BB-5D4C-83E1-E0E35F3A8962}"/>
          </ac:graphicFrameMkLst>
        </pc:graphicFrameChg>
      </pc:sldChg>
      <pc:sldChg chg="modSp mod">
        <pc:chgData name="Smita Shrivastava" userId="397ca752-fe86-41e1-b91e-28b61bd18d45" providerId="ADAL" clId="{9C9E9E3B-842A-48A0-9FD3-AC415F5A715D}" dt="2024-12-03T00:32:38.946" v="1050"/>
        <pc:sldMkLst>
          <pc:docMk/>
          <pc:sldMk cId="3746959325" sldId="2147481168"/>
        </pc:sldMkLst>
        <pc:graphicFrameChg chg="mod modGraphic">
          <ac:chgData name="Smita Shrivastava" userId="397ca752-fe86-41e1-b91e-28b61bd18d45" providerId="ADAL" clId="{9C9E9E3B-842A-48A0-9FD3-AC415F5A715D}" dt="2024-12-03T00:32:38.946" v="1050"/>
          <ac:graphicFrameMkLst>
            <pc:docMk/>
            <pc:sldMk cId="3746959325" sldId="2147481168"/>
            <ac:graphicFrameMk id="11" creationId="{BA192BC2-14DE-C152-AD89-351542EDBB3C}"/>
          </ac:graphicFrameMkLst>
        </pc:graphicFrameChg>
      </pc:sldChg>
      <pc:sldChg chg="delSp mod">
        <pc:chgData name="Smita Shrivastava" userId="397ca752-fe86-41e1-b91e-28b61bd18d45" providerId="ADAL" clId="{9C9E9E3B-842A-48A0-9FD3-AC415F5A715D}" dt="2024-11-12T17:52:46.345" v="2" actId="478"/>
        <pc:sldMkLst>
          <pc:docMk/>
          <pc:sldMk cId="2796593712" sldId="2147482273"/>
        </pc:sldMkLst>
      </pc:sldChg>
      <pc:sldChg chg="delSp modSp mod">
        <pc:chgData name="Smita Shrivastava" userId="397ca752-fe86-41e1-b91e-28b61bd18d45" providerId="ADAL" clId="{9C9E9E3B-842A-48A0-9FD3-AC415F5A715D}" dt="2024-11-12T17:53:19.845" v="6" actId="478"/>
        <pc:sldMkLst>
          <pc:docMk/>
          <pc:sldMk cId="3683446899" sldId="2147483200"/>
        </pc:sldMkLst>
        <pc:spChg chg="mod">
          <ac:chgData name="Smita Shrivastava" userId="397ca752-fe86-41e1-b91e-28b61bd18d45" providerId="ADAL" clId="{9C9E9E3B-842A-48A0-9FD3-AC415F5A715D}" dt="2024-11-12T17:53:15.728" v="4" actId="6549"/>
          <ac:spMkLst>
            <pc:docMk/>
            <pc:sldMk cId="3683446899" sldId="2147483200"/>
            <ac:spMk id="12" creationId="{C879BAB2-27C6-3925-570E-5F7299C2B420}"/>
          </ac:spMkLst>
        </pc:spChg>
        <pc:spChg chg="mod">
          <ac:chgData name="Smita Shrivastava" userId="397ca752-fe86-41e1-b91e-28b61bd18d45" providerId="ADAL" clId="{9C9E9E3B-842A-48A0-9FD3-AC415F5A715D}" dt="2024-11-12T17:53:18.389" v="5" actId="20577"/>
          <ac:spMkLst>
            <pc:docMk/>
            <pc:sldMk cId="3683446899" sldId="2147483200"/>
            <ac:spMk id="33" creationId="{E5129488-32C8-C15F-5AB3-8C5334614E69}"/>
          </ac:spMkLst>
        </pc:spChg>
      </pc:sldChg>
      <pc:sldChg chg="add">
        <pc:chgData name="Smita Shrivastava" userId="397ca752-fe86-41e1-b91e-28b61bd18d45" providerId="ADAL" clId="{9C9E9E3B-842A-48A0-9FD3-AC415F5A715D}" dt="2024-11-12T17:52:28.885" v="1"/>
        <pc:sldMkLst>
          <pc:docMk/>
          <pc:sldMk cId="3053006645" sldId="2147483578"/>
        </pc:sldMkLst>
      </pc:sldChg>
      <pc:sldChg chg="del">
        <pc:chgData name="Smita Shrivastava" userId="397ca752-fe86-41e1-b91e-28b61bd18d45" providerId="ADAL" clId="{9C9E9E3B-842A-48A0-9FD3-AC415F5A715D}" dt="2024-11-12T17:52:26.851" v="0" actId="47"/>
        <pc:sldMkLst>
          <pc:docMk/>
          <pc:sldMk cId="3982119235" sldId="2147483647"/>
        </pc:sldMkLst>
      </pc:sldChg>
    </pc:docChg>
  </pc:docChgLst>
  <pc:docChgLst>
    <pc:chgData name="Smita Shrivastava" userId="S::sshriva@microsoft.com::397ca752-fe86-41e1-b91e-28b61bd18d45" providerId="AD" clId="Web-{6AA5E814-9D4F-B3FE-D880-EC16F5625C82}"/>
    <pc:docChg chg="modSld">
      <pc:chgData name="Smita Shrivastava" userId="S::sshriva@microsoft.com::397ca752-fe86-41e1-b91e-28b61bd18d45" providerId="AD" clId="Web-{6AA5E814-9D4F-B3FE-D880-EC16F5625C82}" dt="2024-07-30T16:54:15.746" v="0"/>
      <pc:docMkLst>
        <pc:docMk/>
      </pc:docMkLst>
      <pc:sldChg chg="mod modShow">
        <pc:chgData name="Smita Shrivastava" userId="S::sshriva@microsoft.com::397ca752-fe86-41e1-b91e-28b61bd18d45" providerId="AD" clId="Web-{6AA5E814-9D4F-B3FE-D880-EC16F5625C82}" dt="2024-07-30T16:54:15.746" v="0"/>
        <pc:sldMkLst>
          <pc:docMk/>
          <pc:sldMk cId="1340675170" sldId="27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146A0CB-98C6-A49E-0F55-A591242FDAB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3110326-7649-ACDC-C818-DF66231CD62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F1CF28E-E1D7-4D1F-95D2-F7E1598B43C7}" type="datetimeFigureOut">
              <a:rPr lang="en-US" smtClean="0"/>
              <a:t>12/2/2024</a:t>
            </a:fld>
            <a:endParaRPr lang="en-US"/>
          </a:p>
        </p:txBody>
      </p:sp>
      <p:sp>
        <p:nvSpPr>
          <p:cNvPr id="4" name="Footer Placeholder 3">
            <a:extLst>
              <a:ext uri="{FF2B5EF4-FFF2-40B4-BE49-F238E27FC236}">
                <a16:creationId xmlns:a16="http://schemas.microsoft.com/office/drawing/2014/main" id="{3A689064-7E54-41DC-6372-8525F9D1140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131E1CD-A81B-8BF9-8DDE-8FAB112C381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4D7ECA5-F1D9-4195-8659-2810F03BD9EE}" type="slidenum">
              <a:rPr lang="en-US" smtClean="0"/>
              <a:t>‹#›</a:t>
            </a:fld>
            <a:endParaRPr lang="en-US"/>
          </a:p>
        </p:txBody>
      </p:sp>
    </p:spTree>
    <p:extLst>
      <p:ext uri="{BB962C8B-B14F-4D97-AF65-F5344CB8AC3E}">
        <p14:creationId xmlns:p14="http://schemas.microsoft.com/office/powerpoint/2010/main" val="14917274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D76FEB-83B8-4704-A087-DBC3615CB20B}" type="datetimeFigureOut">
              <a:rPr lang="en-US" smtClean="0"/>
              <a:t>12/2/2024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9563E9-6F8F-4124-8F20-013CE7E0D752}" type="slidenum">
              <a:rPr lang="en-US" smtClean="0"/>
              <a:t>‹#›</a:t>
            </a:fld>
            <a:endParaRPr lang="en-US"/>
          </a:p>
        </p:txBody>
      </p:sp>
    </p:spTree>
    <p:extLst>
      <p:ext uri="{BB962C8B-B14F-4D97-AF65-F5344CB8AC3E}">
        <p14:creationId xmlns:p14="http://schemas.microsoft.com/office/powerpoint/2010/main" val="155304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customers.microsoft.com/en-us/story/1771760434465986810-lumen-microsoft-copilot-telecommunications-en-united-states"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customers.microsoft.com/en-us/story/1771760434465986810-lumen-microsoft-copilot-telecommunications-en-united-states"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A7A47C-C50B-4964-8C0E-CEC21AA1C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2920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48577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This is where we see a huge opportunity for AI as a sales assistant and productivity booster.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AI is poised to reimagine the sales experience for the better by helping sellers: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Cut the drudgery of mundane tasks by automating and simplifying email management, taking meeting notes, and entering data so sellers can focus on building relationships.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AI can also surface the right information at the right time, in the flow of work, so sellers can answer customer questions immediately and build credibility with their customers.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AI keeps the momentum rolling so sellers can crush the sale with AI-powered recommendations and reminders when deals are going cold, deadlines are upcoming, and any account updates occur.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And lastly, AI helps sellers continuously improve by providing real-time analysis of customer interactions and coaching insights, so sellers know what works and what doesn’t.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C2B41D-4B70-4AD2-A5B9-82FB5D3A1D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80285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67" rtl="0" eaLnBrk="1" fontAlgn="auto" latinLnBrk="0" hangingPunct="1">
              <a:lnSpc>
                <a:spcPct val="90000"/>
              </a:lnSpc>
              <a:spcBef>
                <a:spcPts val="0"/>
              </a:spcBef>
              <a:spcAft>
                <a:spcPts val="333"/>
              </a:spcAft>
              <a:buClrTx/>
              <a:buSzTx/>
              <a:buFontTx/>
              <a:buNone/>
              <a:tabLst/>
              <a:defRPr/>
            </a:pPr>
            <a:r>
              <a:rPr lang="en-US" sz="1200" kern="1200">
                <a:solidFill>
                  <a:schemeClr val="tx1"/>
                </a:solidFill>
                <a:effectLst/>
                <a:latin typeface="Segoe UI Light" pitchFamily="34" charset="0"/>
                <a:ea typeface="+mn-ea"/>
                <a:cs typeface="+mn-cs"/>
              </a:rPr>
              <a:t>With the explosion of information and digital selling,</a:t>
            </a:r>
            <a:r>
              <a:rPr lang="en-US" sz="1200" kern="1200" baseline="0">
                <a:solidFill>
                  <a:schemeClr val="tx1"/>
                </a:solidFill>
                <a:effectLst/>
                <a:latin typeface="Segoe UI Light" pitchFamily="34" charset="0"/>
                <a:ea typeface="+mn-ea"/>
                <a:cs typeface="+mn-cs"/>
              </a:rPr>
              <a:t> </a:t>
            </a:r>
            <a:r>
              <a:rPr lang="en-US" sz="1200" kern="1200" baseline="0">
                <a:solidFill>
                  <a:srgbClr val="000000"/>
                </a:solidFill>
                <a:effectLst/>
                <a:latin typeface="Segoe UI" panose="020B0502040204020203" pitchFamily="34" charset="0"/>
                <a:ea typeface="+mn-ea"/>
                <a:cs typeface="Times New Roman" panose="02020603050405020304" pitchFamily="18" charset="0"/>
              </a:rPr>
              <a:t>t</a:t>
            </a:r>
            <a:r>
              <a:rPr lang="en-US" sz="120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he last several years have had a profound impact on work for sellers. Customers are demanding more personalized interactions with their sellers than ever.</a:t>
            </a:r>
            <a:endParaRPr lang="en-US" sz="1200">
              <a:effectLst/>
              <a:latin typeface="Calibri" panose="020F0502020204030204" pitchFamily="34" charset="0"/>
              <a:ea typeface="Aptos" panose="020B0004020202020204" pitchFamily="34" charset="0"/>
            </a:endParaRPr>
          </a:p>
          <a:p>
            <a:endParaRPr lang="en-US" sz="1200">
              <a:effectLst/>
              <a:latin typeface="Calibri" panose="020F0502020204030204" pitchFamily="34" charset="0"/>
              <a:ea typeface="Aptos" panose="020B0004020202020204" pitchFamily="34" charset="0"/>
            </a:endParaRPr>
          </a:p>
          <a:p>
            <a:r>
              <a:rPr lang="en-US" sz="1200">
                <a:effectLst/>
                <a:latin typeface="Calibri" panose="020F0502020204030204" pitchFamily="34" charset="0"/>
                <a:ea typeface="Aptos" panose="020B0004020202020204" pitchFamily="34" charset="0"/>
              </a:rPr>
              <a:t>As a result, Sellers experience increased responsibilities and expectation for work, including greater expected success in sales, account interactions, more tools needed to complete the job, and more number of customers/accounts to support. In a Microsoft-conducted study, we found that 79% of sellers say the expectation of success has increased in the last year. Likewise, 79% of sellers also say that they support more customers and accounts now than they did one year ago.</a:t>
            </a:r>
          </a:p>
          <a:p>
            <a:endParaRPr lang="en-US" sz="1200">
              <a:effectLst/>
              <a:latin typeface="Calibri" panose="020F0502020204030204" pitchFamily="34" charset="0"/>
            </a:endParaRPr>
          </a:p>
          <a:p>
            <a:pPr marL="0" marR="0" lvl="0" indent="0" algn="l" defTabSz="914367" rtl="0" eaLnBrk="1" fontAlgn="auto" latinLnBrk="0" hangingPunct="1">
              <a:lnSpc>
                <a:spcPct val="90000"/>
              </a:lnSpc>
              <a:spcBef>
                <a:spcPts val="0"/>
              </a:spcBef>
              <a:spcAft>
                <a:spcPts val="333"/>
              </a:spcAft>
              <a:buClrTx/>
              <a:buSzTx/>
              <a:buFontTx/>
              <a:buNone/>
              <a:tabLst/>
              <a:defRPr/>
            </a:pPr>
            <a:r>
              <a:rPr lang="en-US" sz="120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According to research done by </a:t>
            </a:r>
            <a:r>
              <a:rPr lang="en-US" sz="1200" err="1">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Futurum</a:t>
            </a:r>
            <a:r>
              <a:rPr lang="en-US" sz="120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 in 2022, Sales professionals only spend one-third of their time actually selling. They spend around 70% of their time on administrative and other non-selling duties. These can be tasks from researching prospects, organizing data in their CRM, manually updating sales data across different platforms, and figuring out how to prioritize leads and opportunities. </a:t>
            </a:r>
          </a:p>
          <a:p>
            <a:pPr marL="0" marR="0" lvl="0" indent="0" algn="l" defTabSz="914367" rtl="0" eaLnBrk="1" fontAlgn="auto" latinLnBrk="0" hangingPunct="1">
              <a:lnSpc>
                <a:spcPct val="90000"/>
              </a:lnSpc>
              <a:spcBef>
                <a:spcPts val="0"/>
              </a:spcBef>
              <a:spcAft>
                <a:spcPts val="333"/>
              </a:spcAft>
              <a:buClrTx/>
              <a:buSzTx/>
              <a:buFontTx/>
              <a:buNone/>
              <a:tabLst/>
              <a:defRPr/>
            </a:pPr>
            <a:endParaRPr lang="en-US" sz="120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endParaRPr>
          </a:p>
          <a:p>
            <a:pPr marL="0" marR="0" lvl="0" indent="0" algn="l" defTabSz="914367" rtl="0" eaLnBrk="1" fontAlgn="auto" latinLnBrk="0" hangingPunct="1">
              <a:lnSpc>
                <a:spcPct val="90000"/>
              </a:lnSpc>
              <a:spcBef>
                <a:spcPts val="0"/>
              </a:spcBef>
              <a:spcAft>
                <a:spcPts val="333"/>
              </a:spcAft>
              <a:buClrTx/>
              <a:buSzTx/>
              <a:buFontTx/>
              <a:buNone/>
              <a:tabLst/>
              <a:defRPr/>
            </a:pPr>
            <a:r>
              <a:rPr lang="en-US" sz="120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Lack of focus time negatively impacts sellers’ ability to enjoy their work, manage time efficiently, and develop sales strategies. We need a solution that frees sellers up from these mundane tasks so they can focus on what they excel at: engaging with buyers to understand their needs and motivations, strengthening their customer relationships, and closing the deal.</a:t>
            </a:r>
          </a:p>
          <a:p>
            <a:pPr marL="0" marR="0" lvl="0" indent="0" algn="l" defTabSz="914367" rtl="0" eaLnBrk="1" fontAlgn="auto" latinLnBrk="0" hangingPunct="1">
              <a:lnSpc>
                <a:spcPct val="90000"/>
              </a:lnSpc>
              <a:spcBef>
                <a:spcPts val="0"/>
              </a:spcBef>
              <a:spcAft>
                <a:spcPts val="333"/>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C2B41D-4B70-4AD2-A5B9-82FB5D3A1D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9582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Leading consulting companies have looked into the potential impacts of AI, specifically to the sales role, and found significant results.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p>
          <a:p>
            <a:pPr marL="171450" indent="-171450">
              <a:buFont typeface="Arial" panose="020B0604020202020204" pitchFamily="34" charset="0"/>
              <a:buChar char="•"/>
            </a:pPr>
            <a:r>
              <a:rPr lang="en-US"/>
              <a:t>Bain and Company estimated that 29% of labor time for sales roles can be automated with generative AI. That’s huge time savings right out of the gate with Generative AI adoption, reducing those mundane tasks I talked about earlier.</a:t>
            </a:r>
          </a:p>
          <a:p>
            <a:pPr marL="171450" indent="-171450">
              <a:buFont typeface="Arial" panose="020B0604020202020204" pitchFamily="34" charset="0"/>
              <a:buChar char="•"/>
            </a:pPr>
            <a:r>
              <a:rPr lang="en-US"/>
              <a:t>Similarly, a McKinsey study found that implementing generative AI could increase sales productivity by approximately 3 to 5 percent of current global sales expenditures.</a:t>
            </a:r>
          </a:p>
          <a:p>
            <a:pPr marL="171450" indent="-171450">
              <a:buFont typeface="Arial" panose="020B0604020202020204" pitchFamily="34" charset="0"/>
              <a:buChar char="•"/>
            </a:pPr>
            <a:r>
              <a:rPr lang="en-US"/>
              <a:t>While it’s true that saved time is only helpful if it’s used productively, we surveyed 700 sellers across various organizations, and found that 99% of sellers surveyed said that if AI saved them an hour, they would reinvest that time on work tasks.</a:t>
            </a:r>
          </a:p>
          <a:p>
            <a:pPr marL="171450" indent="-171450">
              <a:buFont typeface="Arial" panose="020B0604020202020204" pitchFamily="34" charset="0"/>
              <a:buChar char="•"/>
            </a:pPr>
            <a:endParaRPr lang="en-US"/>
          </a:p>
          <a:p>
            <a:pPr marL="0" indent="0">
              <a:buFont typeface="Arial" panose="020B0604020202020204" pitchFamily="34" charset="0"/>
              <a:buNone/>
            </a:pPr>
            <a:r>
              <a:rPr lang="en-US"/>
              <a:t>And maybe even more important than the impacts on sales efficiency and productivity are the long-term impacts on organization’s bottom line.</a:t>
            </a:r>
          </a:p>
          <a:p>
            <a:pPr marL="0" indent="0">
              <a:buFont typeface="Arial" panose="020B0604020202020204" pitchFamily="34" charset="0"/>
              <a:buNone/>
            </a:pPr>
            <a:endParaRPr lang="en-US"/>
          </a:p>
          <a:p>
            <a:pPr marL="171450" indent="-171450">
              <a:buFont typeface="Arial" panose="020B0604020202020204" pitchFamily="34" charset="0"/>
              <a:buChar char="•"/>
            </a:pPr>
            <a:r>
              <a:rPr lang="en-US"/>
              <a:t>McKinsey found that organizations can see over a 50% increase in lead-to-sale conversion, cross-selling, and up-selling rates with the adoption of generative AI.</a:t>
            </a:r>
          </a:p>
          <a:p>
            <a:pPr marL="171450" indent="-171450">
              <a:buFont typeface="Arial" panose="020B0604020202020204" pitchFamily="34" charset="0"/>
              <a:buChar char="•"/>
            </a:pPr>
            <a:r>
              <a:rPr lang="en-US"/>
              <a:t>They are also seeing that players that invest in AI are seeing a revenue uplift of 3 to 15 percent and a sales ROI uplift of 10 to 20 percent.</a:t>
            </a:r>
          </a:p>
          <a:p>
            <a:pPr marL="171450" indent="-171450">
              <a:buFont typeface="Arial" panose="020B0604020202020204" pitchFamily="34" charset="0"/>
              <a:buChar char="•"/>
            </a:pPr>
            <a:endParaRPr lang="en-US"/>
          </a:p>
          <a:p>
            <a:pPr marL="0" indent="0">
              <a:buFont typeface="Arial" panose="020B0604020202020204" pitchFamily="34" charset="0"/>
              <a:buNone/>
            </a:pPr>
            <a:r>
              <a:rPr lang="en-US"/>
              <a:t>At Microsoft, we know how important it is for you to equip your employees and sales teams with the tools and skills for success. The solution was clearly AI, and we’ve been focusing our efforts on creating a solution tailored specifically for seller needs. I’m excited today to share with you what we’ve developed.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C2B41D-4B70-4AD2-A5B9-82FB5D3A1D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3140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Adopting new technology is a daunting task, and I know how important it is for you to evaluate the long-term impacts on the bottom line before committing. We’ve looked extensively into the potential business impacts of adopting Copilot for Sales, pulling together data from early customers, Microsoft’s own deployment, and research done by third-party analysts. </a:t>
            </a:r>
          </a:p>
          <a:p>
            <a:endParaRPr lang="en-US" sz="1200"/>
          </a:p>
          <a:p>
            <a:r>
              <a:rPr lang="en-US" sz="1200"/>
              <a:t>We found that Copilot for Sales can drive revenue-related goals in four major areas of business: customer acquisition, increasing upsell and cross-sell, improving customer retention, and improving operational efficiency. It can do this by:</a:t>
            </a:r>
          </a:p>
          <a:p>
            <a:endParaRPr lang="en-US" sz="1200"/>
          </a:p>
          <a:p>
            <a:pPr marL="171450" indent="-171450">
              <a:buFont typeface="Arial" panose="020B0604020202020204" pitchFamily="34" charset="0"/>
              <a:buChar char="•"/>
            </a:pPr>
            <a:r>
              <a:rPr lang="en-US" sz="1200"/>
              <a:t>Saving time for sellers so they can manage more leads</a:t>
            </a:r>
          </a:p>
          <a:p>
            <a:pPr marL="171450" indent="-171450">
              <a:buFont typeface="Arial" panose="020B0604020202020204" pitchFamily="34" charset="0"/>
              <a:buChar char="•"/>
            </a:pPr>
            <a:r>
              <a:rPr lang="en-US" sz="1200"/>
              <a:t>Provide better meeting prep, cross-company insights, and in-call guidance in the flow of work so they can drive upsell and cross-sell</a:t>
            </a:r>
          </a:p>
          <a:p>
            <a:pPr marL="171450" indent="-171450">
              <a:buFont typeface="Arial" panose="020B0604020202020204" pitchFamily="34" charset="0"/>
              <a:buChar char="•"/>
            </a:pPr>
            <a:r>
              <a:rPr lang="en-US" sz="1200"/>
              <a:t>Keep up with and retain customers with account summaries and actionable insights</a:t>
            </a:r>
          </a:p>
          <a:p>
            <a:pPr marL="171450" indent="-171450">
              <a:buFont typeface="Arial" panose="020B0604020202020204" pitchFamily="34" charset="0"/>
              <a:buChar char="•"/>
            </a:pPr>
            <a:r>
              <a:rPr lang="en-US" sz="1200"/>
              <a:t>And save sales assistant and manager time with seamless CRM updates and account analysis</a:t>
            </a:r>
          </a:p>
          <a:p>
            <a:pPr marL="171450" indent="-171450">
              <a:buFont typeface="Arial" panose="020B0604020202020204" pitchFamily="34" charset="0"/>
              <a:buChar char="•"/>
            </a:pPr>
            <a:endParaRPr lang="en-US"/>
          </a:p>
          <a:p>
            <a:pPr marL="0" indent="0">
              <a:buFont typeface="Arial" panose="020B0604020202020204" pitchFamily="34" charset="0"/>
              <a:buNone/>
            </a:pPr>
            <a:r>
              <a:rPr lang="en-US"/>
              <a:t>We’re looking at up to a 0.5% increase in number of leads, 3.1% increase in upsell and cross-sell rates, 1% revenue lift from higher renewal and retention rates, and 2.4% capture of productive manager and sales assistant time.</a:t>
            </a:r>
          </a:p>
          <a:p>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C2B41D-4B70-4AD2-A5B9-82FB5D3A1D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706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Speaking of increased sales efficiency, sales reps at our early customer organizations reported saving up to 30 minutes per customer meeting and 30 minutes per email by using Copilot for Sales meeting summary and email generation capabilities. We surveyed Microsoft sellers to get a better idea of how Copilot for Sales is affecting their experiences personally, and 83% of surveyed sellers said that they are more productive with Copilot for Sales, 79% indicate that Copilot for Sales reduces admin work, and 78% of sellers say it helps them stay in the flow of work.</a:t>
            </a:r>
          </a:p>
          <a:p>
            <a:endParaRPr lang="en-US"/>
          </a:p>
          <a:p>
            <a:r>
              <a:rPr lang="en-US"/>
              <a:t>And I love this quote from David Swenson, the business development director at our customer organization, </a:t>
            </a:r>
            <a:r>
              <a:rPr lang="en-US" err="1"/>
              <a:t>Netlogic</a:t>
            </a:r>
            <a:r>
              <a:rPr lang="en-US"/>
              <a:t>. David said that implementing Copilot for Sales has helped his teams save time, improve skills, contribute to better work-life balance, and increase revenue for the company by 25% in one quarter from this higher level of efficiency. </a:t>
            </a:r>
          </a:p>
          <a:p>
            <a:endParaRPr lang="en-US"/>
          </a:p>
          <a:p>
            <a:r>
              <a:rPr lang="en-US"/>
              <a:t>These testimonials are from customers who were previewing a subset of early Copilot for Sales capabilities. As we continue to improve and expand the product, we expect to see even more dramatic impact metrics. </a:t>
            </a:r>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12/2/2024 4:28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0301531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25464" rtl="0" eaLnBrk="1" fontAlgn="auto" latinLnBrk="0" hangingPunct="1">
              <a:lnSpc>
                <a:spcPct val="100000"/>
              </a:lnSpc>
              <a:spcBef>
                <a:spcPts val="0"/>
              </a:spcBef>
              <a:spcAft>
                <a:spcPts val="0"/>
              </a:spcAft>
              <a:buClrTx/>
              <a:buSzTx/>
              <a:buFontTx/>
              <a:buNone/>
              <a:tabLst/>
              <a:defRPr/>
            </a:pPr>
            <a:r>
              <a:rPr lang="en-US"/>
              <a:t>So let’s dive into Microsoft Copilot for Sales some more.</a:t>
            </a:r>
            <a:r>
              <a:rPr lang="en-US" sz="1200" kern="1200" noProof="0">
                <a:solidFill>
                  <a:schemeClr val="tx1"/>
                </a:solidFill>
                <a:effectLst/>
                <a:latin typeface="+mn-lt"/>
                <a:ea typeface="Calibri" panose="020F0502020204030204" pitchFamily="34" charset="0"/>
                <a:cs typeface="Times New Roman" panose="02020603050405020304" pitchFamily="18" charset="0"/>
              </a:rPr>
              <a:t> Microsoft Copilot for Sales is an AI assistant designed for sales teams to maximize productivity and close more deals. It brings </a:t>
            </a:r>
            <a:r>
              <a:rPr lang="en-US"/>
              <a:t>sales insights, recommendations, and next-generation AI </a:t>
            </a:r>
            <a:r>
              <a:rPr lang="en-US" i="0"/>
              <a:t>into</a:t>
            </a:r>
            <a:r>
              <a:rPr lang="en-US"/>
              <a:t> the tools that sellers use daily like Microsoft Outlook, Teams, and Word. This cuts down on tedious tasks for sellers like switching between their collaboration and productivity apps and their CRM system to update the right information, and searching manually for the right information to answer a question or create a document. Together, sellers can harness the benefits of generative AI across all workflows and productivity surfaces seamlessly.</a:t>
            </a:r>
          </a:p>
          <a:p>
            <a:pPr marL="0" marR="0" lvl="0" indent="0" algn="l" defTabSz="925464" rtl="0" eaLnBrk="1" fontAlgn="auto" latinLnBrk="0" hangingPunct="1">
              <a:lnSpc>
                <a:spcPct val="100000"/>
              </a:lnSpc>
              <a:spcBef>
                <a:spcPts val="0"/>
              </a:spcBef>
              <a:spcAft>
                <a:spcPts val="0"/>
              </a:spcAft>
              <a:buClrTx/>
              <a:buSzTx/>
              <a:buFontTx/>
              <a:buNone/>
              <a:tabLst/>
              <a:defRPr/>
            </a:pPr>
            <a:endParaRPr lang="en-US" sz="1200" kern="1200" noProof="0">
              <a:solidFill>
                <a:schemeClr val="tx1"/>
              </a:solidFill>
              <a:effectLst/>
              <a:latin typeface="+mn-lt"/>
              <a:ea typeface="Calibri" panose="020F0502020204030204" pitchFamily="34" charset="0"/>
              <a:cs typeface="Times New Roman" panose="02020603050405020304" pitchFamily="18" charset="0"/>
            </a:endParaRPr>
          </a:p>
          <a:p>
            <a:pPr defTabSz="925464">
              <a:defRPr/>
            </a:pPr>
            <a:r>
              <a:rPr lang="en-US" i="1" u="sng"/>
              <a:t>ALT (for customer familiar with Sales Copilot) </a:t>
            </a:r>
          </a:p>
          <a:p>
            <a:pPr marL="0" marR="0">
              <a:lnSpc>
                <a:spcPct val="107000"/>
              </a:lnSpc>
              <a:spcBef>
                <a:spcPts val="0"/>
              </a:spcBef>
              <a:spcAft>
                <a:spcPts val="800"/>
              </a:spcAft>
            </a:pPr>
            <a:r>
              <a:rPr lang="en-US" sz="1200" i="1">
                <a:effectLst/>
                <a:latin typeface="Segoe UI" panose="020B0502040204020203" pitchFamily="34" charset="0"/>
                <a:ea typeface="Calibri" panose="020F0502020204030204" pitchFamily="34" charset="0"/>
                <a:cs typeface="Arial" panose="020B0604020202020204" pitchFamily="34" charset="0"/>
              </a:rPr>
              <a:t>Microsoft Copilot for Sales </a:t>
            </a:r>
            <a:r>
              <a:rPr lang="en-US" sz="1200" i="1">
                <a:effectLst/>
                <a:latin typeface="Calibri" panose="020F0502020204030204" pitchFamily="34" charset="0"/>
                <a:ea typeface="Calibri" panose="020F0502020204030204" pitchFamily="34" charset="0"/>
                <a:cs typeface="Arial" panose="020B0604020202020204" pitchFamily="34" charset="0"/>
              </a:rPr>
              <a:t> </a:t>
            </a:r>
            <a:r>
              <a:rPr lang="en-US" sz="1200" i="1">
                <a:effectLst/>
                <a:latin typeface="Segoe UI" panose="020B0502040204020203" pitchFamily="34" charset="0"/>
                <a:ea typeface="Calibri" panose="020F0502020204030204" pitchFamily="34" charset="0"/>
                <a:cs typeface="Arial" panose="020B0604020202020204" pitchFamily="34" charset="0"/>
              </a:rPr>
              <a:t>is the next evolution of Microsoft Sales Copilot, bringing the power of Microsoft Copilot for </a:t>
            </a:r>
            <a:r>
              <a:rPr lang="en-US" sz="1200" i="1" err="1">
                <a:effectLst/>
                <a:latin typeface="Segoe UI" panose="020B0502040204020203" pitchFamily="34" charset="0"/>
                <a:ea typeface="Calibri" panose="020F0502020204030204" pitchFamily="34" charset="0"/>
                <a:cs typeface="Arial" panose="020B0604020202020204" pitchFamily="34" charset="0"/>
              </a:rPr>
              <a:t>M365</a:t>
            </a:r>
            <a:r>
              <a:rPr lang="en-US" sz="1200" i="1">
                <a:effectLst/>
                <a:latin typeface="Segoe UI" panose="020B0502040204020203" pitchFamily="34" charset="0"/>
                <a:ea typeface="Calibri" panose="020F0502020204030204" pitchFamily="34" charset="0"/>
                <a:cs typeface="Arial" panose="020B0604020202020204" pitchFamily="34" charset="0"/>
              </a:rPr>
              <a:t>, Microsoft Copilot Studio, and seller specific CRM information in the flow of work. Copilot for Sales works with any CRM, helps sellers save time and energy, generate innovative ideas, build stronger customer relationships, and ultimately close more deals. </a:t>
            </a:r>
            <a:endParaRPr lang="en-US" sz="1200" i="1">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1200">
                <a:effectLst/>
                <a:latin typeface="Segoe UI" panose="020B0502040204020203" pitchFamily="34" charset="0"/>
                <a:ea typeface="Calibri" panose="020F0502020204030204" pitchFamily="34" charset="0"/>
                <a:cs typeface="Arial" panose="020B0604020202020204" pitchFamily="34" charset="0"/>
              </a:rPr>
              <a:t>  </a:t>
            </a:r>
            <a:endParaRPr lang="en-US" sz="120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1200">
                <a:effectLst/>
                <a:latin typeface="Segoe UI" panose="020B0502040204020203" pitchFamily="34" charset="0"/>
                <a:ea typeface="Calibri" panose="020F0502020204030204" pitchFamily="34" charset="0"/>
                <a:cs typeface="Arial" panose="020B0604020202020204" pitchFamily="34" charset="0"/>
              </a:rPr>
              <a:t>Copilot for Sales costs $50 user/month is inclusive of the Copilot for Microsoft 365 subscription. Customers who already have Copilot for Microsoft 365 will be able to purchase Copilot for Sales as a $20 step- up.</a:t>
            </a:r>
          </a:p>
          <a:p>
            <a:pPr marL="0" marR="0">
              <a:lnSpc>
                <a:spcPct val="107000"/>
              </a:lnSpc>
              <a:spcBef>
                <a:spcPts val="0"/>
              </a:spcBef>
              <a:spcAft>
                <a:spcPts val="800"/>
              </a:spcAft>
            </a:pPr>
            <a:endParaRPr lang="en-US" sz="1200" kern="1200" noProof="0">
              <a:solidFill>
                <a:schemeClr val="tx1"/>
              </a:solidFill>
              <a:effectLst/>
              <a:latin typeface="Segoe UI" panose="020B0502040204020203"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1200" kern="1200" noProof="0">
                <a:solidFill>
                  <a:schemeClr val="tx1"/>
                </a:solidFill>
                <a:effectLst/>
                <a:latin typeface="Segoe UI" panose="020B0502040204020203" pitchFamily="34" charset="0"/>
                <a:ea typeface="Calibri" panose="020F0502020204030204" pitchFamily="34" charset="0"/>
                <a:cs typeface="Arial" panose="020B0604020202020204" pitchFamily="34" charset="0"/>
              </a:rPr>
              <a:t>And now, I want to play a short video showing just some of the great things Microsoft Copilot for Sales can do.</a:t>
            </a:r>
            <a:endParaRPr lang="en-US" sz="1200" kern="1200" noProof="0">
              <a:solidFill>
                <a:schemeClr val="tx1"/>
              </a:solidFill>
              <a:effectLst/>
              <a:latin typeface="+mn-lt"/>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C2B41D-4B70-4AD2-A5B9-82FB5D3A1D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54851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a:effectLst/>
                <a:latin typeface="Aptos" panose="020B0004020202020204" pitchFamily="34" charset="0"/>
                <a:ea typeface="Aptos" panose="020B0004020202020204" pitchFamily="34" charset="0"/>
                <a:cs typeface="Times New Roman" panose="02020603050405020304" pitchFamily="18" charset="0"/>
              </a:rPr>
              <a:t>Copilot for Sales builds on Large language models and next-generation AI from Copilot for Microsoft 365, enhancing it with connectivity to your CRM platforms like Microsoft Dynamics 365 Sales and Salesforce Sales Cloud to bring sales-specific insights and recommendations to apps like Microsoft Outlook, Microsoft Teams, Microsoft Word, and more.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D3C811-1D71-40A8-9772-FB9CCF66E8C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225417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80242-9B56-3EDE-6CC9-64C1489634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D9FB84-4E35-49AC-8CFB-8E43FB5610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44A21E-7124-2731-CBE6-716ADA85E5F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C1A8ACF-74F8-0A6E-000E-558CFB9AE28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501081-E19D-419D-B0AB-F3E6317950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30987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80242-9B56-3EDE-6CC9-64C1489634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D9FB84-4E35-49AC-8CFB-8E43FB5610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44A21E-7124-2731-CBE6-716ADA85E5F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C1A8ACF-74F8-0A6E-000E-558CFB9AE28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501081-E19D-419D-B0AB-F3E6317950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22186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Microsoft Customer Story-Lumen’s strategic leap: How Copilot is redefining productivity and employee engagement</a:t>
            </a:r>
            <a:endParaRPr lang="en-US"/>
          </a:p>
          <a:p>
            <a:r>
              <a:rPr lang="en-US"/>
              <a:t>https://customers.microsoft.com/en-us/story/1771760434465986810-lumen-microsoft-copilot-telecommunications-en-united-states</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DE9488-77CC-46DB-9930-3BF8DB20A4C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23163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Microsoft Customer Story-Lumen’s strategic leap: How Copilot is redefining productivity and employee engagement</a:t>
            </a:r>
            <a:endParaRPr lang="en-US"/>
          </a:p>
          <a:p>
            <a:r>
              <a:rPr lang="en-US"/>
              <a:t>https://customers.microsoft.com/en-us/story/1771760434465986810-lumen-microsoft-copilot-telecommunications-en-united-states</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DE9488-77CC-46DB-9930-3BF8DB20A4C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90754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C2B41D-4B70-4AD2-A5B9-82FB5D3A1D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72824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F04E2-B9CF-6EE5-3B9A-D69BCE9652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F136B3-495B-F18F-45E7-4A378549F3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CB3749-7F60-F2B5-A6F0-286DEB63AED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8A4674D-4CD4-1E49-331A-1A172C21466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2F43AC-C579-4519-988E-910819434F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63898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sz="1200" b="1">
                <a:cs typeface="Segoe UI" panose="020B0502040204020203" pitchFamily="34" charset="0"/>
              </a:rPr>
              <a:t>Responsibilities</a:t>
            </a:r>
            <a:r>
              <a:rPr lang="en-US" sz="1200">
                <a:cs typeface="Segoe UI" panose="020B0502040204020203" pitchFamily="34" charset="0"/>
              </a:rPr>
              <a:t>: Engages directly with customers to foster strong relationships and drive/close sales. Conducts demos, handles objections, looks for upsell opportunities. </a:t>
            </a:r>
          </a:p>
          <a:p>
            <a:pPr>
              <a:spcAft>
                <a:spcPts val="600"/>
              </a:spcAft>
            </a:pPr>
            <a:r>
              <a:rPr lang="en-US" sz="1200" b="1">
                <a:cs typeface="Segoe UI" panose="020B0502040204020203" pitchFamily="34" charset="0"/>
              </a:rPr>
              <a:t>Skills</a:t>
            </a:r>
            <a:r>
              <a:rPr lang="en-US" sz="1200">
                <a:cs typeface="Segoe UI Semibold" panose="020B0702040204020203" pitchFamily="34" charset="0"/>
              </a:rPr>
              <a:t>: Interpersonal skills, r</a:t>
            </a:r>
            <a:r>
              <a:rPr lang="en-US" sz="1200">
                <a:cs typeface="Segoe UI" panose="020B0502040204020203" pitchFamily="34" charset="0"/>
              </a:rPr>
              <a:t>elationship-building, negotiation, and understanding customer needs.</a:t>
            </a:r>
          </a:p>
          <a:p>
            <a:pPr>
              <a:spcAft>
                <a:spcPts val="600"/>
              </a:spcAft>
            </a:pPr>
            <a:r>
              <a:rPr lang="en-US" sz="1200" b="1">
                <a:cs typeface="Segoe UI" panose="020B0502040204020203" pitchFamily="34" charset="0"/>
              </a:rPr>
              <a:t>Common Titles</a:t>
            </a:r>
            <a:r>
              <a:rPr lang="en-US" sz="1200">
                <a:cs typeface="Segoe UI Semibold" panose="020B0702040204020203" pitchFamily="34" charset="0"/>
              </a:rPr>
              <a:t>: </a:t>
            </a:r>
            <a:r>
              <a:rPr lang="en-US" sz="1200">
                <a:cs typeface="Segoe UI" panose="020B0502040204020203" pitchFamily="34" charset="0"/>
              </a:rPr>
              <a:t>Sales Representative, Sales Development Representative (SDR), Account Executive, Enterprise Account Manager.</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57A88C-D68B-7E43-B6BD-8EAA306090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02933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srgbClr val="000000"/>
                </a:solidFill>
                <a:effectLst/>
                <a:uLnTx/>
                <a:uFillTx/>
                <a:ea typeface="+mn-ea"/>
                <a:cs typeface="Segoe UI"/>
              </a:rPr>
              <a:t>For users to start seeing value from Copilot for Sales as fast as possible, please use this Copilot for Sales Adoption Playbook. </a:t>
            </a:r>
            <a:r>
              <a:rPr lang="en-US"/>
              <a:t>Source: Microsoft Copilot for Sales Fast Track SMEs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srgbClr val="000000"/>
              </a:solidFill>
              <a:effectLst/>
              <a:uLnTx/>
              <a:uFillTx/>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C2B41D-4B70-4AD2-A5B9-82FB5D3A1D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56103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marL="576129" marR="0" lvl="0" indent="0" algn="l" defTabSz="939012" rtl="0" eaLnBrk="0" fontAlgn="auto" latinLnBrk="0" hangingPunct="0">
              <a:lnSpc>
                <a:spcPct val="100000"/>
              </a:lnSpc>
              <a:spcBef>
                <a:spcPts val="0"/>
              </a:spcBef>
              <a:spcAft>
                <a:spcPts val="0"/>
              </a:spcAft>
              <a:buClrTx/>
              <a:buSzTx/>
              <a:buFontTx/>
              <a:buNone/>
              <a:tabLst/>
              <a:defRPr/>
            </a:pPr>
            <a:endPar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5" name="Date Placeholder 4"/>
          <p:cNvSpPr>
            <a:spLocks noGrp="1"/>
          </p:cNvSpPr>
          <p:nvPr>
            <p:ph type="dt" idx="11"/>
          </p:nvPr>
        </p:nvSpPr>
        <p:spPr/>
        <p:txBody>
          <a:bodyPr/>
          <a:lstStyle/>
          <a:p>
            <a:pPr marL="0" marR="0" lvl="0" indent="0" algn="r" defTabSz="921773" rtl="0" eaLnBrk="1" fontAlgn="auto" latinLnBrk="0" hangingPunct="1">
              <a:lnSpc>
                <a:spcPct val="100000"/>
              </a:lnSpc>
              <a:spcBef>
                <a:spcPts val="0"/>
              </a:spcBef>
              <a:spcAft>
                <a:spcPts val="0"/>
              </a:spcAft>
              <a:buClrTx/>
              <a:buSzTx/>
              <a:buFontTx/>
              <a:buNone/>
              <a:tabLst/>
              <a:defRPr/>
            </a:pPr>
            <a:fld id="{970B817D-25B1-4516-B158-32C98C13C316}"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21773" rtl="0" eaLnBrk="1" fontAlgn="auto" latinLnBrk="0" hangingPunct="1">
                <a:lnSpc>
                  <a:spcPct val="100000"/>
                </a:lnSpc>
                <a:spcBef>
                  <a:spcPts val="0"/>
                </a:spcBef>
                <a:spcAft>
                  <a:spcPts val="0"/>
                </a:spcAft>
                <a:buClrTx/>
                <a:buSzTx/>
                <a:buFontTx/>
                <a:buNone/>
                <a:tabLst/>
                <a:defRPr/>
              </a:pPr>
              <a:t>12/2/2024 4:28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21773"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21773"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466034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0297">
              <a:lnSpc>
                <a:spcPct val="90000"/>
              </a:lnSpc>
              <a:spcAft>
                <a:spcPts val="343"/>
              </a:spcAft>
              <a:defRPr/>
            </a:pPr>
            <a:endParaRPr lang="en-US"/>
          </a:p>
        </p:txBody>
      </p:sp>
      <p:sp>
        <p:nvSpPr>
          <p:cNvPr id="4" name="Footer Placeholder 3"/>
          <p:cNvSpPr>
            <a:spLocks noGrp="1"/>
          </p:cNvSpPr>
          <p:nvPr>
            <p:ph type="ftr" sz="quarter" idx="10"/>
          </p:nvPr>
        </p:nvSpPr>
        <p:spPr/>
        <p:txBody>
          <a:bodyPr/>
          <a:lstStyle/>
          <a:p>
            <a:pPr marL="576129" marR="0" lvl="0" indent="0" algn="l" defTabSz="939012"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5" name="Date Placeholder 4"/>
          <p:cNvSpPr>
            <a:spLocks noGrp="1"/>
          </p:cNvSpPr>
          <p:nvPr>
            <p:ph type="dt" idx="11"/>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6EBACF41-5728-42CD-87BC-FEFD3BDA440E}"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12/2/2024 4:28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0178045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marL="0" marR="0" lvl="0" indent="0" algn="l" defTabSz="94029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MGX FY16</a:t>
            </a:r>
          </a:p>
        </p:txBody>
      </p:sp>
      <p:sp>
        <p:nvSpPr>
          <p:cNvPr id="5" name="Footer Placeholder 4"/>
          <p:cNvSpPr>
            <a:spLocks noGrp="1"/>
          </p:cNvSpPr>
          <p:nvPr>
            <p:ph type="ftr" sz="quarter" idx="11"/>
          </p:nvPr>
        </p:nvSpPr>
        <p:spPr/>
        <p:txBody>
          <a:bodyPr/>
          <a:lstStyle/>
          <a:p>
            <a:pPr marL="576129" marR="0" lvl="0" indent="0" algn="l" defTabSz="92150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12/2/2024 4:28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2426862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9563E9-6F8F-4124-8F20-013CE7E0D752}" type="slidenum">
              <a:rPr lang="en-US" smtClean="0"/>
              <a:t>23</a:t>
            </a:fld>
            <a:endParaRPr lang="en-US"/>
          </a:p>
        </p:txBody>
      </p:sp>
    </p:spTree>
    <p:extLst>
      <p:ext uri="{BB962C8B-B14F-4D97-AF65-F5344CB8AC3E}">
        <p14:creationId xmlns:p14="http://schemas.microsoft.com/office/powerpoint/2010/main" val="16365264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9563E9-6F8F-4124-8F20-013CE7E0D752}" type="slidenum">
              <a:rPr lang="en-US" smtClean="0"/>
              <a:t>26</a:t>
            </a:fld>
            <a:endParaRPr lang="en-US"/>
          </a:p>
        </p:txBody>
      </p:sp>
    </p:spTree>
    <p:extLst>
      <p:ext uri="{BB962C8B-B14F-4D97-AF65-F5344CB8AC3E}">
        <p14:creationId xmlns:p14="http://schemas.microsoft.com/office/powerpoint/2010/main" val="41884696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9563E9-6F8F-4124-8F20-013CE7E0D752}" type="slidenum">
              <a:rPr lang="en-US" smtClean="0"/>
              <a:t>28</a:t>
            </a:fld>
            <a:endParaRPr lang="en-US"/>
          </a:p>
        </p:txBody>
      </p:sp>
    </p:spTree>
    <p:extLst>
      <p:ext uri="{BB962C8B-B14F-4D97-AF65-F5344CB8AC3E}">
        <p14:creationId xmlns:p14="http://schemas.microsoft.com/office/powerpoint/2010/main" val="18248974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highlight>
                <a:srgbClr val="F7F7F7"/>
              </a:highligh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C2B41D-4B70-4AD2-A5B9-82FB5D3A1D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38344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9563E9-6F8F-4124-8F20-013CE7E0D752}" type="slidenum">
              <a:rPr lang="en-US" smtClean="0"/>
              <a:t>31</a:t>
            </a:fld>
            <a:endParaRPr lang="en-US"/>
          </a:p>
        </p:txBody>
      </p:sp>
    </p:spTree>
    <p:extLst>
      <p:ext uri="{BB962C8B-B14F-4D97-AF65-F5344CB8AC3E}">
        <p14:creationId xmlns:p14="http://schemas.microsoft.com/office/powerpoint/2010/main" val="25235192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736D6CF-A8BB-440B-B713-A5A9855DEB28}"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7838456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marL="0" marR="0" lvl="0" indent="0" algn="l" defTabSz="94029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MGX FY16</a:t>
            </a:r>
          </a:p>
        </p:txBody>
      </p:sp>
      <p:sp>
        <p:nvSpPr>
          <p:cNvPr id="5" name="Footer Placeholder 4"/>
          <p:cNvSpPr>
            <a:spLocks noGrp="1"/>
          </p:cNvSpPr>
          <p:nvPr>
            <p:ph type="ftr" sz="quarter" idx="11"/>
          </p:nvPr>
        </p:nvSpPr>
        <p:spPr/>
        <p:txBody>
          <a:bodyPr/>
          <a:lstStyle/>
          <a:p>
            <a:pPr marL="576129" marR="0" lvl="0" indent="0" algn="l" defTabSz="92150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12/2/2024 4:28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3773697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marL="0" marR="0" lvl="0" indent="0" algn="l" defTabSz="94029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MGX FY16</a:t>
            </a:r>
          </a:p>
        </p:txBody>
      </p:sp>
      <p:sp>
        <p:nvSpPr>
          <p:cNvPr id="5" name="Footer Placeholder 4"/>
          <p:cNvSpPr>
            <a:spLocks noGrp="1"/>
          </p:cNvSpPr>
          <p:nvPr>
            <p:ph type="ftr" sz="quarter" idx="11"/>
          </p:nvPr>
        </p:nvSpPr>
        <p:spPr/>
        <p:txBody>
          <a:bodyPr/>
          <a:lstStyle/>
          <a:p>
            <a:pPr marL="576129" marR="0" lvl="0" indent="0" algn="l" defTabSz="92150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12/2/2024 4:28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4151782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6BFE5-F77E-88BD-E8F8-C1472FAC18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BC2764-2A1A-A42F-143F-89AE67DBD5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C59B26-6608-0102-F509-D8143AD4C66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B3EA334-16AF-124D-A3AA-09CA31FCE4C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6E16CF1-1BC0-4051-8D20-4E9C0AA313A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534641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Send list of filters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9CCE12E-650E-4C8A-9477-EF60CFE66A1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702339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34DC5A-7BED-4AB2-908D-49D769FBBFC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92259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34DC5A-7BED-4AB2-908D-49D769FBBFC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894017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9563E9-6F8F-4124-8F20-013CE7E0D752}" type="slidenum">
              <a:rPr lang="en-US" smtClean="0"/>
              <a:t>50</a:t>
            </a:fld>
            <a:endParaRPr lang="en-US"/>
          </a:p>
        </p:txBody>
      </p:sp>
    </p:spTree>
    <p:extLst>
      <p:ext uri="{BB962C8B-B14F-4D97-AF65-F5344CB8AC3E}">
        <p14:creationId xmlns:p14="http://schemas.microsoft.com/office/powerpoint/2010/main" val="32369856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9563E9-6F8F-4124-8F20-013CE7E0D752}" type="slidenum">
              <a:rPr lang="en-US" smtClean="0"/>
              <a:t>53</a:t>
            </a:fld>
            <a:endParaRPr lang="en-US"/>
          </a:p>
        </p:txBody>
      </p:sp>
    </p:spTree>
    <p:extLst>
      <p:ext uri="{BB962C8B-B14F-4D97-AF65-F5344CB8AC3E}">
        <p14:creationId xmlns:p14="http://schemas.microsoft.com/office/powerpoint/2010/main" val="20454987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2.xml"/><Relationship Id="rId4" Type="http://schemas.openxmlformats.org/officeDocument/2006/relationships/image" Target="../media/image2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2.xml"/><Relationship Id="rId5" Type="http://schemas.openxmlformats.org/officeDocument/2006/relationships/image" Target="../media/image21.png"/><Relationship Id="rId4" Type="http://schemas.openxmlformats.org/officeDocument/2006/relationships/image" Target="../media/image2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31.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3.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4.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5.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6.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7.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0.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7.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2.jpe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2.jpeg"/><Relationship Id="rId1" Type="http://schemas.openxmlformats.org/officeDocument/2006/relationships/slideMaster" Target="../slideMasters/slideMaster3.xml"/><Relationship Id="rId4" Type="http://schemas.openxmlformats.org/officeDocument/2006/relationships/image" Target="../media/image49.jpe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2.jpeg"/><Relationship Id="rId1" Type="http://schemas.openxmlformats.org/officeDocument/2006/relationships/slideMaster" Target="../slideMasters/slideMaster3.xml"/><Relationship Id="rId5" Type="http://schemas.openxmlformats.org/officeDocument/2006/relationships/image" Target="../media/image50.jpeg"/><Relationship Id="rId4" Type="http://schemas.openxmlformats.org/officeDocument/2006/relationships/image" Target="../media/image49.jpe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Master" Target="../slideMasters/slideMaster3.xml"/><Relationship Id="rId4" Type="http://schemas.openxmlformats.org/officeDocument/2006/relationships/image" Target="../media/image55.jpe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Master" Target="../slideMasters/slideMaster3.xml"/><Relationship Id="rId5" Type="http://schemas.openxmlformats.org/officeDocument/2006/relationships/image" Target="../media/image59.jpeg"/><Relationship Id="rId4" Type="http://schemas.openxmlformats.org/officeDocument/2006/relationships/image" Target="../media/image58.jpe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2.jpeg"/><Relationship Id="rId1" Type="http://schemas.openxmlformats.org/officeDocument/2006/relationships/slideMaster" Target="../slideMasters/slideMaster3.xml"/><Relationship Id="rId6" Type="http://schemas.openxmlformats.org/officeDocument/2006/relationships/image" Target="../media/image60.jpeg"/><Relationship Id="rId5" Type="http://schemas.openxmlformats.org/officeDocument/2006/relationships/image" Target="../media/image50.jpeg"/><Relationship Id="rId4" Type="http://schemas.openxmlformats.org/officeDocument/2006/relationships/image" Target="../media/image49.jpeg"/></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2.jpeg"/><Relationship Id="rId1" Type="http://schemas.openxmlformats.org/officeDocument/2006/relationships/slideMaster" Target="../slideMasters/slideMaster3.xml"/><Relationship Id="rId4" Type="http://schemas.openxmlformats.org/officeDocument/2006/relationships/image" Target="../media/image49.jpe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2.jpeg"/><Relationship Id="rId1" Type="http://schemas.openxmlformats.org/officeDocument/2006/relationships/slideMaster" Target="../slideMasters/slideMaster3.xml"/><Relationship Id="rId5" Type="http://schemas.openxmlformats.org/officeDocument/2006/relationships/image" Target="../media/image50.jpeg"/><Relationship Id="rId4" Type="http://schemas.openxmlformats.org/officeDocument/2006/relationships/image" Target="../media/image49.jpe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2.jpeg"/><Relationship Id="rId1" Type="http://schemas.openxmlformats.org/officeDocument/2006/relationships/slideMaster" Target="../slideMasters/slideMaster3.xml"/><Relationship Id="rId6" Type="http://schemas.openxmlformats.org/officeDocument/2006/relationships/image" Target="../media/image60.jpeg"/><Relationship Id="rId5" Type="http://schemas.openxmlformats.org/officeDocument/2006/relationships/image" Target="../media/image50.jpeg"/><Relationship Id="rId4" Type="http://schemas.openxmlformats.org/officeDocument/2006/relationships/image" Target="../media/image49.jpe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1.emf"/><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image" Target="../media/image72.jpeg"/><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image" Target="../media/image74.jpeg"/><Relationship Id="rId1" Type="http://schemas.openxmlformats.org/officeDocument/2006/relationships/slideMaster" Target="../slideMasters/slideMaster4.xml"/><Relationship Id="rId4" Type="http://schemas.openxmlformats.org/officeDocument/2006/relationships/image" Target="../media/image8.emf"/></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jpeg"/><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png"/><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7.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7.png"/><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77.png"/><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77.png"/><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77.png"/><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77.png"/><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77.png"/><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77.png"/><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87.jpeg"/><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88.jpeg"/><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89.jpeg"/><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90.jpeg"/><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91.jpeg"/><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92.jpeg"/><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93.jpeg"/><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94.jpeg"/><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95.jpeg"/><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png"/><Relationship Id="rId1" Type="http://schemas.openxmlformats.org/officeDocument/2006/relationships/slideMaster" Target="../slideMasters/slideMaster4.xml"/><Relationship Id="rId4" Type="http://schemas.openxmlformats.org/officeDocument/2006/relationships/image" Target="../media/image77.png"/></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7.png"/><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98.jpeg"/><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99.jpeg"/><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100.jpeg"/><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101.jpeg"/><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102.jpeg"/><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103.jpeg"/><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105.svg"/><Relationship Id="rId2" Type="http://schemas.openxmlformats.org/officeDocument/2006/relationships/image" Target="../media/image104.png"/><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77.png"/><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image" Target="../media/image107.jpeg"/><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image" Target="../media/image108.jpeg"/><Relationship Id="rId1" Type="http://schemas.openxmlformats.org/officeDocument/2006/relationships/slideMaster" Target="../slideMasters/slideMaster4.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4.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4.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4.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71.emf"/><Relationship Id="rId1" Type="http://schemas.openxmlformats.org/officeDocument/2006/relationships/slideMaster" Target="../slideMasters/slideMaster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8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p:bg>
      <p:bgPr>
        <a:solidFill>
          <a:schemeClr val="bg1"/>
        </a:solidFill>
        <a:effectLst/>
      </p:bgPr>
    </p:bg>
    <p:spTree>
      <p:nvGrpSpPr>
        <p:cNvPr id="1" name=""/>
        <p:cNvGrpSpPr/>
        <p:nvPr/>
      </p:nvGrpSpPr>
      <p:grpSpPr>
        <a:xfrm>
          <a:off x="0" y="0"/>
          <a:ext cx="0" cy="0"/>
          <a:chOff x="0" y="0"/>
          <a:chExt cx="0" cy="0"/>
        </a:xfrm>
      </p:grpSpPr>
      <p:sp>
        <p:nvSpPr>
          <p:cNvPr id="11" name="Graphic 9">
            <a:extLst>
              <a:ext uri="{FF2B5EF4-FFF2-40B4-BE49-F238E27FC236}">
                <a16:creationId xmlns:a16="http://schemas.microsoft.com/office/drawing/2014/main" id="{6DD5A9C4-039F-C4C4-917F-095BE526143C}"/>
              </a:ext>
            </a:extLst>
          </p:cNvPr>
          <p:cNvSpPr/>
          <p:nvPr/>
        </p:nvSpPr>
        <p:spPr>
          <a:xfrm>
            <a:off x="10276114" y="-9525"/>
            <a:ext cx="1915886" cy="6868729"/>
          </a:xfrm>
          <a:custGeom>
            <a:avLst/>
            <a:gdLst>
              <a:gd name="connsiteX0" fmla="*/ 2525671 w 2898107"/>
              <a:gd name="connsiteY0" fmla="*/ 13881 h 6859203"/>
              <a:gd name="connsiteX1" fmla="*/ 0 w 2898107"/>
              <a:gd name="connsiteY1" fmla="*/ 6859204 h 6859203"/>
              <a:gd name="connsiteX2" fmla="*/ 2898107 w 2898107"/>
              <a:gd name="connsiteY2" fmla="*/ 6859204 h 6859203"/>
              <a:gd name="connsiteX3" fmla="*/ 2898107 w 2898107"/>
              <a:gd name="connsiteY3" fmla="*/ 0 h 6859203"/>
              <a:gd name="connsiteX4" fmla="*/ 2525671 w 2898107"/>
              <a:gd name="connsiteY4" fmla="*/ 13881 h 6859203"/>
              <a:gd name="connsiteX0" fmla="*/ 2525671 w 2898107"/>
              <a:gd name="connsiteY0" fmla="*/ 1290 h 6860901"/>
              <a:gd name="connsiteX1" fmla="*/ 0 w 2898107"/>
              <a:gd name="connsiteY1" fmla="*/ 6860901 h 6860901"/>
              <a:gd name="connsiteX2" fmla="*/ 2898107 w 2898107"/>
              <a:gd name="connsiteY2" fmla="*/ 6860901 h 6860901"/>
              <a:gd name="connsiteX3" fmla="*/ 2898107 w 2898107"/>
              <a:gd name="connsiteY3" fmla="*/ 1697 h 6860901"/>
              <a:gd name="connsiteX4" fmla="*/ 2525671 w 2898107"/>
              <a:gd name="connsiteY4" fmla="*/ 1290 h 6860901"/>
              <a:gd name="connsiteX0" fmla="*/ 2525671 w 2898107"/>
              <a:gd name="connsiteY0" fmla="*/ 9118 h 6868729"/>
              <a:gd name="connsiteX1" fmla="*/ 0 w 2898107"/>
              <a:gd name="connsiteY1" fmla="*/ 6868729 h 6868729"/>
              <a:gd name="connsiteX2" fmla="*/ 2898107 w 2898107"/>
              <a:gd name="connsiteY2" fmla="*/ 6868729 h 6868729"/>
              <a:gd name="connsiteX3" fmla="*/ 2898107 w 2898107"/>
              <a:gd name="connsiteY3" fmla="*/ 0 h 6868729"/>
              <a:gd name="connsiteX4" fmla="*/ 2525671 w 2898107"/>
              <a:gd name="connsiteY4" fmla="*/ 9118 h 6868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8107" h="6868729">
                <a:moveTo>
                  <a:pt x="2525671" y="9118"/>
                </a:moveTo>
                <a:cubicBezTo>
                  <a:pt x="2525671" y="9118"/>
                  <a:pt x="3073107" y="4199750"/>
                  <a:pt x="0" y="6868729"/>
                </a:cubicBezTo>
                <a:lnTo>
                  <a:pt x="2898107" y="6868729"/>
                </a:lnTo>
                <a:lnTo>
                  <a:pt x="2898107" y="0"/>
                </a:lnTo>
                <a:cubicBezTo>
                  <a:pt x="2773962" y="4627"/>
                  <a:pt x="2649816" y="4491"/>
                  <a:pt x="2525671" y="9118"/>
                </a:cubicBezTo>
                <a:close/>
              </a:path>
            </a:pathLst>
          </a:custGeom>
          <a:gradFill>
            <a:gsLst>
              <a:gs pos="0">
                <a:srgbClr val="1344C8"/>
              </a:gs>
              <a:gs pos="19000">
                <a:srgbClr val="0F93E7"/>
              </a:gs>
              <a:gs pos="99000">
                <a:srgbClr val="BA50C9"/>
              </a:gs>
              <a:gs pos="86235">
                <a:srgbClr val="F2598A"/>
              </a:gs>
              <a:gs pos="74000">
                <a:srgbClr val="FF7744"/>
              </a:gs>
              <a:gs pos="55000">
                <a:srgbClr val="FAC703"/>
              </a:gs>
              <a:gs pos="37000">
                <a:srgbClr val="63B666"/>
              </a:gs>
            </a:gsLst>
            <a:lin ang="5400000" scaled="0"/>
          </a:gradFill>
          <a:ln w="0" cap="flat">
            <a:noFill/>
            <a:prstDash val="solid"/>
            <a:miter/>
          </a:ln>
          <a:effectLst>
            <a:innerShdw blurRad="215900" dist="50800" dir="10800000">
              <a:prstClr val="black">
                <a:alpha val="32000"/>
              </a:prstClr>
            </a:innerShdw>
          </a:effectLst>
        </p:spPr>
        <p:txBody>
          <a:bodyPr rtlCol="0" anchor="ctr"/>
          <a:lstStyle/>
          <a:p>
            <a:endParaRPr lang="en-US"/>
          </a:p>
        </p:txBody>
      </p:sp>
      <p:pic>
        <p:nvPicPr>
          <p:cNvPr id="12"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3E84252-AE59-7040-4FC0-21F1BCE55FA6}"/>
              </a:ext>
              <a:ext uri="{C183D7F6-B498-43B3-948B-1728B52AA6E4}">
                <adec:decorative xmlns:adec="http://schemas.microsoft.com/office/drawing/2017/decorative" val="0"/>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762"/>
          <a:stretch/>
        </p:blipFill>
        <p:spPr>
          <a:xfrm rot="5400000">
            <a:off x="9509760" y="2843774"/>
            <a:ext cx="6858000" cy="1170455"/>
          </a:xfrm>
          <a:prstGeom prst="rect">
            <a:avLst/>
          </a:prstGeom>
        </p:spPr>
      </p:pic>
      <p:sp>
        <p:nvSpPr>
          <p:cNvPr id="3" name="Title 6">
            <a:extLst>
              <a:ext uri="{FF2B5EF4-FFF2-40B4-BE49-F238E27FC236}">
                <a16:creationId xmlns:a16="http://schemas.microsoft.com/office/drawing/2014/main" id="{BCBEA8D6-90E0-A409-F128-03F5A686E380}"/>
              </a:ext>
            </a:extLst>
          </p:cNvPr>
          <p:cNvSpPr>
            <a:spLocks noGrp="1"/>
          </p:cNvSpPr>
          <p:nvPr>
            <p:ph type="title"/>
          </p:nvPr>
        </p:nvSpPr>
        <p:spPr>
          <a:xfrm>
            <a:off x="586740" y="3175540"/>
            <a:ext cx="11018520" cy="498598"/>
          </a:xfrm>
          <a:prstGeom prst="rect">
            <a:avLst/>
          </a:prstGeom>
        </p:spPr>
        <p:txBody>
          <a:bodyPr wrap="square" lIns="0" tIns="0" rIns="0" bIns="0" anchor="t">
            <a:spAutoFit/>
          </a:bodyPr>
          <a:lstStyle>
            <a:lvl1pPr>
              <a:defRPr sz="3600"/>
            </a:lvl1pPr>
          </a:lstStyle>
          <a:p>
            <a:r>
              <a:rPr lang="en-US"/>
              <a:t>Click to edit Master title style</a:t>
            </a:r>
          </a:p>
        </p:txBody>
      </p:sp>
      <p:pic>
        <p:nvPicPr>
          <p:cNvPr id="4" name="Picture 3">
            <a:extLst>
              <a:ext uri="{FF2B5EF4-FFF2-40B4-BE49-F238E27FC236}">
                <a16:creationId xmlns:a16="http://schemas.microsoft.com/office/drawing/2014/main" id="{C2AD5B2F-1F4A-DC82-5C38-463EE87EE3E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09601" y="685800"/>
            <a:ext cx="1295400" cy="276909"/>
          </a:xfrm>
          <a:prstGeom prst="rect">
            <a:avLst/>
          </a:prstGeom>
        </p:spPr>
      </p:pic>
    </p:spTree>
    <p:extLst>
      <p:ext uri="{BB962C8B-B14F-4D97-AF65-F5344CB8AC3E}">
        <p14:creationId xmlns:p14="http://schemas.microsoft.com/office/powerpoint/2010/main" val="420597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title">
    <p:bg>
      <p:bgPr>
        <a:solidFill>
          <a:schemeClr val="bg1"/>
        </a:solidFill>
        <a:effectLst/>
      </p:bgPr>
    </p:bg>
    <p:spTree>
      <p:nvGrpSpPr>
        <p:cNvPr id="1" name=""/>
        <p:cNvGrpSpPr/>
        <p:nvPr/>
      </p:nvGrpSpPr>
      <p:grpSpPr>
        <a:xfrm>
          <a:off x="0" y="0"/>
          <a:ext cx="0" cy="0"/>
          <a:chOff x="0" y="0"/>
          <a:chExt cx="0" cy="0"/>
        </a:xfrm>
      </p:grpSpPr>
      <p:pic>
        <p:nvPicPr>
          <p:cNvPr id="4"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1370B452-A70F-1B5D-CF99-0E6924DA35C7}"/>
              </a:ext>
              <a:ext uri="{C183D7F6-B498-43B3-948B-1728B52AA6E4}">
                <adec:decorative xmlns:adec="http://schemas.microsoft.com/office/drawing/2017/decorative" val="0"/>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762"/>
          <a:stretch/>
        </p:blipFill>
        <p:spPr>
          <a:xfrm rot="5400000">
            <a:off x="9509760" y="2843774"/>
            <a:ext cx="6858000" cy="1170455"/>
          </a:xfrm>
          <a:prstGeom prst="rect">
            <a:avLst/>
          </a:prstGeom>
        </p:spPr>
      </p:pic>
      <p:sp>
        <p:nvSpPr>
          <p:cNvPr id="2" name="Flowchart: Process 1">
            <a:extLst>
              <a:ext uri="{FF2B5EF4-FFF2-40B4-BE49-F238E27FC236}">
                <a16:creationId xmlns:a16="http://schemas.microsoft.com/office/drawing/2014/main" id="{CBE8885E-8343-DCBF-E15D-6BF64BE6A023}"/>
              </a:ext>
            </a:extLst>
          </p:cNvPr>
          <p:cNvSpPr/>
          <p:nvPr userDrawn="1"/>
        </p:nvSpPr>
        <p:spPr>
          <a:xfrm>
            <a:off x="0" y="6759952"/>
            <a:ext cx="12192000" cy="98048"/>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FCCBB495-B0A2-D050-640E-8997EA31D72D}"/>
              </a:ext>
            </a:extLst>
          </p:cNvPr>
          <p:cNvSpPr>
            <a:spLocks noGrp="1"/>
          </p:cNvSpPr>
          <p:nvPr>
            <p:ph type="title"/>
          </p:nvPr>
        </p:nvSpPr>
        <p:spPr>
          <a:xfrm>
            <a:off x="586740" y="630831"/>
            <a:ext cx="11018520" cy="498598"/>
          </a:xfrm>
          <a:prstGeom prst="rect">
            <a:avLst/>
          </a:prstGeom>
        </p:spPr>
        <p:txBody>
          <a:bodyPr wrap="square" lIns="0" tIns="0" rIns="0" bIns="0" anchor="t">
            <a:spAutoFit/>
          </a:bodyPr>
          <a:lstStyle>
            <a:lvl1pPr>
              <a:defRPr sz="3600"/>
            </a:lvl1pPr>
          </a:lstStyle>
          <a:p>
            <a:r>
              <a:rPr lang="en-US"/>
              <a:t>Click to edit Master title style</a:t>
            </a:r>
          </a:p>
        </p:txBody>
      </p:sp>
    </p:spTree>
    <p:extLst>
      <p:ext uri="{BB962C8B-B14F-4D97-AF65-F5344CB8AC3E}">
        <p14:creationId xmlns:p14="http://schemas.microsoft.com/office/powerpoint/2010/main" val="14388086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reserve="1">
  <p:cSld name="Blank with Footer">
    <p:bg>
      <p:bgPr>
        <a:solidFill>
          <a:schemeClr val="bg1"/>
        </a:solidFill>
        <a:effectLst/>
      </p:bgPr>
    </p:bg>
    <p:spTree>
      <p:nvGrpSpPr>
        <p:cNvPr id="1" name=""/>
        <p:cNvGrpSpPr/>
        <p:nvPr/>
      </p:nvGrpSpPr>
      <p:grpSpPr>
        <a:xfrm>
          <a:off x="0" y="0"/>
          <a:ext cx="0" cy="0"/>
          <a:chOff x="0" y="0"/>
          <a:chExt cx="0" cy="0"/>
        </a:xfrm>
      </p:grpSpPr>
      <p:pic>
        <p:nvPicPr>
          <p:cNvPr id="4"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1370B452-A70F-1B5D-CF99-0E6924DA35C7}"/>
              </a:ext>
              <a:ext uri="{C183D7F6-B498-43B3-948B-1728B52AA6E4}">
                <adec:decorative xmlns:adec="http://schemas.microsoft.com/office/drawing/2017/decorative" val="0"/>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762"/>
          <a:stretch/>
        </p:blipFill>
        <p:spPr>
          <a:xfrm rot="5400000">
            <a:off x="9509760" y="2843774"/>
            <a:ext cx="6858000" cy="1170455"/>
          </a:xfrm>
          <a:prstGeom prst="rect">
            <a:avLst/>
          </a:prstGeom>
        </p:spPr>
      </p:pic>
      <p:sp>
        <p:nvSpPr>
          <p:cNvPr id="2" name="Flowchart: Process 1">
            <a:extLst>
              <a:ext uri="{FF2B5EF4-FFF2-40B4-BE49-F238E27FC236}">
                <a16:creationId xmlns:a16="http://schemas.microsoft.com/office/drawing/2014/main" id="{CBE8885E-8343-DCBF-E15D-6BF64BE6A023}"/>
              </a:ext>
            </a:extLst>
          </p:cNvPr>
          <p:cNvSpPr/>
          <p:nvPr userDrawn="1"/>
        </p:nvSpPr>
        <p:spPr>
          <a:xfrm>
            <a:off x="0" y="6759952"/>
            <a:ext cx="12192000" cy="98048"/>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5625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Blank">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6CBAE46-BB76-A006-2DCD-EC9B968D03F4}"/>
              </a:ext>
            </a:extLst>
          </p:cNvPr>
          <p:cNvSpPr>
            <a:spLocks noGrp="1"/>
          </p:cNvSpPr>
          <p:nvPr>
            <p:ph type="title" idx="4294967295"/>
          </p:nvPr>
        </p:nvSpPr>
        <p:spPr>
          <a:xfrm>
            <a:off x="586581" y="401638"/>
            <a:ext cx="11018838" cy="492125"/>
          </a:xfrm>
          <a:prstGeom prst="rect">
            <a:avLst/>
          </a:prstGeom>
        </p:spPr>
        <p:txBody>
          <a:bodyPr>
            <a:noAutofit/>
          </a:bodyPr>
          <a:lstStyle>
            <a:lvl1pPr>
              <a:defRPr sz="3600">
                <a:latin typeface="Segoe UI Semibold" panose="020B0702040204020203" pitchFamily="34" charset="0"/>
                <a:cs typeface="Segoe UI Semibold" panose="020B0702040204020203" pitchFamily="34" charset="0"/>
              </a:defRPr>
            </a:lvl1pPr>
          </a:lstStyle>
          <a:p>
            <a:endParaRPr lang="en-US" sz="3200"/>
          </a:p>
        </p:txBody>
      </p:sp>
      <p:sp>
        <p:nvSpPr>
          <p:cNvPr id="4" name="Content Placeholder 2">
            <a:extLst>
              <a:ext uri="{FF2B5EF4-FFF2-40B4-BE49-F238E27FC236}">
                <a16:creationId xmlns:a16="http://schemas.microsoft.com/office/drawing/2014/main" id="{D8BB5B7B-7177-3312-EA43-9F5543B932F4}"/>
              </a:ext>
            </a:extLst>
          </p:cNvPr>
          <p:cNvSpPr>
            <a:spLocks noGrp="1"/>
          </p:cNvSpPr>
          <p:nvPr>
            <p:ph sz="quarter" idx="4294967295"/>
          </p:nvPr>
        </p:nvSpPr>
        <p:spPr>
          <a:xfrm>
            <a:off x="590967" y="988987"/>
            <a:ext cx="9812338" cy="301993"/>
          </a:xfrm>
          <a:prstGeom prst="rect">
            <a:avLst/>
          </a:prstGeom>
        </p:spPr>
        <p:txBody>
          <a:bodyPr/>
          <a:lstStyle>
            <a:lvl1pPr>
              <a:defRPr>
                <a:latin typeface="Segoe UI" panose="020B0502040204020203" pitchFamily="34" charset="0"/>
                <a:cs typeface="Segoe UI" panose="020B0502040204020203" pitchFamily="34" charset="0"/>
              </a:defRPr>
            </a:lvl1pPr>
          </a:lstStyle>
          <a:p>
            <a:pPr marL="0" indent="0">
              <a:buNone/>
            </a:pPr>
            <a:endParaRPr lang="en-US" sz="1800">
              <a:solidFill>
                <a:srgbClr val="28956E"/>
              </a:solidFill>
            </a:endParaRPr>
          </a:p>
        </p:txBody>
      </p:sp>
      <p:pic>
        <p:nvPicPr>
          <p:cNvPr id="5"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E604FC40-9106-2BE9-8771-A43AFE91439F}"/>
              </a:ext>
              <a:ext uri="{C183D7F6-B498-43B3-948B-1728B52AA6E4}">
                <adec:decorative xmlns:adec="http://schemas.microsoft.com/office/drawing/2017/decorative" val="0"/>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762"/>
          <a:stretch/>
        </p:blipFill>
        <p:spPr>
          <a:xfrm rot="5400000">
            <a:off x="9509760" y="2843774"/>
            <a:ext cx="6858000" cy="1170455"/>
          </a:xfrm>
          <a:prstGeom prst="rect">
            <a:avLst/>
          </a:prstGeom>
        </p:spPr>
      </p:pic>
    </p:spTree>
    <p:extLst>
      <p:ext uri="{BB962C8B-B14F-4D97-AF65-F5344CB8AC3E}">
        <p14:creationId xmlns:p14="http://schemas.microsoft.com/office/powerpoint/2010/main" val="12538820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XR - Section title">
    <p:bg>
      <p:bgPr>
        <a:solidFill>
          <a:schemeClr val="bg1"/>
        </a:solidFill>
        <a:effectLst/>
      </p:bgPr>
    </p:bg>
    <p:spTree>
      <p:nvGrpSpPr>
        <p:cNvPr id="1" name=""/>
        <p:cNvGrpSpPr/>
        <p:nvPr/>
      </p:nvGrpSpPr>
      <p:grpSpPr>
        <a:xfrm>
          <a:off x="0" y="0"/>
          <a:ext cx="0" cy="0"/>
          <a:chOff x="0" y="0"/>
          <a:chExt cx="0" cy="0"/>
        </a:xfrm>
      </p:grpSpPr>
      <p:sp>
        <p:nvSpPr>
          <p:cNvPr id="2" name="Flowchart: Process 1">
            <a:extLst>
              <a:ext uri="{FF2B5EF4-FFF2-40B4-BE49-F238E27FC236}">
                <a16:creationId xmlns:a16="http://schemas.microsoft.com/office/drawing/2014/main" id="{CBE8885E-8343-DCBF-E15D-6BF64BE6A023}"/>
              </a:ext>
            </a:extLst>
          </p:cNvPr>
          <p:cNvSpPr/>
          <p:nvPr userDrawn="1"/>
        </p:nvSpPr>
        <p:spPr>
          <a:xfrm>
            <a:off x="0" y="6759952"/>
            <a:ext cx="12192000" cy="98048"/>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D91EFCEF-E073-FD89-B607-5BC3D2E6C33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rot="5400000">
            <a:off x="9509919" y="2743200"/>
            <a:ext cx="6858000" cy="1371600"/>
          </a:xfrm>
          <a:prstGeom prst="rect">
            <a:avLst/>
          </a:prstGeom>
        </p:spPr>
      </p:pic>
    </p:spTree>
    <p:extLst>
      <p:ext uri="{BB962C8B-B14F-4D97-AF65-F5344CB8AC3E}">
        <p14:creationId xmlns:p14="http://schemas.microsoft.com/office/powerpoint/2010/main" val="678758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4_title 2 lines">
    <p:bg>
      <p:bgPr>
        <a:solidFill>
          <a:schemeClr val="bg1"/>
        </a:solidFill>
        <a:effectLst/>
      </p:bgPr>
    </p:bg>
    <p:spTree>
      <p:nvGrpSpPr>
        <p:cNvPr id="1" name=""/>
        <p:cNvGrpSpPr/>
        <p:nvPr/>
      </p:nvGrpSpPr>
      <p:grpSpPr>
        <a:xfrm>
          <a:off x="0" y="0"/>
          <a:ext cx="0" cy="0"/>
          <a:chOff x="0" y="0"/>
          <a:chExt cx="0" cy="0"/>
        </a:xfrm>
      </p:grpSpPr>
      <p:pic>
        <p:nvPicPr>
          <p:cNvPr id="4"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1370B452-A70F-1B5D-CF99-0E6924DA35C7}"/>
              </a:ext>
              <a:ext uri="{C183D7F6-B498-43B3-948B-1728B52AA6E4}">
                <adec:decorative xmlns:adec="http://schemas.microsoft.com/office/drawing/2017/decorative" val="0"/>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762"/>
          <a:stretch/>
        </p:blipFill>
        <p:spPr>
          <a:xfrm rot="5400000">
            <a:off x="9509760" y="2843774"/>
            <a:ext cx="6858000" cy="1170455"/>
          </a:xfrm>
          <a:prstGeom prst="rect">
            <a:avLst/>
          </a:prstGeom>
        </p:spPr>
      </p:pic>
      <p:sp>
        <p:nvSpPr>
          <p:cNvPr id="6" name="Rectangle 5">
            <a:extLst>
              <a:ext uri="{FF2B5EF4-FFF2-40B4-BE49-F238E27FC236}">
                <a16:creationId xmlns:a16="http://schemas.microsoft.com/office/drawing/2014/main" id="{3AEB682A-610F-7702-6F05-94832E8D3F88}"/>
              </a:ext>
            </a:extLst>
          </p:cNvPr>
          <p:cNvSpPr/>
          <p:nvPr userDrawn="1"/>
        </p:nvSpPr>
        <p:spPr>
          <a:xfrm>
            <a:off x="-17086" y="0"/>
            <a:ext cx="3687894" cy="6867817"/>
          </a:xfrm>
          <a:prstGeom prst="rect">
            <a:avLst/>
          </a:prstGeom>
          <a:solidFill>
            <a:schemeClr val="bg1"/>
          </a:solidFill>
          <a:ln>
            <a:noFill/>
          </a:ln>
          <a:effectLst>
            <a:outerShdw blurRad="213245" dist="38100" algn="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Flowchart: Process 22">
            <a:extLst>
              <a:ext uri="{FF2B5EF4-FFF2-40B4-BE49-F238E27FC236}">
                <a16:creationId xmlns:a16="http://schemas.microsoft.com/office/drawing/2014/main" id="{C0A76085-2183-8E00-1446-DCA94C37173C}"/>
              </a:ext>
            </a:extLst>
          </p:cNvPr>
          <p:cNvSpPr/>
          <p:nvPr userDrawn="1"/>
        </p:nvSpPr>
        <p:spPr>
          <a:xfrm rot="5400000">
            <a:off x="-3386687" y="3364872"/>
            <a:ext cx="6858001" cy="125105"/>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2">
            <a:extLst>
              <a:ext uri="{FF2B5EF4-FFF2-40B4-BE49-F238E27FC236}">
                <a16:creationId xmlns:a16="http://schemas.microsoft.com/office/drawing/2014/main" id="{EFFB3BD1-C2D5-1790-39BC-32300A9EFAEF}"/>
              </a:ext>
            </a:extLst>
          </p:cNvPr>
          <p:cNvSpPr>
            <a:spLocks noGrp="1"/>
          </p:cNvSpPr>
          <p:nvPr>
            <p:ph type="body" sz="quarter" idx="10" hasCustomPrompt="1"/>
          </p:nvPr>
        </p:nvSpPr>
        <p:spPr>
          <a:xfrm>
            <a:off x="521208" y="438912"/>
            <a:ext cx="3149600" cy="646331"/>
          </a:xfrm>
        </p:spPr>
        <p:txBody>
          <a:bodyPr>
            <a:spAutoFit/>
          </a:bodyPr>
          <a:lstStyle>
            <a:lvl1pPr marL="0" indent="0">
              <a:lnSpc>
                <a:spcPct val="100000"/>
              </a:lnSpc>
              <a:spcBef>
                <a:spcPts val="0"/>
              </a:spcBef>
              <a:buNone/>
              <a:defRPr sz="3600" b="1">
                <a:solidFill>
                  <a:srgbClr val="2F2F2F"/>
                </a:solidFill>
                <a:latin typeface="+mj-lt"/>
              </a:defRPr>
            </a:lvl1pPr>
          </a:lstStyle>
          <a:p>
            <a:pPr lvl="0"/>
            <a:r>
              <a:rPr lang="en-US"/>
              <a:t>Title</a:t>
            </a:r>
          </a:p>
        </p:txBody>
      </p:sp>
      <p:sp>
        <p:nvSpPr>
          <p:cNvPr id="16" name="Text Placeholder 15">
            <a:extLst>
              <a:ext uri="{FF2B5EF4-FFF2-40B4-BE49-F238E27FC236}">
                <a16:creationId xmlns:a16="http://schemas.microsoft.com/office/drawing/2014/main" id="{A228687C-41B3-1F8A-ABEA-28393FD25F25}"/>
              </a:ext>
            </a:extLst>
          </p:cNvPr>
          <p:cNvSpPr>
            <a:spLocks noGrp="1"/>
          </p:cNvSpPr>
          <p:nvPr>
            <p:ph type="body" sz="quarter" idx="11" hasCustomPrompt="1"/>
          </p:nvPr>
        </p:nvSpPr>
        <p:spPr>
          <a:xfrm>
            <a:off x="521208" y="2103120"/>
            <a:ext cx="3170237" cy="307777"/>
          </a:xfrm>
        </p:spPr>
        <p:txBody>
          <a:bodyPr>
            <a:spAutoFit/>
          </a:bodyPr>
          <a:lstStyle>
            <a:lvl1pPr marL="0" indent="0">
              <a:lnSpc>
                <a:spcPct val="100000"/>
              </a:lnSpc>
              <a:spcBef>
                <a:spcPts val="0"/>
              </a:spcBef>
              <a:buNone/>
              <a:defRPr sz="1400" b="0">
                <a:solidFill>
                  <a:srgbClr val="2F2F2F"/>
                </a:solidFill>
                <a:latin typeface="+mn-lt"/>
              </a:defRPr>
            </a:lvl1pPr>
            <a:lvl2pPr marL="457200" indent="0">
              <a:buNone/>
              <a:defRPr sz="1400" b="1">
                <a:latin typeface="+mn-lt"/>
              </a:defRPr>
            </a:lvl2pPr>
            <a:lvl3pPr marL="914400" indent="0">
              <a:buNone/>
              <a:defRPr sz="1400" b="1">
                <a:latin typeface="+mn-lt"/>
              </a:defRPr>
            </a:lvl3pPr>
            <a:lvl4pPr marL="1371600" indent="0">
              <a:buNone/>
              <a:defRPr sz="1400" b="1">
                <a:latin typeface="+mn-lt"/>
              </a:defRPr>
            </a:lvl4pPr>
            <a:lvl5pPr marL="1828800" indent="0">
              <a:buNone/>
              <a:defRPr sz="1400" b="1">
                <a:latin typeface="+mn-lt"/>
              </a:defRPr>
            </a:lvl5pPr>
          </a:lstStyle>
          <a:p>
            <a:pPr lvl="0"/>
            <a:r>
              <a:rPr lang="en-US"/>
              <a:t>Body text</a:t>
            </a:r>
          </a:p>
        </p:txBody>
      </p:sp>
      <p:pic>
        <p:nvPicPr>
          <p:cNvPr id="3" name="Picture 2" descr="Logo&#10;&#10;Description automatically generated with medium confidence">
            <a:extLst>
              <a:ext uri="{FF2B5EF4-FFF2-40B4-BE49-F238E27FC236}">
                <a16:creationId xmlns:a16="http://schemas.microsoft.com/office/drawing/2014/main" id="{E145D769-AC98-4725-C7FB-0FE191E584C6}"/>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t="-23415" r="50942"/>
          <a:stretch/>
        </p:blipFill>
        <p:spPr>
          <a:xfrm>
            <a:off x="616879" y="257176"/>
            <a:ext cx="708595" cy="184080"/>
          </a:xfrm>
          <a:prstGeom prst="rect">
            <a:avLst/>
          </a:prstGeom>
        </p:spPr>
      </p:pic>
      <p:sp>
        <p:nvSpPr>
          <p:cNvPr id="7" name="Flowchart: Process 6">
            <a:extLst>
              <a:ext uri="{FF2B5EF4-FFF2-40B4-BE49-F238E27FC236}">
                <a16:creationId xmlns:a16="http://schemas.microsoft.com/office/drawing/2014/main" id="{597F7937-825E-C874-14DC-59E46AECFCA0}"/>
              </a:ext>
            </a:extLst>
          </p:cNvPr>
          <p:cNvSpPr/>
          <p:nvPr userDrawn="1"/>
        </p:nvSpPr>
        <p:spPr>
          <a:xfrm>
            <a:off x="3670808" y="4088595"/>
            <a:ext cx="8521192" cy="2779222"/>
          </a:xfrm>
          <a:prstGeom prst="flowChartProcess">
            <a:avLst/>
          </a:prstGeom>
          <a:solidFill>
            <a:schemeClr val="bg1"/>
          </a:solidFill>
          <a:ln>
            <a:noFill/>
          </a:ln>
          <a:effectLst>
            <a:innerShdw blurRad="63500" dist="38100" dir="16200000">
              <a:prstClr val="black">
                <a:alpha val="13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5204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7" name="Picture 6" descr="A close-up of a colorful spiral&#10;&#10;Description automatically generated">
            <a:extLst>
              <a:ext uri="{FF2B5EF4-FFF2-40B4-BE49-F238E27FC236}">
                <a16:creationId xmlns:a16="http://schemas.microsoft.com/office/drawing/2014/main" id="{05AD6BD6-B499-AF84-E9A5-BE7C78BBE3E7}"/>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108F13F4-2AA0-2751-9C54-183410D351E2}"/>
              </a:ext>
            </a:extLst>
          </p:cNvPr>
          <p:cNvSpPr/>
          <p:nvPr userDrawn="1"/>
        </p:nvSpPr>
        <p:spPr>
          <a:xfrm>
            <a:off x="0" y="0"/>
            <a:ext cx="6616700" cy="6858000"/>
          </a:xfrm>
          <a:prstGeom prst="rect">
            <a:avLst/>
          </a:prstGeom>
          <a:gradFill flip="none" rotWithShape="1">
            <a:gsLst>
              <a:gs pos="26000">
                <a:schemeClr val="bg1">
                  <a:alpha val="58000"/>
                </a:schemeClr>
              </a:gs>
              <a:gs pos="70000">
                <a:schemeClr val="bg1">
                  <a:alpha val="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ADF4F93-13B7-9E90-F2C3-66C182809D12}"/>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lose-up of a colorful spiral&#10;&#10;Description automatically generated">
            <a:extLst>
              <a:ext uri="{FF2B5EF4-FFF2-40B4-BE49-F238E27FC236}">
                <a16:creationId xmlns:a16="http://schemas.microsoft.com/office/drawing/2014/main" id="{799145B4-A11C-C3DF-BA47-3700F47BF4ED}"/>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508000" y="2282624"/>
            <a:ext cx="8534400" cy="3006050"/>
          </a:xfrm>
          <a:prstGeom prst="roundRect">
            <a:avLst>
              <a:gd name="adj" fmla="val 16667"/>
            </a:avLst>
          </a:prstGeom>
          <a:ln>
            <a:noFill/>
          </a:ln>
          <a:effectLst>
            <a:softEdge rad="0"/>
          </a:effectLst>
          <a:scene3d>
            <a:camera prst="orthographicFront"/>
            <a:lightRig rig="contrasting" dir="t">
              <a:rot lat="0" lon="0" rev="4200000"/>
            </a:lightRig>
          </a:scene3d>
          <a:sp3d prstMaterial="plastic">
            <a:bevelT w="0" h="0" prst="relaxedInset"/>
            <a:contourClr>
              <a:srgbClr val="969696"/>
            </a:contourClr>
          </a:sp3d>
        </p:spPr>
      </p:pic>
      <p:sp>
        <p:nvSpPr>
          <p:cNvPr id="4" name="Rectangle: Rounded Corners 3">
            <a:extLst>
              <a:ext uri="{FF2B5EF4-FFF2-40B4-BE49-F238E27FC236}">
                <a16:creationId xmlns:a16="http://schemas.microsoft.com/office/drawing/2014/main" id="{6CFC3848-31B0-12FC-5D3C-1FC94FD228E5}"/>
              </a:ext>
            </a:extLst>
          </p:cNvPr>
          <p:cNvSpPr/>
          <p:nvPr userDrawn="1"/>
        </p:nvSpPr>
        <p:spPr>
          <a:xfrm>
            <a:off x="508000" y="2282623"/>
            <a:ext cx="8534400" cy="3006050"/>
          </a:xfrm>
          <a:prstGeom prst="roundRect">
            <a:avLst/>
          </a:prstGeom>
          <a:gradFill flip="none" rotWithShape="1">
            <a:gsLst>
              <a:gs pos="89000">
                <a:schemeClr val="bg1">
                  <a:alpha val="21000"/>
                </a:schemeClr>
              </a:gs>
              <a:gs pos="100000">
                <a:schemeClr val="bg1">
                  <a:alpha val="58000"/>
                </a:schemeClr>
              </a:gs>
            </a:gsLst>
            <a:path path="rect">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57DF3D89-1F38-68AF-6810-97AA81AC8C89}"/>
              </a:ext>
            </a:extLst>
          </p:cNvPr>
          <p:cNvSpPr/>
          <p:nvPr userDrawn="1"/>
        </p:nvSpPr>
        <p:spPr>
          <a:xfrm>
            <a:off x="968887" y="4124123"/>
            <a:ext cx="7552813" cy="707886"/>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magnify" title="Icon of a magnifying glass">
            <a:extLst>
              <a:ext uri="{FF2B5EF4-FFF2-40B4-BE49-F238E27FC236}">
                <a16:creationId xmlns:a16="http://schemas.microsoft.com/office/drawing/2014/main" id="{B5E74FB4-99CE-B56C-F3BE-9224CCF064E1}"/>
              </a:ext>
            </a:extLst>
          </p:cNvPr>
          <p:cNvSpPr>
            <a:spLocks noChangeAspect="1" noEditPoints="1"/>
          </p:cNvSpPr>
          <p:nvPr userDrawn="1"/>
        </p:nvSpPr>
        <p:spPr bwMode="auto">
          <a:xfrm flipH="1">
            <a:off x="7929465" y="4314225"/>
            <a:ext cx="308170" cy="302281"/>
          </a:xfrm>
          <a:custGeom>
            <a:avLst/>
            <a:gdLst>
              <a:gd name="T0" fmla="*/ 112 w 343"/>
              <a:gd name="T1" fmla="*/ 223 h 338"/>
              <a:gd name="T2" fmla="*/ 0 w 343"/>
              <a:gd name="T3" fmla="*/ 111 h 338"/>
              <a:gd name="T4" fmla="*/ 112 w 343"/>
              <a:gd name="T5" fmla="*/ 0 h 338"/>
              <a:gd name="T6" fmla="*/ 223 w 343"/>
              <a:gd name="T7" fmla="*/ 111 h 338"/>
              <a:gd name="T8" fmla="*/ 112 w 343"/>
              <a:gd name="T9" fmla="*/ 223 h 338"/>
              <a:gd name="T10" fmla="*/ 343 w 343"/>
              <a:gd name="T11" fmla="*/ 338 h 338"/>
              <a:gd name="T12" fmla="*/ 191 w 343"/>
              <a:gd name="T13" fmla="*/ 189 h 338"/>
            </a:gdLst>
            <a:ahLst/>
            <a:cxnLst>
              <a:cxn ang="0">
                <a:pos x="T0" y="T1"/>
              </a:cxn>
              <a:cxn ang="0">
                <a:pos x="T2" y="T3"/>
              </a:cxn>
              <a:cxn ang="0">
                <a:pos x="T4" y="T5"/>
              </a:cxn>
              <a:cxn ang="0">
                <a:pos x="T6" y="T7"/>
              </a:cxn>
              <a:cxn ang="0">
                <a:pos x="T8" y="T9"/>
              </a:cxn>
              <a:cxn ang="0">
                <a:pos x="T10" y="T11"/>
              </a:cxn>
              <a:cxn ang="0">
                <a:pos x="T12" y="T13"/>
              </a:cxn>
            </a:cxnLst>
            <a:rect l="0" t="0" r="r" b="b"/>
            <a:pathLst>
              <a:path w="343" h="338">
                <a:moveTo>
                  <a:pt x="112" y="223"/>
                </a:moveTo>
                <a:cubicBezTo>
                  <a:pt x="50" y="223"/>
                  <a:pt x="0" y="173"/>
                  <a:pt x="0" y="111"/>
                </a:cubicBezTo>
                <a:cubicBezTo>
                  <a:pt x="0" y="50"/>
                  <a:pt x="50" y="0"/>
                  <a:pt x="112" y="0"/>
                </a:cubicBezTo>
                <a:cubicBezTo>
                  <a:pt x="173" y="0"/>
                  <a:pt x="223" y="50"/>
                  <a:pt x="223" y="111"/>
                </a:cubicBezTo>
                <a:cubicBezTo>
                  <a:pt x="223" y="173"/>
                  <a:pt x="173" y="223"/>
                  <a:pt x="112" y="223"/>
                </a:cubicBezTo>
                <a:close/>
                <a:moveTo>
                  <a:pt x="343" y="338"/>
                </a:moveTo>
                <a:cubicBezTo>
                  <a:pt x="191" y="189"/>
                  <a:pt x="191" y="189"/>
                  <a:pt x="191" y="189"/>
                </a:cubicBezTo>
              </a:path>
            </a:pathLst>
          </a:custGeom>
          <a:noFill/>
          <a:ln w="19050"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Title 15">
            <a:extLst>
              <a:ext uri="{FF2B5EF4-FFF2-40B4-BE49-F238E27FC236}">
                <a16:creationId xmlns:a16="http://schemas.microsoft.com/office/drawing/2014/main" id="{1AB79229-7EF8-8D54-ED6D-2A2E11C74F94}"/>
              </a:ext>
            </a:extLst>
          </p:cNvPr>
          <p:cNvSpPr>
            <a:spLocks noGrp="1"/>
          </p:cNvSpPr>
          <p:nvPr>
            <p:ph type="title"/>
          </p:nvPr>
        </p:nvSpPr>
        <p:spPr>
          <a:xfrm>
            <a:off x="912421" y="3202170"/>
            <a:ext cx="7683500" cy="895065"/>
          </a:xfrm>
        </p:spPr>
        <p:txBody>
          <a:bodyPr/>
          <a:lstStyle>
            <a:lvl1pPr>
              <a:defRPr>
                <a:solidFill>
                  <a:srgbClr val="463668"/>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24" name="Text Placeholder 23">
            <a:extLst>
              <a:ext uri="{FF2B5EF4-FFF2-40B4-BE49-F238E27FC236}">
                <a16:creationId xmlns:a16="http://schemas.microsoft.com/office/drawing/2014/main" id="{44FD65AF-CF48-C43D-0B1B-B1AD516E4D77}"/>
              </a:ext>
            </a:extLst>
          </p:cNvPr>
          <p:cNvSpPr>
            <a:spLocks noGrp="1"/>
          </p:cNvSpPr>
          <p:nvPr>
            <p:ph type="body" sz="quarter" idx="10"/>
          </p:nvPr>
        </p:nvSpPr>
        <p:spPr>
          <a:xfrm>
            <a:off x="980803" y="4236857"/>
            <a:ext cx="6823075" cy="454517"/>
          </a:xfrm>
        </p:spPr>
        <p:txBody>
          <a:bodyPr/>
          <a:lstStyle>
            <a:lvl1pPr marL="0" indent="0">
              <a:buNone/>
              <a:defRPr/>
            </a:lvl1pPr>
          </a:lstStyle>
          <a:p>
            <a:pPr lvl="0"/>
            <a:r>
              <a:rPr lang="en-US"/>
              <a:t>Click to edit Master text styles</a:t>
            </a:r>
          </a:p>
        </p:txBody>
      </p:sp>
      <p:grpSp>
        <p:nvGrpSpPr>
          <p:cNvPr id="31" name="Group 30">
            <a:extLst>
              <a:ext uri="{FF2B5EF4-FFF2-40B4-BE49-F238E27FC236}">
                <a16:creationId xmlns:a16="http://schemas.microsoft.com/office/drawing/2014/main" id="{F9844A26-1988-5CF0-0512-FD5DB0A10493}"/>
              </a:ext>
            </a:extLst>
          </p:cNvPr>
          <p:cNvGrpSpPr/>
          <p:nvPr userDrawn="1"/>
        </p:nvGrpSpPr>
        <p:grpSpPr>
          <a:xfrm>
            <a:off x="500380" y="692322"/>
            <a:ext cx="1549400" cy="331285"/>
            <a:chOff x="508000" y="692322"/>
            <a:chExt cx="1742534" cy="372580"/>
          </a:xfrm>
        </p:grpSpPr>
        <p:pic>
          <p:nvPicPr>
            <p:cNvPr id="9" name="MS logo gray - EMF" descr="Microsoft logo, gray text version">
              <a:extLst>
                <a:ext uri="{FF2B5EF4-FFF2-40B4-BE49-F238E27FC236}">
                  <a16:creationId xmlns:a16="http://schemas.microsoft.com/office/drawing/2014/main" id="{9F910978-B2E2-A761-DB69-562574461700}"/>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r="76756"/>
            <a:stretch/>
          </p:blipFill>
          <p:spPr bwMode="black">
            <a:xfrm>
              <a:off x="508000" y="692322"/>
              <a:ext cx="404421" cy="372580"/>
            </a:xfrm>
            <a:prstGeom prst="rect">
              <a:avLst/>
            </a:prstGeom>
          </p:spPr>
        </p:pic>
        <p:sp>
          <p:nvSpPr>
            <p:cNvPr id="30" name="Freeform: Shape 29">
              <a:extLst>
                <a:ext uri="{FF2B5EF4-FFF2-40B4-BE49-F238E27FC236}">
                  <a16:creationId xmlns:a16="http://schemas.microsoft.com/office/drawing/2014/main" id="{71A4613D-97FC-C7D4-40A9-576E9C03D440}"/>
                </a:ext>
              </a:extLst>
            </p:cNvPr>
            <p:cNvSpPr/>
            <p:nvPr userDrawn="1"/>
          </p:nvSpPr>
          <p:spPr>
            <a:xfrm>
              <a:off x="990546" y="749975"/>
              <a:ext cx="1259988" cy="239888"/>
            </a:xfrm>
            <a:custGeom>
              <a:avLst/>
              <a:gdLst/>
              <a:ahLst/>
              <a:cxnLst/>
              <a:rect l="l" t="t" r="r" b="b"/>
              <a:pathLst>
                <a:path w="1259988" h="239888">
                  <a:moveTo>
                    <a:pt x="981777" y="103752"/>
                  </a:moveTo>
                  <a:cubicBezTo>
                    <a:pt x="967862" y="103752"/>
                    <a:pt x="956862" y="108612"/>
                    <a:pt x="948779" y="118332"/>
                  </a:cubicBezTo>
                  <a:cubicBezTo>
                    <a:pt x="940696" y="128052"/>
                    <a:pt x="936654" y="141456"/>
                    <a:pt x="936654" y="158544"/>
                  </a:cubicBezTo>
                  <a:cubicBezTo>
                    <a:pt x="936654" y="175017"/>
                    <a:pt x="940747" y="187986"/>
                    <a:pt x="948933" y="197451"/>
                  </a:cubicBezTo>
                  <a:cubicBezTo>
                    <a:pt x="957118" y="206915"/>
                    <a:pt x="968066" y="211647"/>
                    <a:pt x="981777" y="211647"/>
                  </a:cubicBezTo>
                  <a:cubicBezTo>
                    <a:pt x="995795" y="211647"/>
                    <a:pt x="1006564" y="206992"/>
                    <a:pt x="1014084" y="197681"/>
                  </a:cubicBezTo>
                  <a:cubicBezTo>
                    <a:pt x="1021605" y="188370"/>
                    <a:pt x="1025365" y="175119"/>
                    <a:pt x="1025365" y="157930"/>
                  </a:cubicBezTo>
                  <a:cubicBezTo>
                    <a:pt x="1025365" y="140638"/>
                    <a:pt x="1021605" y="127285"/>
                    <a:pt x="1014084" y="117872"/>
                  </a:cubicBezTo>
                  <a:cubicBezTo>
                    <a:pt x="1006564" y="108458"/>
                    <a:pt x="995795" y="103752"/>
                    <a:pt x="981777" y="103752"/>
                  </a:cubicBezTo>
                  <a:close/>
                  <a:moveTo>
                    <a:pt x="676977" y="103752"/>
                  </a:moveTo>
                  <a:cubicBezTo>
                    <a:pt x="663062" y="103752"/>
                    <a:pt x="652062" y="108612"/>
                    <a:pt x="643979" y="118332"/>
                  </a:cubicBezTo>
                  <a:cubicBezTo>
                    <a:pt x="635896" y="128052"/>
                    <a:pt x="631854" y="141456"/>
                    <a:pt x="631854" y="158544"/>
                  </a:cubicBezTo>
                  <a:cubicBezTo>
                    <a:pt x="631854" y="175017"/>
                    <a:pt x="635947" y="187986"/>
                    <a:pt x="644133" y="197451"/>
                  </a:cubicBezTo>
                  <a:cubicBezTo>
                    <a:pt x="652318" y="206915"/>
                    <a:pt x="663266" y="211647"/>
                    <a:pt x="676977" y="211647"/>
                  </a:cubicBezTo>
                  <a:cubicBezTo>
                    <a:pt x="690995" y="211647"/>
                    <a:pt x="701764" y="206992"/>
                    <a:pt x="709284" y="197681"/>
                  </a:cubicBezTo>
                  <a:cubicBezTo>
                    <a:pt x="716805" y="188370"/>
                    <a:pt x="720565" y="175119"/>
                    <a:pt x="720565" y="157930"/>
                  </a:cubicBezTo>
                  <a:cubicBezTo>
                    <a:pt x="720565" y="140638"/>
                    <a:pt x="716805" y="127285"/>
                    <a:pt x="709284" y="117872"/>
                  </a:cubicBezTo>
                  <a:cubicBezTo>
                    <a:pt x="701764" y="108458"/>
                    <a:pt x="690995" y="103752"/>
                    <a:pt x="676977" y="103752"/>
                  </a:cubicBezTo>
                  <a:close/>
                  <a:moveTo>
                    <a:pt x="281759" y="79042"/>
                  </a:moveTo>
                  <a:lnTo>
                    <a:pt x="317367" y="79042"/>
                  </a:lnTo>
                  <a:lnTo>
                    <a:pt x="317367" y="236204"/>
                  </a:lnTo>
                  <a:lnTo>
                    <a:pt x="281759" y="236204"/>
                  </a:lnTo>
                  <a:close/>
                  <a:moveTo>
                    <a:pt x="577267" y="76279"/>
                  </a:moveTo>
                  <a:cubicBezTo>
                    <a:pt x="583713" y="76279"/>
                    <a:pt x="588624" y="77251"/>
                    <a:pt x="592001" y="79195"/>
                  </a:cubicBezTo>
                  <a:lnTo>
                    <a:pt x="592001" y="112960"/>
                  </a:lnTo>
                  <a:cubicBezTo>
                    <a:pt x="587704" y="109584"/>
                    <a:pt x="581513" y="107896"/>
                    <a:pt x="573430" y="107896"/>
                  </a:cubicBezTo>
                  <a:cubicBezTo>
                    <a:pt x="562891" y="107896"/>
                    <a:pt x="554092" y="112653"/>
                    <a:pt x="547032" y="122169"/>
                  </a:cubicBezTo>
                  <a:cubicBezTo>
                    <a:pt x="539972" y="131685"/>
                    <a:pt x="536442" y="144628"/>
                    <a:pt x="536442" y="160999"/>
                  </a:cubicBezTo>
                  <a:lnTo>
                    <a:pt x="536442" y="236204"/>
                  </a:lnTo>
                  <a:lnTo>
                    <a:pt x="500834" y="236204"/>
                  </a:lnTo>
                  <a:lnTo>
                    <a:pt x="500834" y="79042"/>
                  </a:lnTo>
                  <a:lnTo>
                    <a:pt x="536442" y="79042"/>
                  </a:lnTo>
                  <a:lnTo>
                    <a:pt x="536442" y="111426"/>
                  </a:lnTo>
                  <a:lnTo>
                    <a:pt x="537055" y="111426"/>
                  </a:lnTo>
                  <a:cubicBezTo>
                    <a:pt x="540534" y="100375"/>
                    <a:pt x="545880" y="91755"/>
                    <a:pt x="553094" y="85564"/>
                  </a:cubicBezTo>
                  <a:cubicBezTo>
                    <a:pt x="560308" y="79374"/>
                    <a:pt x="568365" y="76279"/>
                    <a:pt x="577267" y="76279"/>
                  </a:cubicBezTo>
                  <a:close/>
                  <a:moveTo>
                    <a:pt x="983926" y="75358"/>
                  </a:moveTo>
                  <a:cubicBezTo>
                    <a:pt x="1008482" y="75358"/>
                    <a:pt x="1027616" y="82572"/>
                    <a:pt x="1041327" y="96999"/>
                  </a:cubicBezTo>
                  <a:cubicBezTo>
                    <a:pt x="1055038" y="111426"/>
                    <a:pt x="1061893" y="131429"/>
                    <a:pt x="1061893" y="157009"/>
                  </a:cubicBezTo>
                  <a:cubicBezTo>
                    <a:pt x="1061893" y="182077"/>
                    <a:pt x="1054501" y="202157"/>
                    <a:pt x="1039715" y="217249"/>
                  </a:cubicBezTo>
                  <a:cubicBezTo>
                    <a:pt x="1024930" y="232341"/>
                    <a:pt x="1005055" y="239888"/>
                    <a:pt x="980089" y="239888"/>
                  </a:cubicBezTo>
                  <a:cubicBezTo>
                    <a:pt x="955839" y="239888"/>
                    <a:pt x="936475" y="232546"/>
                    <a:pt x="921997" y="217863"/>
                  </a:cubicBezTo>
                  <a:cubicBezTo>
                    <a:pt x="907519" y="203180"/>
                    <a:pt x="900280" y="183714"/>
                    <a:pt x="900280" y="159465"/>
                  </a:cubicBezTo>
                  <a:cubicBezTo>
                    <a:pt x="900280" y="133066"/>
                    <a:pt x="907826" y="112449"/>
                    <a:pt x="922918" y="97613"/>
                  </a:cubicBezTo>
                  <a:cubicBezTo>
                    <a:pt x="938010" y="82776"/>
                    <a:pt x="958346" y="75358"/>
                    <a:pt x="983926" y="75358"/>
                  </a:cubicBezTo>
                  <a:close/>
                  <a:moveTo>
                    <a:pt x="841069" y="75358"/>
                  </a:moveTo>
                  <a:cubicBezTo>
                    <a:pt x="855599" y="75358"/>
                    <a:pt x="868593" y="77558"/>
                    <a:pt x="880053" y="81958"/>
                  </a:cubicBezTo>
                  <a:lnTo>
                    <a:pt x="880053" y="113114"/>
                  </a:lnTo>
                  <a:cubicBezTo>
                    <a:pt x="869003" y="105542"/>
                    <a:pt x="856315" y="101756"/>
                    <a:pt x="841990" y="101756"/>
                  </a:cubicBezTo>
                  <a:cubicBezTo>
                    <a:pt x="837488" y="101756"/>
                    <a:pt x="833421" y="102217"/>
                    <a:pt x="829789" y="103138"/>
                  </a:cubicBezTo>
                  <a:cubicBezTo>
                    <a:pt x="826156" y="104059"/>
                    <a:pt x="823061" y="105338"/>
                    <a:pt x="820503" y="106975"/>
                  </a:cubicBezTo>
                  <a:cubicBezTo>
                    <a:pt x="817945" y="108612"/>
                    <a:pt x="815950" y="110581"/>
                    <a:pt x="814518" y="112884"/>
                  </a:cubicBezTo>
                  <a:cubicBezTo>
                    <a:pt x="813085" y="115186"/>
                    <a:pt x="812369" y="117718"/>
                    <a:pt x="812369" y="120481"/>
                  </a:cubicBezTo>
                  <a:cubicBezTo>
                    <a:pt x="812369" y="123857"/>
                    <a:pt x="813085" y="126722"/>
                    <a:pt x="814518" y="129076"/>
                  </a:cubicBezTo>
                  <a:cubicBezTo>
                    <a:pt x="815950" y="131429"/>
                    <a:pt x="818073" y="133501"/>
                    <a:pt x="820887" y="135292"/>
                  </a:cubicBezTo>
                  <a:cubicBezTo>
                    <a:pt x="823701" y="137082"/>
                    <a:pt x="827077" y="138719"/>
                    <a:pt x="831017" y="140203"/>
                  </a:cubicBezTo>
                  <a:cubicBezTo>
                    <a:pt x="834956" y="141687"/>
                    <a:pt x="839484" y="143298"/>
                    <a:pt x="844599" y="145038"/>
                  </a:cubicBezTo>
                  <a:cubicBezTo>
                    <a:pt x="851353" y="147800"/>
                    <a:pt x="857415" y="150614"/>
                    <a:pt x="862787" y="153479"/>
                  </a:cubicBezTo>
                  <a:cubicBezTo>
                    <a:pt x="868158" y="156344"/>
                    <a:pt x="872737" y="159592"/>
                    <a:pt x="876523" y="163225"/>
                  </a:cubicBezTo>
                  <a:cubicBezTo>
                    <a:pt x="880309" y="166857"/>
                    <a:pt x="883225" y="171052"/>
                    <a:pt x="885271" y="175810"/>
                  </a:cubicBezTo>
                  <a:cubicBezTo>
                    <a:pt x="887318" y="180568"/>
                    <a:pt x="888341" y="186221"/>
                    <a:pt x="888341" y="192769"/>
                  </a:cubicBezTo>
                  <a:cubicBezTo>
                    <a:pt x="888341" y="200750"/>
                    <a:pt x="886499" y="207708"/>
                    <a:pt x="882816" y="213643"/>
                  </a:cubicBezTo>
                  <a:cubicBezTo>
                    <a:pt x="879132" y="219577"/>
                    <a:pt x="874221" y="224488"/>
                    <a:pt x="868082" y="228377"/>
                  </a:cubicBezTo>
                  <a:cubicBezTo>
                    <a:pt x="861943" y="232265"/>
                    <a:pt x="854857" y="235155"/>
                    <a:pt x="846825" y="237048"/>
                  </a:cubicBezTo>
                  <a:cubicBezTo>
                    <a:pt x="838793" y="238941"/>
                    <a:pt x="830326" y="239888"/>
                    <a:pt x="821424" y="239888"/>
                  </a:cubicBezTo>
                  <a:cubicBezTo>
                    <a:pt x="804234" y="239888"/>
                    <a:pt x="789347" y="237023"/>
                    <a:pt x="776762" y="231293"/>
                  </a:cubicBezTo>
                  <a:lnTo>
                    <a:pt x="776762" y="198295"/>
                  </a:lnTo>
                  <a:cubicBezTo>
                    <a:pt x="790063" y="208424"/>
                    <a:pt x="804746" y="213489"/>
                    <a:pt x="820810" y="213489"/>
                  </a:cubicBezTo>
                  <a:cubicBezTo>
                    <a:pt x="842297" y="213489"/>
                    <a:pt x="853041" y="207145"/>
                    <a:pt x="853041" y="194458"/>
                  </a:cubicBezTo>
                  <a:cubicBezTo>
                    <a:pt x="853041" y="190877"/>
                    <a:pt x="852120" y="187833"/>
                    <a:pt x="850278" y="185326"/>
                  </a:cubicBezTo>
                  <a:cubicBezTo>
                    <a:pt x="848436" y="182819"/>
                    <a:pt x="845955" y="180593"/>
                    <a:pt x="842834" y="178649"/>
                  </a:cubicBezTo>
                  <a:cubicBezTo>
                    <a:pt x="839714" y="176705"/>
                    <a:pt x="836030" y="174966"/>
                    <a:pt x="831784" y="173431"/>
                  </a:cubicBezTo>
                  <a:cubicBezTo>
                    <a:pt x="827538" y="171896"/>
                    <a:pt x="822805" y="170157"/>
                    <a:pt x="817587" y="168213"/>
                  </a:cubicBezTo>
                  <a:cubicBezTo>
                    <a:pt x="811141" y="165655"/>
                    <a:pt x="805334" y="162943"/>
                    <a:pt x="800167" y="160078"/>
                  </a:cubicBezTo>
                  <a:cubicBezTo>
                    <a:pt x="795000" y="157214"/>
                    <a:pt x="790703" y="153965"/>
                    <a:pt x="787275" y="150333"/>
                  </a:cubicBezTo>
                  <a:cubicBezTo>
                    <a:pt x="783847" y="146700"/>
                    <a:pt x="781264" y="142582"/>
                    <a:pt x="779524" y="137977"/>
                  </a:cubicBezTo>
                  <a:cubicBezTo>
                    <a:pt x="777785" y="133373"/>
                    <a:pt x="776915" y="128001"/>
                    <a:pt x="776915" y="121862"/>
                  </a:cubicBezTo>
                  <a:cubicBezTo>
                    <a:pt x="776915" y="114291"/>
                    <a:pt x="778706" y="107614"/>
                    <a:pt x="782287" y="101833"/>
                  </a:cubicBezTo>
                  <a:cubicBezTo>
                    <a:pt x="785868" y="96052"/>
                    <a:pt x="790677" y="91192"/>
                    <a:pt x="796714" y="87253"/>
                  </a:cubicBezTo>
                  <a:cubicBezTo>
                    <a:pt x="802751" y="83313"/>
                    <a:pt x="809606" y="80346"/>
                    <a:pt x="817280" y="78351"/>
                  </a:cubicBezTo>
                  <a:cubicBezTo>
                    <a:pt x="824954" y="76356"/>
                    <a:pt x="832884" y="75358"/>
                    <a:pt x="841069" y="75358"/>
                  </a:cubicBezTo>
                  <a:close/>
                  <a:moveTo>
                    <a:pt x="679126" y="75358"/>
                  </a:moveTo>
                  <a:cubicBezTo>
                    <a:pt x="703682" y="75358"/>
                    <a:pt x="722816" y="82572"/>
                    <a:pt x="736527" y="96999"/>
                  </a:cubicBezTo>
                  <a:cubicBezTo>
                    <a:pt x="750238" y="111426"/>
                    <a:pt x="757093" y="131429"/>
                    <a:pt x="757093" y="157009"/>
                  </a:cubicBezTo>
                  <a:cubicBezTo>
                    <a:pt x="757093" y="182077"/>
                    <a:pt x="749701" y="202157"/>
                    <a:pt x="734915" y="217249"/>
                  </a:cubicBezTo>
                  <a:cubicBezTo>
                    <a:pt x="720130" y="232341"/>
                    <a:pt x="700255" y="239888"/>
                    <a:pt x="675289" y="239888"/>
                  </a:cubicBezTo>
                  <a:cubicBezTo>
                    <a:pt x="651039" y="239888"/>
                    <a:pt x="631675" y="232546"/>
                    <a:pt x="617197" y="217863"/>
                  </a:cubicBezTo>
                  <a:cubicBezTo>
                    <a:pt x="602719" y="203180"/>
                    <a:pt x="595480" y="183714"/>
                    <a:pt x="595480" y="159465"/>
                  </a:cubicBezTo>
                  <a:cubicBezTo>
                    <a:pt x="595480" y="133066"/>
                    <a:pt x="603026" y="112449"/>
                    <a:pt x="618118" y="97613"/>
                  </a:cubicBezTo>
                  <a:cubicBezTo>
                    <a:pt x="633210" y="82776"/>
                    <a:pt x="653546" y="75358"/>
                    <a:pt x="679126" y="75358"/>
                  </a:cubicBezTo>
                  <a:close/>
                  <a:moveTo>
                    <a:pt x="432704" y="75358"/>
                  </a:moveTo>
                  <a:cubicBezTo>
                    <a:pt x="447028" y="75358"/>
                    <a:pt x="459665" y="77865"/>
                    <a:pt x="470613" y="82879"/>
                  </a:cubicBezTo>
                  <a:lnTo>
                    <a:pt x="470613" y="116030"/>
                  </a:lnTo>
                  <a:cubicBezTo>
                    <a:pt x="459665" y="107844"/>
                    <a:pt x="448000" y="103752"/>
                    <a:pt x="435620" y="103752"/>
                  </a:cubicBezTo>
                  <a:cubicBezTo>
                    <a:pt x="420579" y="103752"/>
                    <a:pt x="408249" y="108842"/>
                    <a:pt x="398631" y="119023"/>
                  </a:cubicBezTo>
                  <a:cubicBezTo>
                    <a:pt x="389013" y="129204"/>
                    <a:pt x="384204" y="142531"/>
                    <a:pt x="384204" y="159004"/>
                  </a:cubicBezTo>
                  <a:cubicBezTo>
                    <a:pt x="384204" y="175273"/>
                    <a:pt x="388732" y="188114"/>
                    <a:pt x="397787" y="197527"/>
                  </a:cubicBezTo>
                  <a:cubicBezTo>
                    <a:pt x="406842" y="206941"/>
                    <a:pt x="418993" y="211647"/>
                    <a:pt x="434239" y="211647"/>
                  </a:cubicBezTo>
                  <a:cubicBezTo>
                    <a:pt x="447028" y="211647"/>
                    <a:pt x="459102" y="207094"/>
                    <a:pt x="470460" y="197988"/>
                  </a:cubicBezTo>
                  <a:lnTo>
                    <a:pt x="470460" y="228991"/>
                  </a:lnTo>
                  <a:cubicBezTo>
                    <a:pt x="457874" y="236255"/>
                    <a:pt x="442987" y="239888"/>
                    <a:pt x="425797" y="239888"/>
                  </a:cubicBezTo>
                  <a:cubicBezTo>
                    <a:pt x="402468" y="239888"/>
                    <a:pt x="383642" y="232597"/>
                    <a:pt x="369317" y="218017"/>
                  </a:cubicBezTo>
                  <a:cubicBezTo>
                    <a:pt x="354992" y="203436"/>
                    <a:pt x="347830" y="184533"/>
                    <a:pt x="347830" y="161306"/>
                  </a:cubicBezTo>
                  <a:cubicBezTo>
                    <a:pt x="347830" y="135419"/>
                    <a:pt x="355529" y="114623"/>
                    <a:pt x="370928" y="98917"/>
                  </a:cubicBezTo>
                  <a:cubicBezTo>
                    <a:pt x="386327" y="83211"/>
                    <a:pt x="406919" y="75358"/>
                    <a:pt x="432704" y="75358"/>
                  </a:cubicBezTo>
                  <a:close/>
                  <a:moveTo>
                    <a:pt x="0" y="16115"/>
                  </a:moveTo>
                  <a:lnTo>
                    <a:pt x="51415" y="16115"/>
                  </a:lnTo>
                  <a:lnTo>
                    <a:pt x="109277" y="162688"/>
                  </a:lnTo>
                  <a:cubicBezTo>
                    <a:pt x="113677" y="173943"/>
                    <a:pt x="116542" y="182333"/>
                    <a:pt x="117872" y="187858"/>
                  </a:cubicBezTo>
                  <a:lnTo>
                    <a:pt x="118639" y="187858"/>
                  </a:lnTo>
                  <a:cubicBezTo>
                    <a:pt x="122425" y="176296"/>
                    <a:pt x="125495" y="167701"/>
                    <a:pt x="127848" y="162074"/>
                  </a:cubicBezTo>
                  <a:lnTo>
                    <a:pt x="186784" y="16115"/>
                  </a:lnTo>
                  <a:lnTo>
                    <a:pt x="236358" y="16115"/>
                  </a:lnTo>
                  <a:lnTo>
                    <a:pt x="236358" y="236204"/>
                  </a:lnTo>
                  <a:lnTo>
                    <a:pt x="200137" y="236204"/>
                  </a:lnTo>
                  <a:lnTo>
                    <a:pt x="200137" y="93776"/>
                  </a:lnTo>
                  <a:cubicBezTo>
                    <a:pt x="200137" y="82111"/>
                    <a:pt x="200853" y="67838"/>
                    <a:pt x="202285" y="50955"/>
                  </a:cubicBezTo>
                  <a:lnTo>
                    <a:pt x="201671" y="50955"/>
                  </a:lnTo>
                  <a:cubicBezTo>
                    <a:pt x="199420" y="60573"/>
                    <a:pt x="197425" y="67479"/>
                    <a:pt x="195686" y="71675"/>
                  </a:cubicBezTo>
                  <a:lnTo>
                    <a:pt x="129997" y="236204"/>
                  </a:lnTo>
                  <a:lnTo>
                    <a:pt x="104826" y="236204"/>
                  </a:lnTo>
                  <a:lnTo>
                    <a:pt x="38984" y="72902"/>
                  </a:lnTo>
                  <a:cubicBezTo>
                    <a:pt x="37142" y="68093"/>
                    <a:pt x="35198" y="60778"/>
                    <a:pt x="33151" y="50955"/>
                  </a:cubicBezTo>
                  <a:lnTo>
                    <a:pt x="32537" y="50955"/>
                  </a:lnTo>
                  <a:cubicBezTo>
                    <a:pt x="33356" y="59754"/>
                    <a:pt x="33765" y="74130"/>
                    <a:pt x="33765" y="94082"/>
                  </a:cubicBezTo>
                  <a:lnTo>
                    <a:pt x="33765" y="236204"/>
                  </a:lnTo>
                  <a:lnTo>
                    <a:pt x="0" y="236204"/>
                  </a:lnTo>
                  <a:close/>
                  <a:moveTo>
                    <a:pt x="299716" y="5525"/>
                  </a:moveTo>
                  <a:cubicBezTo>
                    <a:pt x="305753" y="5525"/>
                    <a:pt x="310869" y="7469"/>
                    <a:pt x="315064" y="11357"/>
                  </a:cubicBezTo>
                  <a:cubicBezTo>
                    <a:pt x="319259" y="15245"/>
                    <a:pt x="321357" y="20106"/>
                    <a:pt x="321357" y="25938"/>
                  </a:cubicBezTo>
                  <a:cubicBezTo>
                    <a:pt x="321357" y="31463"/>
                    <a:pt x="319259" y="36195"/>
                    <a:pt x="315064" y="40135"/>
                  </a:cubicBezTo>
                  <a:cubicBezTo>
                    <a:pt x="310869" y="44074"/>
                    <a:pt x="305753" y="46044"/>
                    <a:pt x="299716" y="46044"/>
                  </a:cubicBezTo>
                  <a:cubicBezTo>
                    <a:pt x="293884" y="46044"/>
                    <a:pt x="288896" y="44151"/>
                    <a:pt x="284752" y="40365"/>
                  </a:cubicBezTo>
                  <a:cubicBezTo>
                    <a:pt x="280608" y="36579"/>
                    <a:pt x="278536" y="31770"/>
                    <a:pt x="278536" y="25938"/>
                  </a:cubicBezTo>
                  <a:cubicBezTo>
                    <a:pt x="278536" y="20106"/>
                    <a:pt x="280608" y="15245"/>
                    <a:pt x="284752" y="11357"/>
                  </a:cubicBezTo>
                  <a:cubicBezTo>
                    <a:pt x="288896" y="7469"/>
                    <a:pt x="293884" y="5525"/>
                    <a:pt x="299716" y="5525"/>
                  </a:cubicBezTo>
                  <a:close/>
                  <a:moveTo>
                    <a:pt x="1149851" y="0"/>
                  </a:moveTo>
                  <a:cubicBezTo>
                    <a:pt x="1158650" y="0"/>
                    <a:pt x="1165608" y="972"/>
                    <a:pt x="1170724" y="2916"/>
                  </a:cubicBezTo>
                  <a:lnTo>
                    <a:pt x="1170724" y="32537"/>
                  </a:lnTo>
                  <a:cubicBezTo>
                    <a:pt x="1165915" y="29775"/>
                    <a:pt x="1160441" y="28393"/>
                    <a:pt x="1154302" y="28393"/>
                  </a:cubicBezTo>
                  <a:cubicBezTo>
                    <a:pt x="1137010" y="28393"/>
                    <a:pt x="1128364" y="38165"/>
                    <a:pt x="1128364" y="57708"/>
                  </a:cubicBezTo>
                  <a:lnTo>
                    <a:pt x="1128364" y="79042"/>
                  </a:lnTo>
                  <a:lnTo>
                    <a:pt x="1160534" y="79042"/>
                  </a:lnTo>
                  <a:lnTo>
                    <a:pt x="1164892" y="79042"/>
                  </a:lnTo>
                  <a:lnTo>
                    <a:pt x="1186779" y="79042"/>
                  </a:lnTo>
                  <a:lnTo>
                    <a:pt x="1186779" y="42667"/>
                  </a:lnTo>
                  <a:lnTo>
                    <a:pt x="1222386" y="32537"/>
                  </a:lnTo>
                  <a:lnTo>
                    <a:pt x="1222386" y="79042"/>
                  </a:lnTo>
                  <a:lnTo>
                    <a:pt x="1259988" y="79042"/>
                  </a:lnTo>
                  <a:lnTo>
                    <a:pt x="1259988" y="106975"/>
                  </a:lnTo>
                  <a:lnTo>
                    <a:pt x="1222386" y="106975"/>
                  </a:lnTo>
                  <a:lnTo>
                    <a:pt x="1222386" y="185556"/>
                  </a:lnTo>
                  <a:cubicBezTo>
                    <a:pt x="1222386" y="194867"/>
                    <a:pt x="1224074" y="201518"/>
                    <a:pt x="1227451" y="205508"/>
                  </a:cubicBezTo>
                  <a:cubicBezTo>
                    <a:pt x="1230827" y="209499"/>
                    <a:pt x="1236455" y="211494"/>
                    <a:pt x="1244333" y="211494"/>
                  </a:cubicBezTo>
                  <a:cubicBezTo>
                    <a:pt x="1250370" y="211494"/>
                    <a:pt x="1255589" y="209754"/>
                    <a:pt x="1259988" y="206276"/>
                  </a:cubicBezTo>
                  <a:lnTo>
                    <a:pt x="1259988" y="234516"/>
                  </a:lnTo>
                  <a:cubicBezTo>
                    <a:pt x="1253031" y="237995"/>
                    <a:pt x="1243873" y="239734"/>
                    <a:pt x="1232515" y="239734"/>
                  </a:cubicBezTo>
                  <a:cubicBezTo>
                    <a:pt x="1202024" y="239734"/>
                    <a:pt x="1186779" y="225102"/>
                    <a:pt x="1186779" y="195839"/>
                  </a:cubicBezTo>
                  <a:lnTo>
                    <a:pt x="1186779" y="106975"/>
                  </a:lnTo>
                  <a:lnTo>
                    <a:pt x="1164892" y="106975"/>
                  </a:lnTo>
                  <a:lnTo>
                    <a:pt x="1160534" y="106975"/>
                  </a:lnTo>
                  <a:lnTo>
                    <a:pt x="1128517" y="106975"/>
                  </a:lnTo>
                  <a:lnTo>
                    <a:pt x="1128517" y="236204"/>
                  </a:lnTo>
                  <a:lnTo>
                    <a:pt x="1092910" y="236204"/>
                  </a:lnTo>
                  <a:lnTo>
                    <a:pt x="1092910" y="106975"/>
                  </a:lnTo>
                  <a:lnTo>
                    <a:pt x="1066051" y="106975"/>
                  </a:lnTo>
                  <a:lnTo>
                    <a:pt x="1066051" y="79042"/>
                  </a:lnTo>
                  <a:lnTo>
                    <a:pt x="1092910" y="79042"/>
                  </a:lnTo>
                  <a:lnTo>
                    <a:pt x="1092910" y="53564"/>
                  </a:lnTo>
                  <a:cubicBezTo>
                    <a:pt x="1092910" y="36988"/>
                    <a:pt x="1098333" y="23917"/>
                    <a:pt x="1109179" y="14350"/>
                  </a:cubicBezTo>
                  <a:cubicBezTo>
                    <a:pt x="1120025" y="4783"/>
                    <a:pt x="1133582" y="0"/>
                    <a:pt x="1149851" y="0"/>
                  </a:cubicBezTo>
                  <a:close/>
                </a:path>
              </a:pathLst>
            </a:custGeom>
            <a:solidFill>
              <a:srgbClr val="2F2F2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4" name="Freeform: Shape 33">
            <a:extLst>
              <a:ext uri="{FF2B5EF4-FFF2-40B4-BE49-F238E27FC236}">
                <a16:creationId xmlns:a16="http://schemas.microsoft.com/office/drawing/2014/main" id="{F93F6363-616A-CDD2-CAE0-DBC4E69EE419}"/>
              </a:ext>
            </a:extLst>
          </p:cNvPr>
          <p:cNvSpPr/>
          <p:nvPr userDrawn="1"/>
        </p:nvSpPr>
        <p:spPr>
          <a:xfrm>
            <a:off x="1645690" y="2768269"/>
            <a:ext cx="3145938" cy="308493"/>
          </a:xfrm>
          <a:custGeom>
            <a:avLst/>
            <a:gdLst/>
            <a:ahLst/>
            <a:cxnLst/>
            <a:rect l="l" t="t" r="r" b="b"/>
            <a:pathLst>
              <a:path w="3145938" h="308493">
                <a:moveTo>
                  <a:pt x="1730876" y="125853"/>
                </a:moveTo>
                <a:cubicBezTo>
                  <a:pt x="1724737" y="125853"/>
                  <a:pt x="1719339" y="126953"/>
                  <a:pt x="1714684" y="129153"/>
                </a:cubicBezTo>
                <a:cubicBezTo>
                  <a:pt x="1710028" y="131352"/>
                  <a:pt x="1706114" y="134243"/>
                  <a:pt x="1702943" y="137824"/>
                </a:cubicBezTo>
                <a:cubicBezTo>
                  <a:pt x="1699771" y="141405"/>
                  <a:pt x="1697392" y="145498"/>
                  <a:pt x="1695806" y="150102"/>
                </a:cubicBezTo>
                <a:cubicBezTo>
                  <a:pt x="1694220" y="154707"/>
                  <a:pt x="1693427" y="159413"/>
                  <a:pt x="1693427" y="164222"/>
                </a:cubicBezTo>
                <a:cubicBezTo>
                  <a:pt x="1693427" y="169441"/>
                  <a:pt x="1694169" y="174787"/>
                  <a:pt x="1695652" y="180261"/>
                </a:cubicBezTo>
                <a:cubicBezTo>
                  <a:pt x="1697136" y="185735"/>
                  <a:pt x="1699413" y="190723"/>
                  <a:pt x="1702482" y="195225"/>
                </a:cubicBezTo>
                <a:cubicBezTo>
                  <a:pt x="1705552" y="199727"/>
                  <a:pt x="1709465" y="203436"/>
                  <a:pt x="1714223" y="206352"/>
                </a:cubicBezTo>
                <a:cubicBezTo>
                  <a:pt x="1718981" y="209269"/>
                  <a:pt x="1724634" y="210727"/>
                  <a:pt x="1731183" y="210727"/>
                </a:cubicBezTo>
                <a:cubicBezTo>
                  <a:pt x="1737015" y="210727"/>
                  <a:pt x="1742182" y="209652"/>
                  <a:pt x="1746684" y="207504"/>
                </a:cubicBezTo>
                <a:cubicBezTo>
                  <a:pt x="1751186" y="205355"/>
                  <a:pt x="1754946" y="202388"/>
                  <a:pt x="1757965" y="198602"/>
                </a:cubicBezTo>
                <a:cubicBezTo>
                  <a:pt x="1760983" y="194816"/>
                  <a:pt x="1763285" y="190339"/>
                  <a:pt x="1764871" y="185172"/>
                </a:cubicBezTo>
                <a:cubicBezTo>
                  <a:pt x="1766457" y="180005"/>
                  <a:pt x="1767250" y="174403"/>
                  <a:pt x="1767250" y="168366"/>
                </a:cubicBezTo>
                <a:cubicBezTo>
                  <a:pt x="1767250" y="162023"/>
                  <a:pt x="1766508" y="156242"/>
                  <a:pt x="1765025" y="151023"/>
                </a:cubicBezTo>
                <a:cubicBezTo>
                  <a:pt x="1763541" y="145805"/>
                  <a:pt x="1761290" y="141329"/>
                  <a:pt x="1758272" y="137594"/>
                </a:cubicBezTo>
                <a:cubicBezTo>
                  <a:pt x="1755253" y="133859"/>
                  <a:pt x="1751468" y="130969"/>
                  <a:pt x="1746914" y="128922"/>
                </a:cubicBezTo>
                <a:cubicBezTo>
                  <a:pt x="1742361" y="126876"/>
                  <a:pt x="1737015" y="125853"/>
                  <a:pt x="1730876" y="125853"/>
                </a:cubicBezTo>
                <a:close/>
                <a:moveTo>
                  <a:pt x="2943927" y="103752"/>
                </a:moveTo>
                <a:cubicBezTo>
                  <a:pt x="2930012" y="103752"/>
                  <a:pt x="2919012" y="108612"/>
                  <a:pt x="2910929" y="118332"/>
                </a:cubicBezTo>
                <a:cubicBezTo>
                  <a:pt x="2902846" y="128053"/>
                  <a:pt x="2898804" y="141456"/>
                  <a:pt x="2898804" y="158544"/>
                </a:cubicBezTo>
                <a:cubicBezTo>
                  <a:pt x="2898804" y="175017"/>
                  <a:pt x="2902897" y="187986"/>
                  <a:pt x="2911083" y="197451"/>
                </a:cubicBezTo>
                <a:cubicBezTo>
                  <a:pt x="2919268" y="206915"/>
                  <a:pt x="2930216" y="211647"/>
                  <a:pt x="2943927" y="211647"/>
                </a:cubicBezTo>
                <a:cubicBezTo>
                  <a:pt x="2957945" y="211647"/>
                  <a:pt x="2968714" y="206992"/>
                  <a:pt x="2976235" y="197681"/>
                </a:cubicBezTo>
                <a:cubicBezTo>
                  <a:pt x="2983755" y="188370"/>
                  <a:pt x="2987515" y="175119"/>
                  <a:pt x="2987515" y="157930"/>
                </a:cubicBezTo>
                <a:cubicBezTo>
                  <a:pt x="2987515" y="140638"/>
                  <a:pt x="2983755" y="127285"/>
                  <a:pt x="2976235" y="117872"/>
                </a:cubicBezTo>
                <a:cubicBezTo>
                  <a:pt x="2968714" y="108458"/>
                  <a:pt x="2957945" y="103752"/>
                  <a:pt x="2943927" y="103752"/>
                </a:cubicBezTo>
                <a:close/>
                <a:moveTo>
                  <a:pt x="2588116" y="103752"/>
                </a:moveTo>
                <a:cubicBezTo>
                  <a:pt x="2575429" y="103752"/>
                  <a:pt x="2565222" y="108254"/>
                  <a:pt x="2557497" y="117258"/>
                </a:cubicBezTo>
                <a:cubicBezTo>
                  <a:pt x="2549772" y="126262"/>
                  <a:pt x="2545910" y="137517"/>
                  <a:pt x="2545910" y="151023"/>
                </a:cubicBezTo>
                <a:lnTo>
                  <a:pt x="2545910" y="170515"/>
                </a:lnTo>
                <a:cubicBezTo>
                  <a:pt x="2545910" y="181975"/>
                  <a:pt x="2549568" y="191695"/>
                  <a:pt x="2556883" y="199676"/>
                </a:cubicBezTo>
                <a:cubicBezTo>
                  <a:pt x="2564199" y="207657"/>
                  <a:pt x="2573485" y="211647"/>
                  <a:pt x="2584740" y="211647"/>
                </a:cubicBezTo>
                <a:cubicBezTo>
                  <a:pt x="2597939" y="211647"/>
                  <a:pt x="2608299" y="206506"/>
                  <a:pt x="2615819" y="196223"/>
                </a:cubicBezTo>
                <a:cubicBezTo>
                  <a:pt x="2623340" y="185940"/>
                  <a:pt x="2627100" y="171589"/>
                  <a:pt x="2627100" y="153172"/>
                </a:cubicBezTo>
                <a:cubicBezTo>
                  <a:pt x="2627100" y="137722"/>
                  <a:pt x="2623596" y="125623"/>
                  <a:pt x="2616587" y="116874"/>
                </a:cubicBezTo>
                <a:cubicBezTo>
                  <a:pt x="2609578" y="108126"/>
                  <a:pt x="2600088" y="103752"/>
                  <a:pt x="2588116" y="103752"/>
                </a:cubicBezTo>
                <a:close/>
                <a:moveTo>
                  <a:pt x="2391477" y="103752"/>
                </a:moveTo>
                <a:cubicBezTo>
                  <a:pt x="2377562" y="103752"/>
                  <a:pt x="2366562" y="108612"/>
                  <a:pt x="2358479" y="118332"/>
                </a:cubicBezTo>
                <a:cubicBezTo>
                  <a:pt x="2350396" y="128053"/>
                  <a:pt x="2346354" y="141456"/>
                  <a:pt x="2346354" y="158544"/>
                </a:cubicBezTo>
                <a:cubicBezTo>
                  <a:pt x="2346354" y="175017"/>
                  <a:pt x="2350447" y="187986"/>
                  <a:pt x="2358633" y="197451"/>
                </a:cubicBezTo>
                <a:cubicBezTo>
                  <a:pt x="2366818" y="206915"/>
                  <a:pt x="2377766" y="211647"/>
                  <a:pt x="2391477" y="211647"/>
                </a:cubicBezTo>
                <a:cubicBezTo>
                  <a:pt x="2405495" y="211647"/>
                  <a:pt x="2416264" y="206992"/>
                  <a:pt x="2423785" y="197681"/>
                </a:cubicBezTo>
                <a:cubicBezTo>
                  <a:pt x="2431305" y="188370"/>
                  <a:pt x="2435065" y="175119"/>
                  <a:pt x="2435065" y="157930"/>
                </a:cubicBezTo>
                <a:cubicBezTo>
                  <a:pt x="2435065" y="140638"/>
                  <a:pt x="2431305" y="127285"/>
                  <a:pt x="2423785" y="117872"/>
                </a:cubicBezTo>
                <a:cubicBezTo>
                  <a:pt x="2416264" y="108458"/>
                  <a:pt x="2405495" y="103752"/>
                  <a:pt x="2391477" y="103752"/>
                </a:cubicBezTo>
                <a:close/>
                <a:moveTo>
                  <a:pt x="1038927" y="103752"/>
                </a:moveTo>
                <a:cubicBezTo>
                  <a:pt x="1025012" y="103752"/>
                  <a:pt x="1014013" y="108612"/>
                  <a:pt x="1005929" y="118332"/>
                </a:cubicBezTo>
                <a:cubicBezTo>
                  <a:pt x="997846" y="128053"/>
                  <a:pt x="993804" y="141456"/>
                  <a:pt x="993804" y="158544"/>
                </a:cubicBezTo>
                <a:cubicBezTo>
                  <a:pt x="993804" y="175017"/>
                  <a:pt x="997897" y="187986"/>
                  <a:pt x="1006083" y="197451"/>
                </a:cubicBezTo>
                <a:cubicBezTo>
                  <a:pt x="1014268" y="206915"/>
                  <a:pt x="1025217" y="211647"/>
                  <a:pt x="1038927" y="211647"/>
                </a:cubicBezTo>
                <a:cubicBezTo>
                  <a:pt x="1052945" y="211647"/>
                  <a:pt x="1063714" y="206992"/>
                  <a:pt x="1071235" y="197681"/>
                </a:cubicBezTo>
                <a:cubicBezTo>
                  <a:pt x="1078755" y="188370"/>
                  <a:pt x="1082515" y="175119"/>
                  <a:pt x="1082515" y="157930"/>
                </a:cubicBezTo>
                <a:cubicBezTo>
                  <a:pt x="1082515" y="140638"/>
                  <a:pt x="1078755" y="127285"/>
                  <a:pt x="1071235" y="117872"/>
                </a:cubicBezTo>
                <a:cubicBezTo>
                  <a:pt x="1063714" y="108458"/>
                  <a:pt x="1052945" y="103752"/>
                  <a:pt x="1038927" y="103752"/>
                </a:cubicBezTo>
                <a:close/>
                <a:moveTo>
                  <a:pt x="715077" y="103752"/>
                </a:moveTo>
                <a:cubicBezTo>
                  <a:pt x="701162" y="103752"/>
                  <a:pt x="690162" y="108612"/>
                  <a:pt x="682079" y="118332"/>
                </a:cubicBezTo>
                <a:cubicBezTo>
                  <a:pt x="673996" y="128053"/>
                  <a:pt x="669954" y="141456"/>
                  <a:pt x="669954" y="158544"/>
                </a:cubicBezTo>
                <a:cubicBezTo>
                  <a:pt x="669954" y="175017"/>
                  <a:pt x="674047" y="187986"/>
                  <a:pt x="682233" y="197451"/>
                </a:cubicBezTo>
                <a:cubicBezTo>
                  <a:pt x="690418" y="206915"/>
                  <a:pt x="701366" y="211647"/>
                  <a:pt x="715077" y="211647"/>
                </a:cubicBezTo>
                <a:cubicBezTo>
                  <a:pt x="729095" y="211647"/>
                  <a:pt x="739864" y="206992"/>
                  <a:pt x="747385" y="197681"/>
                </a:cubicBezTo>
                <a:cubicBezTo>
                  <a:pt x="754905" y="188370"/>
                  <a:pt x="758665" y="175119"/>
                  <a:pt x="758665" y="157930"/>
                </a:cubicBezTo>
                <a:cubicBezTo>
                  <a:pt x="758665" y="140638"/>
                  <a:pt x="754905" y="127285"/>
                  <a:pt x="747385" y="117872"/>
                </a:cubicBezTo>
                <a:cubicBezTo>
                  <a:pt x="739864" y="108458"/>
                  <a:pt x="729095" y="103752"/>
                  <a:pt x="715077" y="103752"/>
                </a:cubicBezTo>
                <a:close/>
                <a:moveTo>
                  <a:pt x="2701110" y="79042"/>
                </a:moveTo>
                <a:lnTo>
                  <a:pt x="2736717" y="79042"/>
                </a:lnTo>
                <a:lnTo>
                  <a:pt x="2736717" y="236204"/>
                </a:lnTo>
                <a:lnTo>
                  <a:pt x="2701110" y="236204"/>
                </a:lnTo>
                <a:close/>
                <a:moveTo>
                  <a:pt x="291284" y="79042"/>
                </a:moveTo>
                <a:lnTo>
                  <a:pt x="326892" y="79042"/>
                </a:lnTo>
                <a:lnTo>
                  <a:pt x="326892" y="236204"/>
                </a:lnTo>
                <a:lnTo>
                  <a:pt x="291284" y="236204"/>
                </a:lnTo>
                <a:close/>
                <a:moveTo>
                  <a:pt x="605842" y="76279"/>
                </a:moveTo>
                <a:cubicBezTo>
                  <a:pt x="612288" y="76279"/>
                  <a:pt x="617200" y="77251"/>
                  <a:pt x="620576" y="79195"/>
                </a:cubicBezTo>
                <a:lnTo>
                  <a:pt x="620576" y="112961"/>
                </a:lnTo>
                <a:cubicBezTo>
                  <a:pt x="616279" y="109584"/>
                  <a:pt x="610088" y="107896"/>
                  <a:pt x="602005" y="107896"/>
                </a:cubicBezTo>
                <a:cubicBezTo>
                  <a:pt x="591466" y="107896"/>
                  <a:pt x="582667" y="112654"/>
                  <a:pt x="575607" y="122169"/>
                </a:cubicBezTo>
                <a:cubicBezTo>
                  <a:pt x="568547" y="131685"/>
                  <a:pt x="565017" y="144628"/>
                  <a:pt x="565017" y="160999"/>
                </a:cubicBezTo>
                <a:lnTo>
                  <a:pt x="565017" y="236204"/>
                </a:lnTo>
                <a:lnTo>
                  <a:pt x="529410" y="236204"/>
                </a:lnTo>
                <a:lnTo>
                  <a:pt x="529410" y="79042"/>
                </a:lnTo>
                <a:lnTo>
                  <a:pt x="565017" y="79042"/>
                </a:lnTo>
                <a:lnTo>
                  <a:pt x="565017" y="111426"/>
                </a:lnTo>
                <a:lnTo>
                  <a:pt x="565631" y="111426"/>
                </a:lnTo>
                <a:cubicBezTo>
                  <a:pt x="569109" y="100375"/>
                  <a:pt x="574456" y="91755"/>
                  <a:pt x="581669" y="85564"/>
                </a:cubicBezTo>
                <a:cubicBezTo>
                  <a:pt x="588883" y="79374"/>
                  <a:pt x="596940" y="76279"/>
                  <a:pt x="605842" y="76279"/>
                </a:cubicBezTo>
                <a:close/>
                <a:moveTo>
                  <a:pt x="2946076" y="75358"/>
                </a:moveTo>
                <a:cubicBezTo>
                  <a:pt x="2970633" y="75358"/>
                  <a:pt x="2989766" y="82572"/>
                  <a:pt x="3003477" y="96999"/>
                </a:cubicBezTo>
                <a:cubicBezTo>
                  <a:pt x="3017188" y="111426"/>
                  <a:pt x="3024043" y="131429"/>
                  <a:pt x="3024043" y="157009"/>
                </a:cubicBezTo>
                <a:cubicBezTo>
                  <a:pt x="3024043" y="182077"/>
                  <a:pt x="3016651" y="202157"/>
                  <a:pt x="3001866" y="217249"/>
                </a:cubicBezTo>
                <a:cubicBezTo>
                  <a:pt x="2987080" y="232342"/>
                  <a:pt x="2967205" y="239888"/>
                  <a:pt x="2942239" y="239888"/>
                </a:cubicBezTo>
                <a:cubicBezTo>
                  <a:pt x="2917989" y="239888"/>
                  <a:pt x="2898625" y="232546"/>
                  <a:pt x="2884147" y="217863"/>
                </a:cubicBezTo>
                <a:cubicBezTo>
                  <a:pt x="2869669" y="203181"/>
                  <a:pt x="2862430" y="183714"/>
                  <a:pt x="2862430" y="159465"/>
                </a:cubicBezTo>
                <a:cubicBezTo>
                  <a:pt x="2862430" y="133066"/>
                  <a:pt x="2869976" y="112449"/>
                  <a:pt x="2885068" y="97613"/>
                </a:cubicBezTo>
                <a:cubicBezTo>
                  <a:pt x="2900160" y="82776"/>
                  <a:pt x="2920496" y="75358"/>
                  <a:pt x="2946076" y="75358"/>
                </a:cubicBezTo>
                <a:close/>
                <a:moveTo>
                  <a:pt x="2600241" y="75358"/>
                </a:moveTo>
                <a:cubicBezTo>
                  <a:pt x="2620194" y="75358"/>
                  <a:pt x="2635746" y="82367"/>
                  <a:pt x="2646899" y="96385"/>
                </a:cubicBezTo>
                <a:cubicBezTo>
                  <a:pt x="2658052" y="110403"/>
                  <a:pt x="2663628" y="129229"/>
                  <a:pt x="2663628" y="152865"/>
                </a:cubicBezTo>
                <a:cubicBezTo>
                  <a:pt x="2663628" y="179059"/>
                  <a:pt x="2657335" y="200034"/>
                  <a:pt x="2644750" y="215791"/>
                </a:cubicBezTo>
                <a:cubicBezTo>
                  <a:pt x="2632165" y="231549"/>
                  <a:pt x="2614975" y="239427"/>
                  <a:pt x="2593181" y="239427"/>
                </a:cubicBezTo>
                <a:cubicBezTo>
                  <a:pt x="2573127" y="239427"/>
                  <a:pt x="2557676" y="230628"/>
                  <a:pt x="2546831" y="213029"/>
                </a:cubicBezTo>
                <a:lnTo>
                  <a:pt x="2546217" y="213029"/>
                </a:lnTo>
                <a:lnTo>
                  <a:pt x="2546217" y="308493"/>
                </a:lnTo>
                <a:lnTo>
                  <a:pt x="2510610" y="308493"/>
                </a:lnTo>
                <a:lnTo>
                  <a:pt x="2510610" y="79042"/>
                </a:lnTo>
                <a:lnTo>
                  <a:pt x="2546217" y="79042"/>
                </a:lnTo>
                <a:lnTo>
                  <a:pt x="2546217" y="106668"/>
                </a:lnTo>
                <a:lnTo>
                  <a:pt x="2546831" y="106668"/>
                </a:lnTo>
                <a:cubicBezTo>
                  <a:pt x="2559007" y="85795"/>
                  <a:pt x="2576810" y="75358"/>
                  <a:pt x="2600241" y="75358"/>
                </a:cubicBezTo>
                <a:close/>
                <a:moveTo>
                  <a:pt x="2393626" y="75358"/>
                </a:moveTo>
                <a:cubicBezTo>
                  <a:pt x="2418183" y="75358"/>
                  <a:pt x="2437316" y="82572"/>
                  <a:pt x="2451027" y="96999"/>
                </a:cubicBezTo>
                <a:cubicBezTo>
                  <a:pt x="2464738" y="111426"/>
                  <a:pt x="2471593" y="131429"/>
                  <a:pt x="2471593" y="157009"/>
                </a:cubicBezTo>
                <a:cubicBezTo>
                  <a:pt x="2471593" y="182077"/>
                  <a:pt x="2464201" y="202157"/>
                  <a:pt x="2449416" y="217249"/>
                </a:cubicBezTo>
                <a:cubicBezTo>
                  <a:pt x="2434630" y="232342"/>
                  <a:pt x="2414755" y="239888"/>
                  <a:pt x="2389789" y="239888"/>
                </a:cubicBezTo>
                <a:cubicBezTo>
                  <a:pt x="2365539" y="239888"/>
                  <a:pt x="2346175" y="232546"/>
                  <a:pt x="2331697" y="217863"/>
                </a:cubicBezTo>
                <a:cubicBezTo>
                  <a:pt x="2317219" y="203181"/>
                  <a:pt x="2309980" y="183714"/>
                  <a:pt x="2309980" y="159465"/>
                </a:cubicBezTo>
                <a:cubicBezTo>
                  <a:pt x="2309980" y="133066"/>
                  <a:pt x="2317526" y="112449"/>
                  <a:pt x="2332618" y="97613"/>
                </a:cubicBezTo>
                <a:cubicBezTo>
                  <a:pt x="2347710" y="82776"/>
                  <a:pt x="2368046" y="75358"/>
                  <a:pt x="2393626" y="75358"/>
                </a:cubicBezTo>
                <a:close/>
                <a:moveTo>
                  <a:pt x="1041076" y="75358"/>
                </a:moveTo>
                <a:cubicBezTo>
                  <a:pt x="1065633" y="75358"/>
                  <a:pt x="1084766" y="82572"/>
                  <a:pt x="1098477" y="96999"/>
                </a:cubicBezTo>
                <a:cubicBezTo>
                  <a:pt x="1112188" y="111426"/>
                  <a:pt x="1119043" y="131429"/>
                  <a:pt x="1119043" y="157009"/>
                </a:cubicBezTo>
                <a:cubicBezTo>
                  <a:pt x="1119043" y="182077"/>
                  <a:pt x="1111651" y="202157"/>
                  <a:pt x="1096866" y="217249"/>
                </a:cubicBezTo>
                <a:cubicBezTo>
                  <a:pt x="1082080" y="232342"/>
                  <a:pt x="1062205" y="239888"/>
                  <a:pt x="1037239" y="239888"/>
                </a:cubicBezTo>
                <a:cubicBezTo>
                  <a:pt x="1012989" y="239888"/>
                  <a:pt x="993625" y="232546"/>
                  <a:pt x="979147" y="217863"/>
                </a:cubicBezTo>
                <a:cubicBezTo>
                  <a:pt x="964669" y="203181"/>
                  <a:pt x="957430" y="183714"/>
                  <a:pt x="957430" y="159465"/>
                </a:cubicBezTo>
                <a:cubicBezTo>
                  <a:pt x="957430" y="133066"/>
                  <a:pt x="964976" y="112449"/>
                  <a:pt x="980068" y="97613"/>
                </a:cubicBezTo>
                <a:cubicBezTo>
                  <a:pt x="995160" y="82776"/>
                  <a:pt x="1015496" y="75358"/>
                  <a:pt x="1041076" y="75358"/>
                </a:cubicBezTo>
                <a:close/>
                <a:moveTo>
                  <a:pt x="888695" y="75358"/>
                </a:moveTo>
                <a:cubicBezTo>
                  <a:pt x="903224" y="75358"/>
                  <a:pt x="916218" y="77558"/>
                  <a:pt x="927678" y="81958"/>
                </a:cubicBezTo>
                <a:lnTo>
                  <a:pt x="927678" y="113114"/>
                </a:lnTo>
                <a:cubicBezTo>
                  <a:pt x="916628" y="105542"/>
                  <a:pt x="903940" y="101757"/>
                  <a:pt x="889615" y="101757"/>
                </a:cubicBezTo>
                <a:cubicBezTo>
                  <a:pt x="885113" y="101757"/>
                  <a:pt x="881046" y="102217"/>
                  <a:pt x="877414" y="103138"/>
                </a:cubicBezTo>
                <a:cubicBezTo>
                  <a:pt x="873781" y="104059"/>
                  <a:pt x="870686" y="105338"/>
                  <a:pt x="868128" y="106975"/>
                </a:cubicBezTo>
                <a:cubicBezTo>
                  <a:pt x="865570" y="108612"/>
                  <a:pt x="863575" y="110582"/>
                  <a:pt x="862143" y="112884"/>
                </a:cubicBezTo>
                <a:cubicBezTo>
                  <a:pt x="860710" y="115186"/>
                  <a:pt x="859994" y="117718"/>
                  <a:pt x="859994" y="120481"/>
                </a:cubicBezTo>
                <a:cubicBezTo>
                  <a:pt x="859994" y="123858"/>
                  <a:pt x="860710" y="126722"/>
                  <a:pt x="862143" y="129076"/>
                </a:cubicBezTo>
                <a:cubicBezTo>
                  <a:pt x="863575" y="131429"/>
                  <a:pt x="865698" y="133501"/>
                  <a:pt x="868512" y="135292"/>
                </a:cubicBezTo>
                <a:cubicBezTo>
                  <a:pt x="871326" y="137082"/>
                  <a:pt x="874702" y="138719"/>
                  <a:pt x="878642" y="140203"/>
                </a:cubicBezTo>
                <a:cubicBezTo>
                  <a:pt x="882581" y="141687"/>
                  <a:pt x="887109" y="143298"/>
                  <a:pt x="892225" y="145038"/>
                </a:cubicBezTo>
                <a:cubicBezTo>
                  <a:pt x="898978" y="147800"/>
                  <a:pt x="905040" y="150614"/>
                  <a:pt x="910412" y="153479"/>
                </a:cubicBezTo>
                <a:cubicBezTo>
                  <a:pt x="915784" y="156344"/>
                  <a:pt x="920362" y="159593"/>
                  <a:pt x="924148" y="163225"/>
                </a:cubicBezTo>
                <a:cubicBezTo>
                  <a:pt x="927934" y="166857"/>
                  <a:pt x="930850" y="171052"/>
                  <a:pt x="932897" y="175810"/>
                </a:cubicBezTo>
                <a:cubicBezTo>
                  <a:pt x="934943" y="180568"/>
                  <a:pt x="935966" y="186221"/>
                  <a:pt x="935966" y="192770"/>
                </a:cubicBezTo>
                <a:cubicBezTo>
                  <a:pt x="935966" y="200750"/>
                  <a:pt x="934124" y="207708"/>
                  <a:pt x="930441" y="213643"/>
                </a:cubicBezTo>
                <a:cubicBezTo>
                  <a:pt x="926757" y="219577"/>
                  <a:pt x="921846" y="224489"/>
                  <a:pt x="915707" y="228377"/>
                </a:cubicBezTo>
                <a:cubicBezTo>
                  <a:pt x="909568" y="232265"/>
                  <a:pt x="902482" y="235155"/>
                  <a:pt x="894450" y="237048"/>
                </a:cubicBezTo>
                <a:cubicBezTo>
                  <a:pt x="886418" y="238941"/>
                  <a:pt x="877951" y="239888"/>
                  <a:pt x="869049" y="239888"/>
                </a:cubicBezTo>
                <a:cubicBezTo>
                  <a:pt x="851860" y="239888"/>
                  <a:pt x="836972" y="237023"/>
                  <a:pt x="824387" y="231293"/>
                </a:cubicBezTo>
                <a:lnTo>
                  <a:pt x="824387" y="198295"/>
                </a:lnTo>
                <a:cubicBezTo>
                  <a:pt x="837688" y="208424"/>
                  <a:pt x="852371" y="213489"/>
                  <a:pt x="868435" y="213489"/>
                </a:cubicBezTo>
                <a:cubicBezTo>
                  <a:pt x="889922" y="213489"/>
                  <a:pt x="900666" y="207145"/>
                  <a:pt x="900666" y="194458"/>
                </a:cubicBezTo>
                <a:cubicBezTo>
                  <a:pt x="900666" y="190877"/>
                  <a:pt x="899745" y="187833"/>
                  <a:pt x="897903" y="185326"/>
                </a:cubicBezTo>
                <a:cubicBezTo>
                  <a:pt x="896062" y="182819"/>
                  <a:pt x="893580" y="180594"/>
                  <a:pt x="890460" y="178650"/>
                </a:cubicBezTo>
                <a:cubicBezTo>
                  <a:pt x="887339" y="176705"/>
                  <a:pt x="883655" y="174966"/>
                  <a:pt x="879409" y="173431"/>
                </a:cubicBezTo>
                <a:cubicBezTo>
                  <a:pt x="875163" y="171896"/>
                  <a:pt x="870431" y="170157"/>
                  <a:pt x="865212" y="168213"/>
                </a:cubicBezTo>
                <a:cubicBezTo>
                  <a:pt x="858766" y="165655"/>
                  <a:pt x="852960" y="162943"/>
                  <a:pt x="847792" y="160079"/>
                </a:cubicBezTo>
                <a:cubicBezTo>
                  <a:pt x="842625" y="157214"/>
                  <a:pt x="838328" y="153965"/>
                  <a:pt x="834900" y="150333"/>
                </a:cubicBezTo>
                <a:cubicBezTo>
                  <a:pt x="831473" y="146700"/>
                  <a:pt x="828889" y="142582"/>
                  <a:pt x="827150" y="137978"/>
                </a:cubicBezTo>
                <a:cubicBezTo>
                  <a:pt x="825410" y="133373"/>
                  <a:pt x="824540" y="128001"/>
                  <a:pt x="824540" y="121862"/>
                </a:cubicBezTo>
                <a:cubicBezTo>
                  <a:pt x="824540" y="114291"/>
                  <a:pt x="826331" y="107614"/>
                  <a:pt x="829912" y="101833"/>
                </a:cubicBezTo>
                <a:cubicBezTo>
                  <a:pt x="833493" y="96052"/>
                  <a:pt x="838302" y="91192"/>
                  <a:pt x="844339" y="87253"/>
                </a:cubicBezTo>
                <a:cubicBezTo>
                  <a:pt x="850376" y="83313"/>
                  <a:pt x="857231" y="80346"/>
                  <a:pt x="864905" y="78351"/>
                </a:cubicBezTo>
                <a:cubicBezTo>
                  <a:pt x="872579" y="76356"/>
                  <a:pt x="880509" y="75358"/>
                  <a:pt x="888695" y="75358"/>
                </a:cubicBezTo>
                <a:close/>
                <a:moveTo>
                  <a:pt x="717226" y="75358"/>
                </a:moveTo>
                <a:cubicBezTo>
                  <a:pt x="741783" y="75358"/>
                  <a:pt x="760916" y="82572"/>
                  <a:pt x="774627" y="96999"/>
                </a:cubicBezTo>
                <a:cubicBezTo>
                  <a:pt x="788338" y="111426"/>
                  <a:pt x="795193" y="131429"/>
                  <a:pt x="795193" y="157009"/>
                </a:cubicBezTo>
                <a:cubicBezTo>
                  <a:pt x="795193" y="182077"/>
                  <a:pt x="787801" y="202157"/>
                  <a:pt x="773016" y="217249"/>
                </a:cubicBezTo>
                <a:cubicBezTo>
                  <a:pt x="758230" y="232342"/>
                  <a:pt x="738355" y="239888"/>
                  <a:pt x="713389" y="239888"/>
                </a:cubicBezTo>
                <a:cubicBezTo>
                  <a:pt x="689139" y="239888"/>
                  <a:pt x="669775" y="232546"/>
                  <a:pt x="655297" y="217863"/>
                </a:cubicBezTo>
                <a:cubicBezTo>
                  <a:pt x="640819" y="203181"/>
                  <a:pt x="633580" y="183714"/>
                  <a:pt x="633580" y="159465"/>
                </a:cubicBezTo>
                <a:cubicBezTo>
                  <a:pt x="633580" y="133066"/>
                  <a:pt x="641126" y="112449"/>
                  <a:pt x="656218" y="97613"/>
                </a:cubicBezTo>
                <a:cubicBezTo>
                  <a:pt x="671310" y="82776"/>
                  <a:pt x="691646" y="75358"/>
                  <a:pt x="717226" y="75358"/>
                </a:cubicBezTo>
                <a:close/>
                <a:moveTo>
                  <a:pt x="451754" y="75358"/>
                </a:moveTo>
                <a:cubicBezTo>
                  <a:pt x="466078" y="75358"/>
                  <a:pt x="478715" y="77865"/>
                  <a:pt x="489663" y="82879"/>
                </a:cubicBezTo>
                <a:lnTo>
                  <a:pt x="489663" y="116030"/>
                </a:lnTo>
                <a:cubicBezTo>
                  <a:pt x="478715" y="107845"/>
                  <a:pt x="467051" y="103752"/>
                  <a:pt x="454670" y="103752"/>
                </a:cubicBezTo>
                <a:cubicBezTo>
                  <a:pt x="439629" y="103752"/>
                  <a:pt x="427299" y="108842"/>
                  <a:pt x="417681" y="119023"/>
                </a:cubicBezTo>
                <a:cubicBezTo>
                  <a:pt x="408063" y="129204"/>
                  <a:pt x="403254" y="142531"/>
                  <a:pt x="403254" y="159004"/>
                </a:cubicBezTo>
                <a:cubicBezTo>
                  <a:pt x="403254" y="175273"/>
                  <a:pt x="407782" y="188114"/>
                  <a:pt x="416837" y="197527"/>
                </a:cubicBezTo>
                <a:cubicBezTo>
                  <a:pt x="425893" y="206941"/>
                  <a:pt x="438043" y="211647"/>
                  <a:pt x="453289" y="211647"/>
                </a:cubicBezTo>
                <a:cubicBezTo>
                  <a:pt x="466078" y="211647"/>
                  <a:pt x="478152" y="207094"/>
                  <a:pt x="489510" y="197988"/>
                </a:cubicBezTo>
                <a:lnTo>
                  <a:pt x="489510" y="228991"/>
                </a:lnTo>
                <a:cubicBezTo>
                  <a:pt x="476924" y="236255"/>
                  <a:pt x="462037" y="239888"/>
                  <a:pt x="444847" y="239888"/>
                </a:cubicBezTo>
                <a:cubicBezTo>
                  <a:pt x="421518" y="239888"/>
                  <a:pt x="402692" y="232597"/>
                  <a:pt x="388367" y="218017"/>
                </a:cubicBezTo>
                <a:cubicBezTo>
                  <a:pt x="374042" y="203436"/>
                  <a:pt x="366880" y="184533"/>
                  <a:pt x="366880" y="161306"/>
                </a:cubicBezTo>
                <a:cubicBezTo>
                  <a:pt x="366880" y="135420"/>
                  <a:pt x="374579" y="114623"/>
                  <a:pt x="389978" y="98917"/>
                </a:cubicBezTo>
                <a:cubicBezTo>
                  <a:pt x="405377" y="83211"/>
                  <a:pt x="425969" y="75358"/>
                  <a:pt x="451754" y="75358"/>
                </a:cubicBezTo>
                <a:close/>
                <a:moveTo>
                  <a:pt x="3108336" y="32537"/>
                </a:moveTo>
                <a:lnTo>
                  <a:pt x="3108336" y="79042"/>
                </a:lnTo>
                <a:lnTo>
                  <a:pt x="3145938" y="79042"/>
                </a:lnTo>
                <a:lnTo>
                  <a:pt x="3145938" y="106975"/>
                </a:lnTo>
                <a:lnTo>
                  <a:pt x="3108336" y="106975"/>
                </a:lnTo>
                <a:lnTo>
                  <a:pt x="3108336" y="185556"/>
                </a:lnTo>
                <a:cubicBezTo>
                  <a:pt x="3108336" y="194867"/>
                  <a:pt x="3110024" y="201518"/>
                  <a:pt x="3113401" y="205508"/>
                </a:cubicBezTo>
                <a:cubicBezTo>
                  <a:pt x="3116777" y="209499"/>
                  <a:pt x="3122405" y="211494"/>
                  <a:pt x="3130283" y="211494"/>
                </a:cubicBezTo>
                <a:cubicBezTo>
                  <a:pt x="3136320" y="211494"/>
                  <a:pt x="3141538" y="209755"/>
                  <a:pt x="3145938" y="206276"/>
                </a:cubicBezTo>
                <a:lnTo>
                  <a:pt x="3145938" y="234516"/>
                </a:lnTo>
                <a:cubicBezTo>
                  <a:pt x="3138980" y="237995"/>
                  <a:pt x="3129823" y="239734"/>
                  <a:pt x="3118465" y="239734"/>
                </a:cubicBezTo>
                <a:cubicBezTo>
                  <a:pt x="3087975" y="239734"/>
                  <a:pt x="3072729" y="225102"/>
                  <a:pt x="3072729" y="195839"/>
                </a:cubicBezTo>
                <a:lnTo>
                  <a:pt x="3072729" y="106975"/>
                </a:lnTo>
                <a:lnTo>
                  <a:pt x="3046484" y="106975"/>
                </a:lnTo>
                <a:lnTo>
                  <a:pt x="3046484" y="79042"/>
                </a:lnTo>
                <a:lnTo>
                  <a:pt x="3072729" y="79042"/>
                </a:lnTo>
                <a:lnTo>
                  <a:pt x="3072729" y="42667"/>
                </a:lnTo>
                <a:close/>
                <a:moveTo>
                  <a:pt x="1308111" y="32537"/>
                </a:moveTo>
                <a:lnTo>
                  <a:pt x="1308111" y="79042"/>
                </a:lnTo>
                <a:lnTo>
                  <a:pt x="1345713" y="79042"/>
                </a:lnTo>
                <a:lnTo>
                  <a:pt x="1345713" y="106975"/>
                </a:lnTo>
                <a:lnTo>
                  <a:pt x="1308111" y="106975"/>
                </a:lnTo>
                <a:lnTo>
                  <a:pt x="1308111" y="185556"/>
                </a:lnTo>
                <a:cubicBezTo>
                  <a:pt x="1308111" y="194867"/>
                  <a:pt x="1309799" y="201518"/>
                  <a:pt x="1313176" y="205508"/>
                </a:cubicBezTo>
                <a:cubicBezTo>
                  <a:pt x="1316552" y="209499"/>
                  <a:pt x="1322180" y="211494"/>
                  <a:pt x="1330058" y="211494"/>
                </a:cubicBezTo>
                <a:cubicBezTo>
                  <a:pt x="1336095" y="211494"/>
                  <a:pt x="1341314" y="209755"/>
                  <a:pt x="1345713" y="206276"/>
                </a:cubicBezTo>
                <a:lnTo>
                  <a:pt x="1345713" y="234516"/>
                </a:lnTo>
                <a:cubicBezTo>
                  <a:pt x="1338756" y="237995"/>
                  <a:pt x="1329598" y="239734"/>
                  <a:pt x="1318240" y="239734"/>
                </a:cubicBezTo>
                <a:cubicBezTo>
                  <a:pt x="1287749" y="239734"/>
                  <a:pt x="1272504" y="225102"/>
                  <a:pt x="1272504" y="195839"/>
                </a:cubicBezTo>
                <a:lnTo>
                  <a:pt x="1272504" y="106975"/>
                </a:lnTo>
                <a:lnTo>
                  <a:pt x="1246259" y="106975"/>
                </a:lnTo>
                <a:lnTo>
                  <a:pt x="1246259" y="79042"/>
                </a:lnTo>
                <a:lnTo>
                  <a:pt x="1272504" y="79042"/>
                </a:lnTo>
                <a:lnTo>
                  <a:pt x="1272504" y="42667"/>
                </a:lnTo>
                <a:close/>
                <a:moveTo>
                  <a:pt x="1846613" y="16115"/>
                </a:moveTo>
                <a:lnTo>
                  <a:pt x="1954969" y="16115"/>
                </a:lnTo>
                <a:lnTo>
                  <a:pt x="1954969" y="46504"/>
                </a:lnTo>
                <a:lnTo>
                  <a:pt x="1876234" y="46504"/>
                </a:lnTo>
                <a:lnTo>
                  <a:pt x="1872551" y="101603"/>
                </a:lnTo>
                <a:cubicBezTo>
                  <a:pt x="1879611" y="101194"/>
                  <a:pt x="1886006" y="100989"/>
                  <a:pt x="1891736" y="100989"/>
                </a:cubicBezTo>
                <a:cubicBezTo>
                  <a:pt x="1915065" y="100989"/>
                  <a:pt x="1933098" y="106975"/>
                  <a:pt x="1945837" y="118946"/>
                </a:cubicBezTo>
                <a:cubicBezTo>
                  <a:pt x="1958576" y="130918"/>
                  <a:pt x="1964945" y="147289"/>
                  <a:pt x="1964945" y="168059"/>
                </a:cubicBezTo>
                <a:cubicBezTo>
                  <a:pt x="1964945" y="189853"/>
                  <a:pt x="1957655" y="207325"/>
                  <a:pt x="1943074" y="220473"/>
                </a:cubicBezTo>
                <a:cubicBezTo>
                  <a:pt x="1928494" y="233621"/>
                  <a:pt x="1908465" y="240195"/>
                  <a:pt x="1882987" y="240195"/>
                </a:cubicBezTo>
                <a:cubicBezTo>
                  <a:pt x="1861500" y="240195"/>
                  <a:pt x="1845487" y="237176"/>
                  <a:pt x="1834948" y="231139"/>
                </a:cubicBezTo>
                <a:lnTo>
                  <a:pt x="1834948" y="196914"/>
                </a:lnTo>
                <a:cubicBezTo>
                  <a:pt x="1849376" y="206634"/>
                  <a:pt x="1864007" y="211494"/>
                  <a:pt x="1878843" y="211494"/>
                </a:cubicBezTo>
                <a:cubicBezTo>
                  <a:pt x="1893782" y="211494"/>
                  <a:pt x="1905805" y="207683"/>
                  <a:pt x="1914911" y="200060"/>
                </a:cubicBezTo>
                <a:cubicBezTo>
                  <a:pt x="1924017" y="192437"/>
                  <a:pt x="1928571" y="182282"/>
                  <a:pt x="1928571" y="169594"/>
                </a:cubicBezTo>
                <a:cubicBezTo>
                  <a:pt x="1928571" y="157111"/>
                  <a:pt x="1923941" y="147391"/>
                  <a:pt x="1914681" y="140433"/>
                </a:cubicBezTo>
                <a:cubicBezTo>
                  <a:pt x="1905421" y="133476"/>
                  <a:pt x="1892145" y="129997"/>
                  <a:pt x="1874853" y="129997"/>
                </a:cubicBezTo>
                <a:cubicBezTo>
                  <a:pt x="1868919" y="129997"/>
                  <a:pt x="1856896" y="130611"/>
                  <a:pt x="1838785" y="131838"/>
                </a:cubicBezTo>
                <a:close/>
                <a:moveTo>
                  <a:pt x="0" y="16115"/>
                </a:moveTo>
                <a:lnTo>
                  <a:pt x="51415" y="16115"/>
                </a:lnTo>
                <a:lnTo>
                  <a:pt x="109277" y="162688"/>
                </a:lnTo>
                <a:cubicBezTo>
                  <a:pt x="113677" y="173943"/>
                  <a:pt x="116542" y="182333"/>
                  <a:pt x="117872" y="187858"/>
                </a:cubicBezTo>
                <a:lnTo>
                  <a:pt x="118639" y="187858"/>
                </a:lnTo>
                <a:cubicBezTo>
                  <a:pt x="122425" y="176296"/>
                  <a:pt x="125495" y="167701"/>
                  <a:pt x="127848" y="162074"/>
                </a:cubicBezTo>
                <a:lnTo>
                  <a:pt x="186784" y="16115"/>
                </a:lnTo>
                <a:lnTo>
                  <a:pt x="236358" y="16115"/>
                </a:lnTo>
                <a:lnTo>
                  <a:pt x="236358" y="236204"/>
                </a:lnTo>
                <a:lnTo>
                  <a:pt x="200137" y="236204"/>
                </a:lnTo>
                <a:lnTo>
                  <a:pt x="200137" y="93776"/>
                </a:lnTo>
                <a:cubicBezTo>
                  <a:pt x="200137" y="82111"/>
                  <a:pt x="200853" y="67838"/>
                  <a:pt x="202285" y="50955"/>
                </a:cubicBezTo>
                <a:lnTo>
                  <a:pt x="201671" y="50955"/>
                </a:lnTo>
                <a:cubicBezTo>
                  <a:pt x="199420" y="60573"/>
                  <a:pt x="197425" y="67480"/>
                  <a:pt x="195686" y="71675"/>
                </a:cubicBezTo>
                <a:lnTo>
                  <a:pt x="129997" y="236204"/>
                </a:lnTo>
                <a:lnTo>
                  <a:pt x="104826" y="236204"/>
                </a:lnTo>
                <a:lnTo>
                  <a:pt x="38984" y="72902"/>
                </a:lnTo>
                <a:cubicBezTo>
                  <a:pt x="37142" y="68093"/>
                  <a:pt x="35198" y="60778"/>
                  <a:pt x="33151" y="50955"/>
                </a:cubicBezTo>
                <a:lnTo>
                  <a:pt x="32537" y="50955"/>
                </a:lnTo>
                <a:cubicBezTo>
                  <a:pt x="33356" y="59754"/>
                  <a:pt x="33765" y="74130"/>
                  <a:pt x="33765" y="94083"/>
                </a:cubicBezTo>
                <a:lnTo>
                  <a:pt x="33765" y="236204"/>
                </a:lnTo>
                <a:lnTo>
                  <a:pt x="0" y="236204"/>
                </a:lnTo>
                <a:close/>
                <a:moveTo>
                  <a:pt x="2224604" y="12432"/>
                </a:moveTo>
                <a:cubicBezTo>
                  <a:pt x="2245886" y="12432"/>
                  <a:pt x="2263536" y="15450"/>
                  <a:pt x="2277554" y="21487"/>
                </a:cubicBezTo>
                <a:lnTo>
                  <a:pt x="2277554" y="57708"/>
                </a:lnTo>
                <a:cubicBezTo>
                  <a:pt x="2262718" y="48909"/>
                  <a:pt x="2246347" y="44509"/>
                  <a:pt x="2228441" y="44509"/>
                </a:cubicBezTo>
                <a:cubicBezTo>
                  <a:pt x="2204600" y="44509"/>
                  <a:pt x="2185288" y="52132"/>
                  <a:pt x="2170502" y="67377"/>
                </a:cubicBezTo>
                <a:cubicBezTo>
                  <a:pt x="2155717" y="82623"/>
                  <a:pt x="2148325" y="102984"/>
                  <a:pt x="2148325" y="128462"/>
                </a:cubicBezTo>
                <a:cubicBezTo>
                  <a:pt x="2148325" y="152712"/>
                  <a:pt x="2155231" y="172024"/>
                  <a:pt x="2169044" y="186400"/>
                </a:cubicBezTo>
                <a:cubicBezTo>
                  <a:pt x="2182857" y="200776"/>
                  <a:pt x="2201019" y="207964"/>
                  <a:pt x="2223529" y="207964"/>
                </a:cubicBezTo>
                <a:cubicBezTo>
                  <a:pt x="2244300" y="207964"/>
                  <a:pt x="2262308" y="203053"/>
                  <a:pt x="2277554" y="193230"/>
                </a:cubicBezTo>
                <a:lnTo>
                  <a:pt x="2277554" y="226995"/>
                </a:lnTo>
                <a:cubicBezTo>
                  <a:pt x="2260978" y="235590"/>
                  <a:pt x="2240361" y="239888"/>
                  <a:pt x="2215702" y="239888"/>
                </a:cubicBezTo>
                <a:cubicBezTo>
                  <a:pt x="2183778" y="239888"/>
                  <a:pt x="2158198" y="229809"/>
                  <a:pt x="2138962" y="209652"/>
                </a:cubicBezTo>
                <a:cubicBezTo>
                  <a:pt x="2119726" y="189495"/>
                  <a:pt x="2110108" y="163046"/>
                  <a:pt x="2110108" y="130304"/>
                </a:cubicBezTo>
                <a:cubicBezTo>
                  <a:pt x="2110108" y="95106"/>
                  <a:pt x="2120929" y="66661"/>
                  <a:pt x="2142569" y="44969"/>
                </a:cubicBezTo>
                <a:cubicBezTo>
                  <a:pt x="2164210" y="23278"/>
                  <a:pt x="2191555" y="12432"/>
                  <a:pt x="2224604" y="12432"/>
                </a:cubicBezTo>
                <a:close/>
                <a:moveTo>
                  <a:pt x="1749754" y="12432"/>
                </a:moveTo>
                <a:cubicBezTo>
                  <a:pt x="1758042" y="12432"/>
                  <a:pt x="1765588" y="12994"/>
                  <a:pt x="1772392" y="14120"/>
                </a:cubicBezTo>
                <a:cubicBezTo>
                  <a:pt x="1779196" y="15246"/>
                  <a:pt x="1784645" y="16780"/>
                  <a:pt x="1788737" y="18724"/>
                </a:cubicBezTo>
                <a:lnTo>
                  <a:pt x="1788737" y="50801"/>
                </a:lnTo>
                <a:cubicBezTo>
                  <a:pt x="1783519" y="48141"/>
                  <a:pt x="1777943" y="45890"/>
                  <a:pt x="1772008" y="44048"/>
                </a:cubicBezTo>
                <a:cubicBezTo>
                  <a:pt x="1766074" y="42207"/>
                  <a:pt x="1759269" y="41286"/>
                  <a:pt x="1751595" y="41286"/>
                </a:cubicBezTo>
                <a:cubicBezTo>
                  <a:pt x="1743001" y="41286"/>
                  <a:pt x="1735071" y="43025"/>
                  <a:pt x="1727806" y="46504"/>
                </a:cubicBezTo>
                <a:cubicBezTo>
                  <a:pt x="1720542" y="49983"/>
                  <a:pt x="1714274" y="55073"/>
                  <a:pt x="1709005" y="61775"/>
                </a:cubicBezTo>
                <a:cubicBezTo>
                  <a:pt x="1703736" y="68477"/>
                  <a:pt x="1699592" y="76765"/>
                  <a:pt x="1696573" y="86639"/>
                </a:cubicBezTo>
                <a:cubicBezTo>
                  <a:pt x="1693555" y="96513"/>
                  <a:pt x="1691994" y="107896"/>
                  <a:pt x="1691892" y="120788"/>
                </a:cubicBezTo>
                <a:lnTo>
                  <a:pt x="1692813" y="120788"/>
                </a:lnTo>
                <a:cubicBezTo>
                  <a:pt x="1697520" y="113523"/>
                  <a:pt x="1703889" y="107793"/>
                  <a:pt x="1711921" y="103598"/>
                </a:cubicBezTo>
                <a:cubicBezTo>
                  <a:pt x="1719953" y="99403"/>
                  <a:pt x="1729392" y="97306"/>
                  <a:pt x="1740238" y="97306"/>
                </a:cubicBezTo>
                <a:cubicBezTo>
                  <a:pt x="1749856" y="97306"/>
                  <a:pt x="1758528" y="98866"/>
                  <a:pt x="1766253" y="101987"/>
                </a:cubicBezTo>
                <a:cubicBezTo>
                  <a:pt x="1773978" y="105107"/>
                  <a:pt x="1780577" y="109610"/>
                  <a:pt x="1786051" y="115493"/>
                </a:cubicBezTo>
                <a:cubicBezTo>
                  <a:pt x="1791526" y="121376"/>
                  <a:pt x="1795746" y="128539"/>
                  <a:pt x="1798713" y="136980"/>
                </a:cubicBezTo>
                <a:cubicBezTo>
                  <a:pt x="1801681" y="145421"/>
                  <a:pt x="1803164" y="154911"/>
                  <a:pt x="1803164" y="165450"/>
                </a:cubicBezTo>
                <a:cubicBezTo>
                  <a:pt x="1803164" y="176501"/>
                  <a:pt x="1801348" y="186579"/>
                  <a:pt x="1797716" y="195686"/>
                </a:cubicBezTo>
                <a:cubicBezTo>
                  <a:pt x="1794084" y="204792"/>
                  <a:pt x="1789044" y="212645"/>
                  <a:pt x="1782598" y="219245"/>
                </a:cubicBezTo>
                <a:cubicBezTo>
                  <a:pt x="1776152" y="225844"/>
                  <a:pt x="1768504" y="230960"/>
                  <a:pt x="1759653" y="234593"/>
                </a:cubicBezTo>
                <a:cubicBezTo>
                  <a:pt x="1750802" y="238225"/>
                  <a:pt x="1741210" y="240041"/>
                  <a:pt x="1730876" y="240041"/>
                </a:cubicBezTo>
                <a:cubicBezTo>
                  <a:pt x="1719825" y="240041"/>
                  <a:pt x="1709670" y="237892"/>
                  <a:pt x="1700410" y="233595"/>
                </a:cubicBezTo>
                <a:cubicBezTo>
                  <a:pt x="1691150" y="229298"/>
                  <a:pt x="1683169" y="222903"/>
                  <a:pt x="1676467" y="214410"/>
                </a:cubicBezTo>
                <a:cubicBezTo>
                  <a:pt x="1669766" y="205918"/>
                  <a:pt x="1664573" y="195353"/>
                  <a:pt x="1660889" y="182717"/>
                </a:cubicBezTo>
                <a:cubicBezTo>
                  <a:pt x="1657206" y="170080"/>
                  <a:pt x="1655364" y="155423"/>
                  <a:pt x="1655364" y="138745"/>
                </a:cubicBezTo>
                <a:cubicBezTo>
                  <a:pt x="1655364" y="118383"/>
                  <a:pt x="1657794" y="100324"/>
                  <a:pt x="1662654" y="84567"/>
                </a:cubicBezTo>
                <a:cubicBezTo>
                  <a:pt x="1667515" y="68810"/>
                  <a:pt x="1674191" y="55610"/>
                  <a:pt x="1682683" y="44969"/>
                </a:cubicBezTo>
                <a:cubicBezTo>
                  <a:pt x="1691176" y="34328"/>
                  <a:pt x="1701152" y="26245"/>
                  <a:pt x="1712612" y="20720"/>
                </a:cubicBezTo>
                <a:cubicBezTo>
                  <a:pt x="1724072" y="15194"/>
                  <a:pt x="1736452" y="12432"/>
                  <a:pt x="1749754" y="12432"/>
                </a:cubicBezTo>
                <a:close/>
                <a:moveTo>
                  <a:pt x="1548375" y="12432"/>
                </a:moveTo>
                <a:cubicBezTo>
                  <a:pt x="1567918" y="12432"/>
                  <a:pt x="1583573" y="17343"/>
                  <a:pt x="1595340" y="27166"/>
                </a:cubicBezTo>
                <a:cubicBezTo>
                  <a:pt x="1607107" y="36988"/>
                  <a:pt x="1612990" y="49574"/>
                  <a:pt x="1612990" y="64922"/>
                </a:cubicBezTo>
                <a:cubicBezTo>
                  <a:pt x="1612990" y="93878"/>
                  <a:pt x="1598256" y="112500"/>
                  <a:pt x="1568788" y="120788"/>
                </a:cubicBezTo>
                <a:lnTo>
                  <a:pt x="1568788" y="121402"/>
                </a:lnTo>
                <a:cubicBezTo>
                  <a:pt x="1584647" y="122937"/>
                  <a:pt x="1597182" y="128487"/>
                  <a:pt x="1606390" y="138054"/>
                </a:cubicBezTo>
                <a:cubicBezTo>
                  <a:pt x="1615599" y="147621"/>
                  <a:pt x="1620203" y="159567"/>
                  <a:pt x="1620203" y="173892"/>
                </a:cubicBezTo>
                <a:cubicBezTo>
                  <a:pt x="1620203" y="193639"/>
                  <a:pt x="1612785" y="209576"/>
                  <a:pt x="1597949" y="221700"/>
                </a:cubicBezTo>
                <a:cubicBezTo>
                  <a:pt x="1583113" y="233825"/>
                  <a:pt x="1563570" y="239888"/>
                  <a:pt x="1539320" y="239888"/>
                </a:cubicBezTo>
                <a:cubicBezTo>
                  <a:pt x="1517526" y="239888"/>
                  <a:pt x="1500132" y="235948"/>
                  <a:pt x="1487137" y="228070"/>
                </a:cubicBezTo>
                <a:lnTo>
                  <a:pt x="1487137" y="194611"/>
                </a:lnTo>
                <a:cubicBezTo>
                  <a:pt x="1501462" y="205969"/>
                  <a:pt x="1517628" y="211647"/>
                  <a:pt x="1535637" y="211647"/>
                </a:cubicBezTo>
                <a:cubicBezTo>
                  <a:pt x="1550268" y="211647"/>
                  <a:pt x="1561958" y="208322"/>
                  <a:pt x="1570706" y="201671"/>
                </a:cubicBezTo>
                <a:cubicBezTo>
                  <a:pt x="1579455" y="195021"/>
                  <a:pt x="1583829" y="186016"/>
                  <a:pt x="1583829" y="174659"/>
                </a:cubicBezTo>
                <a:cubicBezTo>
                  <a:pt x="1583829" y="149693"/>
                  <a:pt x="1564746" y="137210"/>
                  <a:pt x="1526581" y="137210"/>
                </a:cubicBezTo>
                <a:lnTo>
                  <a:pt x="1509545" y="137210"/>
                </a:lnTo>
                <a:lnTo>
                  <a:pt x="1509545" y="108663"/>
                </a:lnTo>
                <a:lnTo>
                  <a:pt x="1525814" y="108663"/>
                </a:lnTo>
                <a:cubicBezTo>
                  <a:pt x="1559682" y="108663"/>
                  <a:pt x="1576615" y="96896"/>
                  <a:pt x="1576615" y="73363"/>
                </a:cubicBezTo>
                <a:cubicBezTo>
                  <a:pt x="1576615" y="51671"/>
                  <a:pt x="1563416" y="40825"/>
                  <a:pt x="1537018" y="40825"/>
                </a:cubicBezTo>
                <a:cubicBezTo>
                  <a:pt x="1522284" y="40825"/>
                  <a:pt x="1508420" y="46095"/>
                  <a:pt x="1495425" y="56634"/>
                </a:cubicBezTo>
                <a:lnTo>
                  <a:pt x="1495425" y="25017"/>
                </a:lnTo>
                <a:cubicBezTo>
                  <a:pt x="1510364" y="16627"/>
                  <a:pt x="1528014" y="12432"/>
                  <a:pt x="1548375" y="12432"/>
                </a:cubicBezTo>
                <a:close/>
                <a:moveTo>
                  <a:pt x="2719067" y="5525"/>
                </a:moveTo>
                <a:cubicBezTo>
                  <a:pt x="2725103" y="5525"/>
                  <a:pt x="2730219" y="7469"/>
                  <a:pt x="2734414" y="11357"/>
                </a:cubicBezTo>
                <a:cubicBezTo>
                  <a:pt x="2738610" y="15246"/>
                  <a:pt x="2740707" y="20106"/>
                  <a:pt x="2740707" y="25938"/>
                </a:cubicBezTo>
                <a:cubicBezTo>
                  <a:pt x="2740707" y="31463"/>
                  <a:pt x="2738610" y="36195"/>
                  <a:pt x="2734414" y="40135"/>
                </a:cubicBezTo>
                <a:cubicBezTo>
                  <a:pt x="2730219" y="44074"/>
                  <a:pt x="2725103" y="46044"/>
                  <a:pt x="2719067" y="46044"/>
                </a:cubicBezTo>
                <a:cubicBezTo>
                  <a:pt x="2713234" y="46044"/>
                  <a:pt x="2708246" y="44151"/>
                  <a:pt x="2704102" y="40365"/>
                </a:cubicBezTo>
                <a:cubicBezTo>
                  <a:pt x="2699958" y="36579"/>
                  <a:pt x="2697886" y="31770"/>
                  <a:pt x="2697886" y="25938"/>
                </a:cubicBezTo>
                <a:cubicBezTo>
                  <a:pt x="2697886" y="20106"/>
                  <a:pt x="2699958" y="15246"/>
                  <a:pt x="2704102" y="11357"/>
                </a:cubicBezTo>
                <a:cubicBezTo>
                  <a:pt x="2708246" y="7469"/>
                  <a:pt x="2713234" y="5525"/>
                  <a:pt x="2719067" y="5525"/>
                </a:cubicBezTo>
                <a:close/>
                <a:moveTo>
                  <a:pt x="309241" y="5525"/>
                </a:moveTo>
                <a:cubicBezTo>
                  <a:pt x="315278" y="5525"/>
                  <a:pt x="320394" y="7469"/>
                  <a:pt x="324589" y="11357"/>
                </a:cubicBezTo>
                <a:cubicBezTo>
                  <a:pt x="328784" y="15246"/>
                  <a:pt x="330882" y="20106"/>
                  <a:pt x="330882" y="25938"/>
                </a:cubicBezTo>
                <a:cubicBezTo>
                  <a:pt x="330882" y="31463"/>
                  <a:pt x="328784" y="36195"/>
                  <a:pt x="324589" y="40135"/>
                </a:cubicBezTo>
                <a:cubicBezTo>
                  <a:pt x="320394" y="44074"/>
                  <a:pt x="315278" y="46044"/>
                  <a:pt x="309241" y="46044"/>
                </a:cubicBezTo>
                <a:cubicBezTo>
                  <a:pt x="303409" y="46044"/>
                  <a:pt x="298421" y="44151"/>
                  <a:pt x="294277" y="40365"/>
                </a:cubicBezTo>
                <a:cubicBezTo>
                  <a:pt x="290133" y="36579"/>
                  <a:pt x="288061" y="31770"/>
                  <a:pt x="288061" y="25938"/>
                </a:cubicBezTo>
                <a:cubicBezTo>
                  <a:pt x="288061" y="20106"/>
                  <a:pt x="290133" y="15246"/>
                  <a:pt x="294277" y="11357"/>
                </a:cubicBezTo>
                <a:cubicBezTo>
                  <a:pt x="298421" y="7469"/>
                  <a:pt x="303409" y="5525"/>
                  <a:pt x="309241" y="5525"/>
                </a:cubicBezTo>
                <a:close/>
                <a:moveTo>
                  <a:pt x="2786835" y="3530"/>
                </a:moveTo>
                <a:lnTo>
                  <a:pt x="2822595" y="3530"/>
                </a:lnTo>
                <a:lnTo>
                  <a:pt x="2822595" y="236204"/>
                </a:lnTo>
                <a:lnTo>
                  <a:pt x="2786835" y="236204"/>
                </a:lnTo>
                <a:close/>
                <a:moveTo>
                  <a:pt x="1216526" y="0"/>
                </a:moveTo>
                <a:cubicBezTo>
                  <a:pt x="1225325" y="0"/>
                  <a:pt x="1232283" y="972"/>
                  <a:pt x="1237399" y="2916"/>
                </a:cubicBezTo>
                <a:lnTo>
                  <a:pt x="1237399" y="32537"/>
                </a:lnTo>
                <a:cubicBezTo>
                  <a:pt x="1232590" y="29775"/>
                  <a:pt x="1227116" y="28394"/>
                  <a:pt x="1220977" y="28394"/>
                </a:cubicBezTo>
                <a:cubicBezTo>
                  <a:pt x="1203685" y="28394"/>
                  <a:pt x="1195039" y="38165"/>
                  <a:pt x="1195039" y="57708"/>
                </a:cubicBezTo>
                <a:lnTo>
                  <a:pt x="1195039" y="79042"/>
                </a:lnTo>
                <a:lnTo>
                  <a:pt x="1231567" y="79042"/>
                </a:lnTo>
                <a:lnTo>
                  <a:pt x="1231567" y="106975"/>
                </a:lnTo>
                <a:lnTo>
                  <a:pt x="1195192" y="106975"/>
                </a:lnTo>
                <a:lnTo>
                  <a:pt x="1195192" y="236204"/>
                </a:lnTo>
                <a:lnTo>
                  <a:pt x="1159585" y="236204"/>
                </a:lnTo>
                <a:lnTo>
                  <a:pt x="1159585" y="106975"/>
                </a:lnTo>
                <a:lnTo>
                  <a:pt x="1132726" y="106975"/>
                </a:lnTo>
                <a:lnTo>
                  <a:pt x="1132726" y="79042"/>
                </a:lnTo>
                <a:lnTo>
                  <a:pt x="1159585" y="79042"/>
                </a:lnTo>
                <a:lnTo>
                  <a:pt x="1159585" y="53564"/>
                </a:lnTo>
                <a:cubicBezTo>
                  <a:pt x="1159585" y="36988"/>
                  <a:pt x="1165008" y="23917"/>
                  <a:pt x="1175854" y="14350"/>
                </a:cubicBezTo>
                <a:cubicBezTo>
                  <a:pt x="1186700" y="4783"/>
                  <a:pt x="1200257" y="0"/>
                  <a:pt x="1216526" y="0"/>
                </a:cubicBezTo>
                <a:close/>
              </a:path>
            </a:pathLst>
          </a:custGeom>
          <a:solidFill>
            <a:srgbClr val="2F2F2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2" name="Picture 11" descr="A rainbow colored logo on a black background&#10;&#10;Description automatically generated">
            <a:extLst>
              <a:ext uri="{FF2B5EF4-FFF2-40B4-BE49-F238E27FC236}">
                <a16:creationId xmlns:a16="http://schemas.microsoft.com/office/drawing/2014/main" id="{05BE0791-80D1-1E71-0D66-E138D9AA311D}"/>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68887" y="2562822"/>
            <a:ext cx="539617" cy="539617"/>
          </a:xfrm>
          <a:prstGeom prst="rect">
            <a:avLst/>
          </a:prstGeom>
        </p:spPr>
      </p:pic>
    </p:spTree>
    <p:extLst>
      <p:ext uri="{BB962C8B-B14F-4D97-AF65-F5344CB8AC3E}">
        <p14:creationId xmlns:p14="http://schemas.microsoft.com/office/powerpoint/2010/main" val="10765100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pic>
        <p:nvPicPr>
          <p:cNvPr id="2" name="Picture 1" descr="A field of pink flowers&#10;&#10;Description automatically generated">
            <a:extLst>
              <a:ext uri="{FF2B5EF4-FFF2-40B4-BE49-F238E27FC236}">
                <a16:creationId xmlns:a16="http://schemas.microsoft.com/office/drawing/2014/main" id="{E214436C-D4A0-F3A5-8A2C-F0899EA45D2B}"/>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r="-5"/>
          <a:stretch/>
        </p:blipFill>
        <p:spPr>
          <a:xfrm>
            <a:off x="0" y="0"/>
            <a:ext cx="12191999" cy="6858000"/>
          </a:xfrm>
          <a:prstGeom prst="rect">
            <a:avLst/>
          </a:prstGeom>
        </p:spPr>
      </p:pic>
      <p:sp>
        <p:nvSpPr>
          <p:cNvPr id="3" name="Rectangle 2">
            <a:extLst>
              <a:ext uri="{FF2B5EF4-FFF2-40B4-BE49-F238E27FC236}">
                <a16:creationId xmlns:a16="http://schemas.microsoft.com/office/drawing/2014/main" id="{29C5B611-9E79-BB05-EC82-68BE6DA6C09B}"/>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050D373B-7E3C-5172-898A-E68815F86C99}"/>
              </a:ext>
            </a:extLst>
          </p:cNvPr>
          <p:cNvSpPr/>
          <p:nvPr userDrawn="1"/>
        </p:nvSpPr>
        <p:spPr>
          <a:xfrm>
            <a:off x="-1" y="0"/>
            <a:ext cx="12191999" cy="4660900"/>
          </a:xfrm>
          <a:prstGeom prst="rect">
            <a:avLst/>
          </a:prstGeom>
          <a:gradFill flip="none" rotWithShape="1">
            <a:gsLst>
              <a:gs pos="66000">
                <a:srgbClr val="DAE4F6"/>
              </a:gs>
              <a:gs pos="100000">
                <a:srgbClr val="D2DEF4">
                  <a:alpha val="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F34A422B-193F-0122-2EBB-9AA5518DC152}"/>
              </a:ext>
            </a:extLst>
          </p:cNvPr>
          <p:cNvGrpSpPr/>
          <p:nvPr userDrawn="1"/>
        </p:nvGrpSpPr>
        <p:grpSpPr>
          <a:xfrm>
            <a:off x="500380" y="692322"/>
            <a:ext cx="1549400" cy="331285"/>
            <a:chOff x="508000" y="692322"/>
            <a:chExt cx="1742534" cy="372580"/>
          </a:xfrm>
        </p:grpSpPr>
        <p:pic>
          <p:nvPicPr>
            <p:cNvPr id="6" name="MS logo gray - EMF" descr="Microsoft logo, gray text version">
              <a:extLst>
                <a:ext uri="{FF2B5EF4-FFF2-40B4-BE49-F238E27FC236}">
                  <a16:creationId xmlns:a16="http://schemas.microsoft.com/office/drawing/2014/main" id="{57CA07E5-8E9D-00BD-7408-F3245E8E0D0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76756"/>
            <a:stretch/>
          </p:blipFill>
          <p:spPr bwMode="black">
            <a:xfrm>
              <a:off x="508000" y="692322"/>
              <a:ext cx="404421" cy="372580"/>
            </a:xfrm>
            <a:prstGeom prst="rect">
              <a:avLst/>
            </a:prstGeom>
          </p:spPr>
        </p:pic>
        <p:sp>
          <p:nvSpPr>
            <p:cNvPr id="7" name="Freeform: Shape 6">
              <a:extLst>
                <a:ext uri="{FF2B5EF4-FFF2-40B4-BE49-F238E27FC236}">
                  <a16:creationId xmlns:a16="http://schemas.microsoft.com/office/drawing/2014/main" id="{5D95FC42-106B-19E0-E35B-3803B328B943}"/>
                </a:ext>
              </a:extLst>
            </p:cNvPr>
            <p:cNvSpPr/>
            <p:nvPr userDrawn="1"/>
          </p:nvSpPr>
          <p:spPr>
            <a:xfrm>
              <a:off x="990546" y="749975"/>
              <a:ext cx="1259988" cy="239888"/>
            </a:xfrm>
            <a:custGeom>
              <a:avLst/>
              <a:gdLst/>
              <a:ahLst/>
              <a:cxnLst/>
              <a:rect l="l" t="t" r="r" b="b"/>
              <a:pathLst>
                <a:path w="1259988" h="239888">
                  <a:moveTo>
                    <a:pt x="981777" y="103752"/>
                  </a:moveTo>
                  <a:cubicBezTo>
                    <a:pt x="967862" y="103752"/>
                    <a:pt x="956862" y="108612"/>
                    <a:pt x="948779" y="118332"/>
                  </a:cubicBezTo>
                  <a:cubicBezTo>
                    <a:pt x="940696" y="128052"/>
                    <a:pt x="936654" y="141456"/>
                    <a:pt x="936654" y="158544"/>
                  </a:cubicBezTo>
                  <a:cubicBezTo>
                    <a:pt x="936654" y="175017"/>
                    <a:pt x="940747" y="187986"/>
                    <a:pt x="948933" y="197451"/>
                  </a:cubicBezTo>
                  <a:cubicBezTo>
                    <a:pt x="957118" y="206915"/>
                    <a:pt x="968066" y="211647"/>
                    <a:pt x="981777" y="211647"/>
                  </a:cubicBezTo>
                  <a:cubicBezTo>
                    <a:pt x="995795" y="211647"/>
                    <a:pt x="1006564" y="206992"/>
                    <a:pt x="1014084" y="197681"/>
                  </a:cubicBezTo>
                  <a:cubicBezTo>
                    <a:pt x="1021605" y="188370"/>
                    <a:pt x="1025365" y="175119"/>
                    <a:pt x="1025365" y="157930"/>
                  </a:cubicBezTo>
                  <a:cubicBezTo>
                    <a:pt x="1025365" y="140638"/>
                    <a:pt x="1021605" y="127285"/>
                    <a:pt x="1014084" y="117872"/>
                  </a:cubicBezTo>
                  <a:cubicBezTo>
                    <a:pt x="1006564" y="108458"/>
                    <a:pt x="995795" y="103752"/>
                    <a:pt x="981777" y="103752"/>
                  </a:cubicBezTo>
                  <a:close/>
                  <a:moveTo>
                    <a:pt x="676977" y="103752"/>
                  </a:moveTo>
                  <a:cubicBezTo>
                    <a:pt x="663062" y="103752"/>
                    <a:pt x="652062" y="108612"/>
                    <a:pt x="643979" y="118332"/>
                  </a:cubicBezTo>
                  <a:cubicBezTo>
                    <a:pt x="635896" y="128052"/>
                    <a:pt x="631854" y="141456"/>
                    <a:pt x="631854" y="158544"/>
                  </a:cubicBezTo>
                  <a:cubicBezTo>
                    <a:pt x="631854" y="175017"/>
                    <a:pt x="635947" y="187986"/>
                    <a:pt x="644133" y="197451"/>
                  </a:cubicBezTo>
                  <a:cubicBezTo>
                    <a:pt x="652318" y="206915"/>
                    <a:pt x="663266" y="211647"/>
                    <a:pt x="676977" y="211647"/>
                  </a:cubicBezTo>
                  <a:cubicBezTo>
                    <a:pt x="690995" y="211647"/>
                    <a:pt x="701764" y="206992"/>
                    <a:pt x="709284" y="197681"/>
                  </a:cubicBezTo>
                  <a:cubicBezTo>
                    <a:pt x="716805" y="188370"/>
                    <a:pt x="720565" y="175119"/>
                    <a:pt x="720565" y="157930"/>
                  </a:cubicBezTo>
                  <a:cubicBezTo>
                    <a:pt x="720565" y="140638"/>
                    <a:pt x="716805" y="127285"/>
                    <a:pt x="709284" y="117872"/>
                  </a:cubicBezTo>
                  <a:cubicBezTo>
                    <a:pt x="701764" y="108458"/>
                    <a:pt x="690995" y="103752"/>
                    <a:pt x="676977" y="103752"/>
                  </a:cubicBezTo>
                  <a:close/>
                  <a:moveTo>
                    <a:pt x="281759" y="79042"/>
                  </a:moveTo>
                  <a:lnTo>
                    <a:pt x="317367" y="79042"/>
                  </a:lnTo>
                  <a:lnTo>
                    <a:pt x="317367" y="236204"/>
                  </a:lnTo>
                  <a:lnTo>
                    <a:pt x="281759" y="236204"/>
                  </a:lnTo>
                  <a:close/>
                  <a:moveTo>
                    <a:pt x="577267" y="76279"/>
                  </a:moveTo>
                  <a:cubicBezTo>
                    <a:pt x="583713" y="76279"/>
                    <a:pt x="588624" y="77251"/>
                    <a:pt x="592001" y="79195"/>
                  </a:cubicBezTo>
                  <a:lnTo>
                    <a:pt x="592001" y="112960"/>
                  </a:lnTo>
                  <a:cubicBezTo>
                    <a:pt x="587704" y="109584"/>
                    <a:pt x="581513" y="107896"/>
                    <a:pt x="573430" y="107896"/>
                  </a:cubicBezTo>
                  <a:cubicBezTo>
                    <a:pt x="562891" y="107896"/>
                    <a:pt x="554092" y="112653"/>
                    <a:pt x="547032" y="122169"/>
                  </a:cubicBezTo>
                  <a:cubicBezTo>
                    <a:pt x="539972" y="131685"/>
                    <a:pt x="536442" y="144628"/>
                    <a:pt x="536442" y="160999"/>
                  </a:cubicBezTo>
                  <a:lnTo>
                    <a:pt x="536442" y="236204"/>
                  </a:lnTo>
                  <a:lnTo>
                    <a:pt x="500834" y="236204"/>
                  </a:lnTo>
                  <a:lnTo>
                    <a:pt x="500834" y="79042"/>
                  </a:lnTo>
                  <a:lnTo>
                    <a:pt x="536442" y="79042"/>
                  </a:lnTo>
                  <a:lnTo>
                    <a:pt x="536442" y="111426"/>
                  </a:lnTo>
                  <a:lnTo>
                    <a:pt x="537055" y="111426"/>
                  </a:lnTo>
                  <a:cubicBezTo>
                    <a:pt x="540534" y="100375"/>
                    <a:pt x="545880" y="91755"/>
                    <a:pt x="553094" y="85564"/>
                  </a:cubicBezTo>
                  <a:cubicBezTo>
                    <a:pt x="560308" y="79374"/>
                    <a:pt x="568365" y="76279"/>
                    <a:pt x="577267" y="76279"/>
                  </a:cubicBezTo>
                  <a:close/>
                  <a:moveTo>
                    <a:pt x="983926" y="75358"/>
                  </a:moveTo>
                  <a:cubicBezTo>
                    <a:pt x="1008482" y="75358"/>
                    <a:pt x="1027616" y="82572"/>
                    <a:pt x="1041327" y="96999"/>
                  </a:cubicBezTo>
                  <a:cubicBezTo>
                    <a:pt x="1055038" y="111426"/>
                    <a:pt x="1061893" y="131429"/>
                    <a:pt x="1061893" y="157009"/>
                  </a:cubicBezTo>
                  <a:cubicBezTo>
                    <a:pt x="1061893" y="182077"/>
                    <a:pt x="1054501" y="202157"/>
                    <a:pt x="1039715" y="217249"/>
                  </a:cubicBezTo>
                  <a:cubicBezTo>
                    <a:pt x="1024930" y="232341"/>
                    <a:pt x="1005055" y="239888"/>
                    <a:pt x="980089" y="239888"/>
                  </a:cubicBezTo>
                  <a:cubicBezTo>
                    <a:pt x="955839" y="239888"/>
                    <a:pt x="936475" y="232546"/>
                    <a:pt x="921997" y="217863"/>
                  </a:cubicBezTo>
                  <a:cubicBezTo>
                    <a:pt x="907519" y="203180"/>
                    <a:pt x="900280" y="183714"/>
                    <a:pt x="900280" y="159465"/>
                  </a:cubicBezTo>
                  <a:cubicBezTo>
                    <a:pt x="900280" y="133066"/>
                    <a:pt x="907826" y="112449"/>
                    <a:pt x="922918" y="97613"/>
                  </a:cubicBezTo>
                  <a:cubicBezTo>
                    <a:pt x="938010" y="82776"/>
                    <a:pt x="958346" y="75358"/>
                    <a:pt x="983926" y="75358"/>
                  </a:cubicBezTo>
                  <a:close/>
                  <a:moveTo>
                    <a:pt x="841069" y="75358"/>
                  </a:moveTo>
                  <a:cubicBezTo>
                    <a:pt x="855599" y="75358"/>
                    <a:pt x="868593" y="77558"/>
                    <a:pt x="880053" y="81958"/>
                  </a:cubicBezTo>
                  <a:lnTo>
                    <a:pt x="880053" y="113114"/>
                  </a:lnTo>
                  <a:cubicBezTo>
                    <a:pt x="869003" y="105542"/>
                    <a:pt x="856315" y="101756"/>
                    <a:pt x="841990" y="101756"/>
                  </a:cubicBezTo>
                  <a:cubicBezTo>
                    <a:pt x="837488" y="101756"/>
                    <a:pt x="833421" y="102217"/>
                    <a:pt x="829789" y="103138"/>
                  </a:cubicBezTo>
                  <a:cubicBezTo>
                    <a:pt x="826156" y="104059"/>
                    <a:pt x="823061" y="105338"/>
                    <a:pt x="820503" y="106975"/>
                  </a:cubicBezTo>
                  <a:cubicBezTo>
                    <a:pt x="817945" y="108612"/>
                    <a:pt x="815950" y="110581"/>
                    <a:pt x="814518" y="112884"/>
                  </a:cubicBezTo>
                  <a:cubicBezTo>
                    <a:pt x="813085" y="115186"/>
                    <a:pt x="812369" y="117718"/>
                    <a:pt x="812369" y="120481"/>
                  </a:cubicBezTo>
                  <a:cubicBezTo>
                    <a:pt x="812369" y="123857"/>
                    <a:pt x="813085" y="126722"/>
                    <a:pt x="814518" y="129076"/>
                  </a:cubicBezTo>
                  <a:cubicBezTo>
                    <a:pt x="815950" y="131429"/>
                    <a:pt x="818073" y="133501"/>
                    <a:pt x="820887" y="135292"/>
                  </a:cubicBezTo>
                  <a:cubicBezTo>
                    <a:pt x="823701" y="137082"/>
                    <a:pt x="827077" y="138719"/>
                    <a:pt x="831017" y="140203"/>
                  </a:cubicBezTo>
                  <a:cubicBezTo>
                    <a:pt x="834956" y="141687"/>
                    <a:pt x="839484" y="143298"/>
                    <a:pt x="844599" y="145038"/>
                  </a:cubicBezTo>
                  <a:cubicBezTo>
                    <a:pt x="851353" y="147800"/>
                    <a:pt x="857415" y="150614"/>
                    <a:pt x="862787" y="153479"/>
                  </a:cubicBezTo>
                  <a:cubicBezTo>
                    <a:pt x="868158" y="156344"/>
                    <a:pt x="872737" y="159592"/>
                    <a:pt x="876523" y="163225"/>
                  </a:cubicBezTo>
                  <a:cubicBezTo>
                    <a:pt x="880309" y="166857"/>
                    <a:pt x="883225" y="171052"/>
                    <a:pt x="885271" y="175810"/>
                  </a:cubicBezTo>
                  <a:cubicBezTo>
                    <a:pt x="887318" y="180568"/>
                    <a:pt x="888341" y="186221"/>
                    <a:pt x="888341" y="192769"/>
                  </a:cubicBezTo>
                  <a:cubicBezTo>
                    <a:pt x="888341" y="200750"/>
                    <a:pt x="886499" y="207708"/>
                    <a:pt x="882816" y="213643"/>
                  </a:cubicBezTo>
                  <a:cubicBezTo>
                    <a:pt x="879132" y="219577"/>
                    <a:pt x="874221" y="224488"/>
                    <a:pt x="868082" y="228377"/>
                  </a:cubicBezTo>
                  <a:cubicBezTo>
                    <a:pt x="861943" y="232265"/>
                    <a:pt x="854857" y="235155"/>
                    <a:pt x="846825" y="237048"/>
                  </a:cubicBezTo>
                  <a:cubicBezTo>
                    <a:pt x="838793" y="238941"/>
                    <a:pt x="830326" y="239888"/>
                    <a:pt x="821424" y="239888"/>
                  </a:cubicBezTo>
                  <a:cubicBezTo>
                    <a:pt x="804234" y="239888"/>
                    <a:pt x="789347" y="237023"/>
                    <a:pt x="776762" y="231293"/>
                  </a:cubicBezTo>
                  <a:lnTo>
                    <a:pt x="776762" y="198295"/>
                  </a:lnTo>
                  <a:cubicBezTo>
                    <a:pt x="790063" y="208424"/>
                    <a:pt x="804746" y="213489"/>
                    <a:pt x="820810" y="213489"/>
                  </a:cubicBezTo>
                  <a:cubicBezTo>
                    <a:pt x="842297" y="213489"/>
                    <a:pt x="853041" y="207145"/>
                    <a:pt x="853041" y="194458"/>
                  </a:cubicBezTo>
                  <a:cubicBezTo>
                    <a:pt x="853041" y="190877"/>
                    <a:pt x="852120" y="187833"/>
                    <a:pt x="850278" y="185326"/>
                  </a:cubicBezTo>
                  <a:cubicBezTo>
                    <a:pt x="848436" y="182819"/>
                    <a:pt x="845955" y="180593"/>
                    <a:pt x="842834" y="178649"/>
                  </a:cubicBezTo>
                  <a:cubicBezTo>
                    <a:pt x="839714" y="176705"/>
                    <a:pt x="836030" y="174966"/>
                    <a:pt x="831784" y="173431"/>
                  </a:cubicBezTo>
                  <a:cubicBezTo>
                    <a:pt x="827538" y="171896"/>
                    <a:pt x="822805" y="170157"/>
                    <a:pt x="817587" y="168213"/>
                  </a:cubicBezTo>
                  <a:cubicBezTo>
                    <a:pt x="811141" y="165655"/>
                    <a:pt x="805334" y="162943"/>
                    <a:pt x="800167" y="160078"/>
                  </a:cubicBezTo>
                  <a:cubicBezTo>
                    <a:pt x="795000" y="157214"/>
                    <a:pt x="790703" y="153965"/>
                    <a:pt x="787275" y="150333"/>
                  </a:cubicBezTo>
                  <a:cubicBezTo>
                    <a:pt x="783847" y="146700"/>
                    <a:pt x="781264" y="142582"/>
                    <a:pt x="779524" y="137977"/>
                  </a:cubicBezTo>
                  <a:cubicBezTo>
                    <a:pt x="777785" y="133373"/>
                    <a:pt x="776915" y="128001"/>
                    <a:pt x="776915" y="121862"/>
                  </a:cubicBezTo>
                  <a:cubicBezTo>
                    <a:pt x="776915" y="114291"/>
                    <a:pt x="778706" y="107614"/>
                    <a:pt x="782287" y="101833"/>
                  </a:cubicBezTo>
                  <a:cubicBezTo>
                    <a:pt x="785868" y="96052"/>
                    <a:pt x="790677" y="91192"/>
                    <a:pt x="796714" y="87253"/>
                  </a:cubicBezTo>
                  <a:cubicBezTo>
                    <a:pt x="802751" y="83313"/>
                    <a:pt x="809606" y="80346"/>
                    <a:pt x="817280" y="78351"/>
                  </a:cubicBezTo>
                  <a:cubicBezTo>
                    <a:pt x="824954" y="76356"/>
                    <a:pt x="832884" y="75358"/>
                    <a:pt x="841069" y="75358"/>
                  </a:cubicBezTo>
                  <a:close/>
                  <a:moveTo>
                    <a:pt x="679126" y="75358"/>
                  </a:moveTo>
                  <a:cubicBezTo>
                    <a:pt x="703682" y="75358"/>
                    <a:pt x="722816" y="82572"/>
                    <a:pt x="736527" y="96999"/>
                  </a:cubicBezTo>
                  <a:cubicBezTo>
                    <a:pt x="750238" y="111426"/>
                    <a:pt x="757093" y="131429"/>
                    <a:pt x="757093" y="157009"/>
                  </a:cubicBezTo>
                  <a:cubicBezTo>
                    <a:pt x="757093" y="182077"/>
                    <a:pt x="749701" y="202157"/>
                    <a:pt x="734915" y="217249"/>
                  </a:cubicBezTo>
                  <a:cubicBezTo>
                    <a:pt x="720130" y="232341"/>
                    <a:pt x="700255" y="239888"/>
                    <a:pt x="675289" y="239888"/>
                  </a:cubicBezTo>
                  <a:cubicBezTo>
                    <a:pt x="651039" y="239888"/>
                    <a:pt x="631675" y="232546"/>
                    <a:pt x="617197" y="217863"/>
                  </a:cubicBezTo>
                  <a:cubicBezTo>
                    <a:pt x="602719" y="203180"/>
                    <a:pt x="595480" y="183714"/>
                    <a:pt x="595480" y="159465"/>
                  </a:cubicBezTo>
                  <a:cubicBezTo>
                    <a:pt x="595480" y="133066"/>
                    <a:pt x="603026" y="112449"/>
                    <a:pt x="618118" y="97613"/>
                  </a:cubicBezTo>
                  <a:cubicBezTo>
                    <a:pt x="633210" y="82776"/>
                    <a:pt x="653546" y="75358"/>
                    <a:pt x="679126" y="75358"/>
                  </a:cubicBezTo>
                  <a:close/>
                  <a:moveTo>
                    <a:pt x="432704" y="75358"/>
                  </a:moveTo>
                  <a:cubicBezTo>
                    <a:pt x="447028" y="75358"/>
                    <a:pt x="459665" y="77865"/>
                    <a:pt x="470613" y="82879"/>
                  </a:cubicBezTo>
                  <a:lnTo>
                    <a:pt x="470613" y="116030"/>
                  </a:lnTo>
                  <a:cubicBezTo>
                    <a:pt x="459665" y="107844"/>
                    <a:pt x="448000" y="103752"/>
                    <a:pt x="435620" y="103752"/>
                  </a:cubicBezTo>
                  <a:cubicBezTo>
                    <a:pt x="420579" y="103752"/>
                    <a:pt x="408249" y="108842"/>
                    <a:pt x="398631" y="119023"/>
                  </a:cubicBezTo>
                  <a:cubicBezTo>
                    <a:pt x="389013" y="129204"/>
                    <a:pt x="384204" y="142531"/>
                    <a:pt x="384204" y="159004"/>
                  </a:cubicBezTo>
                  <a:cubicBezTo>
                    <a:pt x="384204" y="175273"/>
                    <a:pt x="388732" y="188114"/>
                    <a:pt x="397787" y="197527"/>
                  </a:cubicBezTo>
                  <a:cubicBezTo>
                    <a:pt x="406842" y="206941"/>
                    <a:pt x="418993" y="211647"/>
                    <a:pt x="434239" y="211647"/>
                  </a:cubicBezTo>
                  <a:cubicBezTo>
                    <a:pt x="447028" y="211647"/>
                    <a:pt x="459102" y="207094"/>
                    <a:pt x="470460" y="197988"/>
                  </a:cubicBezTo>
                  <a:lnTo>
                    <a:pt x="470460" y="228991"/>
                  </a:lnTo>
                  <a:cubicBezTo>
                    <a:pt x="457874" y="236255"/>
                    <a:pt x="442987" y="239888"/>
                    <a:pt x="425797" y="239888"/>
                  </a:cubicBezTo>
                  <a:cubicBezTo>
                    <a:pt x="402468" y="239888"/>
                    <a:pt x="383642" y="232597"/>
                    <a:pt x="369317" y="218017"/>
                  </a:cubicBezTo>
                  <a:cubicBezTo>
                    <a:pt x="354992" y="203436"/>
                    <a:pt x="347830" y="184533"/>
                    <a:pt x="347830" y="161306"/>
                  </a:cubicBezTo>
                  <a:cubicBezTo>
                    <a:pt x="347830" y="135419"/>
                    <a:pt x="355529" y="114623"/>
                    <a:pt x="370928" y="98917"/>
                  </a:cubicBezTo>
                  <a:cubicBezTo>
                    <a:pt x="386327" y="83211"/>
                    <a:pt x="406919" y="75358"/>
                    <a:pt x="432704" y="75358"/>
                  </a:cubicBezTo>
                  <a:close/>
                  <a:moveTo>
                    <a:pt x="0" y="16115"/>
                  </a:moveTo>
                  <a:lnTo>
                    <a:pt x="51415" y="16115"/>
                  </a:lnTo>
                  <a:lnTo>
                    <a:pt x="109277" y="162688"/>
                  </a:lnTo>
                  <a:cubicBezTo>
                    <a:pt x="113677" y="173943"/>
                    <a:pt x="116542" y="182333"/>
                    <a:pt x="117872" y="187858"/>
                  </a:cubicBezTo>
                  <a:lnTo>
                    <a:pt x="118639" y="187858"/>
                  </a:lnTo>
                  <a:cubicBezTo>
                    <a:pt x="122425" y="176296"/>
                    <a:pt x="125495" y="167701"/>
                    <a:pt x="127848" y="162074"/>
                  </a:cubicBezTo>
                  <a:lnTo>
                    <a:pt x="186784" y="16115"/>
                  </a:lnTo>
                  <a:lnTo>
                    <a:pt x="236358" y="16115"/>
                  </a:lnTo>
                  <a:lnTo>
                    <a:pt x="236358" y="236204"/>
                  </a:lnTo>
                  <a:lnTo>
                    <a:pt x="200137" y="236204"/>
                  </a:lnTo>
                  <a:lnTo>
                    <a:pt x="200137" y="93776"/>
                  </a:lnTo>
                  <a:cubicBezTo>
                    <a:pt x="200137" y="82111"/>
                    <a:pt x="200853" y="67838"/>
                    <a:pt x="202285" y="50955"/>
                  </a:cubicBezTo>
                  <a:lnTo>
                    <a:pt x="201671" y="50955"/>
                  </a:lnTo>
                  <a:cubicBezTo>
                    <a:pt x="199420" y="60573"/>
                    <a:pt x="197425" y="67479"/>
                    <a:pt x="195686" y="71675"/>
                  </a:cubicBezTo>
                  <a:lnTo>
                    <a:pt x="129997" y="236204"/>
                  </a:lnTo>
                  <a:lnTo>
                    <a:pt x="104826" y="236204"/>
                  </a:lnTo>
                  <a:lnTo>
                    <a:pt x="38984" y="72902"/>
                  </a:lnTo>
                  <a:cubicBezTo>
                    <a:pt x="37142" y="68093"/>
                    <a:pt x="35198" y="60778"/>
                    <a:pt x="33151" y="50955"/>
                  </a:cubicBezTo>
                  <a:lnTo>
                    <a:pt x="32537" y="50955"/>
                  </a:lnTo>
                  <a:cubicBezTo>
                    <a:pt x="33356" y="59754"/>
                    <a:pt x="33765" y="74130"/>
                    <a:pt x="33765" y="94082"/>
                  </a:cubicBezTo>
                  <a:lnTo>
                    <a:pt x="33765" y="236204"/>
                  </a:lnTo>
                  <a:lnTo>
                    <a:pt x="0" y="236204"/>
                  </a:lnTo>
                  <a:close/>
                  <a:moveTo>
                    <a:pt x="299716" y="5525"/>
                  </a:moveTo>
                  <a:cubicBezTo>
                    <a:pt x="305753" y="5525"/>
                    <a:pt x="310869" y="7469"/>
                    <a:pt x="315064" y="11357"/>
                  </a:cubicBezTo>
                  <a:cubicBezTo>
                    <a:pt x="319259" y="15245"/>
                    <a:pt x="321357" y="20106"/>
                    <a:pt x="321357" y="25938"/>
                  </a:cubicBezTo>
                  <a:cubicBezTo>
                    <a:pt x="321357" y="31463"/>
                    <a:pt x="319259" y="36195"/>
                    <a:pt x="315064" y="40135"/>
                  </a:cubicBezTo>
                  <a:cubicBezTo>
                    <a:pt x="310869" y="44074"/>
                    <a:pt x="305753" y="46044"/>
                    <a:pt x="299716" y="46044"/>
                  </a:cubicBezTo>
                  <a:cubicBezTo>
                    <a:pt x="293884" y="46044"/>
                    <a:pt x="288896" y="44151"/>
                    <a:pt x="284752" y="40365"/>
                  </a:cubicBezTo>
                  <a:cubicBezTo>
                    <a:pt x="280608" y="36579"/>
                    <a:pt x="278536" y="31770"/>
                    <a:pt x="278536" y="25938"/>
                  </a:cubicBezTo>
                  <a:cubicBezTo>
                    <a:pt x="278536" y="20106"/>
                    <a:pt x="280608" y="15245"/>
                    <a:pt x="284752" y="11357"/>
                  </a:cubicBezTo>
                  <a:cubicBezTo>
                    <a:pt x="288896" y="7469"/>
                    <a:pt x="293884" y="5525"/>
                    <a:pt x="299716" y="5525"/>
                  </a:cubicBezTo>
                  <a:close/>
                  <a:moveTo>
                    <a:pt x="1149851" y="0"/>
                  </a:moveTo>
                  <a:cubicBezTo>
                    <a:pt x="1158650" y="0"/>
                    <a:pt x="1165608" y="972"/>
                    <a:pt x="1170724" y="2916"/>
                  </a:cubicBezTo>
                  <a:lnTo>
                    <a:pt x="1170724" y="32537"/>
                  </a:lnTo>
                  <a:cubicBezTo>
                    <a:pt x="1165915" y="29775"/>
                    <a:pt x="1160441" y="28393"/>
                    <a:pt x="1154302" y="28393"/>
                  </a:cubicBezTo>
                  <a:cubicBezTo>
                    <a:pt x="1137010" y="28393"/>
                    <a:pt x="1128364" y="38165"/>
                    <a:pt x="1128364" y="57708"/>
                  </a:cubicBezTo>
                  <a:lnTo>
                    <a:pt x="1128364" y="79042"/>
                  </a:lnTo>
                  <a:lnTo>
                    <a:pt x="1160534" y="79042"/>
                  </a:lnTo>
                  <a:lnTo>
                    <a:pt x="1164892" y="79042"/>
                  </a:lnTo>
                  <a:lnTo>
                    <a:pt x="1186779" y="79042"/>
                  </a:lnTo>
                  <a:lnTo>
                    <a:pt x="1186779" y="42667"/>
                  </a:lnTo>
                  <a:lnTo>
                    <a:pt x="1222386" y="32537"/>
                  </a:lnTo>
                  <a:lnTo>
                    <a:pt x="1222386" y="79042"/>
                  </a:lnTo>
                  <a:lnTo>
                    <a:pt x="1259988" y="79042"/>
                  </a:lnTo>
                  <a:lnTo>
                    <a:pt x="1259988" y="106975"/>
                  </a:lnTo>
                  <a:lnTo>
                    <a:pt x="1222386" y="106975"/>
                  </a:lnTo>
                  <a:lnTo>
                    <a:pt x="1222386" y="185556"/>
                  </a:lnTo>
                  <a:cubicBezTo>
                    <a:pt x="1222386" y="194867"/>
                    <a:pt x="1224074" y="201518"/>
                    <a:pt x="1227451" y="205508"/>
                  </a:cubicBezTo>
                  <a:cubicBezTo>
                    <a:pt x="1230827" y="209499"/>
                    <a:pt x="1236455" y="211494"/>
                    <a:pt x="1244333" y="211494"/>
                  </a:cubicBezTo>
                  <a:cubicBezTo>
                    <a:pt x="1250370" y="211494"/>
                    <a:pt x="1255589" y="209754"/>
                    <a:pt x="1259988" y="206276"/>
                  </a:cubicBezTo>
                  <a:lnTo>
                    <a:pt x="1259988" y="234516"/>
                  </a:lnTo>
                  <a:cubicBezTo>
                    <a:pt x="1253031" y="237995"/>
                    <a:pt x="1243873" y="239734"/>
                    <a:pt x="1232515" y="239734"/>
                  </a:cubicBezTo>
                  <a:cubicBezTo>
                    <a:pt x="1202024" y="239734"/>
                    <a:pt x="1186779" y="225102"/>
                    <a:pt x="1186779" y="195839"/>
                  </a:cubicBezTo>
                  <a:lnTo>
                    <a:pt x="1186779" y="106975"/>
                  </a:lnTo>
                  <a:lnTo>
                    <a:pt x="1164892" y="106975"/>
                  </a:lnTo>
                  <a:lnTo>
                    <a:pt x="1160534" y="106975"/>
                  </a:lnTo>
                  <a:lnTo>
                    <a:pt x="1128517" y="106975"/>
                  </a:lnTo>
                  <a:lnTo>
                    <a:pt x="1128517" y="236204"/>
                  </a:lnTo>
                  <a:lnTo>
                    <a:pt x="1092910" y="236204"/>
                  </a:lnTo>
                  <a:lnTo>
                    <a:pt x="1092910" y="106975"/>
                  </a:lnTo>
                  <a:lnTo>
                    <a:pt x="1066051" y="106975"/>
                  </a:lnTo>
                  <a:lnTo>
                    <a:pt x="1066051" y="79042"/>
                  </a:lnTo>
                  <a:lnTo>
                    <a:pt x="1092910" y="79042"/>
                  </a:lnTo>
                  <a:lnTo>
                    <a:pt x="1092910" y="53564"/>
                  </a:lnTo>
                  <a:cubicBezTo>
                    <a:pt x="1092910" y="36988"/>
                    <a:pt x="1098333" y="23917"/>
                    <a:pt x="1109179" y="14350"/>
                  </a:cubicBezTo>
                  <a:cubicBezTo>
                    <a:pt x="1120025" y="4783"/>
                    <a:pt x="1133582" y="0"/>
                    <a:pt x="1149851" y="0"/>
                  </a:cubicBezTo>
                  <a:close/>
                </a:path>
              </a:pathLst>
            </a:custGeom>
            <a:solidFill>
              <a:srgbClr val="2F2F2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8" name="Title 15">
            <a:extLst>
              <a:ext uri="{FF2B5EF4-FFF2-40B4-BE49-F238E27FC236}">
                <a16:creationId xmlns:a16="http://schemas.microsoft.com/office/drawing/2014/main" id="{75D6AF87-1434-C2B6-0E65-E273393E9249}"/>
              </a:ext>
            </a:extLst>
          </p:cNvPr>
          <p:cNvSpPr>
            <a:spLocks noGrp="1"/>
          </p:cNvSpPr>
          <p:nvPr>
            <p:ph type="title"/>
          </p:nvPr>
        </p:nvSpPr>
        <p:spPr>
          <a:xfrm>
            <a:off x="379021" y="2811645"/>
            <a:ext cx="7683500" cy="895065"/>
          </a:xfrm>
        </p:spPr>
        <p:txBody>
          <a:bodyPr/>
          <a:lstStyle>
            <a:lvl1pPr>
              <a:defRPr>
                <a:solidFill>
                  <a:srgbClr val="463668"/>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10" name="Text Placeholder 23">
            <a:extLst>
              <a:ext uri="{FF2B5EF4-FFF2-40B4-BE49-F238E27FC236}">
                <a16:creationId xmlns:a16="http://schemas.microsoft.com/office/drawing/2014/main" id="{370DEDA7-8EE8-1112-20E5-FA2CDB772C12}"/>
              </a:ext>
            </a:extLst>
          </p:cNvPr>
          <p:cNvSpPr>
            <a:spLocks noGrp="1"/>
          </p:cNvSpPr>
          <p:nvPr>
            <p:ph type="body" sz="quarter" idx="10"/>
          </p:nvPr>
        </p:nvSpPr>
        <p:spPr>
          <a:xfrm>
            <a:off x="399778" y="3846332"/>
            <a:ext cx="6823075" cy="454517"/>
          </a:xfrm>
        </p:spPr>
        <p:txBody>
          <a:bodyPr/>
          <a:lstStyle>
            <a:lvl1pPr marL="0" indent="0">
              <a:buNone/>
              <a:defRPr/>
            </a:lvl1pPr>
          </a:lstStyle>
          <a:p>
            <a:pPr lvl="0"/>
            <a:r>
              <a:rPr lang="en-US"/>
              <a:t>Click to edit Master text styles</a:t>
            </a:r>
          </a:p>
        </p:txBody>
      </p:sp>
      <p:grpSp>
        <p:nvGrpSpPr>
          <p:cNvPr id="11" name="Group 10">
            <a:extLst>
              <a:ext uri="{FF2B5EF4-FFF2-40B4-BE49-F238E27FC236}">
                <a16:creationId xmlns:a16="http://schemas.microsoft.com/office/drawing/2014/main" id="{EA727BF0-05C5-E783-1FA3-E34ADE78C90E}"/>
              </a:ext>
            </a:extLst>
          </p:cNvPr>
          <p:cNvGrpSpPr/>
          <p:nvPr userDrawn="1"/>
        </p:nvGrpSpPr>
        <p:grpSpPr>
          <a:xfrm>
            <a:off x="8694674" y="636943"/>
            <a:ext cx="2996945" cy="427721"/>
            <a:chOff x="8694674" y="636943"/>
            <a:chExt cx="2996945" cy="427721"/>
          </a:xfrm>
        </p:grpSpPr>
        <p:sp>
          <p:nvSpPr>
            <p:cNvPr id="16" name="Freeform: Shape 15">
              <a:extLst>
                <a:ext uri="{FF2B5EF4-FFF2-40B4-BE49-F238E27FC236}">
                  <a16:creationId xmlns:a16="http://schemas.microsoft.com/office/drawing/2014/main" id="{390B6F5F-B474-F6D1-DB87-339220473810}"/>
                </a:ext>
              </a:extLst>
            </p:cNvPr>
            <p:cNvSpPr/>
            <p:nvPr userDrawn="1"/>
          </p:nvSpPr>
          <p:spPr>
            <a:xfrm>
              <a:off x="9225722" y="759293"/>
              <a:ext cx="2465897" cy="241807"/>
            </a:xfrm>
            <a:custGeom>
              <a:avLst/>
              <a:gdLst/>
              <a:ahLst/>
              <a:cxnLst/>
              <a:rect l="l" t="t" r="r" b="b"/>
              <a:pathLst>
                <a:path w="3145938" h="308493">
                  <a:moveTo>
                    <a:pt x="1730876" y="125853"/>
                  </a:moveTo>
                  <a:cubicBezTo>
                    <a:pt x="1724737" y="125853"/>
                    <a:pt x="1719339" y="126953"/>
                    <a:pt x="1714684" y="129153"/>
                  </a:cubicBezTo>
                  <a:cubicBezTo>
                    <a:pt x="1710028" y="131352"/>
                    <a:pt x="1706114" y="134243"/>
                    <a:pt x="1702943" y="137824"/>
                  </a:cubicBezTo>
                  <a:cubicBezTo>
                    <a:pt x="1699771" y="141405"/>
                    <a:pt x="1697392" y="145498"/>
                    <a:pt x="1695806" y="150102"/>
                  </a:cubicBezTo>
                  <a:cubicBezTo>
                    <a:pt x="1694220" y="154707"/>
                    <a:pt x="1693427" y="159413"/>
                    <a:pt x="1693427" y="164222"/>
                  </a:cubicBezTo>
                  <a:cubicBezTo>
                    <a:pt x="1693427" y="169441"/>
                    <a:pt x="1694169" y="174787"/>
                    <a:pt x="1695652" y="180261"/>
                  </a:cubicBezTo>
                  <a:cubicBezTo>
                    <a:pt x="1697136" y="185735"/>
                    <a:pt x="1699413" y="190723"/>
                    <a:pt x="1702482" y="195225"/>
                  </a:cubicBezTo>
                  <a:cubicBezTo>
                    <a:pt x="1705552" y="199727"/>
                    <a:pt x="1709465" y="203436"/>
                    <a:pt x="1714223" y="206352"/>
                  </a:cubicBezTo>
                  <a:cubicBezTo>
                    <a:pt x="1718981" y="209269"/>
                    <a:pt x="1724634" y="210727"/>
                    <a:pt x="1731183" y="210727"/>
                  </a:cubicBezTo>
                  <a:cubicBezTo>
                    <a:pt x="1737015" y="210727"/>
                    <a:pt x="1742182" y="209652"/>
                    <a:pt x="1746684" y="207504"/>
                  </a:cubicBezTo>
                  <a:cubicBezTo>
                    <a:pt x="1751186" y="205355"/>
                    <a:pt x="1754946" y="202388"/>
                    <a:pt x="1757965" y="198602"/>
                  </a:cubicBezTo>
                  <a:cubicBezTo>
                    <a:pt x="1760983" y="194816"/>
                    <a:pt x="1763285" y="190339"/>
                    <a:pt x="1764871" y="185172"/>
                  </a:cubicBezTo>
                  <a:cubicBezTo>
                    <a:pt x="1766457" y="180005"/>
                    <a:pt x="1767250" y="174403"/>
                    <a:pt x="1767250" y="168366"/>
                  </a:cubicBezTo>
                  <a:cubicBezTo>
                    <a:pt x="1767250" y="162023"/>
                    <a:pt x="1766508" y="156242"/>
                    <a:pt x="1765025" y="151023"/>
                  </a:cubicBezTo>
                  <a:cubicBezTo>
                    <a:pt x="1763541" y="145805"/>
                    <a:pt x="1761290" y="141329"/>
                    <a:pt x="1758272" y="137594"/>
                  </a:cubicBezTo>
                  <a:cubicBezTo>
                    <a:pt x="1755253" y="133859"/>
                    <a:pt x="1751468" y="130969"/>
                    <a:pt x="1746914" y="128922"/>
                  </a:cubicBezTo>
                  <a:cubicBezTo>
                    <a:pt x="1742361" y="126876"/>
                    <a:pt x="1737015" y="125853"/>
                    <a:pt x="1730876" y="125853"/>
                  </a:cubicBezTo>
                  <a:close/>
                  <a:moveTo>
                    <a:pt x="2943927" y="103752"/>
                  </a:moveTo>
                  <a:cubicBezTo>
                    <a:pt x="2930012" y="103752"/>
                    <a:pt x="2919012" y="108612"/>
                    <a:pt x="2910929" y="118332"/>
                  </a:cubicBezTo>
                  <a:cubicBezTo>
                    <a:pt x="2902846" y="128053"/>
                    <a:pt x="2898804" y="141456"/>
                    <a:pt x="2898804" y="158544"/>
                  </a:cubicBezTo>
                  <a:cubicBezTo>
                    <a:pt x="2898804" y="175017"/>
                    <a:pt x="2902897" y="187986"/>
                    <a:pt x="2911083" y="197451"/>
                  </a:cubicBezTo>
                  <a:cubicBezTo>
                    <a:pt x="2919268" y="206915"/>
                    <a:pt x="2930216" y="211647"/>
                    <a:pt x="2943927" y="211647"/>
                  </a:cubicBezTo>
                  <a:cubicBezTo>
                    <a:pt x="2957945" y="211647"/>
                    <a:pt x="2968714" y="206992"/>
                    <a:pt x="2976235" y="197681"/>
                  </a:cubicBezTo>
                  <a:cubicBezTo>
                    <a:pt x="2983755" y="188370"/>
                    <a:pt x="2987515" y="175119"/>
                    <a:pt x="2987515" y="157930"/>
                  </a:cubicBezTo>
                  <a:cubicBezTo>
                    <a:pt x="2987515" y="140638"/>
                    <a:pt x="2983755" y="127285"/>
                    <a:pt x="2976235" y="117872"/>
                  </a:cubicBezTo>
                  <a:cubicBezTo>
                    <a:pt x="2968714" y="108458"/>
                    <a:pt x="2957945" y="103752"/>
                    <a:pt x="2943927" y="103752"/>
                  </a:cubicBezTo>
                  <a:close/>
                  <a:moveTo>
                    <a:pt x="2588116" y="103752"/>
                  </a:moveTo>
                  <a:cubicBezTo>
                    <a:pt x="2575429" y="103752"/>
                    <a:pt x="2565222" y="108254"/>
                    <a:pt x="2557497" y="117258"/>
                  </a:cubicBezTo>
                  <a:cubicBezTo>
                    <a:pt x="2549772" y="126262"/>
                    <a:pt x="2545910" y="137517"/>
                    <a:pt x="2545910" y="151023"/>
                  </a:cubicBezTo>
                  <a:lnTo>
                    <a:pt x="2545910" y="170515"/>
                  </a:lnTo>
                  <a:cubicBezTo>
                    <a:pt x="2545910" y="181975"/>
                    <a:pt x="2549568" y="191695"/>
                    <a:pt x="2556883" y="199676"/>
                  </a:cubicBezTo>
                  <a:cubicBezTo>
                    <a:pt x="2564199" y="207657"/>
                    <a:pt x="2573485" y="211647"/>
                    <a:pt x="2584740" y="211647"/>
                  </a:cubicBezTo>
                  <a:cubicBezTo>
                    <a:pt x="2597939" y="211647"/>
                    <a:pt x="2608299" y="206506"/>
                    <a:pt x="2615819" y="196223"/>
                  </a:cubicBezTo>
                  <a:cubicBezTo>
                    <a:pt x="2623340" y="185940"/>
                    <a:pt x="2627100" y="171589"/>
                    <a:pt x="2627100" y="153172"/>
                  </a:cubicBezTo>
                  <a:cubicBezTo>
                    <a:pt x="2627100" y="137722"/>
                    <a:pt x="2623596" y="125623"/>
                    <a:pt x="2616587" y="116874"/>
                  </a:cubicBezTo>
                  <a:cubicBezTo>
                    <a:pt x="2609578" y="108126"/>
                    <a:pt x="2600088" y="103752"/>
                    <a:pt x="2588116" y="103752"/>
                  </a:cubicBezTo>
                  <a:close/>
                  <a:moveTo>
                    <a:pt x="2391477" y="103752"/>
                  </a:moveTo>
                  <a:cubicBezTo>
                    <a:pt x="2377562" y="103752"/>
                    <a:pt x="2366562" y="108612"/>
                    <a:pt x="2358479" y="118332"/>
                  </a:cubicBezTo>
                  <a:cubicBezTo>
                    <a:pt x="2350396" y="128053"/>
                    <a:pt x="2346354" y="141456"/>
                    <a:pt x="2346354" y="158544"/>
                  </a:cubicBezTo>
                  <a:cubicBezTo>
                    <a:pt x="2346354" y="175017"/>
                    <a:pt x="2350447" y="187986"/>
                    <a:pt x="2358633" y="197451"/>
                  </a:cubicBezTo>
                  <a:cubicBezTo>
                    <a:pt x="2366818" y="206915"/>
                    <a:pt x="2377766" y="211647"/>
                    <a:pt x="2391477" y="211647"/>
                  </a:cubicBezTo>
                  <a:cubicBezTo>
                    <a:pt x="2405495" y="211647"/>
                    <a:pt x="2416264" y="206992"/>
                    <a:pt x="2423785" y="197681"/>
                  </a:cubicBezTo>
                  <a:cubicBezTo>
                    <a:pt x="2431305" y="188370"/>
                    <a:pt x="2435065" y="175119"/>
                    <a:pt x="2435065" y="157930"/>
                  </a:cubicBezTo>
                  <a:cubicBezTo>
                    <a:pt x="2435065" y="140638"/>
                    <a:pt x="2431305" y="127285"/>
                    <a:pt x="2423785" y="117872"/>
                  </a:cubicBezTo>
                  <a:cubicBezTo>
                    <a:pt x="2416264" y="108458"/>
                    <a:pt x="2405495" y="103752"/>
                    <a:pt x="2391477" y="103752"/>
                  </a:cubicBezTo>
                  <a:close/>
                  <a:moveTo>
                    <a:pt x="1038927" y="103752"/>
                  </a:moveTo>
                  <a:cubicBezTo>
                    <a:pt x="1025012" y="103752"/>
                    <a:pt x="1014013" y="108612"/>
                    <a:pt x="1005929" y="118332"/>
                  </a:cubicBezTo>
                  <a:cubicBezTo>
                    <a:pt x="997846" y="128053"/>
                    <a:pt x="993804" y="141456"/>
                    <a:pt x="993804" y="158544"/>
                  </a:cubicBezTo>
                  <a:cubicBezTo>
                    <a:pt x="993804" y="175017"/>
                    <a:pt x="997897" y="187986"/>
                    <a:pt x="1006083" y="197451"/>
                  </a:cubicBezTo>
                  <a:cubicBezTo>
                    <a:pt x="1014268" y="206915"/>
                    <a:pt x="1025217" y="211647"/>
                    <a:pt x="1038927" y="211647"/>
                  </a:cubicBezTo>
                  <a:cubicBezTo>
                    <a:pt x="1052945" y="211647"/>
                    <a:pt x="1063714" y="206992"/>
                    <a:pt x="1071235" y="197681"/>
                  </a:cubicBezTo>
                  <a:cubicBezTo>
                    <a:pt x="1078755" y="188370"/>
                    <a:pt x="1082515" y="175119"/>
                    <a:pt x="1082515" y="157930"/>
                  </a:cubicBezTo>
                  <a:cubicBezTo>
                    <a:pt x="1082515" y="140638"/>
                    <a:pt x="1078755" y="127285"/>
                    <a:pt x="1071235" y="117872"/>
                  </a:cubicBezTo>
                  <a:cubicBezTo>
                    <a:pt x="1063714" y="108458"/>
                    <a:pt x="1052945" y="103752"/>
                    <a:pt x="1038927" y="103752"/>
                  </a:cubicBezTo>
                  <a:close/>
                  <a:moveTo>
                    <a:pt x="715077" y="103752"/>
                  </a:moveTo>
                  <a:cubicBezTo>
                    <a:pt x="701162" y="103752"/>
                    <a:pt x="690162" y="108612"/>
                    <a:pt x="682079" y="118332"/>
                  </a:cubicBezTo>
                  <a:cubicBezTo>
                    <a:pt x="673996" y="128053"/>
                    <a:pt x="669954" y="141456"/>
                    <a:pt x="669954" y="158544"/>
                  </a:cubicBezTo>
                  <a:cubicBezTo>
                    <a:pt x="669954" y="175017"/>
                    <a:pt x="674047" y="187986"/>
                    <a:pt x="682233" y="197451"/>
                  </a:cubicBezTo>
                  <a:cubicBezTo>
                    <a:pt x="690418" y="206915"/>
                    <a:pt x="701366" y="211647"/>
                    <a:pt x="715077" y="211647"/>
                  </a:cubicBezTo>
                  <a:cubicBezTo>
                    <a:pt x="729095" y="211647"/>
                    <a:pt x="739864" y="206992"/>
                    <a:pt x="747385" y="197681"/>
                  </a:cubicBezTo>
                  <a:cubicBezTo>
                    <a:pt x="754905" y="188370"/>
                    <a:pt x="758665" y="175119"/>
                    <a:pt x="758665" y="157930"/>
                  </a:cubicBezTo>
                  <a:cubicBezTo>
                    <a:pt x="758665" y="140638"/>
                    <a:pt x="754905" y="127285"/>
                    <a:pt x="747385" y="117872"/>
                  </a:cubicBezTo>
                  <a:cubicBezTo>
                    <a:pt x="739864" y="108458"/>
                    <a:pt x="729095" y="103752"/>
                    <a:pt x="715077" y="103752"/>
                  </a:cubicBezTo>
                  <a:close/>
                  <a:moveTo>
                    <a:pt x="2701110" y="79042"/>
                  </a:moveTo>
                  <a:lnTo>
                    <a:pt x="2736717" y="79042"/>
                  </a:lnTo>
                  <a:lnTo>
                    <a:pt x="2736717" y="236204"/>
                  </a:lnTo>
                  <a:lnTo>
                    <a:pt x="2701110" y="236204"/>
                  </a:lnTo>
                  <a:close/>
                  <a:moveTo>
                    <a:pt x="291284" y="79042"/>
                  </a:moveTo>
                  <a:lnTo>
                    <a:pt x="326892" y="79042"/>
                  </a:lnTo>
                  <a:lnTo>
                    <a:pt x="326892" y="236204"/>
                  </a:lnTo>
                  <a:lnTo>
                    <a:pt x="291284" y="236204"/>
                  </a:lnTo>
                  <a:close/>
                  <a:moveTo>
                    <a:pt x="605842" y="76279"/>
                  </a:moveTo>
                  <a:cubicBezTo>
                    <a:pt x="612288" y="76279"/>
                    <a:pt x="617200" y="77251"/>
                    <a:pt x="620576" y="79195"/>
                  </a:cubicBezTo>
                  <a:lnTo>
                    <a:pt x="620576" y="112961"/>
                  </a:lnTo>
                  <a:cubicBezTo>
                    <a:pt x="616279" y="109584"/>
                    <a:pt x="610088" y="107896"/>
                    <a:pt x="602005" y="107896"/>
                  </a:cubicBezTo>
                  <a:cubicBezTo>
                    <a:pt x="591466" y="107896"/>
                    <a:pt x="582667" y="112654"/>
                    <a:pt x="575607" y="122169"/>
                  </a:cubicBezTo>
                  <a:cubicBezTo>
                    <a:pt x="568547" y="131685"/>
                    <a:pt x="565017" y="144628"/>
                    <a:pt x="565017" y="160999"/>
                  </a:cubicBezTo>
                  <a:lnTo>
                    <a:pt x="565017" y="236204"/>
                  </a:lnTo>
                  <a:lnTo>
                    <a:pt x="529410" y="236204"/>
                  </a:lnTo>
                  <a:lnTo>
                    <a:pt x="529410" y="79042"/>
                  </a:lnTo>
                  <a:lnTo>
                    <a:pt x="565017" y="79042"/>
                  </a:lnTo>
                  <a:lnTo>
                    <a:pt x="565017" y="111426"/>
                  </a:lnTo>
                  <a:lnTo>
                    <a:pt x="565631" y="111426"/>
                  </a:lnTo>
                  <a:cubicBezTo>
                    <a:pt x="569109" y="100375"/>
                    <a:pt x="574456" y="91755"/>
                    <a:pt x="581669" y="85564"/>
                  </a:cubicBezTo>
                  <a:cubicBezTo>
                    <a:pt x="588883" y="79374"/>
                    <a:pt x="596940" y="76279"/>
                    <a:pt x="605842" y="76279"/>
                  </a:cubicBezTo>
                  <a:close/>
                  <a:moveTo>
                    <a:pt x="2946076" y="75358"/>
                  </a:moveTo>
                  <a:cubicBezTo>
                    <a:pt x="2970633" y="75358"/>
                    <a:pt x="2989766" y="82572"/>
                    <a:pt x="3003477" y="96999"/>
                  </a:cubicBezTo>
                  <a:cubicBezTo>
                    <a:pt x="3017188" y="111426"/>
                    <a:pt x="3024043" y="131429"/>
                    <a:pt x="3024043" y="157009"/>
                  </a:cubicBezTo>
                  <a:cubicBezTo>
                    <a:pt x="3024043" y="182077"/>
                    <a:pt x="3016651" y="202157"/>
                    <a:pt x="3001866" y="217249"/>
                  </a:cubicBezTo>
                  <a:cubicBezTo>
                    <a:pt x="2987080" y="232342"/>
                    <a:pt x="2967205" y="239888"/>
                    <a:pt x="2942239" y="239888"/>
                  </a:cubicBezTo>
                  <a:cubicBezTo>
                    <a:pt x="2917989" y="239888"/>
                    <a:pt x="2898625" y="232546"/>
                    <a:pt x="2884147" y="217863"/>
                  </a:cubicBezTo>
                  <a:cubicBezTo>
                    <a:pt x="2869669" y="203181"/>
                    <a:pt x="2862430" y="183714"/>
                    <a:pt x="2862430" y="159465"/>
                  </a:cubicBezTo>
                  <a:cubicBezTo>
                    <a:pt x="2862430" y="133066"/>
                    <a:pt x="2869976" y="112449"/>
                    <a:pt x="2885068" y="97613"/>
                  </a:cubicBezTo>
                  <a:cubicBezTo>
                    <a:pt x="2900160" y="82776"/>
                    <a:pt x="2920496" y="75358"/>
                    <a:pt x="2946076" y="75358"/>
                  </a:cubicBezTo>
                  <a:close/>
                  <a:moveTo>
                    <a:pt x="2600241" y="75358"/>
                  </a:moveTo>
                  <a:cubicBezTo>
                    <a:pt x="2620194" y="75358"/>
                    <a:pt x="2635746" y="82367"/>
                    <a:pt x="2646899" y="96385"/>
                  </a:cubicBezTo>
                  <a:cubicBezTo>
                    <a:pt x="2658052" y="110403"/>
                    <a:pt x="2663628" y="129229"/>
                    <a:pt x="2663628" y="152865"/>
                  </a:cubicBezTo>
                  <a:cubicBezTo>
                    <a:pt x="2663628" y="179059"/>
                    <a:pt x="2657335" y="200034"/>
                    <a:pt x="2644750" y="215791"/>
                  </a:cubicBezTo>
                  <a:cubicBezTo>
                    <a:pt x="2632165" y="231549"/>
                    <a:pt x="2614975" y="239427"/>
                    <a:pt x="2593181" y="239427"/>
                  </a:cubicBezTo>
                  <a:cubicBezTo>
                    <a:pt x="2573127" y="239427"/>
                    <a:pt x="2557676" y="230628"/>
                    <a:pt x="2546831" y="213029"/>
                  </a:cubicBezTo>
                  <a:lnTo>
                    <a:pt x="2546217" y="213029"/>
                  </a:lnTo>
                  <a:lnTo>
                    <a:pt x="2546217" y="308493"/>
                  </a:lnTo>
                  <a:lnTo>
                    <a:pt x="2510610" y="308493"/>
                  </a:lnTo>
                  <a:lnTo>
                    <a:pt x="2510610" y="79042"/>
                  </a:lnTo>
                  <a:lnTo>
                    <a:pt x="2546217" y="79042"/>
                  </a:lnTo>
                  <a:lnTo>
                    <a:pt x="2546217" y="106668"/>
                  </a:lnTo>
                  <a:lnTo>
                    <a:pt x="2546831" y="106668"/>
                  </a:lnTo>
                  <a:cubicBezTo>
                    <a:pt x="2559007" y="85795"/>
                    <a:pt x="2576810" y="75358"/>
                    <a:pt x="2600241" y="75358"/>
                  </a:cubicBezTo>
                  <a:close/>
                  <a:moveTo>
                    <a:pt x="2393626" y="75358"/>
                  </a:moveTo>
                  <a:cubicBezTo>
                    <a:pt x="2418183" y="75358"/>
                    <a:pt x="2437316" y="82572"/>
                    <a:pt x="2451027" y="96999"/>
                  </a:cubicBezTo>
                  <a:cubicBezTo>
                    <a:pt x="2464738" y="111426"/>
                    <a:pt x="2471593" y="131429"/>
                    <a:pt x="2471593" y="157009"/>
                  </a:cubicBezTo>
                  <a:cubicBezTo>
                    <a:pt x="2471593" y="182077"/>
                    <a:pt x="2464201" y="202157"/>
                    <a:pt x="2449416" y="217249"/>
                  </a:cubicBezTo>
                  <a:cubicBezTo>
                    <a:pt x="2434630" y="232342"/>
                    <a:pt x="2414755" y="239888"/>
                    <a:pt x="2389789" y="239888"/>
                  </a:cubicBezTo>
                  <a:cubicBezTo>
                    <a:pt x="2365539" y="239888"/>
                    <a:pt x="2346175" y="232546"/>
                    <a:pt x="2331697" y="217863"/>
                  </a:cubicBezTo>
                  <a:cubicBezTo>
                    <a:pt x="2317219" y="203181"/>
                    <a:pt x="2309980" y="183714"/>
                    <a:pt x="2309980" y="159465"/>
                  </a:cubicBezTo>
                  <a:cubicBezTo>
                    <a:pt x="2309980" y="133066"/>
                    <a:pt x="2317526" y="112449"/>
                    <a:pt x="2332618" y="97613"/>
                  </a:cubicBezTo>
                  <a:cubicBezTo>
                    <a:pt x="2347710" y="82776"/>
                    <a:pt x="2368046" y="75358"/>
                    <a:pt x="2393626" y="75358"/>
                  </a:cubicBezTo>
                  <a:close/>
                  <a:moveTo>
                    <a:pt x="1041076" y="75358"/>
                  </a:moveTo>
                  <a:cubicBezTo>
                    <a:pt x="1065633" y="75358"/>
                    <a:pt x="1084766" y="82572"/>
                    <a:pt x="1098477" y="96999"/>
                  </a:cubicBezTo>
                  <a:cubicBezTo>
                    <a:pt x="1112188" y="111426"/>
                    <a:pt x="1119043" y="131429"/>
                    <a:pt x="1119043" y="157009"/>
                  </a:cubicBezTo>
                  <a:cubicBezTo>
                    <a:pt x="1119043" y="182077"/>
                    <a:pt x="1111651" y="202157"/>
                    <a:pt x="1096866" y="217249"/>
                  </a:cubicBezTo>
                  <a:cubicBezTo>
                    <a:pt x="1082080" y="232342"/>
                    <a:pt x="1062205" y="239888"/>
                    <a:pt x="1037239" y="239888"/>
                  </a:cubicBezTo>
                  <a:cubicBezTo>
                    <a:pt x="1012989" y="239888"/>
                    <a:pt x="993625" y="232546"/>
                    <a:pt x="979147" y="217863"/>
                  </a:cubicBezTo>
                  <a:cubicBezTo>
                    <a:pt x="964669" y="203181"/>
                    <a:pt x="957430" y="183714"/>
                    <a:pt x="957430" y="159465"/>
                  </a:cubicBezTo>
                  <a:cubicBezTo>
                    <a:pt x="957430" y="133066"/>
                    <a:pt x="964976" y="112449"/>
                    <a:pt x="980068" y="97613"/>
                  </a:cubicBezTo>
                  <a:cubicBezTo>
                    <a:pt x="995160" y="82776"/>
                    <a:pt x="1015496" y="75358"/>
                    <a:pt x="1041076" y="75358"/>
                  </a:cubicBezTo>
                  <a:close/>
                  <a:moveTo>
                    <a:pt x="888695" y="75358"/>
                  </a:moveTo>
                  <a:cubicBezTo>
                    <a:pt x="903224" y="75358"/>
                    <a:pt x="916218" y="77558"/>
                    <a:pt x="927678" y="81958"/>
                  </a:cubicBezTo>
                  <a:lnTo>
                    <a:pt x="927678" y="113114"/>
                  </a:lnTo>
                  <a:cubicBezTo>
                    <a:pt x="916628" y="105542"/>
                    <a:pt x="903940" y="101757"/>
                    <a:pt x="889615" y="101757"/>
                  </a:cubicBezTo>
                  <a:cubicBezTo>
                    <a:pt x="885113" y="101757"/>
                    <a:pt x="881046" y="102217"/>
                    <a:pt x="877414" y="103138"/>
                  </a:cubicBezTo>
                  <a:cubicBezTo>
                    <a:pt x="873781" y="104059"/>
                    <a:pt x="870686" y="105338"/>
                    <a:pt x="868128" y="106975"/>
                  </a:cubicBezTo>
                  <a:cubicBezTo>
                    <a:pt x="865570" y="108612"/>
                    <a:pt x="863575" y="110582"/>
                    <a:pt x="862143" y="112884"/>
                  </a:cubicBezTo>
                  <a:cubicBezTo>
                    <a:pt x="860710" y="115186"/>
                    <a:pt x="859994" y="117718"/>
                    <a:pt x="859994" y="120481"/>
                  </a:cubicBezTo>
                  <a:cubicBezTo>
                    <a:pt x="859994" y="123858"/>
                    <a:pt x="860710" y="126722"/>
                    <a:pt x="862143" y="129076"/>
                  </a:cubicBezTo>
                  <a:cubicBezTo>
                    <a:pt x="863575" y="131429"/>
                    <a:pt x="865698" y="133501"/>
                    <a:pt x="868512" y="135292"/>
                  </a:cubicBezTo>
                  <a:cubicBezTo>
                    <a:pt x="871326" y="137082"/>
                    <a:pt x="874702" y="138719"/>
                    <a:pt x="878642" y="140203"/>
                  </a:cubicBezTo>
                  <a:cubicBezTo>
                    <a:pt x="882581" y="141687"/>
                    <a:pt x="887109" y="143298"/>
                    <a:pt x="892225" y="145038"/>
                  </a:cubicBezTo>
                  <a:cubicBezTo>
                    <a:pt x="898978" y="147800"/>
                    <a:pt x="905040" y="150614"/>
                    <a:pt x="910412" y="153479"/>
                  </a:cubicBezTo>
                  <a:cubicBezTo>
                    <a:pt x="915784" y="156344"/>
                    <a:pt x="920362" y="159593"/>
                    <a:pt x="924148" y="163225"/>
                  </a:cubicBezTo>
                  <a:cubicBezTo>
                    <a:pt x="927934" y="166857"/>
                    <a:pt x="930850" y="171052"/>
                    <a:pt x="932897" y="175810"/>
                  </a:cubicBezTo>
                  <a:cubicBezTo>
                    <a:pt x="934943" y="180568"/>
                    <a:pt x="935966" y="186221"/>
                    <a:pt x="935966" y="192770"/>
                  </a:cubicBezTo>
                  <a:cubicBezTo>
                    <a:pt x="935966" y="200750"/>
                    <a:pt x="934124" y="207708"/>
                    <a:pt x="930441" y="213643"/>
                  </a:cubicBezTo>
                  <a:cubicBezTo>
                    <a:pt x="926757" y="219577"/>
                    <a:pt x="921846" y="224489"/>
                    <a:pt x="915707" y="228377"/>
                  </a:cubicBezTo>
                  <a:cubicBezTo>
                    <a:pt x="909568" y="232265"/>
                    <a:pt x="902482" y="235155"/>
                    <a:pt x="894450" y="237048"/>
                  </a:cubicBezTo>
                  <a:cubicBezTo>
                    <a:pt x="886418" y="238941"/>
                    <a:pt x="877951" y="239888"/>
                    <a:pt x="869049" y="239888"/>
                  </a:cubicBezTo>
                  <a:cubicBezTo>
                    <a:pt x="851860" y="239888"/>
                    <a:pt x="836972" y="237023"/>
                    <a:pt x="824387" y="231293"/>
                  </a:cubicBezTo>
                  <a:lnTo>
                    <a:pt x="824387" y="198295"/>
                  </a:lnTo>
                  <a:cubicBezTo>
                    <a:pt x="837688" y="208424"/>
                    <a:pt x="852371" y="213489"/>
                    <a:pt x="868435" y="213489"/>
                  </a:cubicBezTo>
                  <a:cubicBezTo>
                    <a:pt x="889922" y="213489"/>
                    <a:pt x="900666" y="207145"/>
                    <a:pt x="900666" y="194458"/>
                  </a:cubicBezTo>
                  <a:cubicBezTo>
                    <a:pt x="900666" y="190877"/>
                    <a:pt x="899745" y="187833"/>
                    <a:pt x="897903" y="185326"/>
                  </a:cubicBezTo>
                  <a:cubicBezTo>
                    <a:pt x="896062" y="182819"/>
                    <a:pt x="893580" y="180594"/>
                    <a:pt x="890460" y="178650"/>
                  </a:cubicBezTo>
                  <a:cubicBezTo>
                    <a:pt x="887339" y="176705"/>
                    <a:pt x="883655" y="174966"/>
                    <a:pt x="879409" y="173431"/>
                  </a:cubicBezTo>
                  <a:cubicBezTo>
                    <a:pt x="875163" y="171896"/>
                    <a:pt x="870431" y="170157"/>
                    <a:pt x="865212" y="168213"/>
                  </a:cubicBezTo>
                  <a:cubicBezTo>
                    <a:pt x="858766" y="165655"/>
                    <a:pt x="852960" y="162943"/>
                    <a:pt x="847792" y="160079"/>
                  </a:cubicBezTo>
                  <a:cubicBezTo>
                    <a:pt x="842625" y="157214"/>
                    <a:pt x="838328" y="153965"/>
                    <a:pt x="834900" y="150333"/>
                  </a:cubicBezTo>
                  <a:cubicBezTo>
                    <a:pt x="831473" y="146700"/>
                    <a:pt x="828889" y="142582"/>
                    <a:pt x="827150" y="137978"/>
                  </a:cubicBezTo>
                  <a:cubicBezTo>
                    <a:pt x="825410" y="133373"/>
                    <a:pt x="824540" y="128001"/>
                    <a:pt x="824540" y="121862"/>
                  </a:cubicBezTo>
                  <a:cubicBezTo>
                    <a:pt x="824540" y="114291"/>
                    <a:pt x="826331" y="107614"/>
                    <a:pt x="829912" y="101833"/>
                  </a:cubicBezTo>
                  <a:cubicBezTo>
                    <a:pt x="833493" y="96052"/>
                    <a:pt x="838302" y="91192"/>
                    <a:pt x="844339" y="87253"/>
                  </a:cubicBezTo>
                  <a:cubicBezTo>
                    <a:pt x="850376" y="83313"/>
                    <a:pt x="857231" y="80346"/>
                    <a:pt x="864905" y="78351"/>
                  </a:cubicBezTo>
                  <a:cubicBezTo>
                    <a:pt x="872579" y="76356"/>
                    <a:pt x="880509" y="75358"/>
                    <a:pt x="888695" y="75358"/>
                  </a:cubicBezTo>
                  <a:close/>
                  <a:moveTo>
                    <a:pt x="717226" y="75358"/>
                  </a:moveTo>
                  <a:cubicBezTo>
                    <a:pt x="741783" y="75358"/>
                    <a:pt x="760916" y="82572"/>
                    <a:pt x="774627" y="96999"/>
                  </a:cubicBezTo>
                  <a:cubicBezTo>
                    <a:pt x="788338" y="111426"/>
                    <a:pt x="795193" y="131429"/>
                    <a:pt x="795193" y="157009"/>
                  </a:cubicBezTo>
                  <a:cubicBezTo>
                    <a:pt x="795193" y="182077"/>
                    <a:pt x="787801" y="202157"/>
                    <a:pt x="773016" y="217249"/>
                  </a:cubicBezTo>
                  <a:cubicBezTo>
                    <a:pt x="758230" y="232342"/>
                    <a:pt x="738355" y="239888"/>
                    <a:pt x="713389" y="239888"/>
                  </a:cubicBezTo>
                  <a:cubicBezTo>
                    <a:pt x="689139" y="239888"/>
                    <a:pt x="669775" y="232546"/>
                    <a:pt x="655297" y="217863"/>
                  </a:cubicBezTo>
                  <a:cubicBezTo>
                    <a:pt x="640819" y="203181"/>
                    <a:pt x="633580" y="183714"/>
                    <a:pt x="633580" y="159465"/>
                  </a:cubicBezTo>
                  <a:cubicBezTo>
                    <a:pt x="633580" y="133066"/>
                    <a:pt x="641126" y="112449"/>
                    <a:pt x="656218" y="97613"/>
                  </a:cubicBezTo>
                  <a:cubicBezTo>
                    <a:pt x="671310" y="82776"/>
                    <a:pt x="691646" y="75358"/>
                    <a:pt x="717226" y="75358"/>
                  </a:cubicBezTo>
                  <a:close/>
                  <a:moveTo>
                    <a:pt x="451754" y="75358"/>
                  </a:moveTo>
                  <a:cubicBezTo>
                    <a:pt x="466078" y="75358"/>
                    <a:pt x="478715" y="77865"/>
                    <a:pt x="489663" y="82879"/>
                  </a:cubicBezTo>
                  <a:lnTo>
                    <a:pt x="489663" y="116030"/>
                  </a:lnTo>
                  <a:cubicBezTo>
                    <a:pt x="478715" y="107845"/>
                    <a:pt x="467051" y="103752"/>
                    <a:pt x="454670" y="103752"/>
                  </a:cubicBezTo>
                  <a:cubicBezTo>
                    <a:pt x="439629" y="103752"/>
                    <a:pt x="427299" y="108842"/>
                    <a:pt x="417681" y="119023"/>
                  </a:cubicBezTo>
                  <a:cubicBezTo>
                    <a:pt x="408063" y="129204"/>
                    <a:pt x="403254" y="142531"/>
                    <a:pt x="403254" y="159004"/>
                  </a:cubicBezTo>
                  <a:cubicBezTo>
                    <a:pt x="403254" y="175273"/>
                    <a:pt x="407782" y="188114"/>
                    <a:pt x="416837" y="197527"/>
                  </a:cubicBezTo>
                  <a:cubicBezTo>
                    <a:pt x="425893" y="206941"/>
                    <a:pt x="438043" y="211647"/>
                    <a:pt x="453289" y="211647"/>
                  </a:cubicBezTo>
                  <a:cubicBezTo>
                    <a:pt x="466078" y="211647"/>
                    <a:pt x="478152" y="207094"/>
                    <a:pt x="489510" y="197988"/>
                  </a:cubicBezTo>
                  <a:lnTo>
                    <a:pt x="489510" y="228991"/>
                  </a:lnTo>
                  <a:cubicBezTo>
                    <a:pt x="476924" y="236255"/>
                    <a:pt x="462037" y="239888"/>
                    <a:pt x="444847" y="239888"/>
                  </a:cubicBezTo>
                  <a:cubicBezTo>
                    <a:pt x="421518" y="239888"/>
                    <a:pt x="402692" y="232597"/>
                    <a:pt x="388367" y="218017"/>
                  </a:cubicBezTo>
                  <a:cubicBezTo>
                    <a:pt x="374042" y="203436"/>
                    <a:pt x="366880" y="184533"/>
                    <a:pt x="366880" y="161306"/>
                  </a:cubicBezTo>
                  <a:cubicBezTo>
                    <a:pt x="366880" y="135420"/>
                    <a:pt x="374579" y="114623"/>
                    <a:pt x="389978" y="98917"/>
                  </a:cubicBezTo>
                  <a:cubicBezTo>
                    <a:pt x="405377" y="83211"/>
                    <a:pt x="425969" y="75358"/>
                    <a:pt x="451754" y="75358"/>
                  </a:cubicBezTo>
                  <a:close/>
                  <a:moveTo>
                    <a:pt x="3108336" y="32537"/>
                  </a:moveTo>
                  <a:lnTo>
                    <a:pt x="3108336" y="79042"/>
                  </a:lnTo>
                  <a:lnTo>
                    <a:pt x="3145938" y="79042"/>
                  </a:lnTo>
                  <a:lnTo>
                    <a:pt x="3145938" y="106975"/>
                  </a:lnTo>
                  <a:lnTo>
                    <a:pt x="3108336" y="106975"/>
                  </a:lnTo>
                  <a:lnTo>
                    <a:pt x="3108336" y="185556"/>
                  </a:lnTo>
                  <a:cubicBezTo>
                    <a:pt x="3108336" y="194867"/>
                    <a:pt x="3110024" y="201518"/>
                    <a:pt x="3113401" y="205508"/>
                  </a:cubicBezTo>
                  <a:cubicBezTo>
                    <a:pt x="3116777" y="209499"/>
                    <a:pt x="3122405" y="211494"/>
                    <a:pt x="3130283" y="211494"/>
                  </a:cubicBezTo>
                  <a:cubicBezTo>
                    <a:pt x="3136320" y="211494"/>
                    <a:pt x="3141538" y="209755"/>
                    <a:pt x="3145938" y="206276"/>
                  </a:cubicBezTo>
                  <a:lnTo>
                    <a:pt x="3145938" y="234516"/>
                  </a:lnTo>
                  <a:cubicBezTo>
                    <a:pt x="3138980" y="237995"/>
                    <a:pt x="3129823" y="239734"/>
                    <a:pt x="3118465" y="239734"/>
                  </a:cubicBezTo>
                  <a:cubicBezTo>
                    <a:pt x="3087975" y="239734"/>
                    <a:pt x="3072729" y="225102"/>
                    <a:pt x="3072729" y="195839"/>
                  </a:cubicBezTo>
                  <a:lnTo>
                    <a:pt x="3072729" y="106975"/>
                  </a:lnTo>
                  <a:lnTo>
                    <a:pt x="3046484" y="106975"/>
                  </a:lnTo>
                  <a:lnTo>
                    <a:pt x="3046484" y="79042"/>
                  </a:lnTo>
                  <a:lnTo>
                    <a:pt x="3072729" y="79042"/>
                  </a:lnTo>
                  <a:lnTo>
                    <a:pt x="3072729" y="42667"/>
                  </a:lnTo>
                  <a:close/>
                  <a:moveTo>
                    <a:pt x="1308111" y="32537"/>
                  </a:moveTo>
                  <a:lnTo>
                    <a:pt x="1308111" y="79042"/>
                  </a:lnTo>
                  <a:lnTo>
                    <a:pt x="1345713" y="79042"/>
                  </a:lnTo>
                  <a:lnTo>
                    <a:pt x="1345713" y="106975"/>
                  </a:lnTo>
                  <a:lnTo>
                    <a:pt x="1308111" y="106975"/>
                  </a:lnTo>
                  <a:lnTo>
                    <a:pt x="1308111" y="185556"/>
                  </a:lnTo>
                  <a:cubicBezTo>
                    <a:pt x="1308111" y="194867"/>
                    <a:pt x="1309799" y="201518"/>
                    <a:pt x="1313176" y="205508"/>
                  </a:cubicBezTo>
                  <a:cubicBezTo>
                    <a:pt x="1316552" y="209499"/>
                    <a:pt x="1322180" y="211494"/>
                    <a:pt x="1330058" y="211494"/>
                  </a:cubicBezTo>
                  <a:cubicBezTo>
                    <a:pt x="1336095" y="211494"/>
                    <a:pt x="1341314" y="209755"/>
                    <a:pt x="1345713" y="206276"/>
                  </a:cubicBezTo>
                  <a:lnTo>
                    <a:pt x="1345713" y="234516"/>
                  </a:lnTo>
                  <a:cubicBezTo>
                    <a:pt x="1338756" y="237995"/>
                    <a:pt x="1329598" y="239734"/>
                    <a:pt x="1318240" y="239734"/>
                  </a:cubicBezTo>
                  <a:cubicBezTo>
                    <a:pt x="1287749" y="239734"/>
                    <a:pt x="1272504" y="225102"/>
                    <a:pt x="1272504" y="195839"/>
                  </a:cubicBezTo>
                  <a:lnTo>
                    <a:pt x="1272504" y="106975"/>
                  </a:lnTo>
                  <a:lnTo>
                    <a:pt x="1246259" y="106975"/>
                  </a:lnTo>
                  <a:lnTo>
                    <a:pt x="1246259" y="79042"/>
                  </a:lnTo>
                  <a:lnTo>
                    <a:pt x="1272504" y="79042"/>
                  </a:lnTo>
                  <a:lnTo>
                    <a:pt x="1272504" y="42667"/>
                  </a:lnTo>
                  <a:close/>
                  <a:moveTo>
                    <a:pt x="1846613" y="16115"/>
                  </a:moveTo>
                  <a:lnTo>
                    <a:pt x="1954969" y="16115"/>
                  </a:lnTo>
                  <a:lnTo>
                    <a:pt x="1954969" y="46504"/>
                  </a:lnTo>
                  <a:lnTo>
                    <a:pt x="1876234" y="46504"/>
                  </a:lnTo>
                  <a:lnTo>
                    <a:pt x="1872551" y="101603"/>
                  </a:lnTo>
                  <a:cubicBezTo>
                    <a:pt x="1879611" y="101194"/>
                    <a:pt x="1886006" y="100989"/>
                    <a:pt x="1891736" y="100989"/>
                  </a:cubicBezTo>
                  <a:cubicBezTo>
                    <a:pt x="1915065" y="100989"/>
                    <a:pt x="1933098" y="106975"/>
                    <a:pt x="1945837" y="118946"/>
                  </a:cubicBezTo>
                  <a:cubicBezTo>
                    <a:pt x="1958576" y="130918"/>
                    <a:pt x="1964945" y="147289"/>
                    <a:pt x="1964945" y="168059"/>
                  </a:cubicBezTo>
                  <a:cubicBezTo>
                    <a:pt x="1964945" y="189853"/>
                    <a:pt x="1957655" y="207325"/>
                    <a:pt x="1943074" y="220473"/>
                  </a:cubicBezTo>
                  <a:cubicBezTo>
                    <a:pt x="1928494" y="233621"/>
                    <a:pt x="1908465" y="240195"/>
                    <a:pt x="1882987" y="240195"/>
                  </a:cubicBezTo>
                  <a:cubicBezTo>
                    <a:pt x="1861500" y="240195"/>
                    <a:pt x="1845487" y="237176"/>
                    <a:pt x="1834948" y="231139"/>
                  </a:cubicBezTo>
                  <a:lnTo>
                    <a:pt x="1834948" y="196914"/>
                  </a:lnTo>
                  <a:cubicBezTo>
                    <a:pt x="1849376" y="206634"/>
                    <a:pt x="1864007" y="211494"/>
                    <a:pt x="1878843" y="211494"/>
                  </a:cubicBezTo>
                  <a:cubicBezTo>
                    <a:pt x="1893782" y="211494"/>
                    <a:pt x="1905805" y="207683"/>
                    <a:pt x="1914911" y="200060"/>
                  </a:cubicBezTo>
                  <a:cubicBezTo>
                    <a:pt x="1924017" y="192437"/>
                    <a:pt x="1928571" y="182282"/>
                    <a:pt x="1928571" y="169594"/>
                  </a:cubicBezTo>
                  <a:cubicBezTo>
                    <a:pt x="1928571" y="157111"/>
                    <a:pt x="1923941" y="147391"/>
                    <a:pt x="1914681" y="140433"/>
                  </a:cubicBezTo>
                  <a:cubicBezTo>
                    <a:pt x="1905421" y="133476"/>
                    <a:pt x="1892145" y="129997"/>
                    <a:pt x="1874853" y="129997"/>
                  </a:cubicBezTo>
                  <a:cubicBezTo>
                    <a:pt x="1868919" y="129997"/>
                    <a:pt x="1856896" y="130611"/>
                    <a:pt x="1838785" y="131838"/>
                  </a:cubicBezTo>
                  <a:close/>
                  <a:moveTo>
                    <a:pt x="0" y="16115"/>
                  </a:moveTo>
                  <a:lnTo>
                    <a:pt x="51415" y="16115"/>
                  </a:lnTo>
                  <a:lnTo>
                    <a:pt x="109277" y="162688"/>
                  </a:lnTo>
                  <a:cubicBezTo>
                    <a:pt x="113677" y="173943"/>
                    <a:pt x="116542" y="182333"/>
                    <a:pt x="117872" y="187858"/>
                  </a:cubicBezTo>
                  <a:lnTo>
                    <a:pt x="118639" y="187858"/>
                  </a:lnTo>
                  <a:cubicBezTo>
                    <a:pt x="122425" y="176296"/>
                    <a:pt x="125495" y="167701"/>
                    <a:pt x="127848" y="162074"/>
                  </a:cubicBezTo>
                  <a:lnTo>
                    <a:pt x="186784" y="16115"/>
                  </a:lnTo>
                  <a:lnTo>
                    <a:pt x="236358" y="16115"/>
                  </a:lnTo>
                  <a:lnTo>
                    <a:pt x="236358" y="236204"/>
                  </a:lnTo>
                  <a:lnTo>
                    <a:pt x="200137" y="236204"/>
                  </a:lnTo>
                  <a:lnTo>
                    <a:pt x="200137" y="93776"/>
                  </a:lnTo>
                  <a:cubicBezTo>
                    <a:pt x="200137" y="82111"/>
                    <a:pt x="200853" y="67838"/>
                    <a:pt x="202285" y="50955"/>
                  </a:cubicBezTo>
                  <a:lnTo>
                    <a:pt x="201671" y="50955"/>
                  </a:lnTo>
                  <a:cubicBezTo>
                    <a:pt x="199420" y="60573"/>
                    <a:pt x="197425" y="67480"/>
                    <a:pt x="195686" y="71675"/>
                  </a:cubicBezTo>
                  <a:lnTo>
                    <a:pt x="129997" y="236204"/>
                  </a:lnTo>
                  <a:lnTo>
                    <a:pt x="104826" y="236204"/>
                  </a:lnTo>
                  <a:lnTo>
                    <a:pt x="38984" y="72902"/>
                  </a:lnTo>
                  <a:cubicBezTo>
                    <a:pt x="37142" y="68093"/>
                    <a:pt x="35198" y="60778"/>
                    <a:pt x="33151" y="50955"/>
                  </a:cubicBezTo>
                  <a:lnTo>
                    <a:pt x="32537" y="50955"/>
                  </a:lnTo>
                  <a:cubicBezTo>
                    <a:pt x="33356" y="59754"/>
                    <a:pt x="33765" y="74130"/>
                    <a:pt x="33765" y="94083"/>
                  </a:cubicBezTo>
                  <a:lnTo>
                    <a:pt x="33765" y="236204"/>
                  </a:lnTo>
                  <a:lnTo>
                    <a:pt x="0" y="236204"/>
                  </a:lnTo>
                  <a:close/>
                  <a:moveTo>
                    <a:pt x="2224604" y="12432"/>
                  </a:moveTo>
                  <a:cubicBezTo>
                    <a:pt x="2245886" y="12432"/>
                    <a:pt x="2263536" y="15450"/>
                    <a:pt x="2277554" y="21487"/>
                  </a:cubicBezTo>
                  <a:lnTo>
                    <a:pt x="2277554" y="57708"/>
                  </a:lnTo>
                  <a:cubicBezTo>
                    <a:pt x="2262718" y="48909"/>
                    <a:pt x="2246347" y="44509"/>
                    <a:pt x="2228441" y="44509"/>
                  </a:cubicBezTo>
                  <a:cubicBezTo>
                    <a:pt x="2204600" y="44509"/>
                    <a:pt x="2185288" y="52132"/>
                    <a:pt x="2170502" y="67377"/>
                  </a:cubicBezTo>
                  <a:cubicBezTo>
                    <a:pt x="2155717" y="82623"/>
                    <a:pt x="2148325" y="102984"/>
                    <a:pt x="2148325" y="128462"/>
                  </a:cubicBezTo>
                  <a:cubicBezTo>
                    <a:pt x="2148325" y="152712"/>
                    <a:pt x="2155231" y="172024"/>
                    <a:pt x="2169044" y="186400"/>
                  </a:cubicBezTo>
                  <a:cubicBezTo>
                    <a:pt x="2182857" y="200776"/>
                    <a:pt x="2201019" y="207964"/>
                    <a:pt x="2223529" y="207964"/>
                  </a:cubicBezTo>
                  <a:cubicBezTo>
                    <a:pt x="2244300" y="207964"/>
                    <a:pt x="2262308" y="203053"/>
                    <a:pt x="2277554" y="193230"/>
                  </a:cubicBezTo>
                  <a:lnTo>
                    <a:pt x="2277554" y="226995"/>
                  </a:lnTo>
                  <a:cubicBezTo>
                    <a:pt x="2260978" y="235590"/>
                    <a:pt x="2240361" y="239888"/>
                    <a:pt x="2215702" y="239888"/>
                  </a:cubicBezTo>
                  <a:cubicBezTo>
                    <a:pt x="2183778" y="239888"/>
                    <a:pt x="2158198" y="229809"/>
                    <a:pt x="2138962" y="209652"/>
                  </a:cubicBezTo>
                  <a:cubicBezTo>
                    <a:pt x="2119726" y="189495"/>
                    <a:pt x="2110108" y="163046"/>
                    <a:pt x="2110108" y="130304"/>
                  </a:cubicBezTo>
                  <a:cubicBezTo>
                    <a:pt x="2110108" y="95106"/>
                    <a:pt x="2120929" y="66661"/>
                    <a:pt x="2142569" y="44969"/>
                  </a:cubicBezTo>
                  <a:cubicBezTo>
                    <a:pt x="2164210" y="23278"/>
                    <a:pt x="2191555" y="12432"/>
                    <a:pt x="2224604" y="12432"/>
                  </a:cubicBezTo>
                  <a:close/>
                  <a:moveTo>
                    <a:pt x="1749754" y="12432"/>
                  </a:moveTo>
                  <a:cubicBezTo>
                    <a:pt x="1758042" y="12432"/>
                    <a:pt x="1765588" y="12994"/>
                    <a:pt x="1772392" y="14120"/>
                  </a:cubicBezTo>
                  <a:cubicBezTo>
                    <a:pt x="1779196" y="15246"/>
                    <a:pt x="1784645" y="16780"/>
                    <a:pt x="1788737" y="18724"/>
                  </a:cubicBezTo>
                  <a:lnTo>
                    <a:pt x="1788737" y="50801"/>
                  </a:lnTo>
                  <a:cubicBezTo>
                    <a:pt x="1783519" y="48141"/>
                    <a:pt x="1777943" y="45890"/>
                    <a:pt x="1772008" y="44048"/>
                  </a:cubicBezTo>
                  <a:cubicBezTo>
                    <a:pt x="1766074" y="42207"/>
                    <a:pt x="1759269" y="41286"/>
                    <a:pt x="1751595" y="41286"/>
                  </a:cubicBezTo>
                  <a:cubicBezTo>
                    <a:pt x="1743001" y="41286"/>
                    <a:pt x="1735071" y="43025"/>
                    <a:pt x="1727806" y="46504"/>
                  </a:cubicBezTo>
                  <a:cubicBezTo>
                    <a:pt x="1720542" y="49983"/>
                    <a:pt x="1714274" y="55073"/>
                    <a:pt x="1709005" y="61775"/>
                  </a:cubicBezTo>
                  <a:cubicBezTo>
                    <a:pt x="1703736" y="68477"/>
                    <a:pt x="1699592" y="76765"/>
                    <a:pt x="1696573" y="86639"/>
                  </a:cubicBezTo>
                  <a:cubicBezTo>
                    <a:pt x="1693555" y="96513"/>
                    <a:pt x="1691994" y="107896"/>
                    <a:pt x="1691892" y="120788"/>
                  </a:cubicBezTo>
                  <a:lnTo>
                    <a:pt x="1692813" y="120788"/>
                  </a:lnTo>
                  <a:cubicBezTo>
                    <a:pt x="1697520" y="113523"/>
                    <a:pt x="1703889" y="107793"/>
                    <a:pt x="1711921" y="103598"/>
                  </a:cubicBezTo>
                  <a:cubicBezTo>
                    <a:pt x="1719953" y="99403"/>
                    <a:pt x="1729392" y="97306"/>
                    <a:pt x="1740238" y="97306"/>
                  </a:cubicBezTo>
                  <a:cubicBezTo>
                    <a:pt x="1749856" y="97306"/>
                    <a:pt x="1758528" y="98866"/>
                    <a:pt x="1766253" y="101987"/>
                  </a:cubicBezTo>
                  <a:cubicBezTo>
                    <a:pt x="1773978" y="105107"/>
                    <a:pt x="1780577" y="109610"/>
                    <a:pt x="1786051" y="115493"/>
                  </a:cubicBezTo>
                  <a:cubicBezTo>
                    <a:pt x="1791526" y="121376"/>
                    <a:pt x="1795746" y="128539"/>
                    <a:pt x="1798713" y="136980"/>
                  </a:cubicBezTo>
                  <a:cubicBezTo>
                    <a:pt x="1801681" y="145421"/>
                    <a:pt x="1803164" y="154911"/>
                    <a:pt x="1803164" y="165450"/>
                  </a:cubicBezTo>
                  <a:cubicBezTo>
                    <a:pt x="1803164" y="176501"/>
                    <a:pt x="1801348" y="186579"/>
                    <a:pt x="1797716" y="195686"/>
                  </a:cubicBezTo>
                  <a:cubicBezTo>
                    <a:pt x="1794084" y="204792"/>
                    <a:pt x="1789044" y="212645"/>
                    <a:pt x="1782598" y="219245"/>
                  </a:cubicBezTo>
                  <a:cubicBezTo>
                    <a:pt x="1776152" y="225844"/>
                    <a:pt x="1768504" y="230960"/>
                    <a:pt x="1759653" y="234593"/>
                  </a:cubicBezTo>
                  <a:cubicBezTo>
                    <a:pt x="1750802" y="238225"/>
                    <a:pt x="1741210" y="240041"/>
                    <a:pt x="1730876" y="240041"/>
                  </a:cubicBezTo>
                  <a:cubicBezTo>
                    <a:pt x="1719825" y="240041"/>
                    <a:pt x="1709670" y="237892"/>
                    <a:pt x="1700410" y="233595"/>
                  </a:cubicBezTo>
                  <a:cubicBezTo>
                    <a:pt x="1691150" y="229298"/>
                    <a:pt x="1683169" y="222903"/>
                    <a:pt x="1676467" y="214410"/>
                  </a:cubicBezTo>
                  <a:cubicBezTo>
                    <a:pt x="1669766" y="205918"/>
                    <a:pt x="1664573" y="195353"/>
                    <a:pt x="1660889" y="182717"/>
                  </a:cubicBezTo>
                  <a:cubicBezTo>
                    <a:pt x="1657206" y="170080"/>
                    <a:pt x="1655364" y="155423"/>
                    <a:pt x="1655364" y="138745"/>
                  </a:cubicBezTo>
                  <a:cubicBezTo>
                    <a:pt x="1655364" y="118383"/>
                    <a:pt x="1657794" y="100324"/>
                    <a:pt x="1662654" y="84567"/>
                  </a:cubicBezTo>
                  <a:cubicBezTo>
                    <a:pt x="1667515" y="68810"/>
                    <a:pt x="1674191" y="55610"/>
                    <a:pt x="1682683" y="44969"/>
                  </a:cubicBezTo>
                  <a:cubicBezTo>
                    <a:pt x="1691176" y="34328"/>
                    <a:pt x="1701152" y="26245"/>
                    <a:pt x="1712612" y="20720"/>
                  </a:cubicBezTo>
                  <a:cubicBezTo>
                    <a:pt x="1724072" y="15194"/>
                    <a:pt x="1736452" y="12432"/>
                    <a:pt x="1749754" y="12432"/>
                  </a:cubicBezTo>
                  <a:close/>
                  <a:moveTo>
                    <a:pt x="1548375" y="12432"/>
                  </a:moveTo>
                  <a:cubicBezTo>
                    <a:pt x="1567918" y="12432"/>
                    <a:pt x="1583573" y="17343"/>
                    <a:pt x="1595340" y="27166"/>
                  </a:cubicBezTo>
                  <a:cubicBezTo>
                    <a:pt x="1607107" y="36988"/>
                    <a:pt x="1612990" y="49574"/>
                    <a:pt x="1612990" y="64922"/>
                  </a:cubicBezTo>
                  <a:cubicBezTo>
                    <a:pt x="1612990" y="93878"/>
                    <a:pt x="1598256" y="112500"/>
                    <a:pt x="1568788" y="120788"/>
                  </a:cubicBezTo>
                  <a:lnTo>
                    <a:pt x="1568788" y="121402"/>
                  </a:lnTo>
                  <a:cubicBezTo>
                    <a:pt x="1584647" y="122937"/>
                    <a:pt x="1597182" y="128487"/>
                    <a:pt x="1606390" y="138054"/>
                  </a:cubicBezTo>
                  <a:cubicBezTo>
                    <a:pt x="1615599" y="147621"/>
                    <a:pt x="1620203" y="159567"/>
                    <a:pt x="1620203" y="173892"/>
                  </a:cubicBezTo>
                  <a:cubicBezTo>
                    <a:pt x="1620203" y="193639"/>
                    <a:pt x="1612785" y="209576"/>
                    <a:pt x="1597949" y="221700"/>
                  </a:cubicBezTo>
                  <a:cubicBezTo>
                    <a:pt x="1583113" y="233825"/>
                    <a:pt x="1563570" y="239888"/>
                    <a:pt x="1539320" y="239888"/>
                  </a:cubicBezTo>
                  <a:cubicBezTo>
                    <a:pt x="1517526" y="239888"/>
                    <a:pt x="1500132" y="235948"/>
                    <a:pt x="1487137" y="228070"/>
                  </a:cubicBezTo>
                  <a:lnTo>
                    <a:pt x="1487137" y="194611"/>
                  </a:lnTo>
                  <a:cubicBezTo>
                    <a:pt x="1501462" y="205969"/>
                    <a:pt x="1517628" y="211647"/>
                    <a:pt x="1535637" y="211647"/>
                  </a:cubicBezTo>
                  <a:cubicBezTo>
                    <a:pt x="1550268" y="211647"/>
                    <a:pt x="1561958" y="208322"/>
                    <a:pt x="1570706" y="201671"/>
                  </a:cubicBezTo>
                  <a:cubicBezTo>
                    <a:pt x="1579455" y="195021"/>
                    <a:pt x="1583829" y="186016"/>
                    <a:pt x="1583829" y="174659"/>
                  </a:cubicBezTo>
                  <a:cubicBezTo>
                    <a:pt x="1583829" y="149693"/>
                    <a:pt x="1564746" y="137210"/>
                    <a:pt x="1526581" y="137210"/>
                  </a:cubicBezTo>
                  <a:lnTo>
                    <a:pt x="1509545" y="137210"/>
                  </a:lnTo>
                  <a:lnTo>
                    <a:pt x="1509545" y="108663"/>
                  </a:lnTo>
                  <a:lnTo>
                    <a:pt x="1525814" y="108663"/>
                  </a:lnTo>
                  <a:cubicBezTo>
                    <a:pt x="1559682" y="108663"/>
                    <a:pt x="1576615" y="96896"/>
                    <a:pt x="1576615" y="73363"/>
                  </a:cubicBezTo>
                  <a:cubicBezTo>
                    <a:pt x="1576615" y="51671"/>
                    <a:pt x="1563416" y="40825"/>
                    <a:pt x="1537018" y="40825"/>
                  </a:cubicBezTo>
                  <a:cubicBezTo>
                    <a:pt x="1522284" y="40825"/>
                    <a:pt x="1508420" y="46095"/>
                    <a:pt x="1495425" y="56634"/>
                  </a:cubicBezTo>
                  <a:lnTo>
                    <a:pt x="1495425" y="25017"/>
                  </a:lnTo>
                  <a:cubicBezTo>
                    <a:pt x="1510364" y="16627"/>
                    <a:pt x="1528014" y="12432"/>
                    <a:pt x="1548375" y="12432"/>
                  </a:cubicBezTo>
                  <a:close/>
                  <a:moveTo>
                    <a:pt x="2719067" y="5525"/>
                  </a:moveTo>
                  <a:cubicBezTo>
                    <a:pt x="2725103" y="5525"/>
                    <a:pt x="2730219" y="7469"/>
                    <a:pt x="2734414" y="11357"/>
                  </a:cubicBezTo>
                  <a:cubicBezTo>
                    <a:pt x="2738610" y="15246"/>
                    <a:pt x="2740707" y="20106"/>
                    <a:pt x="2740707" y="25938"/>
                  </a:cubicBezTo>
                  <a:cubicBezTo>
                    <a:pt x="2740707" y="31463"/>
                    <a:pt x="2738610" y="36195"/>
                    <a:pt x="2734414" y="40135"/>
                  </a:cubicBezTo>
                  <a:cubicBezTo>
                    <a:pt x="2730219" y="44074"/>
                    <a:pt x="2725103" y="46044"/>
                    <a:pt x="2719067" y="46044"/>
                  </a:cubicBezTo>
                  <a:cubicBezTo>
                    <a:pt x="2713234" y="46044"/>
                    <a:pt x="2708246" y="44151"/>
                    <a:pt x="2704102" y="40365"/>
                  </a:cubicBezTo>
                  <a:cubicBezTo>
                    <a:pt x="2699958" y="36579"/>
                    <a:pt x="2697886" y="31770"/>
                    <a:pt x="2697886" y="25938"/>
                  </a:cubicBezTo>
                  <a:cubicBezTo>
                    <a:pt x="2697886" y="20106"/>
                    <a:pt x="2699958" y="15246"/>
                    <a:pt x="2704102" y="11357"/>
                  </a:cubicBezTo>
                  <a:cubicBezTo>
                    <a:pt x="2708246" y="7469"/>
                    <a:pt x="2713234" y="5525"/>
                    <a:pt x="2719067" y="5525"/>
                  </a:cubicBezTo>
                  <a:close/>
                  <a:moveTo>
                    <a:pt x="309241" y="5525"/>
                  </a:moveTo>
                  <a:cubicBezTo>
                    <a:pt x="315278" y="5525"/>
                    <a:pt x="320394" y="7469"/>
                    <a:pt x="324589" y="11357"/>
                  </a:cubicBezTo>
                  <a:cubicBezTo>
                    <a:pt x="328784" y="15246"/>
                    <a:pt x="330882" y="20106"/>
                    <a:pt x="330882" y="25938"/>
                  </a:cubicBezTo>
                  <a:cubicBezTo>
                    <a:pt x="330882" y="31463"/>
                    <a:pt x="328784" y="36195"/>
                    <a:pt x="324589" y="40135"/>
                  </a:cubicBezTo>
                  <a:cubicBezTo>
                    <a:pt x="320394" y="44074"/>
                    <a:pt x="315278" y="46044"/>
                    <a:pt x="309241" y="46044"/>
                  </a:cubicBezTo>
                  <a:cubicBezTo>
                    <a:pt x="303409" y="46044"/>
                    <a:pt x="298421" y="44151"/>
                    <a:pt x="294277" y="40365"/>
                  </a:cubicBezTo>
                  <a:cubicBezTo>
                    <a:pt x="290133" y="36579"/>
                    <a:pt x="288061" y="31770"/>
                    <a:pt x="288061" y="25938"/>
                  </a:cubicBezTo>
                  <a:cubicBezTo>
                    <a:pt x="288061" y="20106"/>
                    <a:pt x="290133" y="15246"/>
                    <a:pt x="294277" y="11357"/>
                  </a:cubicBezTo>
                  <a:cubicBezTo>
                    <a:pt x="298421" y="7469"/>
                    <a:pt x="303409" y="5525"/>
                    <a:pt x="309241" y="5525"/>
                  </a:cubicBezTo>
                  <a:close/>
                  <a:moveTo>
                    <a:pt x="2786835" y="3530"/>
                  </a:moveTo>
                  <a:lnTo>
                    <a:pt x="2822595" y="3530"/>
                  </a:lnTo>
                  <a:lnTo>
                    <a:pt x="2822595" y="236204"/>
                  </a:lnTo>
                  <a:lnTo>
                    <a:pt x="2786835" y="236204"/>
                  </a:lnTo>
                  <a:close/>
                  <a:moveTo>
                    <a:pt x="1216526" y="0"/>
                  </a:moveTo>
                  <a:cubicBezTo>
                    <a:pt x="1225325" y="0"/>
                    <a:pt x="1232283" y="972"/>
                    <a:pt x="1237399" y="2916"/>
                  </a:cubicBezTo>
                  <a:lnTo>
                    <a:pt x="1237399" y="32537"/>
                  </a:lnTo>
                  <a:cubicBezTo>
                    <a:pt x="1232590" y="29775"/>
                    <a:pt x="1227116" y="28394"/>
                    <a:pt x="1220977" y="28394"/>
                  </a:cubicBezTo>
                  <a:cubicBezTo>
                    <a:pt x="1203685" y="28394"/>
                    <a:pt x="1195039" y="38165"/>
                    <a:pt x="1195039" y="57708"/>
                  </a:cubicBezTo>
                  <a:lnTo>
                    <a:pt x="1195039" y="79042"/>
                  </a:lnTo>
                  <a:lnTo>
                    <a:pt x="1231567" y="79042"/>
                  </a:lnTo>
                  <a:lnTo>
                    <a:pt x="1231567" y="106975"/>
                  </a:lnTo>
                  <a:lnTo>
                    <a:pt x="1195192" y="106975"/>
                  </a:lnTo>
                  <a:lnTo>
                    <a:pt x="1195192" y="236204"/>
                  </a:lnTo>
                  <a:lnTo>
                    <a:pt x="1159585" y="236204"/>
                  </a:lnTo>
                  <a:lnTo>
                    <a:pt x="1159585" y="106975"/>
                  </a:lnTo>
                  <a:lnTo>
                    <a:pt x="1132726" y="106975"/>
                  </a:lnTo>
                  <a:lnTo>
                    <a:pt x="1132726" y="79042"/>
                  </a:lnTo>
                  <a:lnTo>
                    <a:pt x="1159585" y="79042"/>
                  </a:lnTo>
                  <a:lnTo>
                    <a:pt x="1159585" y="53564"/>
                  </a:lnTo>
                  <a:cubicBezTo>
                    <a:pt x="1159585" y="36988"/>
                    <a:pt x="1165008" y="23917"/>
                    <a:pt x="1175854" y="14350"/>
                  </a:cubicBezTo>
                  <a:cubicBezTo>
                    <a:pt x="1186700" y="4783"/>
                    <a:pt x="1200257" y="0"/>
                    <a:pt x="1216526" y="0"/>
                  </a:cubicBezTo>
                  <a:close/>
                </a:path>
              </a:pathLst>
            </a:custGeom>
            <a:solidFill>
              <a:srgbClr val="2F2F2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Picture 8" descr="A rainbow colored logo on a black background&#10;&#10;Description automatically generated">
              <a:extLst>
                <a:ext uri="{FF2B5EF4-FFF2-40B4-BE49-F238E27FC236}">
                  <a16:creationId xmlns:a16="http://schemas.microsoft.com/office/drawing/2014/main" id="{D012DBBA-2919-315E-CDE6-61539CD3D33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694674" y="636943"/>
              <a:ext cx="427721" cy="427721"/>
            </a:xfrm>
            <a:prstGeom prst="rect">
              <a:avLst/>
            </a:prstGeom>
          </p:spPr>
        </p:pic>
      </p:grpSp>
    </p:spTree>
    <p:extLst>
      <p:ext uri="{BB962C8B-B14F-4D97-AF65-F5344CB8AC3E}">
        <p14:creationId xmlns:p14="http://schemas.microsoft.com/office/powerpoint/2010/main" val="3044085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5_Title Slide">
    <p:spTree>
      <p:nvGrpSpPr>
        <p:cNvPr id="1" name=""/>
        <p:cNvGrpSpPr/>
        <p:nvPr/>
      </p:nvGrpSpPr>
      <p:grpSpPr>
        <a:xfrm>
          <a:off x="0" y="0"/>
          <a:ext cx="0" cy="0"/>
          <a:chOff x="0" y="0"/>
          <a:chExt cx="0" cy="0"/>
        </a:xfrm>
      </p:grpSpPr>
      <p:pic>
        <p:nvPicPr>
          <p:cNvPr id="5" name="Picture 4" descr="A close up of a glass&#10;&#10;Description automatically generated">
            <a:extLst>
              <a:ext uri="{FF2B5EF4-FFF2-40B4-BE49-F238E27FC236}">
                <a16:creationId xmlns:a16="http://schemas.microsoft.com/office/drawing/2014/main" id="{E4A7D264-6542-222D-A85C-1DDE77B08463}"/>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5">
            <a:extLst>
              <a:ext uri="{FF2B5EF4-FFF2-40B4-BE49-F238E27FC236}">
                <a16:creationId xmlns:a16="http://schemas.microsoft.com/office/drawing/2014/main" id="{1F4A8530-B89C-88B2-9BF1-34CC2A9750C7}"/>
              </a:ext>
            </a:extLst>
          </p:cNvPr>
          <p:cNvSpPr>
            <a:spLocks noGrp="1"/>
          </p:cNvSpPr>
          <p:nvPr>
            <p:ph type="title"/>
          </p:nvPr>
        </p:nvSpPr>
        <p:spPr>
          <a:xfrm>
            <a:off x="379021" y="2811645"/>
            <a:ext cx="7683500" cy="895065"/>
          </a:xfrm>
        </p:spPr>
        <p:txBody>
          <a:bodyPr/>
          <a:lstStyle>
            <a:lvl1pPr>
              <a:defRPr>
                <a:gradFill flip="none" rotWithShape="1">
                  <a:gsLst>
                    <a:gs pos="0">
                      <a:schemeClr val="accent3"/>
                    </a:gs>
                    <a:gs pos="100000">
                      <a:schemeClr val="accent6"/>
                    </a:gs>
                  </a:gsLst>
                  <a:lin ang="16200000" scaled="1"/>
                  <a:tileRect/>
                </a:gra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Text Placeholder 23">
            <a:extLst>
              <a:ext uri="{FF2B5EF4-FFF2-40B4-BE49-F238E27FC236}">
                <a16:creationId xmlns:a16="http://schemas.microsoft.com/office/drawing/2014/main" id="{3E76921E-13E1-55F5-E255-F9D4FDA2F1F4}"/>
              </a:ext>
            </a:extLst>
          </p:cNvPr>
          <p:cNvSpPr>
            <a:spLocks noGrp="1"/>
          </p:cNvSpPr>
          <p:nvPr>
            <p:ph type="body" sz="quarter" idx="10"/>
          </p:nvPr>
        </p:nvSpPr>
        <p:spPr>
          <a:xfrm>
            <a:off x="399778" y="3846332"/>
            <a:ext cx="6823075" cy="454517"/>
          </a:xfrm>
        </p:spPr>
        <p:txBody>
          <a:bodyPr/>
          <a:lstStyle>
            <a:lvl1pPr marL="0" indent="0">
              <a:buNone/>
              <a:defRPr/>
            </a:lvl1pPr>
          </a:lstStyle>
          <a:p>
            <a:pPr lvl="0"/>
            <a:r>
              <a:rPr lang="en-US"/>
              <a:t>Click to edit Master text styles</a:t>
            </a:r>
          </a:p>
        </p:txBody>
      </p:sp>
      <p:grpSp>
        <p:nvGrpSpPr>
          <p:cNvPr id="4" name="Group 3">
            <a:extLst>
              <a:ext uri="{FF2B5EF4-FFF2-40B4-BE49-F238E27FC236}">
                <a16:creationId xmlns:a16="http://schemas.microsoft.com/office/drawing/2014/main" id="{8A28A465-870A-6602-9C7B-97DF435D1128}"/>
              </a:ext>
            </a:extLst>
          </p:cNvPr>
          <p:cNvGrpSpPr/>
          <p:nvPr userDrawn="1"/>
        </p:nvGrpSpPr>
        <p:grpSpPr>
          <a:xfrm>
            <a:off x="500380" y="692322"/>
            <a:ext cx="1549400" cy="331285"/>
            <a:chOff x="508000" y="692322"/>
            <a:chExt cx="1742534" cy="372580"/>
          </a:xfrm>
        </p:grpSpPr>
        <p:pic>
          <p:nvPicPr>
            <p:cNvPr id="6" name="MS logo gray - EMF" descr="Microsoft logo, gray text version">
              <a:extLst>
                <a:ext uri="{FF2B5EF4-FFF2-40B4-BE49-F238E27FC236}">
                  <a16:creationId xmlns:a16="http://schemas.microsoft.com/office/drawing/2014/main" id="{3F274DE3-02DC-2E23-F53C-D843786042C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76756"/>
            <a:stretch/>
          </p:blipFill>
          <p:spPr bwMode="black">
            <a:xfrm>
              <a:off x="508000" y="692322"/>
              <a:ext cx="404421" cy="372580"/>
            </a:xfrm>
            <a:prstGeom prst="rect">
              <a:avLst/>
            </a:prstGeom>
          </p:spPr>
        </p:pic>
        <p:sp>
          <p:nvSpPr>
            <p:cNvPr id="7" name="Freeform: Shape 6">
              <a:extLst>
                <a:ext uri="{FF2B5EF4-FFF2-40B4-BE49-F238E27FC236}">
                  <a16:creationId xmlns:a16="http://schemas.microsoft.com/office/drawing/2014/main" id="{21C72947-95BA-A8C0-EE2A-CEA933019FF9}"/>
                </a:ext>
              </a:extLst>
            </p:cNvPr>
            <p:cNvSpPr/>
            <p:nvPr userDrawn="1"/>
          </p:nvSpPr>
          <p:spPr>
            <a:xfrm>
              <a:off x="990546" y="749975"/>
              <a:ext cx="1259988" cy="239888"/>
            </a:xfrm>
            <a:custGeom>
              <a:avLst/>
              <a:gdLst/>
              <a:ahLst/>
              <a:cxnLst/>
              <a:rect l="l" t="t" r="r" b="b"/>
              <a:pathLst>
                <a:path w="1259988" h="239888">
                  <a:moveTo>
                    <a:pt x="981777" y="103752"/>
                  </a:moveTo>
                  <a:cubicBezTo>
                    <a:pt x="967862" y="103752"/>
                    <a:pt x="956862" y="108612"/>
                    <a:pt x="948779" y="118332"/>
                  </a:cubicBezTo>
                  <a:cubicBezTo>
                    <a:pt x="940696" y="128052"/>
                    <a:pt x="936654" y="141456"/>
                    <a:pt x="936654" y="158544"/>
                  </a:cubicBezTo>
                  <a:cubicBezTo>
                    <a:pt x="936654" y="175017"/>
                    <a:pt x="940747" y="187986"/>
                    <a:pt x="948933" y="197451"/>
                  </a:cubicBezTo>
                  <a:cubicBezTo>
                    <a:pt x="957118" y="206915"/>
                    <a:pt x="968066" y="211647"/>
                    <a:pt x="981777" y="211647"/>
                  </a:cubicBezTo>
                  <a:cubicBezTo>
                    <a:pt x="995795" y="211647"/>
                    <a:pt x="1006564" y="206992"/>
                    <a:pt x="1014084" y="197681"/>
                  </a:cubicBezTo>
                  <a:cubicBezTo>
                    <a:pt x="1021605" y="188370"/>
                    <a:pt x="1025365" y="175119"/>
                    <a:pt x="1025365" y="157930"/>
                  </a:cubicBezTo>
                  <a:cubicBezTo>
                    <a:pt x="1025365" y="140638"/>
                    <a:pt x="1021605" y="127285"/>
                    <a:pt x="1014084" y="117872"/>
                  </a:cubicBezTo>
                  <a:cubicBezTo>
                    <a:pt x="1006564" y="108458"/>
                    <a:pt x="995795" y="103752"/>
                    <a:pt x="981777" y="103752"/>
                  </a:cubicBezTo>
                  <a:close/>
                  <a:moveTo>
                    <a:pt x="676977" y="103752"/>
                  </a:moveTo>
                  <a:cubicBezTo>
                    <a:pt x="663062" y="103752"/>
                    <a:pt x="652062" y="108612"/>
                    <a:pt x="643979" y="118332"/>
                  </a:cubicBezTo>
                  <a:cubicBezTo>
                    <a:pt x="635896" y="128052"/>
                    <a:pt x="631854" y="141456"/>
                    <a:pt x="631854" y="158544"/>
                  </a:cubicBezTo>
                  <a:cubicBezTo>
                    <a:pt x="631854" y="175017"/>
                    <a:pt x="635947" y="187986"/>
                    <a:pt x="644133" y="197451"/>
                  </a:cubicBezTo>
                  <a:cubicBezTo>
                    <a:pt x="652318" y="206915"/>
                    <a:pt x="663266" y="211647"/>
                    <a:pt x="676977" y="211647"/>
                  </a:cubicBezTo>
                  <a:cubicBezTo>
                    <a:pt x="690995" y="211647"/>
                    <a:pt x="701764" y="206992"/>
                    <a:pt x="709284" y="197681"/>
                  </a:cubicBezTo>
                  <a:cubicBezTo>
                    <a:pt x="716805" y="188370"/>
                    <a:pt x="720565" y="175119"/>
                    <a:pt x="720565" y="157930"/>
                  </a:cubicBezTo>
                  <a:cubicBezTo>
                    <a:pt x="720565" y="140638"/>
                    <a:pt x="716805" y="127285"/>
                    <a:pt x="709284" y="117872"/>
                  </a:cubicBezTo>
                  <a:cubicBezTo>
                    <a:pt x="701764" y="108458"/>
                    <a:pt x="690995" y="103752"/>
                    <a:pt x="676977" y="103752"/>
                  </a:cubicBezTo>
                  <a:close/>
                  <a:moveTo>
                    <a:pt x="281759" y="79042"/>
                  </a:moveTo>
                  <a:lnTo>
                    <a:pt x="317367" y="79042"/>
                  </a:lnTo>
                  <a:lnTo>
                    <a:pt x="317367" y="236204"/>
                  </a:lnTo>
                  <a:lnTo>
                    <a:pt x="281759" y="236204"/>
                  </a:lnTo>
                  <a:close/>
                  <a:moveTo>
                    <a:pt x="577267" y="76279"/>
                  </a:moveTo>
                  <a:cubicBezTo>
                    <a:pt x="583713" y="76279"/>
                    <a:pt x="588624" y="77251"/>
                    <a:pt x="592001" y="79195"/>
                  </a:cubicBezTo>
                  <a:lnTo>
                    <a:pt x="592001" y="112960"/>
                  </a:lnTo>
                  <a:cubicBezTo>
                    <a:pt x="587704" y="109584"/>
                    <a:pt x="581513" y="107896"/>
                    <a:pt x="573430" y="107896"/>
                  </a:cubicBezTo>
                  <a:cubicBezTo>
                    <a:pt x="562891" y="107896"/>
                    <a:pt x="554092" y="112653"/>
                    <a:pt x="547032" y="122169"/>
                  </a:cubicBezTo>
                  <a:cubicBezTo>
                    <a:pt x="539972" y="131685"/>
                    <a:pt x="536442" y="144628"/>
                    <a:pt x="536442" y="160999"/>
                  </a:cubicBezTo>
                  <a:lnTo>
                    <a:pt x="536442" y="236204"/>
                  </a:lnTo>
                  <a:lnTo>
                    <a:pt x="500834" y="236204"/>
                  </a:lnTo>
                  <a:lnTo>
                    <a:pt x="500834" y="79042"/>
                  </a:lnTo>
                  <a:lnTo>
                    <a:pt x="536442" y="79042"/>
                  </a:lnTo>
                  <a:lnTo>
                    <a:pt x="536442" y="111426"/>
                  </a:lnTo>
                  <a:lnTo>
                    <a:pt x="537055" y="111426"/>
                  </a:lnTo>
                  <a:cubicBezTo>
                    <a:pt x="540534" y="100375"/>
                    <a:pt x="545880" y="91755"/>
                    <a:pt x="553094" y="85564"/>
                  </a:cubicBezTo>
                  <a:cubicBezTo>
                    <a:pt x="560308" y="79374"/>
                    <a:pt x="568365" y="76279"/>
                    <a:pt x="577267" y="76279"/>
                  </a:cubicBezTo>
                  <a:close/>
                  <a:moveTo>
                    <a:pt x="983926" y="75358"/>
                  </a:moveTo>
                  <a:cubicBezTo>
                    <a:pt x="1008482" y="75358"/>
                    <a:pt x="1027616" y="82572"/>
                    <a:pt x="1041327" y="96999"/>
                  </a:cubicBezTo>
                  <a:cubicBezTo>
                    <a:pt x="1055038" y="111426"/>
                    <a:pt x="1061893" y="131429"/>
                    <a:pt x="1061893" y="157009"/>
                  </a:cubicBezTo>
                  <a:cubicBezTo>
                    <a:pt x="1061893" y="182077"/>
                    <a:pt x="1054501" y="202157"/>
                    <a:pt x="1039715" y="217249"/>
                  </a:cubicBezTo>
                  <a:cubicBezTo>
                    <a:pt x="1024930" y="232341"/>
                    <a:pt x="1005055" y="239888"/>
                    <a:pt x="980089" y="239888"/>
                  </a:cubicBezTo>
                  <a:cubicBezTo>
                    <a:pt x="955839" y="239888"/>
                    <a:pt x="936475" y="232546"/>
                    <a:pt x="921997" y="217863"/>
                  </a:cubicBezTo>
                  <a:cubicBezTo>
                    <a:pt x="907519" y="203180"/>
                    <a:pt x="900280" y="183714"/>
                    <a:pt x="900280" y="159465"/>
                  </a:cubicBezTo>
                  <a:cubicBezTo>
                    <a:pt x="900280" y="133066"/>
                    <a:pt x="907826" y="112449"/>
                    <a:pt x="922918" y="97613"/>
                  </a:cubicBezTo>
                  <a:cubicBezTo>
                    <a:pt x="938010" y="82776"/>
                    <a:pt x="958346" y="75358"/>
                    <a:pt x="983926" y="75358"/>
                  </a:cubicBezTo>
                  <a:close/>
                  <a:moveTo>
                    <a:pt x="841069" y="75358"/>
                  </a:moveTo>
                  <a:cubicBezTo>
                    <a:pt x="855599" y="75358"/>
                    <a:pt x="868593" y="77558"/>
                    <a:pt x="880053" y="81958"/>
                  </a:cubicBezTo>
                  <a:lnTo>
                    <a:pt x="880053" y="113114"/>
                  </a:lnTo>
                  <a:cubicBezTo>
                    <a:pt x="869003" y="105542"/>
                    <a:pt x="856315" y="101756"/>
                    <a:pt x="841990" y="101756"/>
                  </a:cubicBezTo>
                  <a:cubicBezTo>
                    <a:pt x="837488" y="101756"/>
                    <a:pt x="833421" y="102217"/>
                    <a:pt x="829789" y="103138"/>
                  </a:cubicBezTo>
                  <a:cubicBezTo>
                    <a:pt x="826156" y="104059"/>
                    <a:pt x="823061" y="105338"/>
                    <a:pt x="820503" y="106975"/>
                  </a:cubicBezTo>
                  <a:cubicBezTo>
                    <a:pt x="817945" y="108612"/>
                    <a:pt x="815950" y="110581"/>
                    <a:pt x="814518" y="112884"/>
                  </a:cubicBezTo>
                  <a:cubicBezTo>
                    <a:pt x="813085" y="115186"/>
                    <a:pt x="812369" y="117718"/>
                    <a:pt x="812369" y="120481"/>
                  </a:cubicBezTo>
                  <a:cubicBezTo>
                    <a:pt x="812369" y="123857"/>
                    <a:pt x="813085" y="126722"/>
                    <a:pt x="814518" y="129076"/>
                  </a:cubicBezTo>
                  <a:cubicBezTo>
                    <a:pt x="815950" y="131429"/>
                    <a:pt x="818073" y="133501"/>
                    <a:pt x="820887" y="135292"/>
                  </a:cubicBezTo>
                  <a:cubicBezTo>
                    <a:pt x="823701" y="137082"/>
                    <a:pt x="827077" y="138719"/>
                    <a:pt x="831017" y="140203"/>
                  </a:cubicBezTo>
                  <a:cubicBezTo>
                    <a:pt x="834956" y="141687"/>
                    <a:pt x="839484" y="143298"/>
                    <a:pt x="844599" y="145038"/>
                  </a:cubicBezTo>
                  <a:cubicBezTo>
                    <a:pt x="851353" y="147800"/>
                    <a:pt x="857415" y="150614"/>
                    <a:pt x="862787" y="153479"/>
                  </a:cubicBezTo>
                  <a:cubicBezTo>
                    <a:pt x="868158" y="156344"/>
                    <a:pt x="872737" y="159592"/>
                    <a:pt x="876523" y="163225"/>
                  </a:cubicBezTo>
                  <a:cubicBezTo>
                    <a:pt x="880309" y="166857"/>
                    <a:pt x="883225" y="171052"/>
                    <a:pt x="885271" y="175810"/>
                  </a:cubicBezTo>
                  <a:cubicBezTo>
                    <a:pt x="887318" y="180568"/>
                    <a:pt x="888341" y="186221"/>
                    <a:pt x="888341" y="192769"/>
                  </a:cubicBezTo>
                  <a:cubicBezTo>
                    <a:pt x="888341" y="200750"/>
                    <a:pt x="886499" y="207708"/>
                    <a:pt x="882816" y="213643"/>
                  </a:cubicBezTo>
                  <a:cubicBezTo>
                    <a:pt x="879132" y="219577"/>
                    <a:pt x="874221" y="224488"/>
                    <a:pt x="868082" y="228377"/>
                  </a:cubicBezTo>
                  <a:cubicBezTo>
                    <a:pt x="861943" y="232265"/>
                    <a:pt x="854857" y="235155"/>
                    <a:pt x="846825" y="237048"/>
                  </a:cubicBezTo>
                  <a:cubicBezTo>
                    <a:pt x="838793" y="238941"/>
                    <a:pt x="830326" y="239888"/>
                    <a:pt x="821424" y="239888"/>
                  </a:cubicBezTo>
                  <a:cubicBezTo>
                    <a:pt x="804234" y="239888"/>
                    <a:pt x="789347" y="237023"/>
                    <a:pt x="776762" y="231293"/>
                  </a:cubicBezTo>
                  <a:lnTo>
                    <a:pt x="776762" y="198295"/>
                  </a:lnTo>
                  <a:cubicBezTo>
                    <a:pt x="790063" y="208424"/>
                    <a:pt x="804746" y="213489"/>
                    <a:pt x="820810" y="213489"/>
                  </a:cubicBezTo>
                  <a:cubicBezTo>
                    <a:pt x="842297" y="213489"/>
                    <a:pt x="853041" y="207145"/>
                    <a:pt x="853041" y="194458"/>
                  </a:cubicBezTo>
                  <a:cubicBezTo>
                    <a:pt x="853041" y="190877"/>
                    <a:pt x="852120" y="187833"/>
                    <a:pt x="850278" y="185326"/>
                  </a:cubicBezTo>
                  <a:cubicBezTo>
                    <a:pt x="848436" y="182819"/>
                    <a:pt x="845955" y="180593"/>
                    <a:pt x="842834" y="178649"/>
                  </a:cubicBezTo>
                  <a:cubicBezTo>
                    <a:pt x="839714" y="176705"/>
                    <a:pt x="836030" y="174966"/>
                    <a:pt x="831784" y="173431"/>
                  </a:cubicBezTo>
                  <a:cubicBezTo>
                    <a:pt x="827538" y="171896"/>
                    <a:pt x="822805" y="170157"/>
                    <a:pt x="817587" y="168213"/>
                  </a:cubicBezTo>
                  <a:cubicBezTo>
                    <a:pt x="811141" y="165655"/>
                    <a:pt x="805334" y="162943"/>
                    <a:pt x="800167" y="160078"/>
                  </a:cubicBezTo>
                  <a:cubicBezTo>
                    <a:pt x="795000" y="157214"/>
                    <a:pt x="790703" y="153965"/>
                    <a:pt x="787275" y="150333"/>
                  </a:cubicBezTo>
                  <a:cubicBezTo>
                    <a:pt x="783847" y="146700"/>
                    <a:pt x="781264" y="142582"/>
                    <a:pt x="779524" y="137977"/>
                  </a:cubicBezTo>
                  <a:cubicBezTo>
                    <a:pt x="777785" y="133373"/>
                    <a:pt x="776915" y="128001"/>
                    <a:pt x="776915" y="121862"/>
                  </a:cubicBezTo>
                  <a:cubicBezTo>
                    <a:pt x="776915" y="114291"/>
                    <a:pt x="778706" y="107614"/>
                    <a:pt x="782287" y="101833"/>
                  </a:cubicBezTo>
                  <a:cubicBezTo>
                    <a:pt x="785868" y="96052"/>
                    <a:pt x="790677" y="91192"/>
                    <a:pt x="796714" y="87253"/>
                  </a:cubicBezTo>
                  <a:cubicBezTo>
                    <a:pt x="802751" y="83313"/>
                    <a:pt x="809606" y="80346"/>
                    <a:pt x="817280" y="78351"/>
                  </a:cubicBezTo>
                  <a:cubicBezTo>
                    <a:pt x="824954" y="76356"/>
                    <a:pt x="832884" y="75358"/>
                    <a:pt x="841069" y="75358"/>
                  </a:cubicBezTo>
                  <a:close/>
                  <a:moveTo>
                    <a:pt x="679126" y="75358"/>
                  </a:moveTo>
                  <a:cubicBezTo>
                    <a:pt x="703682" y="75358"/>
                    <a:pt x="722816" y="82572"/>
                    <a:pt x="736527" y="96999"/>
                  </a:cubicBezTo>
                  <a:cubicBezTo>
                    <a:pt x="750238" y="111426"/>
                    <a:pt x="757093" y="131429"/>
                    <a:pt x="757093" y="157009"/>
                  </a:cubicBezTo>
                  <a:cubicBezTo>
                    <a:pt x="757093" y="182077"/>
                    <a:pt x="749701" y="202157"/>
                    <a:pt x="734915" y="217249"/>
                  </a:cubicBezTo>
                  <a:cubicBezTo>
                    <a:pt x="720130" y="232341"/>
                    <a:pt x="700255" y="239888"/>
                    <a:pt x="675289" y="239888"/>
                  </a:cubicBezTo>
                  <a:cubicBezTo>
                    <a:pt x="651039" y="239888"/>
                    <a:pt x="631675" y="232546"/>
                    <a:pt x="617197" y="217863"/>
                  </a:cubicBezTo>
                  <a:cubicBezTo>
                    <a:pt x="602719" y="203180"/>
                    <a:pt x="595480" y="183714"/>
                    <a:pt x="595480" y="159465"/>
                  </a:cubicBezTo>
                  <a:cubicBezTo>
                    <a:pt x="595480" y="133066"/>
                    <a:pt x="603026" y="112449"/>
                    <a:pt x="618118" y="97613"/>
                  </a:cubicBezTo>
                  <a:cubicBezTo>
                    <a:pt x="633210" y="82776"/>
                    <a:pt x="653546" y="75358"/>
                    <a:pt x="679126" y="75358"/>
                  </a:cubicBezTo>
                  <a:close/>
                  <a:moveTo>
                    <a:pt x="432704" y="75358"/>
                  </a:moveTo>
                  <a:cubicBezTo>
                    <a:pt x="447028" y="75358"/>
                    <a:pt x="459665" y="77865"/>
                    <a:pt x="470613" y="82879"/>
                  </a:cubicBezTo>
                  <a:lnTo>
                    <a:pt x="470613" y="116030"/>
                  </a:lnTo>
                  <a:cubicBezTo>
                    <a:pt x="459665" y="107844"/>
                    <a:pt x="448000" y="103752"/>
                    <a:pt x="435620" y="103752"/>
                  </a:cubicBezTo>
                  <a:cubicBezTo>
                    <a:pt x="420579" y="103752"/>
                    <a:pt x="408249" y="108842"/>
                    <a:pt x="398631" y="119023"/>
                  </a:cubicBezTo>
                  <a:cubicBezTo>
                    <a:pt x="389013" y="129204"/>
                    <a:pt x="384204" y="142531"/>
                    <a:pt x="384204" y="159004"/>
                  </a:cubicBezTo>
                  <a:cubicBezTo>
                    <a:pt x="384204" y="175273"/>
                    <a:pt x="388732" y="188114"/>
                    <a:pt x="397787" y="197527"/>
                  </a:cubicBezTo>
                  <a:cubicBezTo>
                    <a:pt x="406842" y="206941"/>
                    <a:pt x="418993" y="211647"/>
                    <a:pt x="434239" y="211647"/>
                  </a:cubicBezTo>
                  <a:cubicBezTo>
                    <a:pt x="447028" y="211647"/>
                    <a:pt x="459102" y="207094"/>
                    <a:pt x="470460" y="197988"/>
                  </a:cubicBezTo>
                  <a:lnTo>
                    <a:pt x="470460" y="228991"/>
                  </a:lnTo>
                  <a:cubicBezTo>
                    <a:pt x="457874" y="236255"/>
                    <a:pt x="442987" y="239888"/>
                    <a:pt x="425797" y="239888"/>
                  </a:cubicBezTo>
                  <a:cubicBezTo>
                    <a:pt x="402468" y="239888"/>
                    <a:pt x="383642" y="232597"/>
                    <a:pt x="369317" y="218017"/>
                  </a:cubicBezTo>
                  <a:cubicBezTo>
                    <a:pt x="354992" y="203436"/>
                    <a:pt x="347830" y="184533"/>
                    <a:pt x="347830" y="161306"/>
                  </a:cubicBezTo>
                  <a:cubicBezTo>
                    <a:pt x="347830" y="135419"/>
                    <a:pt x="355529" y="114623"/>
                    <a:pt x="370928" y="98917"/>
                  </a:cubicBezTo>
                  <a:cubicBezTo>
                    <a:pt x="386327" y="83211"/>
                    <a:pt x="406919" y="75358"/>
                    <a:pt x="432704" y="75358"/>
                  </a:cubicBezTo>
                  <a:close/>
                  <a:moveTo>
                    <a:pt x="0" y="16115"/>
                  </a:moveTo>
                  <a:lnTo>
                    <a:pt x="51415" y="16115"/>
                  </a:lnTo>
                  <a:lnTo>
                    <a:pt x="109277" y="162688"/>
                  </a:lnTo>
                  <a:cubicBezTo>
                    <a:pt x="113677" y="173943"/>
                    <a:pt x="116542" y="182333"/>
                    <a:pt x="117872" y="187858"/>
                  </a:cubicBezTo>
                  <a:lnTo>
                    <a:pt x="118639" y="187858"/>
                  </a:lnTo>
                  <a:cubicBezTo>
                    <a:pt x="122425" y="176296"/>
                    <a:pt x="125495" y="167701"/>
                    <a:pt x="127848" y="162074"/>
                  </a:cubicBezTo>
                  <a:lnTo>
                    <a:pt x="186784" y="16115"/>
                  </a:lnTo>
                  <a:lnTo>
                    <a:pt x="236358" y="16115"/>
                  </a:lnTo>
                  <a:lnTo>
                    <a:pt x="236358" y="236204"/>
                  </a:lnTo>
                  <a:lnTo>
                    <a:pt x="200137" y="236204"/>
                  </a:lnTo>
                  <a:lnTo>
                    <a:pt x="200137" y="93776"/>
                  </a:lnTo>
                  <a:cubicBezTo>
                    <a:pt x="200137" y="82111"/>
                    <a:pt x="200853" y="67838"/>
                    <a:pt x="202285" y="50955"/>
                  </a:cubicBezTo>
                  <a:lnTo>
                    <a:pt x="201671" y="50955"/>
                  </a:lnTo>
                  <a:cubicBezTo>
                    <a:pt x="199420" y="60573"/>
                    <a:pt x="197425" y="67479"/>
                    <a:pt x="195686" y="71675"/>
                  </a:cubicBezTo>
                  <a:lnTo>
                    <a:pt x="129997" y="236204"/>
                  </a:lnTo>
                  <a:lnTo>
                    <a:pt x="104826" y="236204"/>
                  </a:lnTo>
                  <a:lnTo>
                    <a:pt x="38984" y="72902"/>
                  </a:lnTo>
                  <a:cubicBezTo>
                    <a:pt x="37142" y="68093"/>
                    <a:pt x="35198" y="60778"/>
                    <a:pt x="33151" y="50955"/>
                  </a:cubicBezTo>
                  <a:lnTo>
                    <a:pt x="32537" y="50955"/>
                  </a:lnTo>
                  <a:cubicBezTo>
                    <a:pt x="33356" y="59754"/>
                    <a:pt x="33765" y="74130"/>
                    <a:pt x="33765" y="94082"/>
                  </a:cubicBezTo>
                  <a:lnTo>
                    <a:pt x="33765" y="236204"/>
                  </a:lnTo>
                  <a:lnTo>
                    <a:pt x="0" y="236204"/>
                  </a:lnTo>
                  <a:close/>
                  <a:moveTo>
                    <a:pt x="299716" y="5525"/>
                  </a:moveTo>
                  <a:cubicBezTo>
                    <a:pt x="305753" y="5525"/>
                    <a:pt x="310869" y="7469"/>
                    <a:pt x="315064" y="11357"/>
                  </a:cubicBezTo>
                  <a:cubicBezTo>
                    <a:pt x="319259" y="15245"/>
                    <a:pt x="321357" y="20106"/>
                    <a:pt x="321357" y="25938"/>
                  </a:cubicBezTo>
                  <a:cubicBezTo>
                    <a:pt x="321357" y="31463"/>
                    <a:pt x="319259" y="36195"/>
                    <a:pt x="315064" y="40135"/>
                  </a:cubicBezTo>
                  <a:cubicBezTo>
                    <a:pt x="310869" y="44074"/>
                    <a:pt x="305753" y="46044"/>
                    <a:pt x="299716" y="46044"/>
                  </a:cubicBezTo>
                  <a:cubicBezTo>
                    <a:pt x="293884" y="46044"/>
                    <a:pt x="288896" y="44151"/>
                    <a:pt x="284752" y="40365"/>
                  </a:cubicBezTo>
                  <a:cubicBezTo>
                    <a:pt x="280608" y="36579"/>
                    <a:pt x="278536" y="31770"/>
                    <a:pt x="278536" y="25938"/>
                  </a:cubicBezTo>
                  <a:cubicBezTo>
                    <a:pt x="278536" y="20106"/>
                    <a:pt x="280608" y="15245"/>
                    <a:pt x="284752" y="11357"/>
                  </a:cubicBezTo>
                  <a:cubicBezTo>
                    <a:pt x="288896" y="7469"/>
                    <a:pt x="293884" y="5525"/>
                    <a:pt x="299716" y="5525"/>
                  </a:cubicBezTo>
                  <a:close/>
                  <a:moveTo>
                    <a:pt x="1149851" y="0"/>
                  </a:moveTo>
                  <a:cubicBezTo>
                    <a:pt x="1158650" y="0"/>
                    <a:pt x="1165608" y="972"/>
                    <a:pt x="1170724" y="2916"/>
                  </a:cubicBezTo>
                  <a:lnTo>
                    <a:pt x="1170724" y="32537"/>
                  </a:lnTo>
                  <a:cubicBezTo>
                    <a:pt x="1165915" y="29775"/>
                    <a:pt x="1160441" y="28393"/>
                    <a:pt x="1154302" y="28393"/>
                  </a:cubicBezTo>
                  <a:cubicBezTo>
                    <a:pt x="1137010" y="28393"/>
                    <a:pt x="1128364" y="38165"/>
                    <a:pt x="1128364" y="57708"/>
                  </a:cubicBezTo>
                  <a:lnTo>
                    <a:pt x="1128364" y="79042"/>
                  </a:lnTo>
                  <a:lnTo>
                    <a:pt x="1160534" y="79042"/>
                  </a:lnTo>
                  <a:lnTo>
                    <a:pt x="1164892" y="79042"/>
                  </a:lnTo>
                  <a:lnTo>
                    <a:pt x="1186779" y="79042"/>
                  </a:lnTo>
                  <a:lnTo>
                    <a:pt x="1186779" y="42667"/>
                  </a:lnTo>
                  <a:lnTo>
                    <a:pt x="1222386" y="32537"/>
                  </a:lnTo>
                  <a:lnTo>
                    <a:pt x="1222386" y="79042"/>
                  </a:lnTo>
                  <a:lnTo>
                    <a:pt x="1259988" y="79042"/>
                  </a:lnTo>
                  <a:lnTo>
                    <a:pt x="1259988" y="106975"/>
                  </a:lnTo>
                  <a:lnTo>
                    <a:pt x="1222386" y="106975"/>
                  </a:lnTo>
                  <a:lnTo>
                    <a:pt x="1222386" y="185556"/>
                  </a:lnTo>
                  <a:cubicBezTo>
                    <a:pt x="1222386" y="194867"/>
                    <a:pt x="1224074" y="201518"/>
                    <a:pt x="1227451" y="205508"/>
                  </a:cubicBezTo>
                  <a:cubicBezTo>
                    <a:pt x="1230827" y="209499"/>
                    <a:pt x="1236455" y="211494"/>
                    <a:pt x="1244333" y="211494"/>
                  </a:cubicBezTo>
                  <a:cubicBezTo>
                    <a:pt x="1250370" y="211494"/>
                    <a:pt x="1255589" y="209754"/>
                    <a:pt x="1259988" y="206276"/>
                  </a:cubicBezTo>
                  <a:lnTo>
                    <a:pt x="1259988" y="234516"/>
                  </a:lnTo>
                  <a:cubicBezTo>
                    <a:pt x="1253031" y="237995"/>
                    <a:pt x="1243873" y="239734"/>
                    <a:pt x="1232515" y="239734"/>
                  </a:cubicBezTo>
                  <a:cubicBezTo>
                    <a:pt x="1202024" y="239734"/>
                    <a:pt x="1186779" y="225102"/>
                    <a:pt x="1186779" y="195839"/>
                  </a:cubicBezTo>
                  <a:lnTo>
                    <a:pt x="1186779" y="106975"/>
                  </a:lnTo>
                  <a:lnTo>
                    <a:pt x="1164892" y="106975"/>
                  </a:lnTo>
                  <a:lnTo>
                    <a:pt x="1160534" y="106975"/>
                  </a:lnTo>
                  <a:lnTo>
                    <a:pt x="1128517" y="106975"/>
                  </a:lnTo>
                  <a:lnTo>
                    <a:pt x="1128517" y="236204"/>
                  </a:lnTo>
                  <a:lnTo>
                    <a:pt x="1092910" y="236204"/>
                  </a:lnTo>
                  <a:lnTo>
                    <a:pt x="1092910" y="106975"/>
                  </a:lnTo>
                  <a:lnTo>
                    <a:pt x="1066051" y="106975"/>
                  </a:lnTo>
                  <a:lnTo>
                    <a:pt x="1066051" y="79042"/>
                  </a:lnTo>
                  <a:lnTo>
                    <a:pt x="1092910" y="79042"/>
                  </a:lnTo>
                  <a:lnTo>
                    <a:pt x="1092910" y="53564"/>
                  </a:lnTo>
                  <a:cubicBezTo>
                    <a:pt x="1092910" y="36988"/>
                    <a:pt x="1098333" y="23917"/>
                    <a:pt x="1109179" y="14350"/>
                  </a:cubicBezTo>
                  <a:cubicBezTo>
                    <a:pt x="1120025" y="4783"/>
                    <a:pt x="1133582" y="0"/>
                    <a:pt x="1149851" y="0"/>
                  </a:cubicBezTo>
                  <a:close/>
                </a:path>
              </a:pathLst>
            </a:custGeom>
            <a:solidFill>
              <a:srgbClr val="2F2F2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129294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1_Title Slide">
    <p:spTree>
      <p:nvGrpSpPr>
        <p:cNvPr id="1" name=""/>
        <p:cNvGrpSpPr/>
        <p:nvPr/>
      </p:nvGrpSpPr>
      <p:grpSpPr>
        <a:xfrm>
          <a:off x="0" y="0"/>
          <a:ext cx="0" cy="0"/>
          <a:chOff x="0" y="0"/>
          <a:chExt cx="0" cy="0"/>
        </a:xfrm>
      </p:grpSpPr>
      <p:pic>
        <p:nvPicPr>
          <p:cNvPr id="5" name="Picture 4" descr="A close up of a glass&#10;&#10;Description automatically generated">
            <a:extLst>
              <a:ext uri="{FF2B5EF4-FFF2-40B4-BE49-F238E27FC236}">
                <a16:creationId xmlns:a16="http://schemas.microsoft.com/office/drawing/2014/main" id="{E4A7D264-6542-222D-A85C-1DDE77B08463}"/>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5">
            <a:extLst>
              <a:ext uri="{FF2B5EF4-FFF2-40B4-BE49-F238E27FC236}">
                <a16:creationId xmlns:a16="http://schemas.microsoft.com/office/drawing/2014/main" id="{1F4A8530-B89C-88B2-9BF1-34CC2A9750C7}"/>
              </a:ext>
            </a:extLst>
          </p:cNvPr>
          <p:cNvSpPr>
            <a:spLocks noGrp="1"/>
          </p:cNvSpPr>
          <p:nvPr>
            <p:ph type="title"/>
          </p:nvPr>
        </p:nvSpPr>
        <p:spPr>
          <a:xfrm>
            <a:off x="379021" y="2811645"/>
            <a:ext cx="7683500" cy="895065"/>
          </a:xfrm>
        </p:spPr>
        <p:txBody>
          <a:bodyPr/>
          <a:lstStyle>
            <a:lvl1pPr>
              <a:defRPr>
                <a:gradFill flip="none" rotWithShape="1">
                  <a:gsLst>
                    <a:gs pos="0">
                      <a:schemeClr val="accent3"/>
                    </a:gs>
                    <a:gs pos="100000">
                      <a:schemeClr val="accent6"/>
                    </a:gs>
                  </a:gsLst>
                  <a:lin ang="16200000" scaled="1"/>
                  <a:tileRect/>
                </a:gra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Text Placeholder 23">
            <a:extLst>
              <a:ext uri="{FF2B5EF4-FFF2-40B4-BE49-F238E27FC236}">
                <a16:creationId xmlns:a16="http://schemas.microsoft.com/office/drawing/2014/main" id="{3E76921E-13E1-55F5-E255-F9D4FDA2F1F4}"/>
              </a:ext>
            </a:extLst>
          </p:cNvPr>
          <p:cNvSpPr>
            <a:spLocks noGrp="1"/>
          </p:cNvSpPr>
          <p:nvPr>
            <p:ph type="body" sz="quarter" idx="10"/>
          </p:nvPr>
        </p:nvSpPr>
        <p:spPr>
          <a:xfrm>
            <a:off x="399778" y="3846332"/>
            <a:ext cx="6823075" cy="454517"/>
          </a:xfrm>
        </p:spPr>
        <p:txBody>
          <a:bodyPr/>
          <a:lstStyle>
            <a:lvl1pPr marL="0" indent="0">
              <a:buNone/>
              <a:defRPr/>
            </a:lvl1pPr>
          </a:lstStyle>
          <a:p>
            <a:pPr lvl="0"/>
            <a:r>
              <a:rPr lang="en-US"/>
              <a:t>Click to edit Master text styles</a:t>
            </a:r>
          </a:p>
        </p:txBody>
      </p:sp>
    </p:spTree>
    <p:extLst>
      <p:ext uri="{BB962C8B-B14F-4D97-AF65-F5344CB8AC3E}">
        <p14:creationId xmlns:p14="http://schemas.microsoft.com/office/powerpoint/2010/main" val="2754337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6_Title Slide">
    <p:spTree>
      <p:nvGrpSpPr>
        <p:cNvPr id="1" name=""/>
        <p:cNvGrpSpPr/>
        <p:nvPr/>
      </p:nvGrpSpPr>
      <p:grpSpPr>
        <a:xfrm>
          <a:off x="0" y="0"/>
          <a:ext cx="0" cy="0"/>
          <a:chOff x="0" y="0"/>
          <a:chExt cx="0" cy="0"/>
        </a:xfrm>
      </p:grpSpPr>
      <p:pic>
        <p:nvPicPr>
          <p:cNvPr id="4" name="Picture 3" descr="A person with blonde hair and a white shirt&#10;&#10;Description automatically generated">
            <a:extLst>
              <a:ext uri="{FF2B5EF4-FFF2-40B4-BE49-F238E27FC236}">
                <a16:creationId xmlns:a16="http://schemas.microsoft.com/office/drawing/2014/main" id="{1331CF21-D904-5335-BBD8-2AAF92B0C8C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5">
            <a:extLst>
              <a:ext uri="{FF2B5EF4-FFF2-40B4-BE49-F238E27FC236}">
                <a16:creationId xmlns:a16="http://schemas.microsoft.com/office/drawing/2014/main" id="{E64861AC-ADB0-AFE5-E703-001307E22B5D}"/>
              </a:ext>
            </a:extLst>
          </p:cNvPr>
          <p:cNvSpPr>
            <a:spLocks noGrp="1"/>
          </p:cNvSpPr>
          <p:nvPr>
            <p:ph type="title"/>
          </p:nvPr>
        </p:nvSpPr>
        <p:spPr>
          <a:xfrm>
            <a:off x="379021" y="2811645"/>
            <a:ext cx="7683500" cy="895065"/>
          </a:xfrm>
        </p:spPr>
        <p:txBody>
          <a:bodyPr/>
          <a:lstStyle>
            <a:lvl1pPr>
              <a:defRPr>
                <a:solidFill>
                  <a:schemeClr val="bg1"/>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Text Placeholder 23">
            <a:extLst>
              <a:ext uri="{FF2B5EF4-FFF2-40B4-BE49-F238E27FC236}">
                <a16:creationId xmlns:a16="http://schemas.microsoft.com/office/drawing/2014/main" id="{435BB0DD-35B6-1FD4-387B-6019DA7D251C}"/>
              </a:ext>
            </a:extLst>
          </p:cNvPr>
          <p:cNvSpPr>
            <a:spLocks noGrp="1"/>
          </p:cNvSpPr>
          <p:nvPr>
            <p:ph type="body" sz="quarter" idx="10"/>
          </p:nvPr>
        </p:nvSpPr>
        <p:spPr>
          <a:xfrm>
            <a:off x="399778" y="3846332"/>
            <a:ext cx="6823075" cy="454517"/>
          </a:xfrm>
        </p:spPr>
        <p:txBody>
          <a:bodyPr/>
          <a:lstStyle>
            <a:lvl1pPr marL="0" indent="0">
              <a:buNone/>
              <a:defRPr>
                <a:solidFill>
                  <a:schemeClr val="bg1"/>
                </a:solidFill>
              </a:defRPr>
            </a:lvl1pPr>
          </a:lstStyle>
          <a:p>
            <a:pPr lvl="0"/>
            <a:r>
              <a:rPr lang="en-US"/>
              <a:t>Click to edit Master text styles</a:t>
            </a:r>
          </a:p>
        </p:txBody>
      </p:sp>
      <p:pic>
        <p:nvPicPr>
          <p:cNvPr id="5" name="Picture 4" descr="A black background with white text&#10;&#10;Description automatically generated">
            <a:extLst>
              <a:ext uri="{FF2B5EF4-FFF2-40B4-BE49-F238E27FC236}">
                <a16:creationId xmlns:a16="http://schemas.microsoft.com/office/drawing/2014/main" id="{9B85F8E1-7640-1F49-FB11-1928C83889D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2101" y="505600"/>
            <a:ext cx="1870905" cy="688200"/>
          </a:xfrm>
          <a:prstGeom prst="rect">
            <a:avLst/>
          </a:prstGeom>
        </p:spPr>
      </p:pic>
    </p:spTree>
    <p:extLst>
      <p:ext uri="{BB962C8B-B14F-4D97-AF65-F5344CB8AC3E}">
        <p14:creationId xmlns:p14="http://schemas.microsoft.com/office/powerpoint/2010/main" val="36544988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2_Title Slide">
    <p:spTree>
      <p:nvGrpSpPr>
        <p:cNvPr id="1" name=""/>
        <p:cNvGrpSpPr/>
        <p:nvPr/>
      </p:nvGrpSpPr>
      <p:grpSpPr>
        <a:xfrm>
          <a:off x="0" y="0"/>
          <a:ext cx="0" cy="0"/>
          <a:chOff x="0" y="0"/>
          <a:chExt cx="0" cy="0"/>
        </a:xfrm>
      </p:grpSpPr>
      <p:pic>
        <p:nvPicPr>
          <p:cNvPr id="4" name="Picture 3" descr="A person with blonde hair and a white shirt&#10;&#10;Description automatically generated">
            <a:extLst>
              <a:ext uri="{FF2B5EF4-FFF2-40B4-BE49-F238E27FC236}">
                <a16:creationId xmlns:a16="http://schemas.microsoft.com/office/drawing/2014/main" id="{1331CF21-D904-5335-BBD8-2AAF92B0C8C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5">
            <a:extLst>
              <a:ext uri="{FF2B5EF4-FFF2-40B4-BE49-F238E27FC236}">
                <a16:creationId xmlns:a16="http://schemas.microsoft.com/office/drawing/2014/main" id="{E64861AC-ADB0-AFE5-E703-001307E22B5D}"/>
              </a:ext>
            </a:extLst>
          </p:cNvPr>
          <p:cNvSpPr>
            <a:spLocks noGrp="1"/>
          </p:cNvSpPr>
          <p:nvPr>
            <p:ph type="title"/>
          </p:nvPr>
        </p:nvSpPr>
        <p:spPr>
          <a:xfrm>
            <a:off x="379021" y="2811645"/>
            <a:ext cx="7683500" cy="895065"/>
          </a:xfrm>
        </p:spPr>
        <p:txBody>
          <a:bodyPr/>
          <a:lstStyle>
            <a:lvl1pPr>
              <a:defRPr>
                <a:solidFill>
                  <a:schemeClr val="bg1"/>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Text Placeholder 23">
            <a:extLst>
              <a:ext uri="{FF2B5EF4-FFF2-40B4-BE49-F238E27FC236}">
                <a16:creationId xmlns:a16="http://schemas.microsoft.com/office/drawing/2014/main" id="{435BB0DD-35B6-1FD4-387B-6019DA7D251C}"/>
              </a:ext>
            </a:extLst>
          </p:cNvPr>
          <p:cNvSpPr>
            <a:spLocks noGrp="1"/>
          </p:cNvSpPr>
          <p:nvPr>
            <p:ph type="body" sz="quarter" idx="10"/>
          </p:nvPr>
        </p:nvSpPr>
        <p:spPr>
          <a:xfrm>
            <a:off x="399778" y="3846332"/>
            <a:ext cx="6823075" cy="454517"/>
          </a:xfrm>
        </p:spPr>
        <p:txBody>
          <a:bodyPr/>
          <a:lstStyle>
            <a:lvl1pPr marL="0" indent="0">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199374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pic>
        <p:nvPicPr>
          <p:cNvPr id="2" name="Picture 1" descr="A close up of a glass object&#10;&#10;Description automatically generated">
            <a:extLst>
              <a:ext uri="{FF2B5EF4-FFF2-40B4-BE49-F238E27FC236}">
                <a16:creationId xmlns:a16="http://schemas.microsoft.com/office/drawing/2014/main" id="{2AAB10B9-A5B4-8EE9-A35E-0DD6619B87F7}"/>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3" name="Picture 2" descr="A close up of a glass object&#10;&#10;Description automatically generated">
            <a:extLst>
              <a:ext uri="{FF2B5EF4-FFF2-40B4-BE49-F238E27FC236}">
                <a16:creationId xmlns:a16="http://schemas.microsoft.com/office/drawing/2014/main" id="{6AA1AC67-13BA-ADC6-4602-1C5E14B1595C}"/>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565148" y="2422963"/>
            <a:ext cx="8534401" cy="2012073"/>
          </a:xfrm>
          <a:prstGeom prst="roundRect">
            <a:avLst>
              <a:gd name="adj" fmla="val 12880"/>
            </a:avLst>
          </a:prstGeom>
        </p:spPr>
      </p:pic>
      <p:sp>
        <p:nvSpPr>
          <p:cNvPr id="4" name="Rectangle: Rounded Corners 3">
            <a:extLst>
              <a:ext uri="{FF2B5EF4-FFF2-40B4-BE49-F238E27FC236}">
                <a16:creationId xmlns:a16="http://schemas.microsoft.com/office/drawing/2014/main" id="{08F5EDB2-62CD-FCD3-37F1-2EA7B51C3CF8}"/>
              </a:ext>
            </a:extLst>
          </p:cNvPr>
          <p:cNvSpPr/>
          <p:nvPr userDrawn="1"/>
        </p:nvSpPr>
        <p:spPr>
          <a:xfrm>
            <a:off x="565150" y="2422048"/>
            <a:ext cx="8534400" cy="2012073"/>
          </a:xfrm>
          <a:prstGeom prst="roundRect">
            <a:avLst/>
          </a:prstGeom>
          <a:gradFill flip="none" rotWithShape="1">
            <a:gsLst>
              <a:gs pos="89000">
                <a:schemeClr val="bg1">
                  <a:alpha val="21000"/>
                </a:schemeClr>
              </a:gs>
              <a:gs pos="100000">
                <a:schemeClr val="bg1">
                  <a:alpha val="58000"/>
                </a:schemeClr>
              </a:gs>
            </a:gsLst>
            <a:path path="rect">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54C02737-1995-7747-7303-F1115CC1989C}"/>
              </a:ext>
            </a:extLst>
          </p:cNvPr>
          <p:cNvSpPr/>
          <p:nvPr userDrawn="1"/>
        </p:nvSpPr>
        <p:spPr>
          <a:xfrm>
            <a:off x="1026037" y="2974294"/>
            <a:ext cx="7552813" cy="96485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magnify" title="Icon of a magnifying glass">
            <a:extLst>
              <a:ext uri="{FF2B5EF4-FFF2-40B4-BE49-F238E27FC236}">
                <a16:creationId xmlns:a16="http://schemas.microsoft.com/office/drawing/2014/main" id="{65E2CD84-BA71-0719-E777-8F57BF762044}"/>
              </a:ext>
            </a:extLst>
          </p:cNvPr>
          <p:cNvSpPr>
            <a:spLocks noChangeAspect="1" noEditPoints="1"/>
          </p:cNvSpPr>
          <p:nvPr userDrawn="1"/>
        </p:nvSpPr>
        <p:spPr bwMode="auto">
          <a:xfrm flipH="1">
            <a:off x="7791450" y="3229935"/>
            <a:ext cx="503335" cy="493716"/>
          </a:xfrm>
          <a:custGeom>
            <a:avLst/>
            <a:gdLst>
              <a:gd name="T0" fmla="*/ 112 w 343"/>
              <a:gd name="T1" fmla="*/ 223 h 338"/>
              <a:gd name="T2" fmla="*/ 0 w 343"/>
              <a:gd name="T3" fmla="*/ 111 h 338"/>
              <a:gd name="T4" fmla="*/ 112 w 343"/>
              <a:gd name="T5" fmla="*/ 0 h 338"/>
              <a:gd name="T6" fmla="*/ 223 w 343"/>
              <a:gd name="T7" fmla="*/ 111 h 338"/>
              <a:gd name="T8" fmla="*/ 112 w 343"/>
              <a:gd name="T9" fmla="*/ 223 h 338"/>
              <a:gd name="T10" fmla="*/ 343 w 343"/>
              <a:gd name="T11" fmla="*/ 338 h 338"/>
              <a:gd name="T12" fmla="*/ 191 w 343"/>
              <a:gd name="T13" fmla="*/ 189 h 338"/>
            </a:gdLst>
            <a:ahLst/>
            <a:cxnLst>
              <a:cxn ang="0">
                <a:pos x="T0" y="T1"/>
              </a:cxn>
              <a:cxn ang="0">
                <a:pos x="T2" y="T3"/>
              </a:cxn>
              <a:cxn ang="0">
                <a:pos x="T4" y="T5"/>
              </a:cxn>
              <a:cxn ang="0">
                <a:pos x="T6" y="T7"/>
              </a:cxn>
              <a:cxn ang="0">
                <a:pos x="T8" y="T9"/>
              </a:cxn>
              <a:cxn ang="0">
                <a:pos x="T10" y="T11"/>
              </a:cxn>
              <a:cxn ang="0">
                <a:pos x="T12" y="T13"/>
              </a:cxn>
            </a:cxnLst>
            <a:rect l="0" t="0" r="r" b="b"/>
            <a:pathLst>
              <a:path w="343" h="338">
                <a:moveTo>
                  <a:pt x="112" y="223"/>
                </a:moveTo>
                <a:cubicBezTo>
                  <a:pt x="50" y="223"/>
                  <a:pt x="0" y="173"/>
                  <a:pt x="0" y="111"/>
                </a:cubicBezTo>
                <a:cubicBezTo>
                  <a:pt x="0" y="50"/>
                  <a:pt x="50" y="0"/>
                  <a:pt x="112" y="0"/>
                </a:cubicBezTo>
                <a:cubicBezTo>
                  <a:pt x="173" y="0"/>
                  <a:pt x="223" y="50"/>
                  <a:pt x="223" y="111"/>
                </a:cubicBezTo>
                <a:cubicBezTo>
                  <a:pt x="223" y="173"/>
                  <a:pt x="173" y="223"/>
                  <a:pt x="112" y="223"/>
                </a:cubicBezTo>
                <a:close/>
                <a:moveTo>
                  <a:pt x="343" y="338"/>
                </a:moveTo>
                <a:cubicBezTo>
                  <a:pt x="191" y="189"/>
                  <a:pt x="191" y="189"/>
                  <a:pt x="191" y="189"/>
                </a:cubicBezTo>
              </a:path>
            </a:pathLst>
          </a:custGeom>
          <a:noFill/>
          <a:ln w="19050"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Title 15">
            <a:extLst>
              <a:ext uri="{FF2B5EF4-FFF2-40B4-BE49-F238E27FC236}">
                <a16:creationId xmlns:a16="http://schemas.microsoft.com/office/drawing/2014/main" id="{E903047D-0F9D-0858-4D03-8A542EE21C82}"/>
              </a:ext>
            </a:extLst>
          </p:cNvPr>
          <p:cNvSpPr>
            <a:spLocks noGrp="1"/>
          </p:cNvSpPr>
          <p:nvPr>
            <p:ph type="title"/>
          </p:nvPr>
        </p:nvSpPr>
        <p:spPr>
          <a:xfrm>
            <a:off x="1102236" y="2986079"/>
            <a:ext cx="7683500" cy="895065"/>
          </a:xfrm>
        </p:spPr>
        <p:txBody>
          <a:bodyPr>
            <a:normAutofit/>
          </a:bodyPr>
          <a:lstStyle>
            <a:lvl1pPr>
              <a:defRPr sz="3600">
                <a:solidFill>
                  <a:srgbClr val="463668"/>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Tree>
    <p:extLst>
      <p:ext uri="{BB962C8B-B14F-4D97-AF65-F5344CB8AC3E}">
        <p14:creationId xmlns:p14="http://schemas.microsoft.com/office/powerpoint/2010/main" val="1351206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4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865D091-6B2C-23D8-66B6-710FA9AD127F}"/>
              </a:ext>
            </a:extLst>
          </p:cNvPr>
          <p:cNvSpPr/>
          <p:nvPr userDrawn="1"/>
        </p:nvSpPr>
        <p:spPr>
          <a:xfrm>
            <a:off x="0" y="0"/>
            <a:ext cx="12192000" cy="6858000"/>
          </a:xfrm>
          <a:prstGeom prst="rect">
            <a:avLst/>
          </a:prstGeom>
          <a:gradFill flip="none" rotWithShape="1">
            <a:gsLst>
              <a:gs pos="20000">
                <a:srgbClr val="DAE4F6"/>
              </a:gs>
              <a:gs pos="100000">
                <a:srgbClr val="F0D2D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group of chat messages&#10;&#10;Description automatically generated">
            <a:extLst>
              <a:ext uri="{FF2B5EF4-FFF2-40B4-BE49-F238E27FC236}">
                <a16:creationId xmlns:a16="http://schemas.microsoft.com/office/drawing/2014/main" id="{5815694D-AE46-6A56-2B91-7EC4DC7518F1}"/>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5F877082-FE34-FE9B-5C00-4EFF86C7CB55}"/>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5">
            <a:extLst>
              <a:ext uri="{FF2B5EF4-FFF2-40B4-BE49-F238E27FC236}">
                <a16:creationId xmlns:a16="http://schemas.microsoft.com/office/drawing/2014/main" id="{EBB3EB53-54AD-8806-BB93-224477508D47}"/>
              </a:ext>
            </a:extLst>
          </p:cNvPr>
          <p:cNvSpPr>
            <a:spLocks noGrp="1"/>
          </p:cNvSpPr>
          <p:nvPr>
            <p:ph type="title"/>
          </p:nvPr>
        </p:nvSpPr>
        <p:spPr>
          <a:xfrm>
            <a:off x="403736" y="2986079"/>
            <a:ext cx="7683500" cy="895065"/>
          </a:xfrm>
        </p:spPr>
        <p:txBody>
          <a:bodyPr>
            <a:normAutofit/>
          </a:bodyPr>
          <a:lstStyle>
            <a:lvl1pPr>
              <a:defRPr sz="3600">
                <a:solidFill>
                  <a:srgbClr val="463668"/>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Tree>
    <p:extLst>
      <p:ext uri="{BB962C8B-B14F-4D97-AF65-F5344CB8AC3E}">
        <p14:creationId xmlns:p14="http://schemas.microsoft.com/office/powerpoint/2010/main" val="35806190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7_Title Slide">
    <p:spTree>
      <p:nvGrpSpPr>
        <p:cNvPr id="1" name=""/>
        <p:cNvGrpSpPr/>
        <p:nvPr/>
      </p:nvGrpSpPr>
      <p:grpSpPr>
        <a:xfrm>
          <a:off x="0" y="0"/>
          <a:ext cx="0" cy="0"/>
          <a:chOff x="0" y="0"/>
          <a:chExt cx="0" cy="0"/>
        </a:xfrm>
      </p:grpSpPr>
      <p:pic>
        <p:nvPicPr>
          <p:cNvPr id="8" name="Picture 7" descr="A computer screen with a message&#10;&#10;Description automatically generated">
            <a:extLst>
              <a:ext uri="{FF2B5EF4-FFF2-40B4-BE49-F238E27FC236}">
                <a16:creationId xmlns:a16="http://schemas.microsoft.com/office/drawing/2014/main" id="{939E43D2-0AE7-0FEF-5B96-E3C9C691433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C214CBCE-B1B7-DD74-469F-D051CC3AB9B1}"/>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5">
            <a:extLst>
              <a:ext uri="{FF2B5EF4-FFF2-40B4-BE49-F238E27FC236}">
                <a16:creationId xmlns:a16="http://schemas.microsoft.com/office/drawing/2014/main" id="{B0038111-0B73-0492-2541-3AB9C693846C}"/>
              </a:ext>
            </a:extLst>
          </p:cNvPr>
          <p:cNvSpPr>
            <a:spLocks noGrp="1"/>
          </p:cNvSpPr>
          <p:nvPr>
            <p:ph type="title"/>
          </p:nvPr>
        </p:nvSpPr>
        <p:spPr>
          <a:xfrm>
            <a:off x="403736" y="2986079"/>
            <a:ext cx="7683500" cy="895065"/>
          </a:xfrm>
        </p:spPr>
        <p:txBody>
          <a:bodyPr>
            <a:normAutofit/>
          </a:bodyPr>
          <a:lstStyle>
            <a:lvl1pPr>
              <a:defRPr sz="3600">
                <a:solidFill>
                  <a:srgbClr val="463668"/>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Tree>
    <p:extLst>
      <p:ext uri="{BB962C8B-B14F-4D97-AF65-F5344CB8AC3E}">
        <p14:creationId xmlns:p14="http://schemas.microsoft.com/office/powerpoint/2010/main" val="6298109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56D41C-2693-DF84-B52B-AAFE49E0D9AD}"/>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678" r="19088" b="1398"/>
          <a:stretch/>
        </p:blipFill>
        <p:spPr>
          <a:xfrm>
            <a:off x="0" y="0"/>
            <a:ext cx="12191999" cy="6858000"/>
          </a:xfrm>
          <a:prstGeom prst="rect">
            <a:avLst/>
          </a:prstGeom>
        </p:spPr>
      </p:pic>
      <p:sp>
        <p:nvSpPr>
          <p:cNvPr id="3" name="Rectangle 2">
            <a:extLst>
              <a:ext uri="{FF2B5EF4-FFF2-40B4-BE49-F238E27FC236}">
                <a16:creationId xmlns:a16="http://schemas.microsoft.com/office/drawing/2014/main" id="{523EF143-CE0B-763F-31DC-5E3FD677E5F8}"/>
              </a:ext>
              <a:ext uri="{C183D7F6-B498-43B3-948B-1728B52AA6E4}">
                <adec:decorative xmlns:adec="http://schemas.microsoft.com/office/drawing/2017/decorative" val="1"/>
              </a:ext>
            </a:extLst>
          </p:cNvPr>
          <p:cNvSpPr/>
          <p:nvPr userDrawn="1"/>
        </p:nvSpPr>
        <p:spPr bwMode="auto">
          <a:xfrm>
            <a:off x="-1" y="0"/>
            <a:ext cx="6505303" cy="6858000"/>
          </a:xfrm>
          <a:prstGeom prst="rect">
            <a:avLst/>
          </a:prstGeom>
          <a:gradFill flip="none" rotWithShape="1">
            <a:gsLst>
              <a:gs pos="19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a:xfrm>
            <a:off x="584200" y="3266242"/>
            <a:ext cx="9144000" cy="677108"/>
          </a:xfrm>
          <a:noFill/>
        </p:spPr>
        <p:txBody>
          <a:bodyPr lIns="0" tIns="0" rIns="0" bIns="0" anchor="b" anchorCtr="0">
            <a:spAutoFit/>
          </a:bodyPr>
          <a:lstStyle>
            <a:lvl1pPr>
              <a:defRPr sz="4400" spc="-50" baseline="0">
                <a:gradFill>
                  <a:gsLst>
                    <a:gs pos="50000">
                      <a:srgbClr val="8661C5"/>
                    </a:gs>
                    <a:gs pos="0">
                      <a:srgbClr val="3E76D4"/>
                    </a:gs>
                    <a:gs pos="100000">
                      <a:srgbClr val="C73ECC"/>
                    </a:gs>
                  </a:gsLst>
                  <a:lin ang="2700000" scaled="1"/>
                </a:gradFill>
                <a:latin typeface="+mj-lt"/>
                <a:cs typeface="Segoe UI" panose="020B0502040204020203" pitchFamily="34" charset="0"/>
              </a:defRPr>
            </a:lvl1pPr>
          </a:lstStyle>
          <a:p>
            <a:r>
              <a:rPr lang="en-US"/>
              <a:t>Event name or presentation title </a:t>
            </a:r>
          </a:p>
        </p:txBody>
      </p:sp>
      <p:pic>
        <p:nvPicPr>
          <p:cNvPr id="10" name="Picture 9" descr="A close-up of a logo&#10;&#10;Description automatically generated with medium confidence">
            <a:extLst>
              <a:ext uri="{FF2B5EF4-FFF2-40B4-BE49-F238E27FC236}">
                <a16:creationId xmlns:a16="http://schemas.microsoft.com/office/drawing/2014/main" id="{97B1F2AE-6C5C-018D-7632-164C4B21705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6863" y="298450"/>
            <a:ext cx="2361272" cy="867859"/>
          </a:xfrm>
          <a:prstGeom prst="rect">
            <a:avLst/>
          </a:prstGeom>
        </p:spPr>
      </p:pic>
      <p:pic>
        <p:nvPicPr>
          <p:cNvPr id="5" name="Picture 4" descr="A rainbow colored logo on a black background&#10;&#10;Description automatically generated">
            <a:extLst>
              <a:ext uri="{FF2B5EF4-FFF2-40B4-BE49-F238E27FC236}">
                <a16:creationId xmlns:a16="http://schemas.microsoft.com/office/drawing/2014/main" id="{8F5D48D4-68C8-E7DD-5132-34A2E643437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949859" y="325979"/>
            <a:ext cx="812800" cy="812800"/>
          </a:xfrm>
          <a:prstGeom prst="rect">
            <a:avLst/>
          </a:prstGeom>
        </p:spPr>
      </p:pic>
    </p:spTree>
    <p:extLst>
      <p:ext uri="{BB962C8B-B14F-4D97-AF65-F5344CB8AC3E}">
        <p14:creationId xmlns:p14="http://schemas.microsoft.com/office/powerpoint/2010/main" val="290159712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Title Slide 5">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56D41C-2693-DF84-B52B-AAFE49E0D9AD}"/>
              </a:ext>
              <a:ext uri="{C183D7F6-B498-43B3-948B-1728B52AA6E4}">
                <adec:decorative xmlns:adec="http://schemas.microsoft.com/office/drawing/2017/decorative" val="1"/>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41350" t="6371" r="22947" b="48048"/>
          <a:stretch/>
        </p:blipFill>
        <p:spPr>
          <a:xfrm>
            <a:off x="0" y="0"/>
            <a:ext cx="12191999" cy="6858000"/>
          </a:xfrm>
          <a:prstGeom prst="rect">
            <a:avLst/>
          </a:prstGeom>
        </p:spPr>
      </p:pic>
      <p:sp>
        <p:nvSpPr>
          <p:cNvPr id="3" name="Rectangle 2">
            <a:extLst>
              <a:ext uri="{FF2B5EF4-FFF2-40B4-BE49-F238E27FC236}">
                <a16:creationId xmlns:a16="http://schemas.microsoft.com/office/drawing/2014/main" id="{523EF143-CE0B-763F-31DC-5E3FD677E5F8}"/>
              </a:ext>
              <a:ext uri="{C183D7F6-B498-43B3-948B-1728B52AA6E4}">
                <adec:decorative xmlns:adec="http://schemas.microsoft.com/office/drawing/2017/decorative" val="1"/>
              </a:ext>
            </a:extLst>
          </p:cNvPr>
          <p:cNvSpPr/>
          <p:nvPr userDrawn="1"/>
        </p:nvSpPr>
        <p:spPr bwMode="auto">
          <a:xfrm>
            <a:off x="-1" y="0"/>
            <a:ext cx="6505303" cy="6858000"/>
          </a:xfrm>
          <a:prstGeom prst="rect">
            <a:avLst/>
          </a:prstGeom>
          <a:gradFill flip="none" rotWithShape="1">
            <a:gsLst>
              <a:gs pos="19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a:xfrm>
            <a:off x="584200" y="2589133"/>
            <a:ext cx="5511800" cy="1354217"/>
          </a:xfrm>
          <a:noFill/>
        </p:spPr>
        <p:txBody>
          <a:bodyPr wrap="square" lIns="0" tIns="0" rIns="0" bIns="0" anchor="b" anchorCtr="0">
            <a:spAutoFit/>
          </a:bodyPr>
          <a:lstStyle>
            <a:lvl1pPr>
              <a:defRPr sz="4400" spc="-50" baseline="0">
                <a:gradFill>
                  <a:gsLst>
                    <a:gs pos="50000">
                      <a:srgbClr val="8661C5"/>
                    </a:gs>
                    <a:gs pos="0">
                      <a:srgbClr val="3E76D4"/>
                    </a:gs>
                    <a:gs pos="100000">
                      <a:srgbClr val="C73ECC"/>
                    </a:gs>
                  </a:gsLst>
                  <a:lin ang="2700000" scaled="1"/>
                </a:gradFill>
                <a:latin typeface="+mj-lt"/>
                <a:cs typeface="Segoe UI" panose="020B0502040204020203" pitchFamily="34" charset="0"/>
              </a:defRPr>
            </a:lvl1pPr>
          </a:lstStyle>
          <a:p>
            <a:r>
              <a:rPr lang="en-US"/>
              <a:t>Event name or presentation title </a:t>
            </a:r>
          </a:p>
        </p:txBody>
      </p:sp>
      <p:pic>
        <p:nvPicPr>
          <p:cNvPr id="5" name="Picture 4" descr="A close-up of a logo&#10;&#10;Description automatically generated with medium confidence">
            <a:extLst>
              <a:ext uri="{FF2B5EF4-FFF2-40B4-BE49-F238E27FC236}">
                <a16:creationId xmlns:a16="http://schemas.microsoft.com/office/drawing/2014/main" id="{B7CCD9CC-6226-0424-5409-124F7DF60F6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6863" y="298450"/>
            <a:ext cx="2361272" cy="867859"/>
          </a:xfrm>
          <a:prstGeom prst="rect">
            <a:avLst/>
          </a:prstGeom>
        </p:spPr>
      </p:pic>
      <p:pic>
        <p:nvPicPr>
          <p:cNvPr id="6" name="Picture 2" descr="Map, photo with location pin, mobile device with likes icon in magenta, purple, and yellow color">
            <a:extLst>
              <a:ext uri="{FF2B5EF4-FFF2-40B4-BE49-F238E27FC236}">
                <a16:creationId xmlns:a16="http://schemas.microsoft.com/office/drawing/2014/main" id="{0A983905-67D2-5C33-136D-E6F40D6AC0D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038244" y="1060538"/>
            <a:ext cx="4736924" cy="4736924"/>
          </a:xfrm>
          <a:prstGeom prst="rect">
            <a:avLst/>
          </a:prstGeom>
        </p:spPr>
      </p:pic>
      <p:pic>
        <p:nvPicPr>
          <p:cNvPr id="4" name="Picture 3" descr="A rainbow colored logo on a black background&#10;&#10;Description automatically generated">
            <a:extLst>
              <a:ext uri="{FF2B5EF4-FFF2-40B4-BE49-F238E27FC236}">
                <a16:creationId xmlns:a16="http://schemas.microsoft.com/office/drawing/2014/main" id="{FC1991CB-5F9D-1CCE-D823-76489CAAA087}"/>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949859" y="325979"/>
            <a:ext cx="812800" cy="812800"/>
          </a:xfrm>
          <a:prstGeom prst="rect">
            <a:avLst/>
          </a:prstGeom>
        </p:spPr>
      </p:pic>
    </p:spTree>
    <p:extLst>
      <p:ext uri="{BB962C8B-B14F-4D97-AF65-F5344CB8AC3E}">
        <p14:creationId xmlns:p14="http://schemas.microsoft.com/office/powerpoint/2010/main" val="51610479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3840">
          <p15:clr>
            <a:srgbClr val="5ACBF0"/>
          </p15:clr>
        </p15:guide>
        <p15:guide id="4" orient="horz" pos="216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WORKSHEET TIT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530CE1E-4089-434E-AAF5-DA9D1BB44473}"/>
              </a:ext>
            </a:extLst>
          </p:cNvPr>
          <p:cNvSpPr/>
          <p:nvPr userDrawn="1"/>
        </p:nvSpPr>
        <p:spPr>
          <a:xfrm>
            <a:off x="6718042" y="-78115"/>
            <a:ext cx="547395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Segoe UI Semilight" panose="020B0402040204020203" pitchFamily="34" charset="0"/>
            </a:endParaRPr>
          </a:p>
        </p:txBody>
      </p:sp>
    </p:spTree>
    <p:extLst>
      <p:ext uri="{BB962C8B-B14F-4D97-AF65-F5344CB8AC3E}">
        <p14:creationId xmlns:p14="http://schemas.microsoft.com/office/powerpoint/2010/main" val="17497559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Use Case with Text">
    <p:spTree>
      <p:nvGrpSpPr>
        <p:cNvPr id="1" name=""/>
        <p:cNvGrpSpPr/>
        <p:nvPr/>
      </p:nvGrpSpPr>
      <p:grpSpPr>
        <a:xfrm>
          <a:off x="0" y="0"/>
          <a:ext cx="0" cy="0"/>
          <a:chOff x="0" y="0"/>
          <a:chExt cx="0" cy="0"/>
        </a:xfrm>
      </p:grpSpPr>
      <p:sp>
        <p:nvSpPr>
          <p:cNvPr id="2" name="Title 1"/>
          <p:cNvSpPr>
            <a:spLocks noGrp="1"/>
          </p:cNvSpPr>
          <p:nvPr>
            <p:ph type="title"/>
          </p:nvPr>
        </p:nvSpPr>
        <p:spPr>
          <a:xfrm>
            <a:off x="269302" y="291102"/>
            <a:ext cx="8516036" cy="899665"/>
          </a:xfrm>
        </p:spPr>
        <p:txBody>
          <a:bodyPr/>
          <a:lstStyle/>
          <a:p>
            <a:r>
              <a:rPr lang="en-US"/>
              <a:t>Click to edit Master title style</a:t>
            </a:r>
          </a:p>
        </p:txBody>
      </p:sp>
      <p:sp>
        <p:nvSpPr>
          <p:cNvPr id="6" name="Text Placeholder 5"/>
          <p:cNvSpPr>
            <a:spLocks noGrp="1"/>
          </p:cNvSpPr>
          <p:nvPr>
            <p:ph type="body" sz="quarter" idx="10"/>
          </p:nvPr>
        </p:nvSpPr>
        <p:spPr>
          <a:xfrm>
            <a:off x="269239" y="1189176"/>
            <a:ext cx="8516036" cy="1753279"/>
          </a:xfrm>
        </p:spPr>
        <p:txBody>
          <a:bodyPr lIns="182880" tIns="146304" rIns="182880" bIns="146304"/>
          <a:lstStyle>
            <a:lvl1pPr marL="0" indent="0">
              <a:buNone/>
              <a:defRPr sz="2745">
                <a:gradFill>
                  <a:gsLst>
                    <a:gs pos="100000">
                      <a:schemeClr val="accent1"/>
                    </a:gs>
                    <a:gs pos="0">
                      <a:schemeClr val="accent1"/>
                    </a:gs>
                  </a:gsLst>
                  <a:lin ang="5400000" scaled="0"/>
                </a:gradFill>
              </a:defRPr>
            </a:lvl1pPr>
            <a:lvl2pPr marL="0" indent="0">
              <a:buFontTx/>
              <a:buNone/>
              <a:defRPr sz="1765">
                <a:latin typeface="+mj-lt"/>
              </a:defRPr>
            </a:lvl2pPr>
            <a:lvl3pPr marL="166517" indent="-166517">
              <a:buFont typeface="Arial" panose="020B0604020202020204" pitchFamily="34" charset="0"/>
              <a:buChar char="•"/>
              <a:defRPr sz="1568"/>
            </a:lvl3pPr>
            <a:lvl4pPr marL="340814" indent="-174297">
              <a:buFont typeface="Arial" panose="020B0604020202020204" pitchFamily="34" charset="0"/>
              <a:buChar char="•"/>
              <a:defRPr sz="1372"/>
            </a:lvl4pPr>
            <a:lvl5pPr marL="504217" indent="-166517">
              <a:buFont typeface="Arial" panose="020B0604020202020204" pitchFamily="34" charset="0"/>
              <a:buChar char="•"/>
              <a:defRPr sz="1372"/>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p:cNvSpPr/>
          <p:nvPr userDrawn="1"/>
        </p:nvSpPr>
        <p:spPr bwMode="auto">
          <a:xfrm>
            <a:off x="9054168" y="0"/>
            <a:ext cx="3137487" cy="6858000"/>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4" name="Rectangle 3"/>
          <p:cNvSpPr/>
          <p:nvPr userDrawn="1"/>
        </p:nvSpPr>
        <p:spPr bwMode="auto">
          <a:xfrm>
            <a:off x="9054168" y="3877276"/>
            <a:ext cx="3137487" cy="2980724"/>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8" name="Text Placeholder 7"/>
          <p:cNvSpPr>
            <a:spLocks noGrp="1"/>
          </p:cNvSpPr>
          <p:nvPr>
            <p:ph type="body" sz="quarter" idx="11"/>
          </p:nvPr>
        </p:nvSpPr>
        <p:spPr>
          <a:xfrm>
            <a:off x="9233488" y="4056275"/>
            <a:ext cx="2689274" cy="1430386"/>
          </a:xfrm>
        </p:spPr>
        <p:txBody>
          <a:bodyPr lIns="182880" tIns="146304" rIns="182880" bIns="146304"/>
          <a:lstStyle>
            <a:lvl1pPr marL="0" indent="0">
              <a:buNone/>
              <a:defRPr sz="1765">
                <a:gradFill>
                  <a:gsLst>
                    <a:gs pos="0">
                      <a:srgbClr val="FFFFFF"/>
                    </a:gs>
                    <a:gs pos="100000">
                      <a:srgbClr val="FFFFFF"/>
                    </a:gs>
                  </a:gsLst>
                  <a:lin ang="5400000" scaled="0"/>
                </a:gradFill>
              </a:defRPr>
            </a:lvl1pPr>
            <a:lvl2pPr marL="171185" indent="-171185">
              <a:defRPr sz="1568">
                <a:gradFill>
                  <a:gsLst>
                    <a:gs pos="0">
                      <a:srgbClr val="FFFFFF"/>
                    </a:gs>
                    <a:gs pos="100000">
                      <a:srgbClr val="FFFFFF"/>
                    </a:gs>
                  </a:gsLst>
                  <a:lin ang="5400000" scaled="0"/>
                </a:gradFill>
              </a:defRPr>
            </a:lvl2pPr>
            <a:lvl3pPr marL="336145" indent="-164960">
              <a:defRPr sz="1372">
                <a:gradFill>
                  <a:gsLst>
                    <a:gs pos="0">
                      <a:srgbClr val="FFFFFF"/>
                    </a:gs>
                    <a:gs pos="100000">
                      <a:srgbClr val="FFFFFF"/>
                    </a:gs>
                  </a:gsLst>
                  <a:lin ang="5400000" scaled="0"/>
                </a:gradFill>
              </a:defRPr>
            </a:lvl3pPr>
            <a:lvl4pPr marL="507330" indent="-171185">
              <a:tabLst/>
              <a:defRPr sz="1176">
                <a:gradFill>
                  <a:gsLst>
                    <a:gs pos="0">
                      <a:srgbClr val="FFFFFF"/>
                    </a:gs>
                    <a:gs pos="100000">
                      <a:srgbClr val="FFFFFF"/>
                    </a:gs>
                  </a:gsLst>
                  <a:lin ang="5400000" scaled="0"/>
                </a:gradFill>
              </a:defRPr>
            </a:lvl4pPr>
            <a:lvl5pPr marL="672290" indent="-164960">
              <a:defRPr sz="1176">
                <a:gradFill>
                  <a:gsLst>
                    <a:gs pos="0">
                      <a:srgbClr val="FFFFFF"/>
                    </a:gs>
                    <a:gs pos="100000">
                      <a:srgbClr val="FFFFFF"/>
                    </a:gs>
                  </a:gsLst>
                  <a:lin ang="5400000" scaled="0"/>
                </a:gra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21225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 preserve="1">
  <p:cSld name="8_Title Slide">
    <p:spTree>
      <p:nvGrpSpPr>
        <p:cNvPr id="1" name=""/>
        <p:cNvGrpSpPr/>
        <p:nvPr/>
      </p:nvGrpSpPr>
      <p:grpSpPr>
        <a:xfrm>
          <a:off x="0" y="0"/>
          <a:ext cx="0" cy="0"/>
          <a:chOff x="0" y="0"/>
          <a:chExt cx="0" cy="0"/>
        </a:xfrm>
      </p:grpSpPr>
      <p:pic>
        <p:nvPicPr>
          <p:cNvPr id="8" name="Picture 7" descr="A blurry image of a person's hand&#10;&#10;Description automatically generated">
            <a:extLst>
              <a:ext uri="{FF2B5EF4-FFF2-40B4-BE49-F238E27FC236}">
                <a16:creationId xmlns:a16="http://schemas.microsoft.com/office/drawing/2014/main" id="{2B76918B-C17A-3C2A-52E2-C558E0B41D4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2407"/>
          <a:stretch/>
        </p:blipFill>
        <p:spPr>
          <a:xfrm>
            <a:off x="0" y="0"/>
            <a:ext cx="12192000" cy="6692900"/>
          </a:xfrm>
          <a:prstGeom prst="rect">
            <a:avLst/>
          </a:prstGeom>
        </p:spPr>
      </p:pic>
      <p:sp>
        <p:nvSpPr>
          <p:cNvPr id="2" name="Title 1">
            <a:extLst>
              <a:ext uri="{FF2B5EF4-FFF2-40B4-BE49-F238E27FC236}">
                <a16:creationId xmlns:a16="http://schemas.microsoft.com/office/drawing/2014/main" id="{B7483A31-8631-8F3A-6AA4-991FDEB0E5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EA73B15-1A7B-5BD0-E012-FC649CE4CC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A33D26F-F828-8EAC-AB33-60297955D154}"/>
              </a:ext>
            </a:extLst>
          </p:cNvPr>
          <p:cNvSpPr>
            <a:spLocks noGrp="1"/>
          </p:cNvSpPr>
          <p:nvPr>
            <p:ph type="dt" sz="half" idx="10"/>
          </p:nvPr>
        </p:nvSpPr>
        <p:spPr/>
        <p:txBody>
          <a:bodyPr/>
          <a:lstStyle/>
          <a:p>
            <a:fld id="{DC2E2A91-B98C-49DE-8553-119ECA58152C}" type="datetimeFigureOut">
              <a:rPr lang="en-US" smtClean="0"/>
              <a:t>12/2/2024</a:t>
            </a:fld>
            <a:endParaRPr lang="en-US"/>
          </a:p>
        </p:txBody>
      </p:sp>
      <p:sp>
        <p:nvSpPr>
          <p:cNvPr id="5" name="Footer Placeholder 4">
            <a:extLst>
              <a:ext uri="{FF2B5EF4-FFF2-40B4-BE49-F238E27FC236}">
                <a16:creationId xmlns:a16="http://schemas.microsoft.com/office/drawing/2014/main" id="{A06D9D78-AFF0-7146-E4A2-78B69E5922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459E22-287A-53E7-460F-1C2B313DC9D3}"/>
              </a:ext>
            </a:extLst>
          </p:cNvPr>
          <p:cNvSpPr>
            <a:spLocks noGrp="1"/>
          </p:cNvSpPr>
          <p:nvPr>
            <p:ph type="sldNum" sz="quarter" idx="12"/>
          </p:nvPr>
        </p:nvSpPr>
        <p:spPr/>
        <p:txBody>
          <a:bodyPr/>
          <a:lstStyle/>
          <a:p>
            <a:fld id="{C67CA0B0-04EF-433A-8113-67BC344D39D3}" type="slidenum">
              <a:rPr lang="en-US" smtClean="0"/>
              <a:t>‹#›</a:t>
            </a:fld>
            <a:endParaRPr lang="en-US"/>
          </a:p>
        </p:txBody>
      </p:sp>
      <p:sp>
        <p:nvSpPr>
          <p:cNvPr id="7" name="Rectangle 6">
            <a:extLst>
              <a:ext uri="{FF2B5EF4-FFF2-40B4-BE49-F238E27FC236}">
                <a16:creationId xmlns:a16="http://schemas.microsoft.com/office/drawing/2014/main" id="{4FBBCE01-CD37-A49C-BF8B-26B1541AD262}"/>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84592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2_Blank">
    <p:spTree>
      <p:nvGrpSpPr>
        <p:cNvPr id="1" name=""/>
        <p:cNvGrpSpPr/>
        <p:nvPr/>
      </p:nvGrpSpPr>
      <p:grpSpPr>
        <a:xfrm>
          <a:off x="0" y="0"/>
          <a:ext cx="0" cy="0"/>
          <a:chOff x="0" y="0"/>
          <a:chExt cx="0" cy="0"/>
        </a:xfrm>
      </p:grpSpPr>
      <p:pic>
        <p:nvPicPr>
          <p:cNvPr id="7" name="Picture 6" descr="A computer screen with a couple of screens&#10;&#10;Description automatically generated">
            <a:extLst>
              <a:ext uri="{FF2B5EF4-FFF2-40B4-BE49-F238E27FC236}">
                <a16:creationId xmlns:a16="http://schemas.microsoft.com/office/drawing/2014/main" id="{F13A281E-B91B-B33F-8CAC-511DFDC79FB1}"/>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12192000" cy="3429000"/>
          </a:xfrm>
          <a:prstGeom prst="rect">
            <a:avLst/>
          </a:prstGeom>
        </p:spPr>
      </p:pic>
      <p:sp>
        <p:nvSpPr>
          <p:cNvPr id="2" name="Date Placeholder 1">
            <a:extLst>
              <a:ext uri="{FF2B5EF4-FFF2-40B4-BE49-F238E27FC236}">
                <a16:creationId xmlns:a16="http://schemas.microsoft.com/office/drawing/2014/main" id="{CED8EDC1-17CE-7C51-EB8E-731438A34538}"/>
              </a:ext>
            </a:extLst>
          </p:cNvPr>
          <p:cNvSpPr>
            <a:spLocks noGrp="1"/>
          </p:cNvSpPr>
          <p:nvPr>
            <p:ph type="dt" sz="half" idx="10"/>
          </p:nvPr>
        </p:nvSpPr>
        <p:spPr/>
        <p:txBody>
          <a:bodyPr/>
          <a:lstStyle/>
          <a:p>
            <a:fld id="{DC2E2A91-B98C-49DE-8553-119ECA58152C}" type="datetimeFigureOut">
              <a:rPr lang="en-US" smtClean="0"/>
              <a:t>12/2/2024</a:t>
            </a:fld>
            <a:endParaRPr lang="en-US"/>
          </a:p>
        </p:txBody>
      </p:sp>
      <p:sp>
        <p:nvSpPr>
          <p:cNvPr id="3" name="Footer Placeholder 2">
            <a:extLst>
              <a:ext uri="{FF2B5EF4-FFF2-40B4-BE49-F238E27FC236}">
                <a16:creationId xmlns:a16="http://schemas.microsoft.com/office/drawing/2014/main" id="{AA801612-83F1-5F55-DB84-9F356A19DC9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144F165-C793-BB13-9A88-973B296B2F9E}"/>
              </a:ext>
            </a:extLst>
          </p:cNvPr>
          <p:cNvSpPr>
            <a:spLocks noGrp="1"/>
          </p:cNvSpPr>
          <p:nvPr>
            <p:ph type="sldNum" sz="quarter" idx="12"/>
          </p:nvPr>
        </p:nvSpPr>
        <p:spPr/>
        <p:txBody>
          <a:bodyPr/>
          <a:lstStyle/>
          <a:p>
            <a:fld id="{C67CA0B0-04EF-433A-8113-67BC344D39D3}" type="slidenum">
              <a:rPr lang="en-US" smtClean="0"/>
              <a:t>‹#›</a:t>
            </a:fld>
            <a:endParaRPr lang="en-US"/>
          </a:p>
        </p:txBody>
      </p:sp>
      <p:sp>
        <p:nvSpPr>
          <p:cNvPr id="5" name="Rectangle 4">
            <a:extLst>
              <a:ext uri="{FF2B5EF4-FFF2-40B4-BE49-F238E27FC236}">
                <a16:creationId xmlns:a16="http://schemas.microsoft.com/office/drawing/2014/main" id="{7082C014-F650-9275-8F12-7C83CB804BA2}"/>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16794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spTree>
      <p:nvGrpSpPr>
        <p:cNvPr id="1" name=""/>
        <p:cNvGrpSpPr/>
        <p:nvPr/>
      </p:nvGrpSpPr>
      <p:grpSpPr>
        <a:xfrm>
          <a:off x="0" y="0"/>
          <a:ext cx="0" cy="0"/>
          <a:chOff x="0" y="0"/>
          <a:chExt cx="0" cy="0"/>
        </a:xfrm>
      </p:grpSpPr>
      <p:pic>
        <p:nvPicPr>
          <p:cNvPr id="7" name="Picture 6" descr="A blurry image of a person's hand&#10;&#10;Description automatically generated">
            <a:extLst>
              <a:ext uri="{FF2B5EF4-FFF2-40B4-BE49-F238E27FC236}">
                <a16:creationId xmlns:a16="http://schemas.microsoft.com/office/drawing/2014/main" id="{093B630B-98F0-A558-44D6-C08F95FB3C1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2407"/>
          <a:stretch/>
        </p:blipFill>
        <p:spPr>
          <a:xfrm>
            <a:off x="0" y="0"/>
            <a:ext cx="12192000" cy="6692900"/>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509156"/>
            <a:ext cx="11018521" cy="430887"/>
          </a:xfrm>
        </p:spPr>
        <p:txBody>
          <a:bodyPr/>
          <a:lstStyle>
            <a:lvl1pPr>
              <a:defRPr sz="2800">
                <a:solidFill>
                  <a:srgbClr val="000000"/>
                </a:solidFill>
              </a:defRPr>
            </a:lvl1pPr>
          </a:lstStyle>
          <a:p>
            <a:r>
              <a:rPr lang="en-US"/>
              <a:t>Click to edit Master title style</a:t>
            </a:r>
          </a:p>
        </p:txBody>
      </p:sp>
      <p:sp>
        <p:nvSpPr>
          <p:cNvPr id="3" name="Text Placeholder 2"/>
          <p:cNvSpPr>
            <a:spLocks noGrp="1"/>
          </p:cNvSpPr>
          <p:nvPr>
            <p:ph type="body" sz="quarter" idx="10"/>
          </p:nvPr>
        </p:nvSpPr>
        <p:spPr>
          <a:xfrm>
            <a:off x="584199" y="1435497"/>
            <a:ext cx="11018521" cy="1268296"/>
          </a:xfrm>
        </p:spPr>
        <p:txBody>
          <a:bodyPr/>
          <a:lstStyle>
            <a:lvl1pPr>
              <a:defRPr sz="2000">
                <a:solidFill>
                  <a:srgbClr val="000000"/>
                </a:solidFill>
                <a:latin typeface="+mn-lt"/>
              </a:defRPr>
            </a:lvl1pPr>
            <a:lvl2pPr>
              <a:defRPr sz="1600">
                <a:solidFill>
                  <a:srgbClr val="000000"/>
                </a:solidFill>
              </a:defRPr>
            </a:lvl2pPr>
            <a:lvl3pPr>
              <a:defRPr sz="1401">
                <a:solidFill>
                  <a:srgbClr val="000000"/>
                </a:solidFill>
              </a:defRPr>
            </a:lvl3pPr>
            <a:lvl4pPr>
              <a:defRPr sz="1200">
                <a:solidFill>
                  <a:srgbClr val="000000"/>
                </a:solidFill>
              </a:defRPr>
            </a:lvl4pPr>
            <a:lvl5pPr>
              <a:defRPr sz="1001">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4321A61E-DF9E-F052-06B1-83ADA07FFD3F}"/>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5826090"/>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5_Title and Content">
    <p:spTree>
      <p:nvGrpSpPr>
        <p:cNvPr id="1" name=""/>
        <p:cNvGrpSpPr/>
        <p:nvPr/>
      </p:nvGrpSpPr>
      <p:grpSpPr>
        <a:xfrm>
          <a:off x="0" y="0"/>
          <a:ext cx="0" cy="0"/>
          <a:chOff x="0" y="0"/>
          <a:chExt cx="0" cy="0"/>
        </a:xfrm>
      </p:grpSpPr>
      <p:pic>
        <p:nvPicPr>
          <p:cNvPr id="5" name="Picture 4" descr="A close-up of a ribbon&#10;&#10;Description automatically generated">
            <a:extLst>
              <a:ext uri="{FF2B5EF4-FFF2-40B4-BE49-F238E27FC236}">
                <a16:creationId xmlns:a16="http://schemas.microsoft.com/office/drawing/2014/main" id="{0C8AED29-A2C9-D869-28FB-33C34244EB25}"/>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5540029" cy="6858000"/>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960363" y="509156"/>
            <a:ext cx="5803901" cy="430887"/>
          </a:xfrm>
        </p:spPr>
        <p:txBody>
          <a:bodyPr/>
          <a:lstStyle>
            <a:lvl1pPr>
              <a:defRPr sz="2800">
                <a:solidFill>
                  <a:srgbClr val="000000"/>
                </a:solidFill>
              </a:defRPr>
            </a:lvl1pPr>
          </a:lstStyle>
          <a:p>
            <a:r>
              <a:rPr lang="en-US"/>
              <a:t>Click to edit Master title style</a:t>
            </a:r>
          </a:p>
        </p:txBody>
      </p:sp>
      <p:sp>
        <p:nvSpPr>
          <p:cNvPr id="3" name="Text Placeholder 2"/>
          <p:cNvSpPr>
            <a:spLocks noGrp="1"/>
          </p:cNvSpPr>
          <p:nvPr>
            <p:ph type="body" sz="quarter" idx="10"/>
          </p:nvPr>
        </p:nvSpPr>
        <p:spPr>
          <a:xfrm>
            <a:off x="5956299" y="1435497"/>
            <a:ext cx="5803901" cy="1268296"/>
          </a:xfrm>
        </p:spPr>
        <p:txBody>
          <a:bodyPr/>
          <a:lstStyle>
            <a:lvl1pPr>
              <a:defRPr sz="2000">
                <a:solidFill>
                  <a:srgbClr val="000000"/>
                </a:solidFill>
                <a:latin typeface="+mn-lt"/>
              </a:defRPr>
            </a:lvl1pPr>
            <a:lvl2pPr>
              <a:defRPr sz="1600">
                <a:solidFill>
                  <a:srgbClr val="000000"/>
                </a:solidFill>
              </a:defRPr>
            </a:lvl2pPr>
            <a:lvl3pPr>
              <a:defRPr sz="1401">
                <a:solidFill>
                  <a:srgbClr val="000000"/>
                </a:solidFill>
              </a:defRPr>
            </a:lvl3pPr>
            <a:lvl4pPr>
              <a:defRPr sz="1200">
                <a:solidFill>
                  <a:srgbClr val="000000"/>
                </a:solidFill>
              </a:defRPr>
            </a:lvl4pPr>
            <a:lvl5pPr>
              <a:defRPr sz="1001">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4321A61E-DF9E-F052-06B1-83ADA07FFD3F}"/>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5463973"/>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spTree>
      <p:nvGrpSpPr>
        <p:cNvPr id="1" name=""/>
        <p:cNvGrpSpPr/>
        <p:nvPr/>
      </p:nvGrpSpPr>
      <p:grpSpPr>
        <a:xfrm>
          <a:off x="0" y="0"/>
          <a:ext cx="0" cy="0"/>
          <a:chOff x="0" y="0"/>
          <a:chExt cx="0" cy="0"/>
        </a:xfrm>
      </p:grpSpPr>
      <p:pic>
        <p:nvPicPr>
          <p:cNvPr id="8" name="Picture 7" descr="A close up of a colorful object&#10;&#10;Description automatically generated">
            <a:extLst>
              <a:ext uri="{FF2B5EF4-FFF2-40B4-BE49-F238E27FC236}">
                <a16:creationId xmlns:a16="http://schemas.microsoft.com/office/drawing/2014/main" id="{8FA3090A-C743-6442-6B26-85597FDE3AA7}"/>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6651970" y="0"/>
            <a:ext cx="5540030" cy="6858000"/>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385063" y="610756"/>
            <a:ext cx="11018521" cy="430887"/>
          </a:xfrm>
        </p:spPr>
        <p:txBody>
          <a:bodyPr/>
          <a:lstStyle>
            <a:lvl1pPr>
              <a:defRPr sz="2800">
                <a:solidFill>
                  <a:srgbClr val="000000"/>
                </a:solidFill>
              </a:defRPr>
            </a:lvl1pPr>
          </a:lstStyle>
          <a:p>
            <a:r>
              <a:rPr lang="en-US"/>
              <a:t>Click to edit Master title style</a:t>
            </a:r>
          </a:p>
        </p:txBody>
      </p:sp>
      <p:sp>
        <p:nvSpPr>
          <p:cNvPr id="3" name="Text Placeholder 2"/>
          <p:cNvSpPr>
            <a:spLocks noGrp="1"/>
          </p:cNvSpPr>
          <p:nvPr>
            <p:ph type="body" sz="quarter" idx="10"/>
          </p:nvPr>
        </p:nvSpPr>
        <p:spPr>
          <a:xfrm>
            <a:off x="380999" y="1537097"/>
            <a:ext cx="11018521" cy="1268296"/>
          </a:xfrm>
        </p:spPr>
        <p:txBody>
          <a:bodyPr/>
          <a:lstStyle>
            <a:lvl1pPr>
              <a:defRPr sz="2000">
                <a:solidFill>
                  <a:srgbClr val="000000"/>
                </a:solidFill>
                <a:latin typeface="+mn-lt"/>
              </a:defRPr>
            </a:lvl1pPr>
            <a:lvl2pPr>
              <a:defRPr sz="1600">
                <a:solidFill>
                  <a:srgbClr val="000000"/>
                </a:solidFill>
              </a:defRPr>
            </a:lvl2pPr>
            <a:lvl3pPr>
              <a:defRPr sz="1401">
                <a:solidFill>
                  <a:srgbClr val="000000"/>
                </a:solidFill>
              </a:defRPr>
            </a:lvl3pPr>
            <a:lvl4pPr>
              <a:defRPr sz="1200">
                <a:solidFill>
                  <a:srgbClr val="000000"/>
                </a:solidFill>
              </a:defRPr>
            </a:lvl4pPr>
            <a:lvl5pPr>
              <a:defRPr sz="1001">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4321A61E-DF9E-F052-06B1-83ADA07FFD3F}"/>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8750447"/>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 preserve="1">
  <p:cSld name="2_Title and Content">
    <p:spTree>
      <p:nvGrpSpPr>
        <p:cNvPr id="1" name=""/>
        <p:cNvGrpSpPr/>
        <p:nvPr/>
      </p:nvGrpSpPr>
      <p:grpSpPr>
        <a:xfrm>
          <a:off x="0" y="0"/>
          <a:ext cx="0" cy="0"/>
          <a:chOff x="0" y="0"/>
          <a:chExt cx="0" cy="0"/>
        </a:xfrm>
      </p:grpSpPr>
      <p:pic>
        <p:nvPicPr>
          <p:cNvPr id="8" name="Picture 7" descr="A blurry image of a person's hand&#10;&#10;Description automatically generated">
            <a:extLst>
              <a:ext uri="{FF2B5EF4-FFF2-40B4-BE49-F238E27FC236}">
                <a16:creationId xmlns:a16="http://schemas.microsoft.com/office/drawing/2014/main" id="{29C3C374-A664-D7F0-45D0-04500913905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2407"/>
          <a:stretch/>
        </p:blipFill>
        <p:spPr>
          <a:xfrm>
            <a:off x="0" y="0"/>
            <a:ext cx="12192000" cy="6692900"/>
          </a:xfrm>
          <a:prstGeom prst="rect">
            <a:avLst/>
          </a:prstGeom>
        </p:spPr>
      </p:pic>
      <p:sp>
        <p:nvSpPr>
          <p:cNvPr id="2" name="Title 1">
            <a:extLst>
              <a:ext uri="{FF2B5EF4-FFF2-40B4-BE49-F238E27FC236}">
                <a16:creationId xmlns:a16="http://schemas.microsoft.com/office/drawing/2014/main" id="{B34784F0-D959-7D20-3CA8-6E0D5AAE22B1}"/>
              </a:ext>
            </a:extLst>
          </p:cNvPr>
          <p:cNvSpPr>
            <a:spLocks noGrp="1"/>
          </p:cNvSpPr>
          <p:nvPr>
            <p:ph type="title"/>
          </p:nvPr>
        </p:nvSpPr>
        <p:spPr>
          <a:xfrm>
            <a:off x="381000" y="250825"/>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F8EFE1D8-1E7C-8A86-A01A-514505B427DD}"/>
              </a:ext>
            </a:extLst>
          </p:cNvPr>
          <p:cNvSpPr>
            <a:spLocks noGrp="1"/>
          </p:cNvSpPr>
          <p:nvPr>
            <p:ph idx="1"/>
          </p:nvPr>
        </p:nvSpPr>
        <p:spPr>
          <a:xfrm>
            <a:off x="381000" y="17113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3734CD-7B05-0092-D5B9-837ACCA63BCE}"/>
              </a:ext>
            </a:extLst>
          </p:cNvPr>
          <p:cNvSpPr>
            <a:spLocks noGrp="1"/>
          </p:cNvSpPr>
          <p:nvPr>
            <p:ph type="dt" sz="half" idx="10"/>
          </p:nvPr>
        </p:nvSpPr>
        <p:spPr>
          <a:xfrm>
            <a:off x="381000" y="6242050"/>
            <a:ext cx="2743200" cy="365125"/>
          </a:xfrm>
        </p:spPr>
        <p:txBody>
          <a:bodyPr/>
          <a:lstStyle/>
          <a:p>
            <a:fld id="{DC2E2A91-B98C-49DE-8553-119ECA58152C}" type="datetimeFigureOut">
              <a:rPr lang="en-US" smtClean="0"/>
              <a:t>12/2/2024</a:t>
            </a:fld>
            <a:endParaRPr lang="en-US"/>
          </a:p>
        </p:txBody>
      </p:sp>
      <p:sp>
        <p:nvSpPr>
          <p:cNvPr id="5" name="Footer Placeholder 4">
            <a:extLst>
              <a:ext uri="{FF2B5EF4-FFF2-40B4-BE49-F238E27FC236}">
                <a16:creationId xmlns:a16="http://schemas.microsoft.com/office/drawing/2014/main" id="{4B58CC31-DAE6-D4D7-A480-A8D61B236742}"/>
              </a:ext>
            </a:extLst>
          </p:cNvPr>
          <p:cNvSpPr>
            <a:spLocks noGrp="1"/>
          </p:cNvSpPr>
          <p:nvPr>
            <p:ph type="ftr" sz="quarter" idx="11"/>
          </p:nvPr>
        </p:nvSpPr>
        <p:spPr>
          <a:xfrm>
            <a:off x="3581400" y="6242050"/>
            <a:ext cx="4114800" cy="365125"/>
          </a:xfrm>
        </p:spPr>
        <p:txBody>
          <a:bodyPr/>
          <a:lstStyle/>
          <a:p>
            <a:endParaRPr lang="en-US"/>
          </a:p>
        </p:txBody>
      </p:sp>
      <p:sp>
        <p:nvSpPr>
          <p:cNvPr id="6" name="Slide Number Placeholder 5">
            <a:extLst>
              <a:ext uri="{FF2B5EF4-FFF2-40B4-BE49-F238E27FC236}">
                <a16:creationId xmlns:a16="http://schemas.microsoft.com/office/drawing/2014/main" id="{B3A909B1-270B-7393-59C8-6EE9EFCA0D99}"/>
              </a:ext>
            </a:extLst>
          </p:cNvPr>
          <p:cNvSpPr>
            <a:spLocks noGrp="1"/>
          </p:cNvSpPr>
          <p:nvPr>
            <p:ph type="sldNum" sz="quarter" idx="12"/>
          </p:nvPr>
        </p:nvSpPr>
        <p:spPr>
          <a:xfrm>
            <a:off x="8153400" y="6242050"/>
            <a:ext cx="2743200" cy="365125"/>
          </a:xfrm>
        </p:spPr>
        <p:txBody>
          <a:bodyPr/>
          <a:lstStyle/>
          <a:p>
            <a:fld id="{C67CA0B0-04EF-433A-8113-67BC344D39D3}" type="slidenum">
              <a:rPr lang="en-US" smtClean="0"/>
              <a:t>‹#›</a:t>
            </a:fld>
            <a:endParaRPr lang="en-US"/>
          </a:p>
        </p:txBody>
      </p:sp>
      <p:sp>
        <p:nvSpPr>
          <p:cNvPr id="7" name="Rectangle 6">
            <a:extLst>
              <a:ext uri="{FF2B5EF4-FFF2-40B4-BE49-F238E27FC236}">
                <a16:creationId xmlns:a16="http://schemas.microsoft.com/office/drawing/2014/main" id="{12118B41-A307-0DD1-5000-30B9B4FBE2D6}"/>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81387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Section Title photo">
    <p:spTree>
      <p:nvGrpSpPr>
        <p:cNvPr id="1" name=""/>
        <p:cNvGrpSpPr/>
        <p:nvPr/>
      </p:nvGrpSpPr>
      <p:grpSpPr>
        <a:xfrm>
          <a:off x="0" y="0"/>
          <a:ext cx="0" cy="0"/>
          <a:chOff x="0" y="0"/>
          <a:chExt cx="0" cy="0"/>
        </a:xfrm>
      </p:grpSpPr>
      <p:pic>
        <p:nvPicPr>
          <p:cNvPr id="4" name="Picture 3" descr="A close-up of a ribbon&#10;&#10;Description automatically generated">
            <a:extLst>
              <a:ext uri="{FF2B5EF4-FFF2-40B4-BE49-F238E27FC236}">
                <a16:creationId xmlns:a16="http://schemas.microsoft.com/office/drawing/2014/main" id="{8D106E32-AE8C-D4ED-B83A-9ECE4F6522F3}"/>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320A2AEC-2128-127A-9EBE-97F194038AB7}"/>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3647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2_Section Title photo">
    <p:spTree>
      <p:nvGrpSpPr>
        <p:cNvPr id="1" name=""/>
        <p:cNvGrpSpPr/>
        <p:nvPr/>
      </p:nvGrpSpPr>
      <p:grpSpPr>
        <a:xfrm>
          <a:off x="0" y="0"/>
          <a:ext cx="0" cy="0"/>
          <a:chOff x="0" y="0"/>
          <a:chExt cx="0" cy="0"/>
        </a:xfrm>
      </p:grpSpPr>
      <p:pic>
        <p:nvPicPr>
          <p:cNvPr id="5" name="Picture 4" descr="A close-up of a ribbon&#10;&#10;Description automatically generated">
            <a:extLst>
              <a:ext uri="{FF2B5EF4-FFF2-40B4-BE49-F238E27FC236}">
                <a16:creationId xmlns:a16="http://schemas.microsoft.com/office/drawing/2014/main" id="{AC871D7A-C89B-F090-4E20-507E04C5B408}"/>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101034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ummary page_Big headline">
    <p:bg>
      <p:bgPr>
        <a:solidFill>
          <a:schemeClr val="bg2"/>
        </a:solidFill>
        <a:effectLst/>
      </p:bgPr>
    </p:bg>
    <p:spTree>
      <p:nvGrpSpPr>
        <p:cNvPr id="1" name=""/>
        <p:cNvGrpSpPr/>
        <p:nvPr/>
      </p:nvGrpSpPr>
      <p:grpSpPr>
        <a:xfrm>
          <a:off x="0" y="0"/>
          <a:ext cx="0" cy="0"/>
          <a:chOff x="0" y="0"/>
          <a:chExt cx="0" cy="0"/>
        </a:xfrm>
      </p:grpSpPr>
      <p:pic>
        <p:nvPicPr>
          <p:cNvPr id="6" name="Picture 5" descr="A group of chat boxes&#10;&#10;Description automatically generated">
            <a:extLst>
              <a:ext uri="{FF2B5EF4-FFF2-40B4-BE49-F238E27FC236}">
                <a16:creationId xmlns:a16="http://schemas.microsoft.com/office/drawing/2014/main" id="{7EC4F649-6224-35AC-63DA-ED13663C2B8F}"/>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7661204" y="685800"/>
            <a:ext cx="4035496" cy="5600700"/>
          </a:xfrm>
          <a:prstGeom prst="rect">
            <a:avLst/>
          </a:prstGeom>
        </p:spPr>
      </p:pic>
      <p:pic>
        <p:nvPicPr>
          <p:cNvPr id="3" name="Picture 2" descr="A blurry image of a person's hand&#10;&#10;Description automatically generated">
            <a:extLst>
              <a:ext uri="{FF2B5EF4-FFF2-40B4-BE49-F238E27FC236}">
                <a16:creationId xmlns:a16="http://schemas.microsoft.com/office/drawing/2014/main" id="{1886A6EB-DC3A-AC64-803E-AEC23C354B3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2407"/>
          <a:stretch/>
        </p:blipFill>
        <p:spPr>
          <a:xfrm>
            <a:off x="0" y="0"/>
            <a:ext cx="12192000" cy="6692900"/>
          </a:xfrm>
          <a:prstGeom prst="rect">
            <a:avLst/>
          </a:prstGeom>
        </p:spPr>
      </p:pic>
      <p:sp>
        <p:nvSpPr>
          <p:cNvPr id="4" name="Rectangle 3">
            <a:extLst>
              <a:ext uri="{FF2B5EF4-FFF2-40B4-BE49-F238E27FC236}">
                <a16:creationId xmlns:a16="http://schemas.microsoft.com/office/drawing/2014/main" id="{F0F8B4D4-45FE-8A6B-0940-2613A4013FC0}"/>
              </a:ext>
            </a:extLst>
          </p:cNvPr>
          <p:cNvSpPr/>
          <p:nvPr userDrawn="1"/>
        </p:nvSpPr>
        <p:spPr>
          <a:xfrm>
            <a:off x="0" y="0"/>
            <a:ext cx="12192000" cy="6692900"/>
          </a:xfrm>
          <a:prstGeom prst="rect">
            <a:avLst/>
          </a:prstGeom>
          <a:gradFill flip="none" rotWithShape="1">
            <a:gsLst>
              <a:gs pos="36000">
                <a:schemeClr val="bg1">
                  <a:alpha val="68000"/>
                </a:schemeClr>
              </a:gs>
              <a:gs pos="100000">
                <a:schemeClr val="bg1">
                  <a:alpha val="2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3">
            <a:extLst>
              <a:ext uri="{FF2B5EF4-FFF2-40B4-BE49-F238E27FC236}">
                <a16:creationId xmlns:a16="http://schemas.microsoft.com/office/drawing/2014/main" id="{EAE3F76B-93DD-2A11-C7C5-3051EECE9777}"/>
              </a:ext>
            </a:extLst>
          </p:cNvPr>
          <p:cNvSpPr>
            <a:spLocks noGrp="1"/>
          </p:cNvSpPr>
          <p:nvPr>
            <p:ph type="body" sz="quarter" idx="15"/>
          </p:nvPr>
        </p:nvSpPr>
        <p:spPr>
          <a:xfrm>
            <a:off x="387350" y="1619611"/>
            <a:ext cx="5055459" cy="726353"/>
          </a:xfrm>
          <a:prstGeom prst="rect">
            <a:avLst/>
          </a:prstGeom>
        </p:spPr>
        <p:txBody>
          <a:bodyPr wrap="square">
            <a:spAutoFit/>
          </a:bodyPr>
          <a:lstStyle>
            <a:lvl1pPr marL="137160" indent="-137160">
              <a:spcAft>
                <a:spcPts val="0"/>
              </a:spcAft>
              <a:buFont typeface="Arial" panose="020B0604020202020204" pitchFamily="34" charset="0"/>
              <a:buChar char="•"/>
              <a:defRPr>
                <a:solidFill>
                  <a:schemeClr val="tx1"/>
                </a:solidFill>
              </a:defRPr>
            </a:lvl1pPr>
            <a:lvl2pPr marL="265176" indent="-128016">
              <a:spcAft>
                <a:spcPts val="0"/>
              </a:spcAft>
              <a:buFont typeface="Arial" panose="020B0604020202020204" pitchFamily="34" charset="0"/>
              <a:buChar char="•"/>
              <a:defRPr>
                <a:solidFill>
                  <a:schemeClr val="tx1"/>
                </a:solidFill>
              </a:defRPr>
            </a:lvl2pPr>
            <a:lvl3pPr marL="384048" indent="-118872">
              <a:spcAft>
                <a:spcPts val="0"/>
              </a:spcAft>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2" name="Rectangle 1">
            <a:extLst>
              <a:ext uri="{FF2B5EF4-FFF2-40B4-BE49-F238E27FC236}">
                <a16:creationId xmlns:a16="http://schemas.microsoft.com/office/drawing/2014/main" id="{CD367F4E-8C73-E0F8-F13E-FE82EB5E8890}"/>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group of chat boxes&#10;&#10;Description automatically generated">
            <a:extLst>
              <a:ext uri="{FF2B5EF4-FFF2-40B4-BE49-F238E27FC236}">
                <a16:creationId xmlns:a16="http://schemas.microsoft.com/office/drawing/2014/main" id="{C9DC74CC-1FDA-D2C2-CA47-399C0C900E93}"/>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7688192" y="685800"/>
            <a:ext cx="4035496" cy="5600700"/>
          </a:xfrm>
          <a:prstGeom prst="rect">
            <a:avLst/>
          </a:prstGeom>
        </p:spPr>
      </p:pic>
      <p:sp>
        <p:nvSpPr>
          <p:cNvPr id="8" name="Title 1">
            <a:extLst>
              <a:ext uri="{FF2B5EF4-FFF2-40B4-BE49-F238E27FC236}">
                <a16:creationId xmlns:a16="http://schemas.microsoft.com/office/drawing/2014/main" id="{E1AC44E4-6E8B-3264-6C80-836DA134E7E9}"/>
              </a:ext>
            </a:extLst>
          </p:cNvPr>
          <p:cNvSpPr>
            <a:spLocks noGrp="1"/>
          </p:cNvSpPr>
          <p:nvPr>
            <p:ph type="title"/>
          </p:nvPr>
        </p:nvSpPr>
        <p:spPr>
          <a:xfrm>
            <a:off x="393700" y="250825"/>
            <a:ext cx="6924604" cy="1325563"/>
          </a:xfrm>
        </p:spPr>
        <p:txBody>
          <a:bodyPr>
            <a:normAutofit/>
          </a:bodyPr>
          <a:lstStyle>
            <a:lvl1pPr>
              <a:defRPr sz="3200"/>
            </a:lvl1pPr>
          </a:lstStyle>
          <a:p>
            <a:r>
              <a:rPr lang="en-US"/>
              <a:t>Click to edit Master title style</a:t>
            </a:r>
          </a:p>
        </p:txBody>
      </p:sp>
    </p:spTree>
    <p:extLst>
      <p:ext uri="{BB962C8B-B14F-4D97-AF65-F5344CB8AC3E}">
        <p14:creationId xmlns:p14="http://schemas.microsoft.com/office/powerpoint/2010/main" val="287366722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68">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36">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88">
          <p15:clr>
            <a:srgbClr val="954F72"/>
          </p15:clr>
        </p15:guide>
        <p15:guide id="35" orient="horz" pos="2252">
          <p15:clr>
            <a:srgbClr val="954F72"/>
          </p15:clr>
        </p15:guide>
        <p15:guide id="36" orient="horz" pos="2695">
          <p15:clr>
            <a:srgbClr val="954F72"/>
          </p15:clr>
        </p15:guide>
        <p15:guide id="37" orient="horz" pos="2904">
          <p15:clr>
            <a:srgbClr val="954F72"/>
          </p15:clr>
        </p15:guide>
        <p15:guide id="38" orient="horz" pos="3323">
          <p15:clr>
            <a:srgbClr val="954F72"/>
          </p15:clr>
        </p15:guide>
        <p15:guide id="39" orient="horz" pos="3507">
          <p15:clr>
            <a:srgbClr val="954F72"/>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83A31-8631-8F3A-6AA4-991FDEB0E5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EA73B15-1A7B-5BD0-E012-FC649CE4CC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A33D26F-F828-8EAC-AB33-60297955D154}"/>
              </a:ext>
            </a:extLst>
          </p:cNvPr>
          <p:cNvSpPr>
            <a:spLocks noGrp="1"/>
          </p:cNvSpPr>
          <p:nvPr>
            <p:ph type="dt" sz="half" idx="10"/>
          </p:nvPr>
        </p:nvSpPr>
        <p:spPr/>
        <p:txBody>
          <a:bodyPr/>
          <a:lstStyle/>
          <a:p>
            <a:fld id="{DC2E2A91-B98C-49DE-8553-119ECA58152C}" type="datetimeFigureOut">
              <a:rPr lang="en-US" smtClean="0"/>
              <a:t>12/2/2024</a:t>
            </a:fld>
            <a:endParaRPr lang="en-US"/>
          </a:p>
        </p:txBody>
      </p:sp>
      <p:sp>
        <p:nvSpPr>
          <p:cNvPr id="5" name="Footer Placeholder 4">
            <a:extLst>
              <a:ext uri="{FF2B5EF4-FFF2-40B4-BE49-F238E27FC236}">
                <a16:creationId xmlns:a16="http://schemas.microsoft.com/office/drawing/2014/main" id="{A06D9D78-AFF0-7146-E4A2-78B69E5922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459E22-287A-53E7-460F-1C2B313DC9D3}"/>
              </a:ext>
            </a:extLst>
          </p:cNvPr>
          <p:cNvSpPr>
            <a:spLocks noGrp="1"/>
          </p:cNvSpPr>
          <p:nvPr>
            <p:ph type="sldNum" sz="quarter" idx="12"/>
          </p:nvPr>
        </p:nvSpPr>
        <p:spPr/>
        <p:txBody>
          <a:bodyPr/>
          <a:lstStyle/>
          <a:p>
            <a:fld id="{C67CA0B0-04EF-433A-8113-67BC344D39D3}" type="slidenum">
              <a:rPr lang="en-US" smtClean="0"/>
              <a:t>‹#›</a:t>
            </a:fld>
            <a:endParaRPr lang="en-US"/>
          </a:p>
        </p:txBody>
      </p:sp>
      <p:sp>
        <p:nvSpPr>
          <p:cNvPr id="7" name="Rectangle 6">
            <a:extLst>
              <a:ext uri="{FF2B5EF4-FFF2-40B4-BE49-F238E27FC236}">
                <a16:creationId xmlns:a16="http://schemas.microsoft.com/office/drawing/2014/main" id="{4FBBCE01-CD37-A49C-BF8B-26B1541AD262}"/>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27115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B7594-1484-81D3-4108-E794D8FF04F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EF8D616-E238-5793-BE31-A700A00741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3CBE81-3130-0687-E0B2-92C08370BD3B}"/>
              </a:ext>
            </a:extLst>
          </p:cNvPr>
          <p:cNvSpPr>
            <a:spLocks noGrp="1"/>
          </p:cNvSpPr>
          <p:nvPr>
            <p:ph type="dt" sz="half" idx="10"/>
          </p:nvPr>
        </p:nvSpPr>
        <p:spPr/>
        <p:txBody>
          <a:bodyPr/>
          <a:lstStyle/>
          <a:p>
            <a:fld id="{DC2E2A91-B98C-49DE-8553-119ECA58152C}" type="datetimeFigureOut">
              <a:rPr lang="en-US" smtClean="0"/>
              <a:t>12/2/2024</a:t>
            </a:fld>
            <a:endParaRPr lang="en-US"/>
          </a:p>
        </p:txBody>
      </p:sp>
      <p:sp>
        <p:nvSpPr>
          <p:cNvPr id="5" name="Footer Placeholder 4">
            <a:extLst>
              <a:ext uri="{FF2B5EF4-FFF2-40B4-BE49-F238E27FC236}">
                <a16:creationId xmlns:a16="http://schemas.microsoft.com/office/drawing/2014/main" id="{26A8B7A8-B160-5E2E-51FE-267793E88B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505FA0-A6C9-0997-B1E4-29C0A6141B7E}"/>
              </a:ext>
            </a:extLst>
          </p:cNvPr>
          <p:cNvSpPr>
            <a:spLocks noGrp="1"/>
          </p:cNvSpPr>
          <p:nvPr>
            <p:ph type="sldNum" sz="quarter" idx="12"/>
          </p:nvPr>
        </p:nvSpPr>
        <p:spPr/>
        <p:txBody>
          <a:bodyPr/>
          <a:lstStyle/>
          <a:p>
            <a:fld id="{C67CA0B0-04EF-433A-8113-67BC344D39D3}" type="slidenum">
              <a:rPr lang="en-US" smtClean="0"/>
              <a:t>‹#›</a:t>
            </a:fld>
            <a:endParaRPr lang="en-US"/>
          </a:p>
        </p:txBody>
      </p:sp>
      <p:sp>
        <p:nvSpPr>
          <p:cNvPr id="7" name="Rectangle 6">
            <a:extLst>
              <a:ext uri="{FF2B5EF4-FFF2-40B4-BE49-F238E27FC236}">
                <a16:creationId xmlns:a16="http://schemas.microsoft.com/office/drawing/2014/main" id="{DF75326B-5925-1E0B-801E-AF7E354EC63D}"/>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91816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5DFB7-70A0-1665-D6E3-4A8CAF915DD2}"/>
              </a:ext>
            </a:extLst>
          </p:cNvPr>
          <p:cNvSpPr>
            <a:spLocks noGrp="1"/>
          </p:cNvSpPr>
          <p:nvPr>
            <p:ph type="title"/>
          </p:nvPr>
        </p:nvSpPr>
        <p:spPr>
          <a:xfrm>
            <a:off x="381000" y="250825"/>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B76B0EF-C30F-FDAC-0650-753D06E042BA}"/>
              </a:ext>
            </a:extLst>
          </p:cNvPr>
          <p:cNvSpPr>
            <a:spLocks noGrp="1"/>
          </p:cNvSpPr>
          <p:nvPr>
            <p:ph sz="half" idx="1"/>
          </p:nvPr>
        </p:nvSpPr>
        <p:spPr>
          <a:xfrm>
            <a:off x="381000" y="17113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7D0EDF9-509E-B7B5-406B-7749F5FC06ED}"/>
              </a:ext>
            </a:extLst>
          </p:cNvPr>
          <p:cNvSpPr>
            <a:spLocks noGrp="1"/>
          </p:cNvSpPr>
          <p:nvPr>
            <p:ph sz="half" idx="2"/>
          </p:nvPr>
        </p:nvSpPr>
        <p:spPr>
          <a:xfrm>
            <a:off x="5715000" y="17113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783EC1C-D01B-4AFA-E5CB-CB9EA45004B2}"/>
              </a:ext>
            </a:extLst>
          </p:cNvPr>
          <p:cNvSpPr>
            <a:spLocks noGrp="1"/>
          </p:cNvSpPr>
          <p:nvPr>
            <p:ph type="dt" sz="half" idx="10"/>
          </p:nvPr>
        </p:nvSpPr>
        <p:spPr>
          <a:xfrm>
            <a:off x="381000" y="6242050"/>
            <a:ext cx="2743200" cy="365125"/>
          </a:xfrm>
        </p:spPr>
        <p:txBody>
          <a:bodyPr/>
          <a:lstStyle/>
          <a:p>
            <a:fld id="{DC2E2A91-B98C-49DE-8553-119ECA58152C}" type="datetimeFigureOut">
              <a:rPr lang="en-US" smtClean="0"/>
              <a:t>12/2/2024</a:t>
            </a:fld>
            <a:endParaRPr lang="en-US"/>
          </a:p>
        </p:txBody>
      </p:sp>
      <p:sp>
        <p:nvSpPr>
          <p:cNvPr id="6" name="Footer Placeholder 5">
            <a:extLst>
              <a:ext uri="{FF2B5EF4-FFF2-40B4-BE49-F238E27FC236}">
                <a16:creationId xmlns:a16="http://schemas.microsoft.com/office/drawing/2014/main" id="{80760E75-3DB5-88DA-8C51-62D26037C423}"/>
              </a:ext>
            </a:extLst>
          </p:cNvPr>
          <p:cNvSpPr>
            <a:spLocks noGrp="1"/>
          </p:cNvSpPr>
          <p:nvPr>
            <p:ph type="ftr" sz="quarter" idx="11"/>
          </p:nvPr>
        </p:nvSpPr>
        <p:spPr>
          <a:xfrm>
            <a:off x="3581400" y="6242050"/>
            <a:ext cx="4114800" cy="365125"/>
          </a:xfrm>
        </p:spPr>
        <p:txBody>
          <a:bodyPr/>
          <a:lstStyle/>
          <a:p>
            <a:endParaRPr lang="en-US"/>
          </a:p>
        </p:txBody>
      </p:sp>
      <p:sp>
        <p:nvSpPr>
          <p:cNvPr id="7" name="Slide Number Placeholder 6">
            <a:extLst>
              <a:ext uri="{FF2B5EF4-FFF2-40B4-BE49-F238E27FC236}">
                <a16:creationId xmlns:a16="http://schemas.microsoft.com/office/drawing/2014/main" id="{F58E7EC2-179C-311E-A9E8-D465C5F736FD}"/>
              </a:ext>
            </a:extLst>
          </p:cNvPr>
          <p:cNvSpPr>
            <a:spLocks noGrp="1"/>
          </p:cNvSpPr>
          <p:nvPr>
            <p:ph type="sldNum" sz="quarter" idx="12"/>
          </p:nvPr>
        </p:nvSpPr>
        <p:spPr>
          <a:xfrm>
            <a:off x="8153400" y="6242050"/>
            <a:ext cx="2743200" cy="365125"/>
          </a:xfrm>
        </p:spPr>
        <p:txBody>
          <a:bodyPr/>
          <a:lstStyle/>
          <a:p>
            <a:fld id="{C67CA0B0-04EF-433A-8113-67BC344D39D3}" type="slidenum">
              <a:rPr lang="en-US" smtClean="0"/>
              <a:t>‹#›</a:t>
            </a:fld>
            <a:endParaRPr lang="en-US"/>
          </a:p>
        </p:txBody>
      </p:sp>
      <p:sp>
        <p:nvSpPr>
          <p:cNvPr id="8" name="Rectangle 7">
            <a:extLst>
              <a:ext uri="{FF2B5EF4-FFF2-40B4-BE49-F238E27FC236}">
                <a16:creationId xmlns:a16="http://schemas.microsoft.com/office/drawing/2014/main" id="{ECACDD53-1F86-E418-E788-467AF6D1530F}"/>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60571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78B8E-7848-30AF-3D59-8AF1A4C608FE}"/>
              </a:ext>
            </a:extLst>
          </p:cNvPr>
          <p:cNvSpPr>
            <a:spLocks noGrp="1"/>
          </p:cNvSpPr>
          <p:nvPr>
            <p:ph type="title"/>
          </p:nvPr>
        </p:nvSpPr>
        <p:spPr>
          <a:xfrm>
            <a:off x="382588" y="2508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7992D2E-5DBF-88B7-5F5C-652CFE965F95}"/>
              </a:ext>
            </a:extLst>
          </p:cNvPr>
          <p:cNvSpPr>
            <a:spLocks noGrp="1"/>
          </p:cNvSpPr>
          <p:nvPr>
            <p:ph type="body" idx="1"/>
          </p:nvPr>
        </p:nvSpPr>
        <p:spPr>
          <a:xfrm>
            <a:off x="382588" y="15668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0B60D5-5D33-75D9-93C0-377F2BC4602D}"/>
              </a:ext>
            </a:extLst>
          </p:cNvPr>
          <p:cNvSpPr>
            <a:spLocks noGrp="1"/>
          </p:cNvSpPr>
          <p:nvPr>
            <p:ph sz="half" idx="2"/>
          </p:nvPr>
        </p:nvSpPr>
        <p:spPr>
          <a:xfrm>
            <a:off x="382588" y="23907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5125DA9-5EB4-C98D-5B05-C4523B8821C8}"/>
              </a:ext>
            </a:extLst>
          </p:cNvPr>
          <p:cNvSpPr>
            <a:spLocks noGrp="1"/>
          </p:cNvSpPr>
          <p:nvPr>
            <p:ph type="body" sz="quarter" idx="3"/>
          </p:nvPr>
        </p:nvSpPr>
        <p:spPr>
          <a:xfrm>
            <a:off x="5715000" y="15668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FB6702-3DE9-928A-A39D-8180D4597F96}"/>
              </a:ext>
            </a:extLst>
          </p:cNvPr>
          <p:cNvSpPr>
            <a:spLocks noGrp="1"/>
          </p:cNvSpPr>
          <p:nvPr>
            <p:ph sz="quarter" idx="4"/>
          </p:nvPr>
        </p:nvSpPr>
        <p:spPr>
          <a:xfrm>
            <a:off x="5715000" y="23907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2E29ECA-2675-6459-76F2-D75FA569EF77}"/>
              </a:ext>
            </a:extLst>
          </p:cNvPr>
          <p:cNvSpPr>
            <a:spLocks noGrp="1"/>
          </p:cNvSpPr>
          <p:nvPr>
            <p:ph type="dt" sz="half" idx="10"/>
          </p:nvPr>
        </p:nvSpPr>
        <p:spPr>
          <a:xfrm>
            <a:off x="381000" y="6242050"/>
            <a:ext cx="2743200" cy="365125"/>
          </a:xfrm>
        </p:spPr>
        <p:txBody>
          <a:bodyPr/>
          <a:lstStyle/>
          <a:p>
            <a:fld id="{DC2E2A91-B98C-49DE-8553-119ECA58152C}" type="datetimeFigureOut">
              <a:rPr lang="en-US" smtClean="0"/>
              <a:t>12/2/2024</a:t>
            </a:fld>
            <a:endParaRPr lang="en-US"/>
          </a:p>
        </p:txBody>
      </p:sp>
      <p:sp>
        <p:nvSpPr>
          <p:cNvPr id="8" name="Footer Placeholder 7">
            <a:extLst>
              <a:ext uri="{FF2B5EF4-FFF2-40B4-BE49-F238E27FC236}">
                <a16:creationId xmlns:a16="http://schemas.microsoft.com/office/drawing/2014/main" id="{8E748ED8-DACD-0038-D6D6-DE4AC207E2D3}"/>
              </a:ext>
            </a:extLst>
          </p:cNvPr>
          <p:cNvSpPr>
            <a:spLocks noGrp="1"/>
          </p:cNvSpPr>
          <p:nvPr>
            <p:ph type="ftr" sz="quarter" idx="11"/>
          </p:nvPr>
        </p:nvSpPr>
        <p:spPr>
          <a:xfrm>
            <a:off x="3581400" y="6242050"/>
            <a:ext cx="4114800" cy="365125"/>
          </a:xfrm>
        </p:spPr>
        <p:txBody>
          <a:bodyPr/>
          <a:lstStyle/>
          <a:p>
            <a:endParaRPr lang="en-US"/>
          </a:p>
        </p:txBody>
      </p:sp>
      <p:sp>
        <p:nvSpPr>
          <p:cNvPr id="9" name="Slide Number Placeholder 8">
            <a:extLst>
              <a:ext uri="{FF2B5EF4-FFF2-40B4-BE49-F238E27FC236}">
                <a16:creationId xmlns:a16="http://schemas.microsoft.com/office/drawing/2014/main" id="{9DAECBAA-A556-42DF-4612-1F8A33B69A33}"/>
              </a:ext>
            </a:extLst>
          </p:cNvPr>
          <p:cNvSpPr>
            <a:spLocks noGrp="1"/>
          </p:cNvSpPr>
          <p:nvPr>
            <p:ph type="sldNum" sz="quarter" idx="12"/>
          </p:nvPr>
        </p:nvSpPr>
        <p:spPr>
          <a:xfrm>
            <a:off x="8153400" y="6242050"/>
            <a:ext cx="2743200" cy="365125"/>
          </a:xfrm>
        </p:spPr>
        <p:txBody>
          <a:bodyPr/>
          <a:lstStyle/>
          <a:p>
            <a:fld id="{C67CA0B0-04EF-433A-8113-67BC344D39D3}" type="slidenum">
              <a:rPr lang="en-US" smtClean="0"/>
              <a:t>‹#›</a:t>
            </a:fld>
            <a:endParaRPr lang="en-US"/>
          </a:p>
        </p:txBody>
      </p:sp>
      <p:sp>
        <p:nvSpPr>
          <p:cNvPr id="10" name="Rectangle 9">
            <a:extLst>
              <a:ext uri="{FF2B5EF4-FFF2-40B4-BE49-F238E27FC236}">
                <a16:creationId xmlns:a16="http://schemas.microsoft.com/office/drawing/2014/main" id="{5032FE57-96C7-114F-2AF4-DD1802AB550E}"/>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55454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0C2C4-9465-E7E0-7BE9-86A26DFC42F2}"/>
              </a:ext>
            </a:extLst>
          </p:cNvPr>
          <p:cNvSpPr>
            <a:spLocks noGrp="1"/>
          </p:cNvSpPr>
          <p:nvPr>
            <p:ph type="title"/>
          </p:nvPr>
        </p:nvSpPr>
        <p:spPr>
          <a:xfrm>
            <a:off x="393700" y="250825"/>
            <a:ext cx="10515600"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A9798272-3D7A-0B34-A766-3948028AFE24}"/>
              </a:ext>
            </a:extLst>
          </p:cNvPr>
          <p:cNvSpPr>
            <a:spLocks noGrp="1"/>
          </p:cNvSpPr>
          <p:nvPr>
            <p:ph type="dt" sz="half" idx="10"/>
          </p:nvPr>
        </p:nvSpPr>
        <p:spPr/>
        <p:txBody>
          <a:bodyPr/>
          <a:lstStyle/>
          <a:p>
            <a:fld id="{DC2E2A91-B98C-49DE-8553-119ECA58152C}" type="datetimeFigureOut">
              <a:rPr lang="en-US" smtClean="0"/>
              <a:t>12/2/2024</a:t>
            </a:fld>
            <a:endParaRPr lang="en-US"/>
          </a:p>
        </p:txBody>
      </p:sp>
      <p:sp>
        <p:nvSpPr>
          <p:cNvPr id="4" name="Footer Placeholder 3">
            <a:extLst>
              <a:ext uri="{FF2B5EF4-FFF2-40B4-BE49-F238E27FC236}">
                <a16:creationId xmlns:a16="http://schemas.microsoft.com/office/drawing/2014/main" id="{72DAE55C-2163-9917-99E9-F4D899E802B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D20A7F5-44CE-4932-EF35-6D73ABD6674D}"/>
              </a:ext>
            </a:extLst>
          </p:cNvPr>
          <p:cNvSpPr>
            <a:spLocks noGrp="1"/>
          </p:cNvSpPr>
          <p:nvPr>
            <p:ph type="sldNum" sz="quarter" idx="12"/>
          </p:nvPr>
        </p:nvSpPr>
        <p:spPr/>
        <p:txBody>
          <a:bodyPr/>
          <a:lstStyle/>
          <a:p>
            <a:fld id="{C67CA0B0-04EF-433A-8113-67BC344D39D3}" type="slidenum">
              <a:rPr lang="en-US" smtClean="0"/>
              <a:t>‹#›</a:t>
            </a:fld>
            <a:endParaRPr lang="en-US"/>
          </a:p>
        </p:txBody>
      </p:sp>
      <p:sp>
        <p:nvSpPr>
          <p:cNvPr id="6" name="Rectangle 5">
            <a:extLst>
              <a:ext uri="{FF2B5EF4-FFF2-40B4-BE49-F238E27FC236}">
                <a16:creationId xmlns:a16="http://schemas.microsoft.com/office/drawing/2014/main" id="{13B6268A-8C5A-79C7-F256-9D7F5556F6C1}"/>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13002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D8EDC1-17CE-7C51-EB8E-731438A34538}"/>
              </a:ext>
            </a:extLst>
          </p:cNvPr>
          <p:cNvSpPr>
            <a:spLocks noGrp="1"/>
          </p:cNvSpPr>
          <p:nvPr>
            <p:ph type="dt" sz="half" idx="10"/>
          </p:nvPr>
        </p:nvSpPr>
        <p:spPr/>
        <p:txBody>
          <a:bodyPr/>
          <a:lstStyle/>
          <a:p>
            <a:fld id="{DC2E2A91-B98C-49DE-8553-119ECA58152C}" type="datetimeFigureOut">
              <a:rPr lang="en-US" smtClean="0"/>
              <a:t>12/2/2024</a:t>
            </a:fld>
            <a:endParaRPr lang="en-US"/>
          </a:p>
        </p:txBody>
      </p:sp>
      <p:sp>
        <p:nvSpPr>
          <p:cNvPr id="3" name="Footer Placeholder 2">
            <a:extLst>
              <a:ext uri="{FF2B5EF4-FFF2-40B4-BE49-F238E27FC236}">
                <a16:creationId xmlns:a16="http://schemas.microsoft.com/office/drawing/2014/main" id="{AA801612-83F1-5F55-DB84-9F356A19DC9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144F165-C793-BB13-9A88-973B296B2F9E}"/>
              </a:ext>
            </a:extLst>
          </p:cNvPr>
          <p:cNvSpPr>
            <a:spLocks noGrp="1"/>
          </p:cNvSpPr>
          <p:nvPr>
            <p:ph type="sldNum" sz="quarter" idx="12"/>
          </p:nvPr>
        </p:nvSpPr>
        <p:spPr/>
        <p:txBody>
          <a:bodyPr/>
          <a:lstStyle/>
          <a:p>
            <a:fld id="{C67CA0B0-04EF-433A-8113-67BC344D39D3}" type="slidenum">
              <a:rPr lang="en-US" smtClean="0"/>
              <a:t>‹#›</a:t>
            </a:fld>
            <a:endParaRPr lang="en-US"/>
          </a:p>
        </p:txBody>
      </p:sp>
      <p:sp>
        <p:nvSpPr>
          <p:cNvPr id="5" name="Rectangle 4">
            <a:extLst>
              <a:ext uri="{FF2B5EF4-FFF2-40B4-BE49-F238E27FC236}">
                <a16:creationId xmlns:a16="http://schemas.microsoft.com/office/drawing/2014/main" id="{7082C014-F650-9275-8F12-7C83CB804BA2}"/>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348515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1AFB2-43A1-88C3-1F8F-4E793BBF59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888F029-DB7D-90D3-34C5-72395F36A1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6C03BEC-19F7-DF5D-6484-EBDCC59C42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18D6DC-4B4B-2883-E0B9-C1D347ABE62F}"/>
              </a:ext>
            </a:extLst>
          </p:cNvPr>
          <p:cNvSpPr>
            <a:spLocks noGrp="1"/>
          </p:cNvSpPr>
          <p:nvPr>
            <p:ph type="dt" sz="half" idx="10"/>
          </p:nvPr>
        </p:nvSpPr>
        <p:spPr/>
        <p:txBody>
          <a:bodyPr/>
          <a:lstStyle/>
          <a:p>
            <a:fld id="{DC2E2A91-B98C-49DE-8553-119ECA58152C}" type="datetimeFigureOut">
              <a:rPr lang="en-US" smtClean="0"/>
              <a:t>12/2/2024</a:t>
            </a:fld>
            <a:endParaRPr lang="en-US"/>
          </a:p>
        </p:txBody>
      </p:sp>
      <p:sp>
        <p:nvSpPr>
          <p:cNvPr id="6" name="Footer Placeholder 5">
            <a:extLst>
              <a:ext uri="{FF2B5EF4-FFF2-40B4-BE49-F238E27FC236}">
                <a16:creationId xmlns:a16="http://schemas.microsoft.com/office/drawing/2014/main" id="{6D68B2B4-DC82-79DA-3A49-1017ECCA07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612CEA-0134-A61E-4A42-DD2C47D897A0}"/>
              </a:ext>
            </a:extLst>
          </p:cNvPr>
          <p:cNvSpPr>
            <a:spLocks noGrp="1"/>
          </p:cNvSpPr>
          <p:nvPr>
            <p:ph type="sldNum" sz="quarter" idx="12"/>
          </p:nvPr>
        </p:nvSpPr>
        <p:spPr/>
        <p:txBody>
          <a:bodyPr/>
          <a:lstStyle/>
          <a:p>
            <a:fld id="{C67CA0B0-04EF-433A-8113-67BC344D39D3}" type="slidenum">
              <a:rPr lang="en-US" smtClean="0"/>
              <a:t>‹#›</a:t>
            </a:fld>
            <a:endParaRPr lang="en-US"/>
          </a:p>
        </p:txBody>
      </p:sp>
      <p:sp>
        <p:nvSpPr>
          <p:cNvPr id="8" name="Rectangle 7">
            <a:extLst>
              <a:ext uri="{FF2B5EF4-FFF2-40B4-BE49-F238E27FC236}">
                <a16:creationId xmlns:a16="http://schemas.microsoft.com/office/drawing/2014/main" id="{2E1D4765-3562-FC6A-81E5-70ABCCC1704D}"/>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61250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ABBCA-D1AB-FC0B-F9D6-70105EF132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C03B6F6-D60A-5E0F-6CCA-3B90405FB6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D9BC509-FE80-1ADA-BF94-5145CE876D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CEE832-BB9D-4599-20D5-EE066E58FAA9}"/>
              </a:ext>
            </a:extLst>
          </p:cNvPr>
          <p:cNvSpPr>
            <a:spLocks noGrp="1"/>
          </p:cNvSpPr>
          <p:nvPr>
            <p:ph type="dt" sz="half" idx="10"/>
          </p:nvPr>
        </p:nvSpPr>
        <p:spPr/>
        <p:txBody>
          <a:bodyPr/>
          <a:lstStyle/>
          <a:p>
            <a:fld id="{DC2E2A91-B98C-49DE-8553-119ECA58152C}" type="datetimeFigureOut">
              <a:rPr lang="en-US" smtClean="0"/>
              <a:t>12/2/2024</a:t>
            </a:fld>
            <a:endParaRPr lang="en-US"/>
          </a:p>
        </p:txBody>
      </p:sp>
      <p:sp>
        <p:nvSpPr>
          <p:cNvPr id="6" name="Footer Placeholder 5">
            <a:extLst>
              <a:ext uri="{FF2B5EF4-FFF2-40B4-BE49-F238E27FC236}">
                <a16:creationId xmlns:a16="http://schemas.microsoft.com/office/drawing/2014/main" id="{44E6D2E4-24F2-B1E2-9575-AF271B6DEC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74F10C-357B-6AE5-E864-92C7095E9184}"/>
              </a:ext>
            </a:extLst>
          </p:cNvPr>
          <p:cNvSpPr>
            <a:spLocks noGrp="1"/>
          </p:cNvSpPr>
          <p:nvPr>
            <p:ph type="sldNum" sz="quarter" idx="12"/>
          </p:nvPr>
        </p:nvSpPr>
        <p:spPr/>
        <p:txBody>
          <a:bodyPr/>
          <a:lstStyle/>
          <a:p>
            <a:fld id="{C67CA0B0-04EF-433A-8113-67BC344D39D3}" type="slidenum">
              <a:rPr lang="en-US" smtClean="0"/>
              <a:t>‹#›</a:t>
            </a:fld>
            <a:endParaRPr lang="en-US"/>
          </a:p>
        </p:txBody>
      </p:sp>
      <p:sp>
        <p:nvSpPr>
          <p:cNvPr id="8" name="Rectangle 7">
            <a:extLst>
              <a:ext uri="{FF2B5EF4-FFF2-40B4-BE49-F238E27FC236}">
                <a16:creationId xmlns:a16="http://schemas.microsoft.com/office/drawing/2014/main" id="{0830FE84-2A0A-77C8-BDA1-1218015F2A27}"/>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94474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042B3-DC9D-EF20-6073-3CE5596B374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85CC056-07C5-BF99-D343-02D23C76F42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CCA41F-D976-8361-F048-396E3071AE18}"/>
              </a:ext>
            </a:extLst>
          </p:cNvPr>
          <p:cNvSpPr>
            <a:spLocks noGrp="1"/>
          </p:cNvSpPr>
          <p:nvPr>
            <p:ph type="dt" sz="half" idx="10"/>
          </p:nvPr>
        </p:nvSpPr>
        <p:spPr/>
        <p:txBody>
          <a:bodyPr/>
          <a:lstStyle/>
          <a:p>
            <a:fld id="{DC2E2A91-B98C-49DE-8553-119ECA58152C}" type="datetimeFigureOut">
              <a:rPr lang="en-US" smtClean="0"/>
              <a:t>12/2/2024</a:t>
            </a:fld>
            <a:endParaRPr lang="en-US"/>
          </a:p>
        </p:txBody>
      </p:sp>
      <p:sp>
        <p:nvSpPr>
          <p:cNvPr id="5" name="Footer Placeholder 4">
            <a:extLst>
              <a:ext uri="{FF2B5EF4-FFF2-40B4-BE49-F238E27FC236}">
                <a16:creationId xmlns:a16="http://schemas.microsoft.com/office/drawing/2014/main" id="{E156E965-15BB-CA18-A54B-315A1BBD92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7FFA27-CB9D-227A-3426-655AFEEC83C3}"/>
              </a:ext>
            </a:extLst>
          </p:cNvPr>
          <p:cNvSpPr>
            <a:spLocks noGrp="1"/>
          </p:cNvSpPr>
          <p:nvPr>
            <p:ph type="sldNum" sz="quarter" idx="12"/>
          </p:nvPr>
        </p:nvSpPr>
        <p:spPr/>
        <p:txBody>
          <a:bodyPr/>
          <a:lstStyle/>
          <a:p>
            <a:fld id="{C67CA0B0-04EF-433A-8113-67BC344D39D3}" type="slidenum">
              <a:rPr lang="en-US" smtClean="0"/>
              <a:t>‹#›</a:t>
            </a:fld>
            <a:endParaRPr lang="en-US"/>
          </a:p>
        </p:txBody>
      </p:sp>
      <p:sp>
        <p:nvSpPr>
          <p:cNvPr id="7" name="Rectangle 6">
            <a:extLst>
              <a:ext uri="{FF2B5EF4-FFF2-40B4-BE49-F238E27FC236}">
                <a16:creationId xmlns:a16="http://schemas.microsoft.com/office/drawing/2014/main" id="{C535F9B6-6F4D-7883-3F81-44025E2B35B7}"/>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2063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2FD0F7-36C0-34C0-A0CA-3B25AC08522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6BD3995-9906-F7B4-545A-B0564350B3D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B8BAEC-B4F8-A04A-4BC2-E8ED1DD12A31}"/>
              </a:ext>
            </a:extLst>
          </p:cNvPr>
          <p:cNvSpPr>
            <a:spLocks noGrp="1"/>
          </p:cNvSpPr>
          <p:nvPr>
            <p:ph type="dt" sz="half" idx="10"/>
          </p:nvPr>
        </p:nvSpPr>
        <p:spPr/>
        <p:txBody>
          <a:bodyPr/>
          <a:lstStyle/>
          <a:p>
            <a:fld id="{DC2E2A91-B98C-49DE-8553-119ECA58152C}" type="datetimeFigureOut">
              <a:rPr lang="en-US" smtClean="0"/>
              <a:t>12/2/2024</a:t>
            </a:fld>
            <a:endParaRPr lang="en-US"/>
          </a:p>
        </p:txBody>
      </p:sp>
      <p:sp>
        <p:nvSpPr>
          <p:cNvPr id="5" name="Footer Placeholder 4">
            <a:extLst>
              <a:ext uri="{FF2B5EF4-FFF2-40B4-BE49-F238E27FC236}">
                <a16:creationId xmlns:a16="http://schemas.microsoft.com/office/drawing/2014/main" id="{149CD486-A0AB-A65F-EC26-0ED5CC38AD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569D57-84EB-8C3C-AD27-C0BF59384551}"/>
              </a:ext>
            </a:extLst>
          </p:cNvPr>
          <p:cNvSpPr>
            <a:spLocks noGrp="1"/>
          </p:cNvSpPr>
          <p:nvPr>
            <p:ph type="sldNum" sz="quarter" idx="12"/>
          </p:nvPr>
        </p:nvSpPr>
        <p:spPr/>
        <p:txBody>
          <a:bodyPr/>
          <a:lstStyle/>
          <a:p>
            <a:fld id="{C67CA0B0-04EF-433A-8113-67BC344D39D3}" type="slidenum">
              <a:rPr lang="en-US" smtClean="0"/>
              <a:t>‹#›</a:t>
            </a:fld>
            <a:endParaRPr lang="en-US"/>
          </a:p>
        </p:txBody>
      </p:sp>
      <p:sp>
        <p:nvSpPr>
          <p:cNvPr id="7" name="Rectangle 6">
            <a:extLst>
              <a:ext uri="{FF2B5EF4-FFF2-40B4-BE49-F238E27FC236}">
                <a16:creationId xmlns:a16="http://schemas.microsoft.com/office/drawing/2014/main" id="{4EA6A7E9-5A48-0B62-918D-4BE91AF83E1C}"/>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099418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3" name="Rectangle 2">
            <a:extLst>
              <a:ext uri="{FF2B5EF4-FFF2-40B4-BE49-F238E27FC236}">
                <a16:creationId xmlns:a16="http://schemas.microsoft.com/office/drawing/2014/main" id="{0DFE0CCE-AF81-D964-81E3-986A81CA7CD6}"/>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425853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Section Title photo">
    <p:spTree>
      <p:nvGrpSpPr>
        <p:cNvPr id="1" name=""/>
        <p:cNvGrpSpPr/>
        <p:nvPr/>
      </p:nvGrpSpPr>
      <p:grpSpPr>
        <a:xfrm>
          <a:off x="0" y="0"/>
          <a:ext cx="0" cy="0"/>
          <a:chOff x="0" y="0"/>
          <a:chExt cx="0" cy="0"/>
        </a:xfrm>
      </p:grpSpPr>
      <p:sp>
        <p:nvSpPr>
          <p:cNvPr id="5" name="Picture Placeholder 5">
            <a:extLst>
              <a:ext uri="{FF2B5EF4-FFF2-40B4-BE49-F238E27FC236}">
                <a16:creationId xmlns:a16="http://schemas.microsoft.com/office/drawing/2014/main" id="{0F739808-4725-B142-9FAB-65DB691EBEFA}"/>
              </a:ext>
            </a:extLst>
          </p:cNvPr>
          <p:cNvSpPr>
            <a:spLocks noGrp="1"/>
          </p:cNvSpPr>
          <p:nvPr>
            <p:ph type="pic" sz="quarter" idx="11" hasCustomPrompt="1"/>
          </p:nvPr>
        </p:nvSpPr>
        <p:spPr>
          <a:xfrm>
            <a:off x="6395720" y="0"/>
            <a:ext cx="5796279" cy="6858000"/>
          </a:xfrm>
          <a:blipFill>
            <a:blip r:embed="rId2"/>
            <a:stretch>
              <a:fillRect/>
            </a:stretch>
          </a:blipFill>
        </p:spPr>
        <p:txBody>
          <a:bodyPr lIns="0" bIns="1280160" anchor="ctr" anchorCtr="1">
            <a:noAutofit/>
          </a:bodyPr>
          <a:lstStyle>
            <a:lvl1pPr marL="0" indent="0" algn="ctr">
              <a:lnSpc>
                <a:spcPct val="150000"/>
              </a:lnSpc>
              <a:buFontTx/>
              <a:buNone/>
              <a:defRPr sz="1200" b="1" i="0">
                <a:solidFill>
                  <a:srgbClr val="000000"/>
                </a:solidFill>
                <a:latin typeface="Segoe UI Semibold" panose="020B0502040204020203" pitchFamily="34" charset="0"/>
                <a:cs typeface="Segoe UI Semibold" panose="020B0502040204020203" pitchFamily="34" charset="0"/>
              </a:defRPr>
            </a:lvl1pPr>
          </a:lstStyle>
          <a:p>
            <a:r>
              <a:rPr lang="en-US"/>
              <a:t>Drag &amp; drop your photo here</a:t>
            </a:r>
            <a:br>
              <a:rPr lang="en-US"/>
            </a:br>
            <a:r>
              <a:rPr lang="en-US"/>
              <a:t>or click or tap icon below to insert</a:t>
            </a:r>
          </a:p>
        </p:txBody>
      </p:sp>
      <p:sp>
        <p:nvSpPr>
          <p:cNvPr id="2" name="Title 1"/>
          <p:cNvSpPr>
            <a:spLocks noGrp="1"/>
          </p:cNvSpPr>
          <p:nvPr>
            <p:ph type="title" hasCustomPrompt="1"/>
          </p:nvPr>
        </p:nvSpPr>
        <p:spPr>
          <a:xfrm>
            <a:off x="495300" y="3035808"/>
            <a:ext cx="5163831"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
        <p:nvSpPr>
          <p:cNvPr id="3" name="Rectangle 2">
            <a:extLst>
              <a:ext uri="{FF2B5EF4-FFF2-40B4-BE49-F238E27FC236}">
                <a16:creationId xmlns:a16="http://schemas.microsoft.com/office/drawing/2014/main" id="{320A2AEC-2128-127A-9EBE-97F194038AB7}"/>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8303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userDrawn="1">
  <p:cSld name="10_Title Slide">
    <p:spTree>
      <p:nvGrpSpPr>
        <p:cNvPr id="1" name=""/>
        <p:cNvGrpSpPr/>
        <p:nvPr/>
      </p:nvGrpSpPr>
      <p:grpSpPr>
        <a:xfrm>
          <a:off x="0" y="0"/>
          <a:ext cx="0" cy="0"/>
          <a:chOff x="0" y="0"/>
          <a:chExt cx="0" cy="0"/>
        </a:xfrm>
      </p:grpSpPr>
      <p:pic>
        <p:nvPicPr>
          <p:cNvPr id="6" name="Picture 5" descr="A close-up of a white board&#10;&#10;Description automatically generated">
            <a:extLst>
              <a:ext uri="{FF2B5EF4-FFF2-40B4-BE49-F238E27FC236}">
                <a16:creationId xmlns:a16="http://schemas.microsoft.com/office/drawing/2014/main" id="{6E646153-32F9-AB0C-1204-90B32B4BF305}"/>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6" name="Title 15">
            <a:extLst>
              <a:ext uri="{FF2B5EF4-FFF2-40B4-BE49-F238E27FC236}">
                <a16:creationId xmlns:a16="http://schemas.microsoft.com/office/drawing/2014/main" id="{1AB79229-7EF8-8D54-ED6D-2A2E11C74F94}"/>
              </a:ext>
            </a:extLst>
          </p:cNvPr>
          <p:cNvSpPr>
            <a:spLocks noGrp="1"/>
          </p:cNvSpPr>
          <p:nvPr>
            <p:ph type="title"/>
          </p:nvPr>
        </p:nvSpPr>
        <p:spPr>
          <a:xfrm>
            <a:off x="389121" y="3202170"/>
            <a:ext cx="7683500" cy="895065"/>
          </a:xfrm>
        </p:spPr>
        <p:txBody>
          <a:bodyPr/>
          <a:lstStyle>
            <a:lvl1pPr>
              <a:defRPr>
                <a:solidFill>
                  <a:srgbClr val="463668"/>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24" name="Text Placeholder 23">
            <a:extLst>
              <a:ext uri="{FF2B5EF4-FFF2-40B4-BE49-F238E27FC236}">
                <a16:creationId xmlns:a16="http://schemas.microsoft.com/office/drawing/2014/main" id="{44FD65AF-CF48-C43D-0B1B-B1AD516E4D77}"/>
              </a:ext>
            </a:extLst>
          </p:cNvPr>
          <p:cNvSpPr>
            <a:spLocks noGrp="1"/>
          </p:cNvSpPr>
          <p:nvPr>
            <p:ph type="body" sz="quarter" idx="10"/>
          </p:nvPr>
        </p:nvSpPr>
        <p:spPr>
          <a:xfrm>
            <a:off x="404235" y="4236857"/>
            <a:ext cx="6823075" cy="454517"/>
          </a:xfrm>
        </p:spPr>
        <p:txBody>
          <a:bodyPr/>
          <a:lstStyle>
            <a:lvl1pPr marL="0" indent="0">
              <a:buNone/>
              <a:defRPr/>
            </a:lvl1pPr>
          </a:lstStyle>
          <a:p>
            <a:pPr lvl="0"/>
            <a:r>
              <a:rPr lang="en-US"/>
              <a:t>Click to edit Master text styles</a:t>
            </a:r>
          </a:p>
        </p:txBody>
      </p:sp>
      <p:grpSp>
        <p:nvGrpSpPr>
          <p:cNvPr id="31" name="Group 30">
            <a:extLst>
              <a:ext uri="{FF2B5EF4-FFF2-40B4-BE49-F238E27FC236}">
                <a16:creationId xmlns:a16="http://schemas.microsoft.com/office/drawing/2014/main" id="{F9844A26-1988-5CF0-0512-FD5DB0A10493}"/>
              </a:ext>
            </a:extLst>
          </p:cNvPr>
          <p:cNvGrpSpPr/>
          <p:nvPr userDrawn="1"/>
        </p:nvGrpSpPr>
        <p:grpSpPr>
          <a:xfrm>
            <a:off x="500380" y="692322"/>
            <a:ext cx="1549400" cy="331285"/>
            <a:chOff x="508000" y="692322"/>
            <a:chExt cx="1742534" cy="372580"/>
          </a:xfrm>
        </p:grpSpPr>
        <p:pic>
          <p:nvPicPr>
            <p:cNvPr id="9" name="MS logo gray - EMF" descr="Microsoft logo, gray text version">
              <a:extLst>
                <a:ext uri="{FF2B5EF4-FFF2-40B4-BE49-F238E27FC236}">
                  <a16:creationId xmlns:a16="http://schemas.microsoft.com/office/drawing/2014/main" id="{9F910978-B2E2-A761-DB69-56257446170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76756"/>
            <a:stretch/>
          </p:blipFill>
          <p:spPr bwMode="black">
            <a:xfrm>
              <a:off x="508000" y="692322"/>
              <a:ext cx="404421" cy="372580"/>
            </a:xfrm>
            <a:prstGeom prst="rect">
              <a:avLst/>
            </a:prstGeom>
          </p:spPr>
        </p:pic>
        <p:sp>
          <p:nvSpPr>
            <p:cNvPr id="30" name="Freeform: Shape 29">
              <a:extLst>
                <a:ext uri="{FF2B5EF4-FFF2-40B4-BE49-F238E27FC236}">
                  <a16:creationId xmlns:a16="http://schemas.microsoft.com/office/drawing/2014/main" id="{71A4613D-97FC-C7D4-40A9-576E9C03D440}"/>
                </a:ext>
              </a:extLst>
            </p:cNvPr>
            <p:cNvSpPr/>
            <p:nvPr userDrawn="1"/>
          </p:nvSpPr>
          <p:spPr>
            <a:xfrm>
              <a:off x="990546" y="749975"/>
              <a:ext cx="1259988" cy="239888"/>
            </a:xfrm>
            <a:custGeom>
              <a:avLst/>
              <a:gdLst/>
              <a:ahLst/>
              <a:cxnLst/>
              <a:rect l="l" t="t" r="r" b="b"/>
              <a:pathLst>
                <a:path w="1259988" h="239888">
                  <a:moveTo>
                    <a:pt x="981777" y="103752"/>
                  </a:moveTo>
                  <a:cubicBezTo>
                    <a:pt x="967862" y="103752"/>
                    <a:pt x="956862" y="108612"/>
                    <a:pt x="948779" y="118332"/>
                  </a:cubicBezTo>
                  <a:cubicBezTo>
                    <a:pt x="940696" y="128052"/>
                    <a:pt x="936654" y="141456"/>
                    <a:pt x="936654" y="158544"/>
                  </a:cubicBezTo>
                  <a:cubicBezTo>
                    <a:pt x="936654" y="175017"/>
                    <a:pt x="940747" y="187986"/>
                    <a:pt x="948933" y="197451"/>
                  </a:cubicBezTo>
                  <a:cubicBezTo>
                    <a:pt x="957118" y="206915"/>
                    <a:pt x="968066" y="211647"/>
                    <a:pt x="981777" y="211647"/>
                  </a:cubicBezTo>
                  <a:cubicBezTo>
                    <a:pt x="995795" y="211647"/>
                    <a:pt x="1006564" y="206992"/>
                    <a:pt x="1014084" y="197681"/>
                  </a:cubicBezTo>
                  <a:cubicBezTo>
                    <a:pt x="1021605" y="188370"/>
                    <a:pt x="1025365" y="175119"/>
                    <a:pt x="1025365" y="157930"/>
                  </a:cubicBezTo>
                  <a:cubicBezTo>
                    <a:pt x="1025365" y="140638"/>
                    <a:pt x="1021605" y="127285"/>
                    <a:pt x="1014084" y="117872"/>
                  </a:cubicBezTo>
                  <a:cubicBezTo>
                    <a:pt x="1006564" y="108458"/>
                    <a:pt x="995795" y="103752"/>
                    <a:pt x="981777" y="103752"/>
                  </a:cubicBezTo>
                  <a:close/>
                  <a:moveTo>
                    <a:pt x="676977" y="103752"/>
                  </a:moveTo>
                  <a:cubicBezTo>
                    <a:pt x="663062" y="103752"/>
                    <a:pt x="652062" y="108612"/>
                    <a:pt x="643979" y="118332"/>
                  </a:cubicBezTo>
                  <a:cubicBezTo>
                    <a:pt x="635896" y="128052"/>
                    <a:pt x="631854" y="141456"/>
                    <a:pt x="631854" y="158544"/>
                  </a:cubicBezTo>
                  <a:cubicBezTo>
                    <a:pt x="631854" y="175017"/>
                    <a:pt x="635947" y="187986"/>
                    <a:pt x="644133" y="197451"/>
                  </a:cubicBezTo>
                  <a:cubicBezTo>
                    <a:pt x="652318" y="206915"/>
                    <a:pt x="663266" y="211647"/>
                    <a:pt x="676977" y="211647"/>
                  </a:cubicBezTo>
                  <a:cubicBezTo>
                    <a:pt x="690995" y="211647"/>
                    <a:pt x="701764" y="206992"/>
                    <a:pt x="709284" y="197681"/>
                  </a:cubicBezTo>
                  <a:cubicBezTo>
                    <a:pt x="716805" y="188370"/>
                    <a:pt x="720565" y="175119"/>
                    <a:pt x="720565" y="157930"/>
                  </a:cubicBezTo>
                  <a:cubicBezTo>
                    <a:pt x="720565" y="140638"/>
                    <a:pt x="716805" y="127285"/>
                    <a:pt x="709284" y="117872"/>
                  </a:cubicBezTo>
                  <a:cubicBezTo>
                    <a:pt x="701764" y="108458"/>
                    <a:pt x="690995" y="103752"/>
                    <a:pt x="676977" y="103752"/>
                  </a:cubicBezTo>
                  <a:close/>
                  <a:moveTo>
                    <a:pt x="281759" y="79042"/>
                  </a:moveTo>
                  <a:lnTo>
                    <a:pt x="317367" y="79042"/>
                  </a:lnTo>
                  <a:lnTo>
                    <a:pt x="317367" y="236204"/>
                  </a:lnTo>
                  <a:lnTo>
                    <a:pt x="281759" y="236204"/>
                  </a:lnTo>
                  <a:close/>
                  <a:moveTo>
                    <a:pt x="577267" y="76279"/>
                  </a:moveTo>
                  <a:cubicBezTo>
                    <a:pt x="583713" y="76279"/>
                    <a:pt x="588624" y="77251"/>
                    <a:pt x="592001" y="79195"/>
                  </a:cubicBezTo>
                  <a:lnTo>
                    <a:pt x="592001" y="112960"/>
                  </a:lnTo>
                  <a:cubicBezTo>
                    <a:pt x="587704" y="109584"/>
                    <a:pt x="581513" y="107896"/>
                    <a:pt x="573430" y="107896"/>
                  </a:cubicBezTo>
                  <a:cubicBezTo>
                    <a:pt x="562891" y="107896"/>
                    <a:pt x="554092" y="112653"/>
                    <a:pt x="547032" y="122169"/>
                  </a:cubicBezTo>
                  <a:cubicBezTo>
                    <a:pt x="539972" y="131685"/>
                    <a:pt x="536442" y="144628"/>
                    <a:pt x="536442" y="160999"/>
                  </a:cubicBezTo>
                  <a:lnTo>
                    <a:pt x="536442" y="236204"/>
                  </a:lnTo>
                  <a:lnTo>
                    <a:pt x="500834" y="236204"/>
                  </a:lnTo>
                  <a:lnTo>
                    <a:pt x="500834" y="79042"/>
                  </a:lnTo>
                  <a:lnTo>
                    <a:pt x="536442" y="79042"/>
                  </a:lnTo>
                  <a:lnTo>
                    <a:pt x="536442" y="111426"/>
                  </a:lnTo>
                  <a:lnTo>
                    <a:pt x="537055" y="111426"/>
                  </a:lnTo>
                  <a:cubicBezTo>
                    <a:pt x="540534" y="100375"/>
                    <a:pt x="545880" y="91755"/>
                    <a:pt x="553094" y="85564"/>
                  </a:cubicBezTo>
                  <a:cubicBezTo>
                    <a:pt x="560308" y="79374"/>
                    <a:pt x="568365" y="76279"/>
                    <a:pt x="577267" y="76279"/>
                  </a:cubicBezTo>
                  <a:close/>
                  <a:moveTo>
                    <a:pt x="983926" y="75358"/>
                  </a:moveTo>
                  <a:cubicBezTo>
                    <a:pt x="1008482" y="75358"/>
                    <a:pt x="1027616" y="82572"/>
                    <a:pt x="1041327" y="96999"/>
                  </a:cubicBezTo>
                  <a:cubicBezTo>
                    <a:pt x="1055038" y="111426"/>
                    <a:pt x="1061893" y="131429"/>
                    <a:pt x="1061893" y="157009"/>
                  </a:cubicBezTo>
                  <a:cubicBezTo>
                    <a:pt x="1061893" y="182077"/>
                    <a:pt x="1054501" y="202157"/>
                    <a:pt x="1039715" y="217249"/>
                  </a:cubicBezTo>
                  <a:cubicBezTo>
                    <a:pt x="1024930" y="232341"/>
                    <a:pt x="1005055" y="239888"/>
                    <a:pt x="980089" y="239888"/>
                  </a:cubicBezTo>
                  <a:cubicBezTo>
                    <a:pt x="955839" y="239888"/>
                    <a:pt x="936475" y="232546"/>
                    <a:pt x="921997" y="217863"/>
                  </a:cubicBezTo>
                  <a:cubicBezTo>
                    <a:pt x="907519" y="203180"/>
                    <a:pt x="900280" y="183714"/>
                    <a:pt x="900280" y="159465"/>
                  </a:cubicBezTo>
                  <a:cubicBezTo>
                    <a:pt x="900280" y="133066"/>
                    <a:pt x="907826" y="112449"/>
                    <a:pt x="922918" y="97613"/>
                  </a:cubicBezTo>
                  <a:cubicBezTo>
                    <a:pt x="938010" y="82776"/>
                    <a:pt x="958346" y="75358"/>
                    <a:pt x="983926" y="75358"/>
                  </a:cubicBezTo>
                  <a:close/>
                  <a:moveTo>
                    <a:pt x="841069" y="75358"/>
                  </a:moveTo>
                  <a:cubicBezTo>
                    <a:pt x="855599" y="75358"/>
                    <a:pt x="868593" y="77558"/>
                    <a:pt x="880053" y="81958"/>
                  </a:cubicBezTo>
                  <a:lnTo>
                    <a:pt x="880053" y="113114"/>
                  </a:lnTo>
                  <a:cubicBezTo>
                    <a:pt x="869003" y="105542"/>
                    <a:pt x="856315" y="101756"/>
                    <a:pt x="841990" y="101756"/>
                  </a:cubicBezTo>
                  <a:cubicBezTo>
                    <a:pt x="837488" y="101756"/>
                    <a:pt x="833421" y="102217"/>
                    <a:pt x="829789" y="103138"/>
                  </a:cubicBezTo>
                  <a:cubicBezTo>
                    <a:pt x="826156" y="104059"/>
                    <a:pt x="823061" y="105338"/>
                    <a:pt x="820503" y="106975"/>
                  </a:cubicBezTo>
                  <a:cubicBezTo>
                    <a:pt x="817945" y="108612"/>
                    <a:pt x="815950" y="110581"/>
                    <a:pt x="814518" y="112884"/>
                  </a:cubicBezTo>
                  <a:cubicBezTo>
                    <a:pt x="813085" y="115186"/>
                    <a:pt x="812369" y="117718"/>
                    <a:pt x="812369" y="120481"/>
                  </a:cubicBezTo>
                  <a:cubicBezTo>
                    <a:pt x="812369" y="123857"/>
                    <a:pt x="813085" y="126722"/>
                    <a:pt x="814518" y="129076"/>
                  </a:cubicBezTo>
                  <a:cubicBezTo>
                    <a:pt x="815950" y="131429"/>
                    <a:pt x="818073" y="133501"/>
                    <a:pt x="820887" y="135292"/>
                  </a:cubicBezTo>
                  <a:cubicBezTo>
                    <a:pt x="823701" y="137082"/>
                    <a:pt x="827077" y="138719"/>
                    <a:pt x="831017" y="140203"/>
                  </a:cubicBezTo>
                  <a:cubicBezTo>
                    <a:pt x="834956" y="141687"/>
                    <a:pt x="839484" y="143298"/>
                    <a:pt x="844599" y="145038"/>
                  </a:cubicBezTo>
                  <a:cubicBezTo>
                    <a:pt x="851353" y="147800"/>
                    <a:pt x="857415" y="150614"/>
                    <a:pt x="862787" y="153479"/>
                  </a:cubicBezTo>
                  <a:cubicBezTo>
                    <a:pt x="868158" y="156344"/>
                    <a:pt x="872737" y="159592"/>
                    <a:pt x="876523" y="163225"/>
                  </a:cubicBezTo>
                  <a:cubicBezTo>
                    <a:pt x="880309" y="166857"/>
                    <a:pt x="883225" y="171052"/>
                    <a:pt x="885271" y="175810"/>
                  </a:cubicBezTo>
                  <a:cubicBezTo>
                    <a:pt x="887318" y="180568"/>
                    <a:pt x="888341" y="186221"/>
                    <a:pt x="888341" y="192769"/>
                  </a:cubicBezTo>
                  <a:cubicBezTo>
                    <a:pt x="888341" y="200750"/>
                    <a:pt x="886499" y="207708"/>
                    <a:pt x="882816" y="213643"/>
                  </a:cubicBezTo>
                  <a:cubicBezTo>
                    <a:pt x="879132" y="219577"/>
                    <a:pt x="874221" y="224488"/>
                    <a:pt x="868082" y="228377"/>
                  </a:cubicBezTo>
                  <a:cubicBezTo>
                    <a:pt x="861943" y="232265"/>
                    <a:pt x="854857" y="235155"/>
                    <a:pt x="846825" y="237048"/>
                  </a:cubicBezTo>
                  <a:cubicBezTo>
                    <a:pt x="838793" y="238941"/>
                    <a:pt x="830326" y="239888"/>
                    <a:pt x="821424" y="239888"/>
                  </a:cubicBezTo>
                  <a:cubicBezTo>
                    <a:pt x="804234" y="239888"/>
                    <a:pt x="789347" y="237023"/>
                    <a:pt x="776762" y="231293"/>
                  </a:cubicBezTo>
                  <a:lnTo>
                    <a:pt x="776762" y="198295"/>
                  </a:lnTo>
                  <a:cubicBezTo>
                    <a:pt x="790063" y="208424"/>
                    <a:pt x="804746" y="213489"/>
                    <a:pt x="820810" y="213489"/>
                  </a:cubicBezTo>
                  <a:cubicBezTo>
                    <a:pt x="842297" y="213489"/>
                    <a:pt x="853041" y="207145"/>
                    <a:pt x="853041" y="194458"/>
                  </a:cubicBezTo>
                  <a:cubicBezTo>
                    <a:pt x="853041" y="190877"/>
                    <a:pt x="852120" y="187833"/>
                    <a:pt x="850278" y="185326"/>
                  </a:cubicBezTo>
                  <a:cubicBezTo>
                    <a:pt x="848436" y="182819"/>
                    <a:pt x="845955" y="180593"/>
                    <a:pt x="842834" y="178649"/>
                  </a:cubicBezTo>
                  <a:cubicBezTo>
                    <a:pt x="839714" y="176705"/>
                    <a:pt x="836030" y="174966"/>
                    <a:pt x="831784" y="173431"/>
                  </a:cubicBezTo>
                  <a:cubicBezTo>
                    <a:pt x="827538" y="171896"/>
                    <a:pt x="822805" y="170157"/>
                    <a:pt x="817587" y="168213"/>
                  </a:cubicBezTo>
                  <a:cubicBezTo>
                    <a:pt x="811141" y="165655"/>
                    <a:pt x="805334" y="162943"/>
                    <a:pt x="800167" y="160078"/>
                  </a:cubicBezTo>
                  <a:cubicBezTo>
                    <a:pt x="795000" y="157214"/>
                    <a:pt x="790703" y="153965"/>
                    <a:pt x="787275" y="150333"/>
                  </a:cubicBezTo>
                  <a:cubicBezTo>
                    <a:pt x="783847" y="146700"/>
                    <a:pt x="781264" y="142582"/>
                    <a:pt x="779524" y="137977"/>
                  </a:cubicBezTo>
                  <a:cubicBezTo>
                    <a:pt x="777785" y="133373"/>
                    <a:pt x="776915" y="128001"/>
                    <a:pt x="776915" y="121862"/>
                  </a:cubicBezTo>
                  <a:cubicBezTo>
                    <a:pt x="776915" y="114291"/>
                    <a:pt x="778706" y="107614"/>
                    <a:pt x="782287" y="101833"/>
                  </a:cubicBezTo>
                  <a:cubicBezTo>
                    <a:pt x="785868" y="96052"/>
                    <a:pt x="790677" y="91192"/>
                    <a:pt x="796714" y="87253"/>
                  </a:cubicBezTo>
                  <a:cubicBezTo>
                    <a:pt x="802751" y="83313"/>
                    <a:pt x="809606" y="80346"/>
                    <a:pt x="817280" y="78351"/>
                  </a:cubicBezTo>
                  <a:cubicBezTo>
                    <a:pt x="824954" y="76356"/>
                    <a:pt x="832884" y="75358"/>
                    <a:pt x="841069" y="75358"/>
                  </a:cubicBezTo>
                  <a:close/>
                  <a:moveTo>
                    <a:pt x="679126" y="75358"/>
                  </a:moveTo>
                  <a:cubicBezTo>
                    <a:pt x="703682" y="75358"/>
                    <a:pt x="722816" y="82572"/>
                    <a:pt x="736527" y="96999"/>
                  </a:cubicBezTo>
                  <a:cubicBezTo>
                    <a:pt x="750238" y="111426"/>
                    <a:pt x="757093" y="131429"/>
                    <a:pt x="757093" y="157009"/>
                  </a:cubicBezTo>
                  <a:cubicBezTo>
                    <a:pt x="757093" y="182077"/>
                    <a:pt x="749701" y="202157"/>
                    <a:pt x="734915" y="217249"/>
                  </a:cubicBezTo>
                  <a:cubicBezTo>
                    <a:pt x="720130" y="232341"/>
                    <a:pt x="700255" y="239888"/>
                    <a:pt x="675289" y="239888"/>
                  </a:cubicBezTo>
                  <a:cubicBezTo>
                    <a:pt x="651039" y="239888"/>
                    <a:pt x="631675" y="232546"/>
                    <a:pt x="617197" y="217863"/>
                  </a:cubicBezTo>
                  <a:cubicBezTo>
                    <a:pt x="602719" y="203180"/>
                    <a:pt x="595480" y="183714"/>
                    <a:pt x="595480" y="159465"/>
                  </a:cubicBezTo>
                  <a:cubicBezTo>
                    <a:pt x="595480" y="133066"/>
                    <a:pt x="603026" y="112449"/>
                    <a:pt x="618118" y="97613"/>
                  </a:cubicBezTo>
                  <a:cubicBezTo>
                    <a:pt x="633210" y="82776"/>
                    <a:pt x="653546" y="75358"/>
                    <a:pt x="679126" y="75358"/>
                  </a:cubicBezTo>
                  <a:close/>
                  <a:moveTo>
                    <a:pt x="432704" y="75358"/>
                  </a:moveTo>
                  <a:cubicBezTo>
                    <a:pt x="447028" y="75358"/>
                    <a:pt x="459665" y="77865"/>
                    <a:pt x="470613" y="82879"/>
                  </a:cubicBezTo>
                  <a:lnTo>
                    <a:pt x="470613" y="116030"/>
                  </a:lnTo>
                  <a:cubicBezTo>
                    <a:pt x="459665" y="107844"/>
                    <a:pt x="448000" y="103752"/>
                    <a:pt x="435620" y="103752"/>
                  </a:cubicBezTo>
                  <a:cubicBezTo>
                    <a:pt x="420579" y="103752"/>
                    <a:pt x="408249" y="108842"/>
                    <a:pt x="398631" y="119023"/>
                  </a:cubicBezTo>
                  <a:cubicBezTo>
                    <a:pt x="389013" y="129204"/>
                    <a:pt x="384204" y="142531"/>
                    <a:pt x="384204" y="159004"/>
                  </a:cubicBezTo>
                  <a:cubicBezTo>
                    <a:pt x="384204" y="175273"/>
                    <a:pt x="388732" y="188114"/>
                    <a:pt x="397787" y="197527"/>
                  </a:cubicBezTo>
                  <a:cubicBezTo>
                    <a:pt x="406842" y="206941"/>
                    <a:pt x="418993" y="211647"/>
                    <a:pt x="434239" y="211647"/>
                  </a:cubicBezTo>
                  <a:cubicBezTo>
                    <a:pt x="447028" y="211647"/>
                    <a:pt x="459102" y="207094"/>
                    <a:pt x="470460" y="197988"/>
                  </a:cubicBezTo>
                  <a:lnTo>
                    <a:pt x="470460" y="228991"/>
                  </a:lnTo>
                  <a:cubicBezTo>
                    <a:pt x="457874" y="236255"/>
                    <a:pt x="442987" y="239888"/>
                    <a:pt x="425797" y="239888"/>
                  </a:cubicBezTo>
                  <a:cubicBezTo>
                    <a:pt x="402468" y="239888"/>
                    <a:pt x="383642" y="232597"/>
                    <a:pt x="369317" y="218017"/>
                  </a:cubicBezTo>
                  <a:cubicBezTo>
                    <a:pt x="354992" y="203436"/>
                    <a:pt x="347830" y="184533"/>
                    <a:pt x="347830" y="161306"/>
                  </a:cubicBezTo>
                  <a:cubicBezTo>
                    <a:pt x="347830" y="135419"/>
                    <a:pt x="355529" y="114623"/>
                    <a:pt x="370928" y="98917"/>
                  </a:cubicBezTo>
                  <a:cubicBezTo>
                    <a:pt x="386327" y="83211"/>
                    <a:pt x="406919" y="75358"/>
                    <a:pt x="432704" y="75358"/>
                  </a:cubicBezTo>
                  <a:close/>
                  <a:moveTo>
                    <a:pt x="0" y="16115"/>
                  </a:moveTo>
                  <a:lnTo>
                    <a:pt x="51415" y="16115"/>
                  </a:lnTo>
                  <a:lnTo>
                    <a:pt x="109277" y="162688"/>
                  </a:lnTo>
                  <a:cubicBezTo>
                    <a:pt x="113677" y="173943"/>
                    <a:pt x="116542" y="182333"/>
                    <a:pt x="117872" y="187858"/>
                  </a:cubicBezTo>
                  <a:lnTo>
                    <a:pt x="118639" y="187858"/>
                  </a:lnTo>
                  <a:cubicBezTo>
                    <a:pt x="122425" y="176296"/>
                    <a:pt x="125495" y="167701"/>
                    <a:pt x="127848" y="162074"/>
                  </a:cubicBezTo>
                  <a:lnTo>
                    <a:pt x="186784" y="16115"/>
                  </a:lnTo>
                  <a:lnTo>
                    <a:pt x="236358" y="16115"/>
                  </a:lnTo>
                  <a:lnTo>
                    <a:pt x="236358" y="236204"/>
                  </a:lnTo>
                  <a:lnTo>
                    <a:pt x="200137" y="236204"/>
                  </a:lnTo>
                  <a:lnTo>
                    <a:pt x="200137" y="93776"/>
                  </a:lnTo>
                  <a:cubicBezTo>
                    <a:pt x="200137" y="82111"/>
                    <a:pt x="200853" y="67838"/>
                    <a:pt x="202285" y="50955"/>
                  </a:cubicBezTo>
                  <a:lnTo>
                    <a:pt x="201671" y="50955"/>
                  </a:lnTo>
                  <a:cubicBezTo>
                    <a:pt x="199420" y="60573"/>
                    <a:pt x="197425" y="67479"/>
                    <a:pt x="195686" y="71675"/>
                  </a:cubicBezTo>
                  <a:lnTo>
                    <a:pt x="129997" y="236204"/>
                  </a:lnTo>
                  <a:lnTo>
                    <a:pt x="104826" y="236204"/>
                  </a:lnTo>
                  <a:lnTo>
                    <a:pt x="38984" y="72902"/>
                  </a:lnTo>
                  <a:cubicBezTo>
                    <a:pt x="37142" y="68093"/>
                    <a:pt x="35198" y="60778"/>
                    <a:pt x="33151" y="50955"/>
                  </a:cubicBezTo>
                  <a:lnTo>
                    <a:pt x="32537" y="50955"/>
                  </a:lnTo>
                  <a:cubicBezTo>
                    <a:pt x="33356" y="59754"/>
                    <a:pt x="33765" y="74130"/>
                    <a:pt x="33765" y="94082"/>
                  </a:cubicBezTo>
                  <a:lnTo>
                    <a:pt x="33765" y="236204"/>
                  </a:lnTo>
                  <a:lnTo>
                    <a:pt x="0" y="236204"/>
                  </a:lnTo>
                  <a:close/>
                  <a:moveTo>
                    <a:pt x="299716" y="5525"/>
                  </a:moveTo>
                  <a:cubicBezTo>
                    <a:pt x="305753" y="5525"/>
                    <a:pt x="310869" y="7469"/>
                    <a:pt x="315064" y="11357"/>
                  </a:cubicBezTo>
                  <a:cubicBezTo>
                    <a:pt x="319259" y="15245"/>
                    <a:pt x="321357" y="20106"/>
                    <a:pt x="321357" y="25938"/>
                  </a:cubicBezTo>
                  <a:cubicBezTo>
                    <a:pt x="321357" y="31463"/>
                    <a:pt x="319259" y="36195"/>
                    <a:pt x="315064" y="40135"/>
                  </a:cubicBezTo>
                  <a:cubicBezTo>
                    <a:pt x="310869" y="44074"/>
                    <a:pt x="305753" y="46044"/>
                    <a:pt x="299716" y="46044"/>
                  </a:cubicBezTo>
                  <a:cubicBezTo>
                    <a:pt x="293884" y="46044"/>
                    <a:pt x="288896" y="44151"/>
                    <a:pt x="284752" y="40365"/>
                  </a:cubicBezTo>
                  <a:cubicBezTo>
                    <a:pt x="280608" y="36579"/>
                    <a:pt x="278536" y="31770"/>
                    <a:pt x="278536" y="25938"/>
                  </a:cubicBezTo>
                  <a:cubicBezTo>
                    <a:pt x="278536" y="20106"/>
                    <a:pt x="280608" y="15245"/>
                    <a:pt x="284752" y="11357"/>
                  </a:cubicBezTo>
                  <a:cubicBezTo>
                    <a:pt x="288896" y="7469"/>
                    <a:pt x="293884" y="5525"/>
                    <a:pt x="299716" y="5525"/>
                  </a:cubicBezTo>
                  <a:close/>
                  <a:moveTo>
                    <a:pt x="1149851" y="0"/>
                  </a:moveTo>
                  <a:cubicBezTo>
                    <a:pt x="1158650" y="0"/>
                    <a:pt x="1165608" y="972"/>
                    <a:pt x="1170724" y="2916"/>
                  </a:cubicBezTo>
                  <a:lnTo>
                    <a:pt x="1170724" y="32537"/>
                  </a:lnTo>
                  <a:cubicBezTo>
                    <a:pt x="1165915" y="29775"/>
                    <a:pt x="1160441" y="28393"/>
                    <a:pt x="1154302" y="28393"/>
                  </a:cubicBezTo>
                  <a:cubicBezTo>
                    <a:pt x="1137010" y="28393"/>
                    <a:pt x="1128364" y="38165"/>
                    <a:pt x="1128364" y="57708"/>
                  </a:cubicBezTo>
                  <a:lnTo>
                    <a:pt x="1128364" y="79042"/>
                  </a:lnTo>
                  <a:lnTo>
                    <a:pt x="1160534" y="79042"/>
                  </a:lnTo>
                  <a:lnTo>
                    <a:pt x="1164892" y="79042"/>
                  </a:lnTo>
                  <a:lnTo>
                    <a:pt x="1186779" y="79042"/>
                  </a:lnTo>
                  <a:lnTo>
                    <a:pt x="1186779" y="42667"/>
                  </a:lnTo>
                  <a:lnTo>
                    <a:pt x="1222386" y="32537"/>
                  </a:lnTo>
                  <a:lnTo>
                    <a:pt x="1222386" y="79042"/>
                  </a:lnTo>
                  <a:lnTo>
                    <a:pt x="1259988" y="79042"/>
                  </a:lnTo>
                  <a:lnTo>
                    <a:pt x="1259988" y="106975"/>
                  </a:lnTo>
                  <a:lnTo>
                    <a:pt x="1222386" y="106975"/>
                  </a:lnTo>
                  <a:lnTo>
                    <a:pt x="1222386" y="185556"/>
                  </a:lnTo>
                  <a:cubicBezTo>
                    <a:pt x="1222386" y="194867"/>
                    <a:pt x="1224074" y="201518"/>
                    <a:pt x="1227451" y="205508"/>
                  </a:cubicBezTo>
                  <a:cubicBezTo>
                    <a:pt x="1230827" y="209499"/>
                    <a:pt x="1236455" y="211494"/>
                    <a:pt x="1244333" y="211494"/>
                  </a:cubicBezTo>
                  <a:cubicBezTo>
                    <a:pt x="1250370" y="211494"/>
                    <a:pt x="1255589" y="209754"/>
                    <a:pt x="1259988" y="206276"/>
                  </a:cubicBezTo>
                  <a:lnTo>
                    <a:pt x="1259988" y="234516"/>
                  </a:lnTo>
                  <a:cubicBezTo>
                    <a:pt x="1253031" y="237995"/>
                    <a:pt x="1243873" y="239734"/>
                    <a:pt x="1232515" y="239734"/>
                  </a:cubicBezTo>
                  <a:cubicBezTo>
                    <a:pt x="1202024" y="239734"/>
                    <a:pt x="1186779" y="225102"/>
                    <a:pt x="1186779" y="195839"/>
                  </a:cubicBezTo>
                  <a:lnTo>
                    <a:pt x="1186779" y="106975"/>
                  </a:lnTo>
                  <a:lnTo>
                    <a:pt x="1164892" y="106975"/>
                  </a:lnTo>
                  <a:lnTo>
                    <a:pt x="1160534" y="106975"/>
                  </a:lnTo>
                  <a:lnTo>
                    <a:pt x="1128517" y="106975"/>
                  </a:lnTo>
                  <a:lnTo>
                    <a:pt x="1128517" y="236204"/>
                  </a:lnTo>
                  <a:lnTo>
                    <a:pt x="1092910" y="236204"/>
                  </a:lnTo>
                  <a:lnTo>
                    <a:pt x="1092910" y="106975"/>
                  </a:lnTo>
                  <a:lnTo>
                    <a:pt x="1066051" y="106975"/>
                  </a:lnTo>
                  <a:lnTo>
                    <a:pt x="1066051" y="79042"/>
                  </a:lnTo>
                  <a:lnTo>
                    <a:pt x="1092910" y="79042"/>
                  </a:lnTo>
                  <a:lnTo>
                    <a:pt x="1092910" y="53564"/>
                  </a:lnTo>
                  <a:cubicBezTo>
                    <a:pt x="1092910" y="36988"/>
                    <a:pt x="1098333" y="23917"/>
                    <a:pt x="1109179" y="14350"/>
                  </a:cubicBezTo>
                  <a:cubicBezTo>
                    <a:pt x="1120025" y="4783"/>
                    <a:pt x="1133582" y="0"/>
                    <a:pt x="1149851" y="0"/>
                  </a:cubicBezTo>
                  <a:close/>
                </a:path>
              </a:pathLst>
            </a:custGeom>
            <a:solidFill>
              <a:srgbClr val="2F2F2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9080004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Demo slide blue">
    <p:bg>
      <p:bgPr>
        <a:solidFill>
          <a:schemeClr val="bg2"/>
        </a:solidFill>
        <a:effectLst/>
      </p:bgPr>
    </p:bg>
    <p:spTree>
      <p:nvGrpSpPr>
        <p:cNvPr id="1" name=""/>
        <p:cNvGrpSpPr/>
        <p:nvPr/>
      </p:nvGrpSpPr>
      <p:grpSpPr>
        <a:xfrm>
          <a:off x="0" y="0"/>
          <a:ext cx="0" cy="0"/>
          <a:chOff x="0" y="0"/>
          <a:chExt cx="0" cy="0"/>
        </a:xfrm>
      </p:grpSpPr>
      <p:sp>
        <p:nvSpPr>
          <p:cNvPr id="6" name="Title 6">
            <a:extLst>
              <a:ext uri="{FF2B5EF4-FFF2-40B4-BE49-F238E27FC236}">
                <a16:creationId xmlns:a16="http://schemas.microsoft.com/office/drawing/2014/main" id="{B355369A-E2EB-03D2-F1CD-63F68B8D1685}"/>
              </a:ext>
            </a:extLst>
          </p:cNvPr>
          <p:cNvSpPr>
            <a:spLocks noGrp="1"/>
          </p:cNvSpPr>
          <p:nvPr>
            <p:ph type="title"/>
          </p:nvPr>
        </p:nvSpPr>
        <p:spPr>
          <a:xfrm>
            <a:off x="588263" y="457200"/>
            <a:ext cx="11018520" cy="553998"/>
          </a:xfrm>
        </p:spPr>
        <p:txBody>
          <a:bodyPr/>
          <a:lstStyle/>
          <a:p>
            <a:r>
              <a:rPr lang="en-US"/>
              <a:t>Click to edit Master title style</a:t>
            </a:r>
          </a:p>
        </p:txBody>
      </p:sp>
    </p:spTree>
    <p:extLst>
      <p:ext uri="{BB962C8B-B14F-4D97-AF65-F5344CB8AC3E}">
        <p14:creationId xmlns:p14="http://schemas.microsoft.com/office/powerpoint/2010/main" val="373166398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 Title">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773B97E-E47B-9268-D94B-EFB4284FB3B3}"/>
              </a:ext>
            </a:extLst>
          </p:cNvPr>
          <p:cNvSpPr/>
          <p:nvPr userDrawn="1"/>
        </p:nvSpPr>
        <p:spPr bwMode="auto">
          <a:xfrm>
            <a:off x="6104624" y="769925"/>
            <a:ext cx="5499113" cy="5499112"/>
          </a:xfrm>
          <a:prstGeom prst="rect">
            <a:avLst/>
          </a:prstGeom>
          <a:gradFill flip="none" rotWithShape="1">
            <a:gsLst>
              <a:gs pos="35000">
                <a:srgbClr val="196EBF"/>
              </a:gs>
              <a:gs pos="70000">
                <a:srgbClr val="15AFFE"/>
              </a:gs>
              <a:gs pos="92000">
                <a:srgbClr val="43D2A2"/>
              </a:gs>
            </a:gsLst>
            <a:lin ang="0" scaled="1"/>
            <a:tileRect/>
          </a:gradFill>
          <a:ln>
            <a:noFill/>
          </a:ln>
          <a:effectLst>
            <a:outerShdw blurRad="63500" dist="50800" dir="2700000" algn="tl"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rgbClr val="196EBF"/>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pic>
        <p:nvPicPr>
          <p:cNvPr id="4" name="Picture 3" descr="Logo&#10;&#10;Description automatically generated with medium confidence">
            <a:extLst>
              <a:ext uri="{FF2B5EF4-FFF2-40B4-BE49-F238E27FC236}">
                <a16:creationId xmlns:a16="http://schemas.microsoft.com/office/drawing/2014/main" id="{C7D24C81-C6B4-4566-BEC3-F1E03E491846}"/>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r="51149"/>
          <a:stretch/>
        </p:blipFill>
        <p:spPr>
          <a:xfrm>
            <a:off x="582042" y="581026"/>
            <a:ext cx="1395845" cy="295064"/>
          </a:xfrm>
          <a:prstGeom prst="rect">
            <a:avLst/>
          </a:prstGeom>
        </p:spPr>
      </p:pic>
      <p:sp>
        <p:nvSpPr>
          <p:cNvPr id="10" name="Picture Placeholder 9">
            <a:extLst>
              <a:ext uri="{FF2B5EF4-FFF2-40B4-BE49-F238E27FC236}">
                <a16:creationId xmlns:a16="http://schemas.microsoft.com/office/drawing/2014/main" id="{77BEEE07-64AA-1E20-888A-42F2A9A704FA}"/>
              </a:ext>
            </a:extLst>
          </p:cNvPr>
          <p:cNvSpPr>
            <a:spLocks noGrp="1"/>
          </p:cNvSpPr>
          <p:nvPr>
            <p:ph type="pic" sz="quarter" idx="13"/>
          </p:nvPr>
        </p:nvSpPr>
        <p:spPr>
          <a:xfrm>
            <a:off x="5929313" y="581025"/>
            <a:ext cx="5499100" cy="5499112"/>
          </a:xfrm>
        </p:spPr>
        <p:txBody>
          <a:bodyPr/>
          <a:lstStyle/>
          <a:p>
            <a:endParaRPr lang="en-US"/>
          </a:p>
        </p:txBody>
      </p:sp>
    </p:spTree>
    <p:extLst>
      <p:ext uri="{BB962C8B-B14F-4D97-AF65-F5344CB8AC3E}">
        <p14:creationId xmlns:p14="http://schemas.microsoft.com/office/powerpoint/2010/main" val="231588493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 Title">
    <p:bg>
      <p:bgPr>
        <a:solidFill>
          <a:srgbClr val="EAE4D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pic>
        <p:nvPicPr>
          <p:cNvPr id="7" name="Graphic: Create impact faster metaphor" descr="Image of create impact faster metaphor">
            <a:extLst>
              <a:ext uri="{FF2B5EF4-FFF2-40B4-BE49-F238E27FC236}">
                <a16:creationId xmlns:a16="http://schemas.microsoft.com/office/drawing/2014/main" id="{71E6F1EB-96BE-40C0-8FF7-9CA9D6B5675E}"/>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6065081" y="478972"/>
            <a:ext cx="5900060" cy="6074228"/>
          </a:xfrm>
          <a:prstGeom prst="rect">
            <a:avLst/>
          </a:prstGeom>
        </p:spPr>
      </p:pic>
      <p:pic>
        <p:nvPicPr>
          <p:cNvPr id="4" name="Picture 3" descr="Logo&#10;&#10;Description automatically generated with medium confidence">
            <a:extLst>
              <a:ext uri="{FF2B5EF4-FFF2-40B4-BE49-F238E27FC236}">
                <a16:creationId xmlns:a16="http://schemas.microsoft.com/office/drawing/2014/main" id="{C7D24C81-C6B4-4566-BEC3-F1E03E491846}"/>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582042" y="581026"/>
            <a:ext cx="2857363" cy="295064"/>
          </a:xfrm>
          <a:prstGeom prst="rect">
            <a:avLst/>
          </a:prstGeom>
        </p:spPr>
      </p:pic>
    </p:spTree>
    <p:extLst>
      <p:ext uri="{BB962C8B-B14F-4D97-AF65-F5344CB8AC3E}">
        <p14:creationId xmlns:p14="http://schemas.microsoft.com/office/powerpoint/2010/main" val="27531497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2">
    <p:bg>
      <p:bgPr>
        <a:solidFill>
          <a:srgbClr val="EAE4DC"/>
        </a:solidFill>
        <a:effectLst/>
      </p:bgPr>
    </p:bg>
    <p:spTree>
      <p:nvGrpSpPr>
        <p:cNvPr id="1" name=""/>
        <p:cNvGrpSpPr/>
        <p:nvPr/>
      </p:nvGrpSpPr>
      <p:grpSpPr>
        <a:xfrm>
          <a:off x="0" y="0"/>
          <a:ext cx="0" cy="0"/>
          <a:chOff x="0" y="0"/>
          <a:chExt cx="0" cy="0"/>
        </a:xfrm>
      </p:grpSpPr>
      <p:pic>
        <p:nvPicPr>
          <p:cNvPr id="7" name="Light: Break through barriers">
            <a:extLst>
              <a:ext uri="{FF2B5EF4-FFF2-40B4-BE49-F238E27FC236}">
                <a16:creationId xmlns:a16="http://schemas.microsoft.com/office/drawing/2014/main" id="{168BE704-B556-45E9-BE93-C19A745DB30C}"/>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5638197" y="260049"/>
            <a:ext cx="6337904" cy="6337902"/>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pic>
        <p:nvPicPr>
          <p:cNvPr id="6" name="Picture 5" descr="Logo&#10;&#10;Description automatically generated with medium confidence">
            <a:extLst>
              <a:ext uri="{FF2B5EF4-FFF2-40B4-BE49-F238E27FC236}">
                <a16:creationId xmlns:a16="http://schemas.microsoft.com/office/drawing/2014/main" id="{2A9CEB69-ACA2-426E-A1A5-54DB916D6182}"/>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582042" y="581026"/>
            <a:ext cx="2857363" cy="295064"/>
          </a:xfrm>
          <a:prstGeom prst="rect">
            <a:avLst/>
          </a:prstGeom>
        </p:spPr>
      </p:pic>
    </p:spTree>
    <p:extLst>
      <p:ext uri="{BB962C8B-B14F-4D97-AF65-F5344CB8AC3E}">
        <p14:creationId xmlns:p14="http://schemas.microsoft.com/office/powerpoint/2010/main" val="153139772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3">
    <p:bg>
      <p:bgPr>
        <a:solidFill>
          <a:srgbClr val="EAE4DC"/>
        </a:solidFill>
        <a:effectLst/>
      </p:bgPr>
    </p:bg>
    <p:spTree>
      <p:nvGrpSpPr>
        <p:cNvPr id="1" name=""/>
        <p:cNvGrpSpPr/>
        <p:nvPr/>
      </p:nvGrpSpPr>
      <p:grpSpPr>
        <a:xfrm>
          <a:off x="0" y="0"/>
          <a:ext cx="0" cy="0"/>
          <a:chOff x="0" y="0"/>
          <a:chExt cx="0" cy="0"/>
        </a:xfrm>
      </p:grpSpPr>
      <p:pic>
        <p:nvPicPr>
          <p:cNvPr id="8" name="Light: Adapt to anything ">
            <a:extLst>
              <a:ext uri="{FF2B5EF4-FFF2-40B4-BE49-F238E27FC236}">
                <a16:creationId xmlns:a16="http://schemas.microsoft.com/office/drawing/2014/main" id="{547E7F7C-2D58-481F-8331-3FE0241E1FB3}"/>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5880702" y="194129"/>
            <a:ext cx="6311298" cy="6311287"/>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pic>
        <p:nvPicPr>
          <p:cNvPr id="7" name="Picture 6" descr="Logo&#10;&#10;Description automatically generated with medium confidence">
            <a:extLst>
              <a:ext uri="{FF2B5EF4-FFF2-40B4-BE49-F238E27FC236}">
                <a16:creationId xmlns:a16="http://schemas.microsoft.com/office/drawing/2014/main" id="{17AABFA6-6857-43EF-9CDC-D483A94CE64F}"/>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582042" y="581026"/>
            <a:ext cx="2857363" cy="295064"/>
          </a:xfrm>
          <a:prstGeom prst="rect">
            <a:avLst/>
          </a:prstGeom>
        </p:spPr>
      </p:pic>
    </p:spTree>
    <p:extLst>
      <p:ext uri="{BB962C8B-B14F-4D97-AF65-F5344CB8AC3E}">
        <p14:creationId xmlns:p14="http://schemas.microsoft.com/office/powerpoint/2010/main" val="161694223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4">
    <p:bg>
      <p:bgPr>
        <a:solidFill>
          <a:srgbClr val="EAE4DC"/>
        </a:solidFill>
        <a:effectLst/>
      </p:bgPr>
    </p:bg>
    <p:spTree>
      <p:nvGrpSpPr>
        <p:cNvPr id="1" name=""/>
        <p:cNvGrpSpPr/>
        <p:nvPr/>
      </p:nvGrpSpPr>
      <p:grpSpPr>
        <a:xfrm>
          <a:off x="0" y="0"/>
          <a:ext cx="0" cy="0"/>
          <a:chOff x="0" y="0"/>
          <a:chExt cx="0" cy="0"/>
        </a:xfrm>
      </p:grpSpPr>
      <p:pic>
        <p:nvPicPr>
          <p:cNvPr id="6" name="Light: Innovate everywhere">
            <a:extLst>
              <a:ext uri="{FF2B5EF4-FFF2-40B4-BE49-F238E27FC236}">
                <a16:creationId xmlns:a16="http://schemas.microsoft.com/office/drawing/2014/main" id="{DC04341E-C617-413D-A754-103CAA84E5C2}"/>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5456117" y="53298"/>
            <a:ext cx="6592960" cy="6592960"/>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pic>
        <p:nvPicPr>
          <p:cNvPr id="7" name="Picture 6" descr="Logo&#10;&#10;Description automatically generated with medium confidence">
            <a:extLst>
              <a:ext uri="{FF2B5EF4-FFF2-40B4-BE49-F238E27FC236}">
                <a16:creationId xmlns:a16="http://schemas.microsoft.com/office/drawing/2014/main" id="{17AABFA6-6857-43EF-9CDC-D483A94CE64F}"/>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582042" y="581026"/>
            <a:ext cx="2857363" cy="295064"/>
          </a:xfrm>
          <a:prstGeom prst="rect">
            <a:avLst/>
          </a:prstGeom>
        </p:spPr>
      </p:pic>
    </p:spTree>
    <p:extLst>
      <p:ext uri="{BB962C8B-B14F-4D97-AF65-F5344CB8AC3E}">
        <p14:creationId xmlns:p14="http://schemas.microsoft.com/office/powerpoint/2010/main" val="24908521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Dark Title 1">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pic>
        <p:nvPicPr>
          <p:cNvPr id="4" name="Picture 3" descr="Graphical user interface&#10;&#10;Description automatically generated with low confidence">
            <a:extLst>
              <a:ext uri="{FF2B5EF4-FFF2-40B4-BE49-F238E27FC236}">
                <a16:creationId xmlns:a16="http://schemas.microsoft.com/office/drawing/2014/main" id="{E44A620F-90A5-4F90-A46E-589E29C354F0}"/>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bwMode="invGray">
          <a:xfrm>
            <a:off x="584200" y="585788"/>
            <a:ext cx="2855205" cy="289320"/>
          </a:xfrm>
          <a:prstGeom prst="rect">
            <a:avLst/>
          </a:prstGeom>
        </p:spPr>
      </p:pic>
      <p:pic>
        <p:nvPicPr>
          <p:cNvPr id="3" name="Picture 2" descr="Logo&#10;&#10;Description automatically generated">
            <a:extLst>
              <a:ext uri="{FF2B5EF4-FFF2-40B4-BE49-F238E27FC236}">
                <a16:creationId xmlns:a16="http://schemas.microsoft.com/office/drawing/2014/main" id="{5D8CC200-3AA6-534A-8B38-3F7B82E00B8D}"/>
              </a:ext>
            </a:extLst>
          </p:cNvPr>
          <p:cNvPicPr>
            <a:picLocks noChangeAspect="1"/>
          </p:cNvPicPr>
          <p:nvPr userDrawn="1"/>
        </p:nvPicPr>
        <p:blipFill>
          <a:blip r:embed="rId3"/>
          <a:stretch>
            <a:fillRect/>
          </a:stretch>
        </p:blipFill>
        <p:spPr>
          <a:xfrm>
            <a:off x="5907088" y="292100"/>
            <a:ext cx="6273800" cy="6273800"/>
          </a:xfrm>
          <a:prstGeom prst="rect">
            <a:avLst/>
          </a:prstGeom>
        </p:spPr>
      </p:pic>
    </p:spTree>
    <p:extLst>
      <p:ext uri="{BB962C8B-B14F-4D97-AF65-F5344CB8AC3E}">
        <p14:creationId xmlns:p14="http://schemas.microsoft.com/office/powerpoint/2010/main" val="76037141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Dark title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pic>
        <p:nvPicPr>
          <p:cNvPr id="8" name="Picture 7" descr="Graphical user interface&#10;&#10;Description automatically generated with low confidence">
            <a:extLst>
              <a:ext uri="{FF2B5EF4-FFF2-40B4-BE49-F238E27FC236}">
                <a16:creationId xmlns:a16="http://schemas.microsoft.com/office/drawing/2014/main" id="{5FFF0A47-7543-41B6-9868-D5B1EA735187}"/>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bwMode="invGray">
          <a:xfrm>
            <a:off x="584200" y="585788"/>
            <a:ext cx="2855205" cy="289320"/>
          </a:xfrm>
          <a:prstGeom prst="rect">
            <a:avLst/>
          </a:prstGeom>
        </p:spPr>
      </p:pic>
      <p:pic>
        <p:nvPicPr>
          <p:cNvPr id="3" name="Picture 2">
            <a:extLst>
              <a:ext uri="{FF2B5EF4-FFF2-40B4-BE49-F238E27FC236}">
                <a16:creationId xmlns:a16="http://schemas.microsoft.com/office/drawing/2014/main" id="{98688AFB-CA86-0CDF-C6FA-36CD90A356D3}"/>
              </a:ext>
            </a:extLst>
          </p:cNvPr>
          <p:cNvPicPr>
            <a:picLocks noChangeAspect="1"/>
          </p:cNvPicPr>
          <p:nvPr userDrawn="1"/>
        </p:nvPicPr>
        <p:blipFill>
          <a:blip r:embed="rId3"/>
          <a:stretch>
            <a:fillRect/>
          </a:stretch>
        </p:blipFill>
        <p:spPr>
          <a:xfrm>
            <a:off x="5624511" y="292100"/>
            <a:ext cx="6273802" cy="6273802"/>
          </a:xfrm>
          <a:prstGeom prst="rect">
            <a:avLst/>
          </a:prstGeom>
        </p:spPr>
      </p:pic>
    </p:spTree>
    <p:extLst>
      <p:ext uri="{BB962C8B-B14F-4D97-AF65-F5344CB8AC3E}">
        <p14:creationId xmlns:p14="http://schemas.microsoft.com/office/powerpoint/2010/main" val="372213802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ark title 3">
    <p:bg>
      <p:bgRef idx="1001">
        <a:schemeClr val="bg2"/>
      </p:bgRef>
    </p:bg>
    <p:spTree>
      <p:nvGrpSpPr>
        <p:cNvPr id="1" name=""/>
        <p:cNvGrpSpPr/>
        <p:nvPr/>
      </p:nvGrpSpPr>
      <p:grpSpPr>
        <a:xfrm>
          <a:off x="0" y="0"/>
          <a:ext cx="0" cy="0"/>
          <a:chOff x="0" y="0"/>
          <a:chExt cx="0" cy="0"/>
        </a:xfrm>
      </p:grpSpPr>
      <p:pic>
        <p:nvPicPr>
          <p:cNvPr id="8" name="Dark: Adapt to anything">
            <a:extLst>
              <a:ext uri="{FF2B5EF4-FFF2-40B4-BE49-F238E27FC236}">
                <a16:creationId xmlns:a16="http://schemas.microsoft.com/office/drawing/2014/main" id="{994EB93C-6F19-49E9-A6E6-6858355E5133}"/>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bwMode="ltGray">
          <a:xfrm>
            <a:off x="5854695" y="152401"/>
            <a:ext cx="6347416" cy="6347406"/>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pic>
        <p:nvPicPr>
          <p:cNvPr id="6" name="Picture 5" descr="Graphical user interface&#10;&#10;Description automatically generated with low confidence">
            <a:extLst>
              <a:ext uri="{FF2B5EF4-FFF2-40B4-BE49-F238E27FC236}">
                <a16:creationId xmlns:a16="http://schemas.microsoft.com/office/drawing/2014/main" id="{80DE0B83-1A11-4323-B03A-220D262F53C9}"/>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bwMode="invGray">
          <a:xfrm>
            <a:off x="584200" y="585788"/>
            <a:ext cx="2855205" cy="289320"/>
          </a:xfrm>
          <a:prstGeom prst="rect">
            <a:avLst/>
          </a:prstGeom>
        </p:spPr>
      </p:pic>
    </p:spTree>
    <p:extLst>
      <p:ext uri="{BB962C8B-B14F-4D97-AF65-F5344CB8AC3E}">
        <p14:creationId xmlns:p14="http://schemas.microsoft.com/office/powerpoint/2010/main" val="9599802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ark title 4">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pic>
        <p:nvPicPr>
          <p:cNvPr id="6" name="Picture 5" descr="Graphical user interface&#10;&#10;Description automatically generated with low confidence">
            <a:extLst>
              <a:ext uri="{FF2B5EF4-FFF2-40B4-BE49-F238E27FC236}">
                <a16:creationId xmlns:a16="http://schemas.microsoft.com/office/drawing/2014/main" id="{80DE0B83-1A11-4323-B03A-220D262F53C9}"/>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bwMode="invGray">
          <a:xfrm>
            <a:off x="584200" y="585788"/>
            <a:ext cx="2855205" cy="289320"/>
          </a:xfrm>
          <a:prstGeom prst="rect">
            <a:avLst/>
          </a:prstGeom>
        </p:spPr>
      </p:pic>
      <p:pic>
        <p:nvPicPr>
          <p:cNvPr id="7" name="Dark:">
            <a:extLst>
              <a:ext uri="{FF2B5EF4-FFF2-40B4-BE49-F238E27FC236}">
                <a16:creationId xmlns:a16="http://schemas.microsoft.com/office/drawing/2014/main" id="{7D8593D0-D7C9-4321-A0F9-23E7597E2F45}"/>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bwMode="ltGray">
          <a:xfrm>
            <a:off x="5453615" y="50801"/>
            <a:ext cx="6597966" cy="6597956"/>
          </a:xfrm>
          <a:prstGeom prst="rect">
            <a:avLst/>
          </a:prstGeom>
        </p:spPr>
      </p:pic>
    </p:spTree>
    <p:extLst>
      <p:ext uri="{BB962C8B-B14F-4D97-AF65-F5344CB8AC3E}">
        <p14:creationId xmlns:p14="http://schemas.microsoft.com/office/powerpoint/2010/main" val="398168133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 Title square photo placeholder">
    <p:bg>
      <p:bgPr>
        <a:solidFill>
          <a:srgbClr val="EAE4D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sp>
        <p:nvSpPr>
          <p:cNvPr id="7" name="Picture Placeholder" descr="This photo is a 'placeholder' only. Drag or drop your photo here, or click and tap the center to insert a photo.">
            <a:extLst>
              <a:ext uri="{FF2B5EF4-FFF2-40B4-BE49-F238E27FC236}">
                <a16:creationId xmlns:a16="http://schemas.microsoft.com/office/drawing/2014/main" id="{C1D9633D-0250-45DF-8C52-8A5F894D7FA7}"/>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pic>
        <p:nvPicPr>
          <p:cNvPr id="6" name="Picture 5" descr="Logo&#10;&#10;Description automatically generated with medium confidence">
            <a:extLst>
              <a:ext uri="{FF2B5EF4-FFF2-40B4-BE49-F238E27FC236}">
                <a16:creationId xmlns:a16="http://schemas.microsoft.com/office/drawing/2014/main" id="{D9214802-33BD-472E-84C0-CBCD65AD4E6E}"/>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582042" y="581026"/>
            <a:ext cx="2857363" cy="295064"/>
          </a:xfrm>
          <a:prstGeom prst="rect">
            <a:avLst/>
          </a:prstGeom>
        </p:spPr>
      </p:pic>
    </p:spTree>
    <p:extLst>
      <p:ext uri="{BB962C8B-B14F-4D97-AF65-F5344CB8AC3E}">
        <p14:creationId xmlns:p14="http://schemas.microsoft.com/office/powerpoint/2010/main" val="14560827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Slide tan">
    <p:bg>
      <p:bgPr>
        <a:solidFill>
          <a:srgbClr val="EAE4DC"/>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7" name="Picture 6" descr="Logo&#10;&#10;Description automatically generated with medium confidence">
            <a:extLst>
              <a:ext uri="{FF2B5EF4-FFF2-40B4-BE49-F238E27FC236}">
                <a16:creationId xmlns:a16="http://schemas.microsoft.com/office/drawing/2014/main" id="{F4838EB7-9B13-4ACB-97C0-51BAB78757B4}"/>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582042" y="581026"/>
            <a:ext cx="2857363" cy="295064"/>
          </a:xfrm>
          <a:prstGeom prst="rect">
            <a:avLst/>
          </a:prstGeom>
        </p:spPr>
      </p:pic>
    </p:spTree>
    <p:extLst>
      <p:ext uri="{BB962C8B-B14F-4D97-AF65-F5344CB8AC3E}">
        <p14:creationId xmlns:p14="http://schemas.microsoft.com/office/powerpoint/2010/main" val="38308002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Agenda 1">
    <p:bg>
      <p:bgPr>
        <a:solidFill>
          <a:srgbClr val="EAE4DC"/>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614E108-2258-4959-A182-798030A0C286}"/>
              </a:ext>
            </a:extLst>
          </p:cNvPr>
          <p:cNvSpPr/>
          <p:nvPr userDrawn="1"/>
        </p:nvSpPr>
        <p:spPr bwMode="auto">
          <a:xfrm>
            <a:off x="0" y="0"/>
            <a:ext cx="35560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hasCustomPrompt="1"/>
          </p:nvPr>
        </p:nvSpPr>
        <p:spPr>
          <a:xfrm>
            <a:off x="588263" y="3152001"/>
            <a:ext cx="2053337" cy="553998"/>
          </a:xfrm>
        </p:spPr>
        <p:txBody>
          <a:bodyPr/>
          <a:lstStyle>
            <a:lvl1pPr>
              <a:defRPr>
                <a:solidFill>
                  <a:schemeClr val="bg1"/>
                </a:solidFill>
              </a:defRPr>
            </a:lvl1pPr>
          </a:lstStyle>
          <a:p>
            <a:r>
              <a:rPr lang="en-US"/>
              <a:t>Agenda</a:t>
            </a:r>
          </a:p>
        </p:txBody>
      </p:sp>
      <p:sp>
        <p:nvSpPr>
          <p:cNvPr id="4" name="Text Placeholder 3"/>
          <p:cNvSpPr>
            <a:spLocks noGrp="1"/>
          </p:cNvSpPr>
          <p:nvPr>
            <p:ph type="body" sz="quarter" idx="10"/>
          </p:nvPr>
        </p:nvSpPr>
        <p:spPr>
          <a:xfrm>
            <a:off x="4165600" y="2604159"/>
            <a:ext cx="5212080" cy="1649682"/>
          </a:xfrm>
        </p:spPr>
        <p:txBody>
          <a:bodyPr wrap="square" anchor="ctr" anchorCtr="0">
            <a:spAutoFit/>
          </a:bodyPr>
          <a:lstStyle>
            <a:lvl1pPr marL="457200" indent="-457200">
              <a:spcBef>
                <a:spcPts val="1224"/>
              </a:spcBef>
              <a:buClr>
                <a:schemeClr val="tx1"/>
              </a:buClr>
              <a:buFont typeface="Arial" panose="020B0604020202020204" pitchFamily="34" charset="0"/>
              <a:buChar char="•"/>
              <a:defRPr sz="2800" b="0">
                <a:latin typeface="Segoe UI" panose="020B0502040204020203" pitchFamily="34" charset="0"/>
                <a:cs typeface="Segoe UI" panose="020B0502040204020203" pitchFamily="34" charset="0"/>
              </a:defRPr>
            </a:lvl1pPr>
            <a:lvl2pPr marL="598488" indent="-342900">
              <a:buFont typeface="Arial" panose="020B0604020202020204" pitchFamily="34" charset="0"/>
              <a:buChar char="•"/>
              <a:defRPr sz="2000" b="0"/>
            </a:lvl2pPr>
            <a:lvl3pPr marL="736600" indent="-285750">
              <a:buFont typeface="Arial" panose="020B0604020202020204" pitchFamily="34" charset="0"/>
              <a:buChar char="•"/>
              <a:tabLst/>
              <a:defRPr sz="1600" b="0"/>
            </a:lvl3pPr>
            <a:lvl4pPr marL="938212" indent="-285750">
              <a:buFont typeface="Arial" panose="020B0604020202020204" pitchFamily="34" charset="0"/>
              <a:buChar char="•"/>
              <a:defRPr sz="1400" b="0"/>
            </a:lvl4pPr>
            <a:lvl5pPr marL="1139825" indent="-285750">
              <a:buFont typeface="Arial" panose="020B0604020202020204" pitchFamily="34" charset="0"/>
              <a:buChar char="•"/>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878207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B3FA96-19FC-48A6-A985-267EB2138E23}"/>
              </a:ext>
            </a:extLst>
          </p:cNvPr>
          <p:cNvSpPr/>
          <p:nvPr userDrawn="1"/>
        </p:nvSpPr>
        <p:spPr bwMode="auto">
          <a:xfrm>
            <a:off x="0" y="0"/>
            <a:ext cx="12192000" cy="1208988"/>
          </a:xfrm>
          <a:prstGeom prst="rect">
            <a:avLst/>
          </a:prstGeom>
          <a:solidFill>
            <a:srgbClr val="EAE4DC"/>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accent2"/>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666187"/>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511027"/>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666187"/>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504387"/>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666187"/>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511027"/>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666187"/>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504387"/>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06140462"/>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7700888"/>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7075024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wo Column Bullet tex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39597811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wo Column Bullet tex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1237262"/>
          </a:xfrm>
        </p:spPr>
        <p:txBody>
          <a:bodyPr/>
          <a:lstStyle>
            <a:lvl1pPr marL="0" indent="0">
              <a:spcBef>
                <a:spcPts val="1200"/>
              </a:spcBef>
              <a:buNone/>
              <a:defRPr sz="1800">
                <a:gradFill flip="none" rotWithShape="1">
                  <a:gsLst>
                    <a:gs pos="0">
                      <a:srgbClr val="50E6FF"/>
                    </a:gs>
                    <a:gs pos="100000">
                      <a:srgbClr val="D59DFF"/>
                    </a:gs>
                  </a:gsLst>
                  <a:lin ang="10800000" scaled="1"/>
                  <a:tileRect/>
                </a:gradFill>
                <a:latin typeface="+mj-lt"/>
              </a:defRPr>
            </a:lvl1pPr>
            <a:lvl2pPr marL="228600" indent="0">
              <a:buNone/>
              <a:defRPr sz="1600"/>
            </a:lvl2pPr>
            <a:lvl3pPr marL="457200" indent="0">
              <a:buNone/>
              <a:defRPr sz="1200"/>
            </a:lvl3pPr>
            <a:lvl4pPr marL="661988" indent="0">
              <a:buNone/>
              <a:defRPr sz="1100"/>
            </a:lvl4pPr>
            <a:lvl5pPr marL="855663" inden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865188" y="5594817"/>
            <a:ext cx="10744200" cy="969496"/>
          </a:xfrm>
          <a:solidFill>
            <a:schemeClr val="bg2"/>
          </a:solidFill>
        </p:spPr>
        <p:txBody>
          <a:bodyPr lIns="457200" tIns="182880" rIns="2514600" bIns="182880" anchor="b"/>
          <a:lstStyle>
            <a:lvl1pPr marL="0" indent="0">
              <a:buNone/>
              <a:defRPr sz="1800"/>
            </a:lvl1pPr>
            <a:lvl2pPr marL="0" indent="0" algn="r">
              <a:spcBef>
                <a:spcPts val="600"/>
              </a:spcBef>
              <a:buNone/>
              <a:defRPr sz="1600"/>
            </a:lvl2pPr>
            <a:lvl3pPr marL="457200" indent="0">
              <a:buNone/>
              <a:defRPr sz="1200"/>
            </a:lvl3pPr>
            <a:lvl4pPr marL="661988" indent="0">
              <a:buNone/>
              <a:defRPr sz="1100"/>
            </a:lvl4pPr>
            <a:lvl5pPr marL="855663" indent="0">
              <a:buNone/>
              <a:defRPr sz="1100"/>
            </a:lvl5pPr>
          </a:lstStyle>
          <a:p>
            <a:pPr lvl="0"/>
            <a:r>
              <a:rPr lang="en-US"/>
              <a:t>Click to edit Master text styles</a:t>
            </a:r>
          </a:p>
          <a:p>
            <a:pPr lvl="1"/>
            <a:r>
              <a:rPr lang="en-US"/>
              <a:t>Second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02270694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Half slide">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84200" y="2019300"/>
            <a:ext cx="5212080" cy="1341906"/>
          </a:xfrm>
        </p:spPr>
        <p:txBody>
          <a:bodyPr wrap="square">
            <a:spAutoFit/>
          </a:bodyPr>
          <a:lstStyle>
            <a:lvl1pPr marL="0" indent="0">
              <a:spcBef>
                <a:spcPts val="2400"/>
              </a:spcBef>
              <a:buClr>
                <a:schemeClr val="tx1"/>
              </a:buClr>
              <a:buFont typeface="Wingdings" panose="05000000000000000000" pitchFamily="2" charset="2"/>
              <a:buNone/>
              <a:defRPr sz="2000" b="0">
                <a:latin typeface="+mn-lt"/>
                <a:cs typeface="Segoe UI" panose="020B0502040204020203" pitchFamily="34" charset="0"/>
              </a:defRPr>
            </a:lvl1pPr>
            <a:lvl2pPr marL="255588" indent="0">
              <a:buFont typeface="Wingdings" panose="05000000000000000000" pitchFamily="2" charset="2"/>
              <a:buNone/>
              <a:defRPr sz="1800" b="0">
                <a:latin typeface="+mn-lt"/>
              </a:defRPr>
            </a:lvl2pPr>
            <a:lvl3pPr marL="450850" indent="0">
              <a:buFont typeface="Wingdings" panose="05000000000000000000" pitchFamily="2" charset="2"/>
              <a:buNone/>
              <a:tabLst/>
              <a:defRPr sz="1400" b="0">
                <a:latin typeface="+mn-lt"/>
              </a:defRPr>
            </a:lvl3pPr>
            <a:lvl4pPr marL="652462" indent="0">
              <a:buFont typeface="Wingdings" panose="05000000000000000000" pitchFamily="2" charset="2"/>
              <a:buNone/>
              <a:defRPr sz="1200" b="0">
                <a:latin typeface="+mn-lt"/>
              </a:defRPr>
            </a:lvl4pPr>
            <a:lvl5pPr marL="854075" indent="0">
              <a:buFont typeface="Wingdings" panose="05000000000000000000" pitchFamily="2" charset="2"/>
              <a:buNone/>
              <a:tabLst/>
              <a:defRPr sz="12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4861CE2D-8C0B-5841-637D-61C9F1F599F8}"/>
              </a:ext>
            </a:extLst>
          </p:cNvPr>
          <p:cNvSpPr>
            <a:spLocks noGrp="1"/>
          </p:cNvSpPr>
          <p:nvPr>
            <p:ph type="body" sz="quarter" idx="11" hasCustomPrompt="1"/>
          </p:nvPr>
        </p:nvSpPr>
        <p:spPr>
          <a:xfrm>
            <a:off x="584200" y="1011198"/>
            <a:ext cx="11018520" cy="369332"/>
          </a:xfrm>
        </p:spPr>
        <p:txBody>
          <a:bodyPr/>
          <a:lstStyle>
            <a:lvl1pPr marL="0" indent="0">
              <a:buNone/>
              <a:defRPr sz="2400" spc="-20" baseline="0">
                <a:latin typeface="+mj-lt"/>
              </a:defRPr>
            </a:lvl1pPr>
            <a:lvl2pPr marL="228600" indent="0">
              <a:buNone/>
              <a:defRPr>
                <a:latin typeface="+mj-lt"/>
              </a:defRPr>
            </a:lvl2pPr>
            <a:lvl3pPr marL="457200" indent="0">
              <a:buNone/>
              <a:defRPr>
                <a:latin typeface="+mj-lt"/>
              </a:defRPr>
            </a:lvl3pPr>
            <a:lvl4pPr marL="661988" indent="0">
              <a:buNone/>
              <a:defRPr>
                <a:latin typeface="+mj-lt"/>
              </a:defRPr>
            </a:lvl4pPr>
            <a:lvl5pPr marL="855663" indent="0">
              <a:buNone/>
              <a:defRPr>
                <a:latin typeface="+mj-lt"/>
              </a:defRPr>
            </a:lvl5pPr>
          </a:lstStyle>
          <a:p>
            <a:pPr lvl="0"/>
            <a:r>
              <a:rPr lang="en-US"/>
              <a:t>Click to edit subtitle</a:t>
            </a:r>
          </a:p>
        </p:txBody>
      </p:sp>
      <p:sp>
        <p:nvSpPr>
          <p:cNvPr id="7" name="Title 6">
            <a:extLst>
              <a:ext uri="{FF2B5EF4-FFF2-40B4-BE49-F238E27FC236}">
                <a16:creationId xmlns:a16="http://schemas.microsoft.com/office/drawing/2014/main" id="{35B44433-5D0E-D3A5-5A77-87C0D0FAF60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7510463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090132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548576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3664808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3247080"/>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6166563"/>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2521332"/>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8E65613-14F1-09CD-5134-A79239DDC25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1170313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B487E53-38B6-22C0-9A2D-EF80FB3E29FB}"/>
              </a:ext>
              <a:ext uri="{C183D7F6-B498-43B3-948B-1728B52AA6E4}">
                <adec:decorative xmlns:adec="http://schemas.microsoft.com/office/drawing/2017/decorative" val="1"/>
              </a:ext>
            </a:extLst>
          </p:cNvPr>
          <p:cNvPicPr>
            <a:picLocks noChangeAspect="1"/>
          </p:cNvPicPr>
          <p:nvPr userDrawn="1"/>
        </p:nvPicPr>
        <p:blipFill rotWithShape="1">
          <a:blip r:embed="rId2"/>
          <a:srcRect l="10595" t="987" r="10595"/>
          <a:stretch/>
        </p:blipFill>
        <p:spPr>
          <a:xfrm>
            <a:off x="0" y="0"/>
            <a:ext cx="12192000" cy="6858000"/>
          </a:xfrm>
          <a:prstGeom prst="rect">
            <a:avLst/>
          </a:prstGeom>
        </p:spPr>
      </p:pic>
      <p:sp>
        <p:nvSpPr>
          <p:cNvPr id="4" name="Rectangle 3">
            <a:extLst>
              <a:ext uri="{FF2B5EF4-FFF2-40B4-BE49-F238E27FC236}">
                <a16:creationId xmlns:a16="http://schemas.microsoft.com/office/drawing/2014/main" id="{F4BFA7BB-4E2B-4AA5-6EB1-D357B193A4F3}"/>
              </a:ext>
              <a:ext uri="{C183D7F6-B498-43B3-948B-1728B52AA6E4}">
                <adec:decorative xmlns:adec="http://schemas.microsoft.com/office/drawing/2017/decorative" val="1"/>
              </a:ext>
            </a:extLst>
          </p:cNvPr>
          <p:cNvSpPr/>
          <p:nvPr userDrawn="1"/>
        </p:nvSpPr>
        <p:spPr bwMode="auto">
          <a:xfrm rot="5400000">
            <a:off x="4897820" y="-4897821"/>
            <a:ext cx="2396359" cy="12192000"/>
          </a:xfrm>
          <a:prstGeom prst="rect">
            <a:avLst/>
          </a:prstGeom>
          <a:gradFill flip="none" rotWithShape="1">
            <a:gsLst>
              <a:gs pos="19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3" name="Title 2">
            <a:extLst>
              <a:ext uri="{FF2B5EF4-FFF2-40B4-BE49-F238E27FC236}">
                <a16:creationId xmlns:a16="http://schemas.microsoft.com/office/drawing/2014/main" id="{B8E65613-14F1-09CD-5134-A79239DDC25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4215193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itle Only">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0917941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Tree>
    <p:extLst>
      <p:ext uri="{BB962C8B-B14F-4D97-AF65-F5344CB8AC3E}">
        <p14:creationId xmlns:p14="http://schemas.microsoft.com/office/powerpoint/2010/main" val="142260543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108172907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ase study">
    <p:bg>
      <p:bgRef idx="1001">
        <a:schemeClr val="bg1"/>
      </p:bgRef>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2337118"/>
            <a:ext cx="5335588" cy="3931920"/>
          </a:xfrm>
        </p:spPr>
        <p:txBody>
          <a:bodyPr/>
          <a:lstStyle>
            <a:lvl1pPr marL="0" indent="0">
              <a:spcBef>
                <a:spcPts val="1200"/>
              </a:spcBef>
              <a:buNone/>
              <a:defRPr sz="1800">
                <a:gradFill flip="none" rotWithShape="1">
                  <a:gsLst>
                    <a:gs pos="0">
                      <a:srgbClr val="D59DFF"/>
                    </a:gs>
                    <a:gs pos="99000">
                      <a:srgbClr val="50E6FF"/>
                    </a:gs>
                  </a:gsLst>
                  <a:lin ang="0" scaled="1"/>
                  <a:tileRect/>
                </a:gradFill>
                <a:latin typeface="+mj-lt"/>
              </a:defRPr>
            </a:lvl1pPr>
            <a:lvl2pPr marL="0" indent="0">
              <a:spcBef>
                <a:spcPts val="300"/>
              </a:spcBef>
              <a:buNone/>
              <a:defRPr sz="1600"/>
            </a:lvl2pPr>
            <a:lvl3pPr marL="457200" indent="0">
              <a:buNone/>
              <a:defRPr/>
            </a:lvl3pPr>
            <a:lvl4pPr marL="661988" indent="0">
              <a:buNone/>
              <a:defRPr/>
            </a:lvl4pPr>
            <a:lvl5pPr marL="855663" indent="0">
              <a:buNone/>
              <a:defRPr/>
            </a:lvl5pPr>
          </a:lstStyle>
          <a:p>
            <a:pPr lvl="0"/>
            <a:r>
              <a:rPr lang="en-US"/>
              <a:t>Click to edit Master text styles</a:t>
            </a:r>
          </a:p>
          <a:p>
            <a:pPr lvl="1"/>
            <a:r>
              <a:rPr lang="en-US"/>
              <a:t>Sublevel</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6502400" y="0"/>
            <a:ext cx="56896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2" name="Title 1">
            <a:extLst>
              <a:ext uri="{FF2B5EF4-FFF2-40B4-BE49-F238E27FC236}">
                <a16:creationId xmlns:a16="http://schemas.microsoft.com/office/drawing/2014/main" id="{A2B78294-C45D-CF09-312C-DF3CDFBAB775}"/>
              </a:ext>
            </a:extLst>
          </p:cNvPr>
          <p:cNvSpPr>
            <a:spLocks noGrp="1"/>
          </p:cNvSpPr>
          <p:nvPr>
            <p:ph type="title"/>
          </p:nvPr>
        </p:nvSpPr>
        <p:spPr>
          <a:xfrm>
            <a:off x="588263" y="457200"/>
            <a:ext cx="5335588" cy="409343"/>
          </a:xfrm>
        </p:spPr>
        <p:txBody>
          <a:bodyPr/>
          <a:lstStyle>
            <a:lvl1pPr>
              <a:lnSpc>
                <a:spcPct val="95000"/>
              </a:lnSpc>
              <a:defRPr sz="2800" spc="-30" baseline="0"/>
            </a:lvl1pPr>
          </a:lstStyle>
          <a:p>
            <a:r>
              <a:rPr lang="en-US"/>
              <a:t>Click to edit Master title style</a:t>
            </a:r>
          </a:p>
        </p:txBody>
      </p:sp>
      <p:sp>
        <p:nvSpPr>
          <p:cNvPr id="7" name="Text Placeholder 6">
            <a:extLst>
              <a:ext uri="{FF2B5EF4-FFF2-40B4-BE49-F238E27FC236}">
                <a16:creationId xmlns:a16="http://schemas.microsoft.com/office/drawing/2014/main" id="{C3CFB25F-180B-2A2D-2FAE-6C795F301831}"/>
              </a:ext>
            </a:extLst>
          </p:cNvPr>
          <p:cNvSpPr>
            <a:spLocks noGrp="1"/>
          </p:cNvSpPr>
          <p:nvPr>
            <p:ph type="body" sz="quarter" idx="12"/>
          </p:nvPr>
        </p:nvSpPr>
        <p:spPr>
          <a:xfrm>
            <a:off x="6787262" y="5724273"/>
            <a:ext cx="4822126" cy="544765"/>
          </a:xfrm>
        </p:spPr>
        <p:txBody>
          <a:bodyPr anchor="b"/>
          <a:lstStyle>
            <a:lvl1pPr marL="0" indent="0">
              <a:spcBef>
                <a:spcPts val="0"/>
              </a:spcBef>
              <a:spcAft>
                <a:spcPts val="600"/>
              </a:spcAft>
              <a:buNone/>
              <a:defRPr sz="1600"/>
            </a:lvl1pPr>
            <a:lvl2pPr marL="228600" indent="0" algn="r">
              <a:buNone/>
              <a:defRPr sz="1200">
                <a:latin typeface="+mj-lt"/>
              </a:defRPr>
            </a:lvl2pPr>
            <a:lvl3pPr marL="457200" indent="0">
              <a:buNone/>
              <a:defRPr/>
            </a:lvl3pPr>
            <a:lvl4pPr marL="661988" indent="0">
              <a:buNone/>
              <a:defRPr/>
            </a:lvl4pPr>
            <a:lvl5pPr marL="855663" indent="0">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57043514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Title - Square Photo ">
    <p:bg>
      <p:bgRef idx="1001">
        <a:schemeClr val="bg1"/>
      </p:bgRef>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1435100"/>
            <a:ext cx="6261482" cy="4833938"/>
          </a:xfrm>
        </p:spPr>
        <p:txBody>
          <a:bodyPr/>
          <a:lstStyle>
            <a:lvl1pPr marL="0" indent="0">
              <a:spcBef>
                <a:spcPts val="1200"/>
              </a:spcBef>
              <a:buNone/>
              <a:defRPr sz="1800">
                <a:gradFill flip="none" rotWithShape="1">
                  <a:gsLst>
                    <a:gs pos="0">
                      <a:srgbClr val="D59DFF"/>
                    </a:gs>
                    <a:gs pos="99000">
                      <a:srgbClr val="50E6FF"/>
                    </a:gs>
                  </a:gsLst>
                  <a:lin ang="0" scaled="1"/>
                  <a:tileRect/>
                </a:gradFill>
                <a:latin typeface="+mj-lt"/>
              </a:defRPr>
            </a:lvl1pPr>
            <a:lvl2pPr marL="0" indent="0">
              <a:spcBef>
                <a:spcPts val="300"/>
              </a:spcBef>
              <a:buNone/>
              <a:defRPr sz="1600"/>
            </a:lvl2pPr>
            <a:lvl3pPr marL="457200" indent="0">
              <a:buNone/>
              <a:defRPr/>
            </a:lvl3pPr>
            <a:lvl4pPr marL="661988" indent="0">
              <a:buNone/>
              <a:defRPr/>
            </a:lvl4pPr>
            <a:lvl5pPr marL="855663" indent="0">
              <a:buNone/>
              <a:defRPr/>
            </a:lvl5pPr>
          </a:lstStyle>
          <a:p>
            <a:pPr lvl="0"/>
            <a:r>
              <a:rPr lang="en-US"/>
              <a:t>Click to edit Master text styles</a:t>
            </a:r>
          </a:p>
          <a:p>
            <a:pPr lvl="1"/>
            <a:r>
              <a:rPr lang="en-US"/>
              <a:t>Sublevel</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7437120" y="0"/>
            <a:ext cx="475488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2" name="Title 1">
            <a:extLst>
              <a:ext uri="{FF2B5EF4-FFF2-40B4-BE49-F238E27FC236}">
                <a16:creationId xmlns:a16="http://schemas.microsoft.com/office/drawing/2014/main" id="{A2B78294-C45D-CF09-312C-DF3CDFBAB775}"/>
              </a:ext>
            </a:extLst>
          </p:cNvPr>
          <p:cNvSpPr>
            <a:spLocks noGrp="1"/>
          </p:cNvSpPr>
          <p:nvPr>
            <p:ph type="title"/>
          </p:nvPr>
        </p:nvSpPr>
        <p:spPr>
          <a:xfrm>
            <a:off x="588263" y="457200"/>
            <a:ext cx="6261482" cy="443198"/>
          </a:xfrm>
        </p:spPr>
        <p:txBody>
          <a:bodyPr/>
          <a:lstStyle>
            <a:lvl1pPr>
              <a:lnSpc>
                <a:spcPct val="90000"/>
              </a:lnSpc>
              <a:defRPr sz="3200"/>
            </a:lvl1pPr>
          </a:lstStyle>
          <a:p>
            <a:r>
              <a:rPr lang="en-US"/>
              <a:t>Click to edit Master title style</a:t>
            </a:r>
          </a:p>
        </p:txBody>
      </p:sp>
    </p:spTree>
    <p:extLst>
      <p:ext uri="{BB962C8B-B14F-4D97-AF65-F5344CB8AC3E}">
        <p14:creationId xmlns:p14="http://schemas.microsoft.com/office/powerpoint/2010/main" val="11453345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840452690"/>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530822007"/>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6727495"/>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Photo full bleed low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3657600"/>
            <a:ext cx="12192000" cy="3200400"/>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00" spc="0">
                <a:solidFill>
                  <a:srgbClr val="FFFFFF"/>
                </a:solidFill>
              </a:defRPr>
            </a:lvl1pPr>
          </a:lstStyle>
          <a:p>
            <a:r>
              <a:rPr lang="en-US"/>
              <a:t>Click to edit Master title style</a:t>
            </a:r>
          </a:p>
        </p:txBody>
      </p:sp>
      <p:sp>
        <p:nvSpPr>
          <p:cNvPr id="6" name="TextBox 5">
            <a:extLst>
              <a:ext uri="{FF2B5EF4-FFF2-40B4-BE49-F238E27FC236}">
                <a16:creationId xmlns:a16="http://schemas.microsoft.com/office/drawing/2014/main" id="{03F619C2-B134-493A-AB9F-5DE39C92993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544260409"/>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a:t>Click to edit </a:t>
            </a:r>
            <a:br>
              <a:rPr lang="en-US"/>
            </a:br>
            <a:r>
              <a:rPr lang="en-US"/>
              <a:t>Master title style</a:t>
            </a:r>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64432751"/>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Photo full bleed righ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6522720" y="0"/>
            <a:ext cx="5669280" cy="6858000"/>
          </a:xfrm>
          <a:gradFill flip="none" rotWithShape="1">
            <a:gsLst>
              <a:gs pos="50000">
                <a:srgbClr val="000000">
                  <a:alpha val="70000"/>
                </a:srgbClr>
              </a:gs>
              <a:gs pos="100000">
                <a:srgbClr val="000000">
                  <a:alpha val="0"/>
                </a:srgbClr>
              </a:gs>
            </a:gsLst>
            <a:lin ang="10800000" scaled="1"/>
            <a:tileRect/>
          </a:gradFill>
          <a:ln>
            <a:noFill/>
          </a:ln>
        </p:spPr>
        <p:txBody>
          <a:bodyPr lIns="585216" tIns="585216" rIns="585216" bIns="585216" anchor="ctr">
            <a:noAutofit/>
          </a:bodyPr>
          <a:lstStyle>
            <a:lvl1pPr algn="r">
              <a:defRPr sz="3600" spc="0">
                <a:solidFill>
                  <a:srgbClr val="FFFFFF"/>
                </a:solidFill>
              </a:defRPr>
            </a:lvl1pPr>
          </a:lstStyle>
          <a:p>
            <a:r>
              <a:rPr lang="en-US"/>
              <a:t>Click to edit </a:t>
            </a:r>
            <a:br>
              <a:rPr lang="en-US"/>
            </a:br>
            <a:r>
              <a:rPr lang="en-US"/>
              <a:t>Master title style</a:t>
            </a:r>
          </a:p>
        </p:txBody>
      </p:sp>
      <p:sp>
        <p:nvSpPr>
          <p:cNvPr id="6" name="TextBox 5">
            <a:extLst>
              <a:ext uri="{FF2B5EF4-FFF2-40B4-BE49-F238E27FC236}">
                <a16:creationId xmlns:a16="http://schemas.microsoft.com/office/drawing/2014/main" id="{A629011D-E3B4-416F-9D7F-7A99AE49F65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760274095"/>
      </p:ext>
    </p:extLst>
  </p:cSld>
  <p:clrMapOvr>
    <a:masterClrMapping/>
  </p:clrMapOvr>
  <p:transition>
    <p:fade/>
  </p:transition>
  <p:extLst>
    <p:ext uri="{DCECCB84-F9BA-43D5-87BE-67443E8EF086}">
      <p15:sldGuideLst xmlns:p15="http://schemas.microsoft.com/office/powerpoint/2012/main">
        <p15:guide id="7" pos="4105">
          <p15:clr>
            <a:srgbClr val="5ACBF0"/>
          </p15:clr>
        </p15:guide>
        <p15:guide id="8" orient="horz" pos="2160">
          <p15:clr>
            <a:srgbClr val="5ACBF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a:blip r:embed="rId2"/>
            <a:stretch>
              <a:fillRect/>
            </a:stretch>
          </a:blipFill>
        </p:spPr>
        <p:txBody>
          <a:bodyPr vert="horz" wrap="square" lIns="0" tIns="128016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528396605"/>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171776958"/>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3"/>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0" name="TextBox 9">
            <a:extLst>
              <a:ext uri="{FF2B5EF4-FFF2-40B4-BE49-F238E27FC236}">
                <a16:creationId xmlns:a16="http://schemas.microsoft.com/office/drawing/2014/main" id="{CAF59E09-7602-42B9-AB0C-9D1365A9EBB2}"/>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419515852"/>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p15:clr>
            <a:srgbClr val="5ACBF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3"/>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4"/>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432285289"/>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p15:clr>
            <a:srgbClr val="5ACBF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16" name="TextBox 15">
            <a:extLst>
              <a:ext uri="{FF2B5EF4-FFF2-40B4-BE49-F238E27FC236}">
                <a16:creationId xmlns:a16="http://schemas.microsoft.com/office/drawing/2014/main" id="{5CF56B00-AAD4-4F4F-8228-B6CF8367DE0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563508184"/>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p15:clr>
            <a:srgbClr val="5ACBF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wo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9350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938212"/>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8CE10F07-B8D9-4B69-A567-8BEDE6973D9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082996342"/>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4" orient="horz" pos="3209">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p15:clr>
            <a:srgbClr val="5ACBF0"/>
          </p15:clr>
        </p15:guide>
        <p15:guide id="15" pos="3451">
          <p15:clr>
            <a:srgbClr val="5ACBF0"/>
          </p15:clr>
        </p15:guide>
        <p15:guide id="16" pos="4229">
          <p15:clr>
            <a:srgbClr val="5ACBF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hre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013833628"/>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p15:clr>
            <a:srgbClr val="5ACBF0"/>
          </p15:clr>
        </p15:guide>
        <p15:guide id="15" pos="2168">
          <p15:clr>
            <a:srgbClr val="5ACBF0"/>
          </p15:clr>
        </p15:guide>
        <p15:guide id="16" pos="2944">
          <p15:clr>
            <a:srgbClr val="5ACBF0"/>
          </p15:clr>
        </p15:guide>
        <p15:guide id="17" pos="4738">
          <p15:clr>
            <a:srgbClr val="5ACBF0"/>
          </p15:clr>
        </p15:guide>
        <p15:guide id="18" pos="5514">
          <p15:clr>
            <a:srgbClr val="5ACBF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Four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587509563"/>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p15:clr>
            <a:srgbClr val="5ACBF0"/>
          </p15:clr>
        </p15:guide>
        <p15:guide id="16" pos="1524">
          <p15:clr>
            <a:srgbClr val="5ACBF0"/>
          </p15:clr>
        </p15:guide>
        <p15:guide id="17" pos="2298">
          <p15:clr>
            <a:srgbClr val="5ACBF0"/>
          </p15:clr>
        </p15:guide>
        <p15:guide id="18" pos="3450">
          <p15:clr>
            <a:srgbClr val="5ACBF0"/>
          </p15:clr>
        </p15:guide>
        <p15:guide id="19" pos="4230">
          <p15:clr>
            <a:srgbClr val="5ACBF0"/>
          </p15:clr>
        </p15:guide>
        <p15:guide id="20" pos="5380">
          <p15:clr>
            <a:srgbClr val="5ACBF0"/>
          </p15:clr>
        </p15:guide>
        <p15:guide id="21" pos="6156">
          <p15:clr>
            <a:srgbClr val="5ACBF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Fiv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473486979"/>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hre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227656455"/>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p15:clr>
            <a:srgbClr val="5ACBF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Four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409126053"/>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p15:clr>
            <a:srgbClr val="5ACBF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Fiv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761676287"/>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p15:clr>
            <a:srgbClr val="5ACBF0"/>
          </p15:clr>
        </p15:guide>
        <p15:guide id="3" pos="6216">
          <p15:clr>
            <a:srgbClr val="5ACBF0"/>
          </p15:clr>
        </p15:guide>
        <p15:guide id="5" pos="5850">
          <p15:clr>
            <a:srgbClr val="5ACBF0"/>
          </p15:clr>
        </p15:guide>
        <p15:guide id="7" pos="4392">
          <p15:clr>
            <a:srgbClr val="5ACBF0"/>
          </p15:clr>
        </p15:guide>
        <p15:guide id="8" pos="3292">
          <p15:clr>
            <a:srgbClr val="5ACBF0"/>
          </p15:clr>
        </p15:guide>
        <p15:guide id="10" pos="2926">
          <p15:clr>
            <a:srgbClr val="5ACBF0"/>
          </p15:clr>
        </p15:guide>
        <p15:guide id="11" pos="4754">
          <p15:clr>
            <a:srgbClr val="5ACBF0"/>
          </p15:clr>
        </p15:guide>
        <p15:guide id="13" pos="1464">
          <p15:clr>
            <a:srgbClr val="5ACBF0"/>
          </p15:clr>
        </p15:guide>
        <p15:guide id="14" orient="horz" pos="1440">
          <p15:clr>
            <a:srgbClr val="5ACBF0"/>
          </p15:clr>
        </p15:guide>
        <p15:guide id="15" pos="1830">
          <p15:clr>
            <a:srgbClr val="5ACBF0"/>
          </p15:clr>
        </p15:guide>
        <p15:guide id="16" orient="horz" pos="2533">
          <p15:clr>
            <a:srgbClr val="5ACBF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userDrawn="1"/>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userDrawn="1"/>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528580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283192674"/>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Developer Code Layout full page">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0"/>
            <a:ext cx="12192000"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0"/>
            <a:ext cx="3788358" cy="493776"/>
          </a:xfrm>
          <a:gradFill flip="none" rotWithShape="1">
            <a:gsLst>
              <a:gs pos="0">
                <a:srgbClr val="000000"/>
              </a:gs>
              <a:gs pos="99000">
                <a:srgbClr val="000000"/>
              </a:gs>
              <a:gs pos="99000">
                <a:schemeClr val="accent1"/>
              </a:gs>
            </a:gsLst>
            <a:lin ang="10800000" scaled="1"/>
            <a:tileRect/>
          </a:gradFill>
        </p:spPr>
        <p:txBody>
          <a:bodyPr vert="horz" wrap="square" lIns="585216" tIns="91440" rIns="0" bIns="91440" rtlCol="0">
            <a:spAutoFit/>
          </a:bodyPr>
          <a:lstStyle>
            <a:lvl1pPr marL="0" indent="0">
              <a:buNone/>
              <a:defRPr lang="en-US" sz="1999" dirty="0">
                <a:solidFill>
                  <a:srgbClr val="FFFFFF"/>
                </a:solidFill>
                <a:latin typeface="+mj-lt"/>
              </a:defRPr>
            </a:lvl1pPr>
          </a:lstStyle>
          <a:p>
            <a:pPr marL="0" lvl="0" indent="0">
              <a:buNone/>
            </a:pPr>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91438" y="710247"/>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176440663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orient="horz" pos="438">
          <p15:clr>
            <a:srgbClr val="5ACBF0"/>
          </p15:clr>
        </p15:guide>
        <p15:guide id="3" orient="horz" pos="288">
          <p15:clr>
            <a:srgbClr val="5ACBF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Developer Code Layou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414561922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ode Bottom">
    <p:bg>
      <p:bgRef idx="1001">
        <a:schemeClr val="bg2"/>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288720538"/>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ode Top">
    <p:bg>
      <p:bgRef idx="1001">
        <a:schemeClr val="bg2"/>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1"/>
                </a:solidFill>
              </a:defRPr>
            </a:lvl1pPr>
          </a:lstStyle>
          <a:p>
            <a:r>
              <a:rPr lang="en-US"/>
              <a:t>Click to edit Master title style</a:t>
            </a: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238758868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Code Right s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212926484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ode Left sde">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1"/>
                </a:solidFill>
              </a:defRPr>
            </a:lvl1pPr>
          </a:lstStyle>
          <a:p>
            <a:r>
              <a:rPr lang="en-US"/>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347404804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Quote blu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38375" y="1033463"/>
            <a:ext cx="9371013" cy="2946033"/>
          </a:xfrm>
          <a:noFill/>
        </p:spPr>
        <p:txBody>
          <a:bodyPr wrap="square" lIns="0" tIns="0" rIns="0" bIns="0" anchor="b" anchorCtr="0">
            <a:norm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Quote text</a:t>
            </a:r>
          </a:p>
        </p:txBody>
      </p:sp>
      <p:sp>
        <p:nvSpPr>
          <p:cNvPr id="5" name="Text Placeholder 4"/>
          <p:cNvSpPr>
            <a:spLocks noGrp="1"/>
          </p:cNvSpPr>
          <p:nvPr>
            <p:ph type="body" sz="quarter" idx="12" hasCustomPrompt="1"/>
          </p:nvPr>
        </p:nvSpPr>
        <p:spPr>
          <a:xfrm>
            <a:off x="2238375" y="4424994"/>
            <a:ext cx="9371013"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Name</a:t>
            </a:r>
          </a:p>
        </p:txBody>
      </p:sp>
      <p:sp>
        <p:nvSpPr>
          <p:cNvPr id="4" name="Text Placeholder 4">
            <a:extLst>
              <a:ext uri="{FF2B5EF4-FFF2-40B4-BE49-F238E27FC236}">
                <a16:creationId xmlns:a16="http://schemas.microsoft.com/office/drawing/2014/main" id="{E442750B-A7AB-42A9-A8AF-218016DC73F6}"/>
              </a:ext>
            </a:extLst>
          </p:cNvPr>
          <p:cNvSpPr>
            <a:spLocks noGrp="1"/>
          </p:cNvSpPr>
          <p:nvPr>
            <p:ph type="body" sz="quarter" idx="13" hasCustomPrompt="1"/>
          </p:nvPr>
        </p:nvSpPr>
        <p:spPr>
          <a:xfrm>
            <a:off x="2238375" y="4831394"/>
            <a:ext cx="9371013"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Company or position</a:t>
            </a:r>
          </a:p>
        </p:txBody>
      </p:sp>
      <p:sp>
        <p:nvSpPr>
          <p:cNvPr id="12" name="Freeform: Shape 11">
            <a:extLst>
              <a:ext uri="{FF2B5EF4-FFF2-40B4-BE49-F238E27FC236}">
                <a16:creationId xmlns:a16="http://schemas.microsoft.com/office/drawing/2014/main" id="{B7906C05-2D3A-4EE1-8C05-624CD0DA8D38}"/>
              </a:ext>
            </a:extLst>
          </p:cNvPr>
          <p:cNvSpPr>
            <a:spLocks/>
          </p:cNvSpPr>
          <p:nvPr userDrawn="1"/>
        </p:nvSpPr>
        <p:spPr bwMode="auto">
          <a:xfrm>
            <a:off x="569912" y="1047750"/>
            <a:ext cx="1270000" cy="1133475"/>
          </a:xfrm>
          <a:custGeom>
            <a:avLst/>
            <a:gdLst>
              <a:gd name="connsiteX0" fmla="*/ 730250 w 1270000"/>
              <a:gd name="connsiteY0" fmla="*/ 0 h 1133475"/>
              <a:gd name="connsiteX1" fmla="*/ 1270000 w 1270000"/>
              <a:gd name="connsiteY1" fmla="*/ 0 h 1133475"/>
              <a:gd name="connsiteX2" fmla="*/ 1270000 w 1270000"/>
              <a:gd name="connsiteY2" fmla="*/ 566949 h 1133475"/>
              <a:gd name="connsiteX3" fmla="*/ 1029312 w 1270000"/>
              <a:gd name="connsiteY3" fmla="*/ 566949 h 1133475"/>
              <a:gd name="connsiteX4" fmla="*/ 1085148 w 1270000"/>
              <a:gd name="connsiteY4" fmla="*/ 773266 h 1133475"/>
              <a:gd name="connsiteX5" fmla="*/ 1270000 w 1270000"/>
              <a:gd name="connsiteY5" fmla="*/ 865432 h 1133475"/>
              <a:gd name="connsiteX6" fmla="*/ 1270000 w 1270000"/>
              <a:gd name="connsiteY6" fmla="*/ 1133475 h 1133475"/>
              <a:gd name="connsiteX7" fmla="*/ 988281 w 1270000"/>
              <a:gd name="connsiteY7" fmla="*/ 1045537 h 1133475"/>
              <a:gd name="connsiteX8" fmla="*/ 825425 w 1270000"/>
              <a:gd name="connsiteY8" fmla="*/ 897986 h 1133475"/>
              <a:gd name="connsiteX9" fmla="*/ 749285 w 1270000"/>
              <a:gd name="connsiteY9" fmla="*/ 702239 h 1133475"/>
              <a:gd name="connsiteX10" fmla="*/ 730250 w 1270000"/>
              <a:gd name="connsiteY10" fmla="*/ 471401 h 1133475"/>
              <a:gd name="connsiteX11" fmla="*/ 0 w 1270000"/>
              <a:gd name="connsiteY11" fmla="*/ 0 h 1133475"/>
              <a:gd name="connsiteX12" fmla="*/ 538163 w 1270000"/>
              <a:gd name="connsiteY12" fmla="*/ 0 h 1133475"/>
              <a:gd name="connsiteX13" fmla="*/ 538163 w 1270000"/>
              <a:gd name="connsiteY13" fmla="*/ 566949 h 1133475"/>
              <a:gd name="connsiteX14" fmla="*/ 297283 w 1270000"/>
              <a:gd name="connsiteY14" fmla="*/ 566949 h 1133475"/>
              <a:gd name="connsiteX15" fmla="*/ 353262 w 1270000"/>
              <a:gd name="connsiteY15" fmla="*/ 773266 h 1133475"/>
              <a:gd name="connsiteX16" fmla="*/ 538163 w 1270000"/>
              <a:gd name="connsiteY16" fmla="*/ 865432 h 1133475"/>
              <a:gd name="connsiteX17" fmla="*/ 538163 w 1270000"/>
              <a:gd name="connsiteY17" fmla="*/ 1133475 h 1133475"/>
              <a:gd name="connsiteX18" fmla="*/ 256147 w 1270000"/>
              <a:gd name="connsiteY18" fmla="*/ 1045537 h 1133475"/>
              <a:gd name="connsiteX19" fmla="*/ 92875 w 1270000"/>
              <a:gd name="connsiteY19" fmla="*/ 897986 h 1133475"/>
              <a:gd name="connsiteX20" fmla="*/ 16539 w 1270000"/>
              <a:gd name="connsiteY20" fmla="*/ 702239 h 1133475"/>
              <a:gd name="connsiteX21" fmla="*/ 0 w 1270000"/>
              <a:gd name="connsiteY21" fmla="*/ 563144 h 113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70000" h="1133475">
                <a:moveTo>
                  <a:pt x="730250" y="0"/>
                </a:moveTo>
                <a:lnTo>
                  <a:pt x="1270000" y="0"/>
                </a:lnTo>
                <a:lnTo>
                  <a:pt x="1270000" y="566949"/>
                </a:lnTo>
                <a:lnTo>
                  <a:pt x="1029312" y="566949"/>
                </a:lnTo>
                <a:cubicBezTo>
                  <a:pt x="1029312" y="656156"/>
                  <a:pt x="1050039" y="721687"/>
                  <a:pt x="1085148" y="773266"/>
                </a:cubicBezTo>
                <a:cubicBezTo>
                  <a:pt x="1120258" y="824422"/>
                  <a:pt x="1182016" y="855285"/>
                  <a:pt x="1270000" y="865432"/>
                </a:cubicBezTo>
                <a:lnTo>
                  <a:pt x="1270000" y="1133475"/>
                </a:lnTo>
                <a:cubicBezTo>
                  <a:pt x="1152406" y="1114873"/>
                  <a:pt x="1058499" y="1085701"/>
                  <a:pt x="988281" y="1045537"/>
                </a:cubicBezTo>
                <a:cubicBezTo>
                  <a:pt x="918063" y="1005795"/>
                  <a:pt x="863496" y="956330"/>
                  <a:pt x="825425" y="897986"/>
                </a:cubicBezTo>
                <a:cubicBezTo>
                  <a:pt x="787355" y="839220"/>
                  <a:pt x="761975" y="774112"/>
                  <a:pt x="749285" y="702239"/>
                </a:cubicBezTo>
                <a:cubicBezTo>
                  <a:pt x="736595" y="630366"/>
                  <a:pt x="730250" y="553420"/>
                  <a:pt x="730250" y="471401"/>
                </a:cubicBezTo>
                <a:close/>
                <a:moveTo>
                  <a:pt x="0" y="0"/>
                </a:moveTo>
                <a:lnTo>
                  <a:pt x="538163" y="0"/>
                </a:lnTo>
                <a:lnTo>
                  <a:pt x="538163" y="566949"/>
                </a:lnTo>
                <a:lnTo>
                  <a:pt x="297283" y="566949"/>
                </a:lnTo>
                <a:cubicBezTo>
                  <a:pt x="297283" y="655310"/>
                  <a:pt x="317639" y="721687"/>
                  <a:pt x="353262" y="773266"/>
                </a:cubicBezTo>
                <a:cubicBezTo>
                  <a:pt x="388461" y="824422"/>
                  <a:pt x="449954" y="855285"/>
                  <a:pt x="538163" y="865432"/>
                </a:cubicBezTo>
                <a:lnTo>
                  <a:pt x="538163" y="1133475"/>
                </a:lnTo>
                <a:cubicBezTo>
                  <a:pt x="420692" y="1114873"/>
                  <a:pt x="326545" y="1085701"/>
                  <a:pt x="256147" y="1045537"/>
                </a:cubicBezTo>
                <a:cubicBezTo>
                  <a:pt x="185325" y="1005795"/>
                  <a:pt x="131042" y="956330"/>
                  <a:pt x="92875" y="897986"/>
                </a:cubicBezTo>
                <a:cubicBezTo>
                  <a:pt x="54707" y="839220"/>
                  <a:pt x="29262" y="774112"/>
                  <a:pt x="16539" y="702239"/>
                </a:cubicBezTo>
                <a:cubicBezTo>
                  <a:pt x="8482" y="657847"/>
                  <a:pt x="2969" y="611341"/>
                  <a:pt x="0" y="563144"/>
                </a:cubicBezTo>
                <a:close/>
              </a:path>
            </a:pathLst>
          </a:custGeom>
          <a:gradFill>
            <a:gsLst>
              <a:gs pos="0">
                <a:srgbClr val="50E6FF"/>
              </a:gs>
              <a:gs pos="100000">
                <a:srgbClr val="D59DFF"/>
              </a:gs>
            </a:gsLst>
            <a:lin ang="2400000" scaled="0"/>
          </a:gradFill>
          <a:ln>
            <a:noFill/>
            <a:headEnd type="none" w="med" len="med"/>
            <a:tailEnd type="none" w="med" len="med"/>
          </a:ln>
          <a:effectLst>
            <a:outerShdw blurRad="355600" dist="190500" dir="5400000" sx="101000" sy="101000" algn="ctr" rotWithShape="0">
              <a:srgbClr val="000000">
                <a:alpha val="27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defTabSz="932472" fontAlgn="base">
              <a:spcBef>
                <a:spcPct val="0"/>
              </a:spcBef>
              <a:spcAft>
                <a:spcPct val="0"/>
              </a:spcAft>
            </a:pPr>
            <a:endParaRPr lang="en-US" sz="2000">
              <a:solidFill>
                <a:srgbClr val="FFFFFF"/>
              </a:solidFill>
              <a:cs typeface="Segoe UI" pitchFamily="34" charset="0"/>
            </a:endParaRPr>
          </a:p>
        </p:txBody>
      </p:sp>
    </p:spTree>
    <p:extLst>
      <p:ext uri="{BB962C8B-B14F-4D97-AF65-F5344CB8AC3E}">
        <p14:creationId xmlns:p14="http://schemas.microsoft.com/office/powerpoint/2010/main" val="15455073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Quote ocean">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36787" y="1030655"/>
            <a:ext cx="9371013" cy="2946033"/>
          </a:xfrm>
          <a:noFill/>
        </p:spPr>
        <p:txBody>
          <a:bodyPr wrap="square" lIns="0" tIns="0" rIns="0" bIns="0" anchor="b" anchorCtr="0">
            <a:norm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Quote text</a:t>
            </a:r>
          </a:p>
        </p:txBody>
      </p:sp>
      <p:sp>
        <p:nvSpPr>
          <p:cNvPr id="5" name="Text Placeholder 4"/>
          <p:cNvSpPr>
            <a:spLocks noGrp="1"/>
          </p:cNvSpPr>
          <p:nvPr>
            <p:ph type="body" sz="quarter" idx="12" hasCustomPrompt="1"/>
          </p:nvPr>
        </p:nvSpPr>
        <p:spPr>
          <a:xfrm>
            <a:off x="2236787" y="4422186"/>
            <a:ext cx="9371013"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Name</a:t>
            </a:r>
          </a:p>
        </p:txBody>
      </p:sp>
      <p:sp>
        <p:nvSpPr>
          <p:cNvPr id="4" name="Text Placeholder 4">
            <a:extLst>
              <a:ext uri="{FF2B5EF4-FFF2-40B4-BE49-F238E27FC236}">
                <a16:creationId xmlns:a16="http://schemas.microsoft.com/office/drawing/2014/main" id="{E442750B-A7AB-42A9-A8AF-218016DC73F6}"/>
              </a:ext>
            </a:extLst>
          </p:cNvPr>
          <p:cNvSpPr>
            <a:spLocks noGrp="1"/>
          </p:cNvSpPr>
          <p:nvPr>
            <p:ph type="body" sz="quarter" idx="13" hasCustomPrompt="1"/>
          </p:nvPr>
        </p:nvSpPr>
        <p:spPr>
          <a:xfrm>
            <a:off x="2236787" y="4828586"/>
            <a:ext cx="9371013"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Company or position</a:t>
            </a:r>
          </a:p>
        </p:txBody>
      </p:sp>
      <p:pic>
        <p:nvPicPr>
          <p:cNvPr id="6" name="Picture 5">
            <a:extLst>
              <a:ext uri="{FF2B5EF4-FFF2-40B4-BE49-F238E27FC236}">
                <a16:creationId xmlns:a16="http://schemas.microsoft.com/office/drawing/2014/main" id="{E48B7899-CB4D-47CD-A953-8FAD549121F1}"/>
              </a:ext>
            </a:extLst>
          </p:cNvPr>
          <p:cNvPicPr>
            <a:picLocks noChangeAspect="1"/>
          </p:cNvPicPr>
          <p:nvPr userDrawn="1"/>
        </p:nvPicPr>
        <p:blipFill>
          <a:blip r:embed="rId2"/>
          <a:stretch>
            <a:fillRect/>
          </a:stretch>
        </p:blipFill>
        <p:spPr bwMode="black">
          <a:xfrm>
            <a:off x="549201" y="1033463"/>
            <a:ext cx="1555824" cy="1392940"/>
          </a:xfrm>
          <a:prstGeom prst="rect">
            <a:avLst/>
          </a:prstGeom>
        </p:spPr>
      </p:pic>
    </p:spTree>
    <p:extLst>
      <p:ext uri="{BB962C8B-B14F-4D97-AF65-F5344CB8AC3E}">
        <p14:creationId xmlns:p14="http://schemas.microsoft.com/office/powerpoint/2010/main" val="56767028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Quote violet">
    <p:bg>
      <p:bgPr>
        <a:solidFill>
          <a:schemeClr val="accent2"/>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6B4EC0E-1A04-488E-9DE2-3E485E0F7BD5}"/>
              </a:ext>
            </a:extLst>
          </p:cNvPr>
          <p:cNvSpPr>
            <a:spLocks noGrp="1"/>
          </p:cNvSpPr>
          <p:nvPr>
            <p:ph type="title" hasCustomPrompt="1"/>
          </p:nvPr>
        </p:nvSpPr>
        <p:spPr>
          <a:xfrm>
            <a:off x="2236787" y="1030655"/>
            <a:ext cx="9371013" cy="2946033"/>
          </a:xfrm>
          <a:noFill/>
        </p:spPr>
        <p:txBody>
          <a:bodyPr wrap="square" lIns="0" tIns="0" rIns="0" bIns="0" anchor="b" anchorCtr="0">
            <a:norm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Quote text</a:t>
            </a:r>
          </a:p>
        </p:txBody>
      </p:sp>
      <p:sp>
        <p:nvSpPr>
          <p:cNvPr id="9" name="Text Placeholder 4">
            <a:extLst>
              <a:ext uri="{FF2B5EF4-FFF2-40B4-BE49-F238E27FC236}">
                <a16:creationId xmlns:a16="http://schemas.microsoft.com/office/drawing/2014/main" id="{FCC19D23-D1E4-4510-8049-F818AF4AC73B}"/>
              </a:ext>
            </a:extLst>
          </p:cNvPr>
          <p:cNvSpPr>
            <a:spLocks noGrp="1"/>
          </p:cNvSpPr>
          <p:nvPr>
            <p:ph type="body" sz="quarter" idx="12" hasCustomPrompt="1"/>
          </p:nvPr>
        </p:nvSpPr>
        <p:spPr>
          <a:xfrm>
            <a:off x="2236787" y="4422186"/>
            <a:ext cx="9371013"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Name</a:t>
            </a:r>
          </a:p>
        </p:txBody>
      </p:sp>
      <p:sp>
        <p:nvSpPr>
          <p:cNvPr id="10" name="Text Placeholder 4">
            <a:extLst>
              <a:ext uri="{FF2B5EF4-FFF2-40B4-BE49-F238E27FC236}">
                <a16:creationId xmlns:a16="http://schemas.microsoft.com/office/drawing/2014/main" id="{9C33B5F3-01CE-4749-9431-1FBF746009EB}"/>
              </a:ext>
            </a:extLst>
          </p:cNvPr>
          <p:cNvSpPr>
            <a:spLocks noGrp="1"/>
          </p:cNvSpPr>
          <p:nvPr>
            <p:ph type="body" sz="quarter" idx="13" hasCustomPrompt="1"/>
          </p:nvPr>
        </p:nvSpPr>
        <p:spPr>
          <a:xfrm>
            <a:off x="2236787" y="4828586"/>
            <a:ext cx="9371013"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Company or position</a:t>
            </a:r>
          </a:p>
        </p:txBody>
      </p:sp>
      <p:pic>
        <p:nvPicPr>
          <p:cNvPr id="6" name="Picture 5">
            <a:extLst>
              <a:ext uri="{FF2B5EF4-FFF2-40B4-BE49-F238E27FC236}">
                <a16:creationId xmlns:a16="http://schemas.microsoft.com/office/drawing/2014/main" id="{350AB3FA-3405-4169-9479-480C4E8FE5D9}"/>
              </a:ext>
            </a:extLst>
          </p:cNvPr>
          <p:cNvPicPr>
            <a:picLocks noChangeAspect="1"/>
          </p:cNvPicPr>
          <p:nvPr userDrawn="1"/>
        </p:nvPicPr>
        <p:blipFill>
          <a:blip r:embed="rId2"/>
          <a:stretch>
            <a:fillRect/>
          </a:stretch>
        </p:blipFill>
        <p:spPr bwMode="black">
          <a:xfrm>
            <a:off x="549201" y="1033463"/>
            <a:ext cx="1555824" cy="1392940"/>
          </a:xfrm>
          <a:prstGeom prst="rect">
            <a:avLst/>
          </a:prstGeom>
        </p:spPr>
      </p:pic>
    </p:spTree>
    <p:extLst>
      <p:ext uri="{BB962C8B-B14F-4D97-AF65-F5344CB8AC3E}">
        <p14:creationId xmlns:p14="http://schemas.microsoft.com/office/powerpoint/2010/main" val="82610436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Alternate quote">
    <p:bg>
      <p:bgPr>
        <a:solidFill>
          <a:srgbClr val="EAE4DC"/>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5E78741-2E92-4352-847E-7E79AA3BEDE7}"/>
              </a:ext>
            </a:extLst>
          </p:cNvPr>
          <p:cNvSpPr/>
          <p:nvPr userDrawn="1"/>
        </p:nvSpPr>
        <p:spPr bwMode="auto">
          <a:xfrm>
            <a:off x="0" y="0"/>
            <a:ext cx="40640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10" name="Rectangle 9">
            <a:extLst>
              <a:ext uri="{FF2B5EF4-FFF2-40B4-BE49-F238E27FC236}">
                <a16:creationId xmlns:a16="http://schemas.microsoft.com/office/drawing/2014/main" id="{40156270-9C86-4171-BEB2-C0F0D7A6B76A}"/>
              </a:ext>
            </a:extLst>
          </p:cNvPr>
          <p:cNvSpPr/>
          <p:nvPr userDrawn="1"/>
        </p:nvSpPr>
        <p:spPr bwMode="auto">
          <a:xfrm>
            <a:off x="1066800" y="1623526"/>
            <a:ext cx="10540999" cy="4217537"/>
          </a:xfrm>
          <a:prstGeom prst="rect">
            <a:avLst/>
          </a:prstGeom>
          <a:solidFill>
            <a:schemeClr val="bg1"/>
          </a:solidFill>
          <a:ln>
            <a:noFill/>
            <a:headEnd type="none" w="med" len="med"/>
            <a:tailEnd type="none" w="med" len="med"/>
          </a:ln>
          <a:effectLst>
            <a:outerShdw blurRad="355600" dist="190500" dir="5400000" sx="101000" sy="101000" algn="ctr" rotWithShape="0">
              <a:srgbClr val="000000">
                <a:alpha val="11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2" name="Title 1"/>
          <p:cNvSpPr>
            <a:spLocks noGrp="1"/>
          </p:cNvSpPr>
          <p:nvPr>
            <p:ph type="title" hasCustomPrompt="1"/>
          </p:nvPr>
        </p:nvSpPr>
        <p:spPr>
          <a:xfrm>
            <a:off x="1066801" y="2191554"/>
            <a:ext cx="10058399" cy="2195395"/>
          </a:xfrm>
          <a:noFill/>
        </p:spPr>
        <p:txBody>
          <a:bodyPr wrap="square" lIns="457200" tIns="0" rIns="182880" bIns="0" anchor="b" anchorCtr="0">
            <a:normAutofit/>
          </a:bodyPr>
          <a:lstStyle>
            <a:lvl1pPr algn="l" defTabSz="932742" rtl="0" eaLnBrk="1" latinLnBrk="0" hangingPunct="1">
              <a:lnSpc>
                <a:spcPct val="90000"/>
              </a:lnSpc>
              <a:spcBef>
                <a:spcPct val="0"/>
              </a:spcBef>
              <a:buNone/>
              <a:defRPr lang="en-US" sz="2800" b="0" kern="1200" cap="none" spc="-50" baseline="0" dirty="0">
                <a:ln w="3175">
                  <a:noFill/>
                </a:ln>
                <a:solidFill>
                  <a:schemeClr val="tx1"/>
                </a:solidFill>
                <a:effectLst/>
                <a:latin typeface="+mj-lt"/>
                <a:ea typeface="+mn-ea"/>
                <a:cs typeface="Segoe UI" pitchFamily="34" charset="0"/>
              </a:defRPr>
            </a:lvl1pPr>
          </a:lstStyle>
          <a:p>
            <a:r>
              <a:rPr lang="en-US"/>
              <a:t>Quote text</a:t>
            </a:r>
          </a:p>
        </p:txBody>
      </p:sp>
      <p:sp>
        <p:nvSpPr>
          <p:cNvPr id="5" name="Text Placeholder 4"/>
          <p:cNvSpPr>
            <a:spLocks noGrp="1"/>
          </p:cNvSpPr>
          <p:nvPr>
            <p:ph type="body" sz="quarter" idx="12" hasCustomPrompt="1"/>
          </p:nvPr>
        </p:nvSpPr>
        <p:spPr>
          <a:xfrm>
            <a:off x="1066801" y="4705389"/>
            <a:ext cx="10056883" cy="338554"/>
          </a:xfrm>
          <a:noFill/>
        </p:spPr>
        <p:txBody>
          <a:bodyPr wrap="square" lIns="457200" tIns="0" rIns="18288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Name</a:t>
            </a:r>
          </a:p>
        </p:txBody>
      </p:sp>
      <p:sp>
        <p:nvSpPr>
          <p:cNvPr id="4" name="Text Placeholder 4">
            <a:extLst>
              <a:ext uri="{FF2B5EF4-FFF2-40B4-BE49-F238E27FC236}">
                <a16:creationId xmlns:a16="http://schemas.microsoft.com/office/drawing/2014/main" id="{E442750B-A7AB-42A9-A8AF-218016DC73F6}"/>
              </a:ext>
            </a:extLst>
          </p:cNvPr>
          <p:cNvSpPr>
            <a:spLocks noGrp="1"/>
          </p:cNvSpPr>
          <p:nvPr>
            <p:ph type="body" sz="quarter" idx="13" hasCustomPrompt="1"/>
          </p:nvPr>
        </p:nvSpPr>
        <p:spPr>
          <a:xfrm>
            <a:off x="1066801" y="5111789"/>
            <a:ext cx="10056882" cy="338554"/>
          </a:xfrm>
          <a:noFill/>
        </p:spPr>
        <p:txBody>
          <a:bodyPr wrap="square" lIns="457200" tIns="0" rIns="18288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Company or position</a:t>
            </a:r>
          </a:p>
        </p:txBody>
      </p:sp>
      <p:sp>
        <p:nvSpPr>
          <p:cNvPr id="12" name="Rectangle 11">
            <a:extLst>
              <a:ext uri="{FF2B5EF4-FFF2-40B4-BE49-F238E27FC236}">
                <a16:creationId xmlns:a16="http://schemas.microsoft.com/office/drawing/2014/main" id="{B5CAA7F6-8C5E-4C0C-9380-3938313CCE9B}"/>
              </a:ext>
            </a:extLst>
          </p:cNvPr>
          <p:cNvSpPr/>
          <p:nvPr userDrawn="1"/>
        </p:nvSpPr>
        <p:spPr bwMode="auto">
          <a:xfrm>
            <a:off x="584200" y="866944"/>
            <a:ext cx="1460500" cy="1463040"/>
          </a:xfrm>
          <a:prstGeom prst="rect">
            <a:avLst/>
          </a:prstGeom>
          <a:gradFill>
            <a:gsLst>
              <a:gs pos="1000">
                <a:srgbClr val="50E6FF">
                  <a:alpha val="90000"/>
                </a:srgbClr>
              </a:gs>
              <a:gs pos="100000">
                <a:srgbClr val="D59DFF">
                  <a:alpha val="90000"/>
                </a:srgbClr>
              </a:gs>
            </a:gsLst>
            <a:lin ang="2400000" scaled="0"/>
          </a:gradFill>
          <a:ln>
            <a:noFill/>
            <a:headEnd type="none" w="med" len="med"/>
            <a:tailEnd type="none" w="med" len="med"/>
          </a:ln>
          <a:effectLst>
            <a:outerShdw blurRad="355600" dist="190500" dir="5400000" sx="101000" sy="101000" algn="ctr" rotWithShape="0">
              <a:srgbClr val="000000">
                <a:alpha val="27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defTabSz="932472" fontAlgn="base">
              <a:spcBef>
                <a:spcPct val="0"/>
              </a:spcBef>
              <a:spcAft>
                <a:spcPct val="0"/>
              </a:spcAft>
            </a:pPr>
            <a:endParaRPr lang="en-US" sz="2000">
              <a:solidFill>
                <a:srgbClr val="FFFFFF"/>
              </a:solidFill>
              <a:ea typeface="Segoe UI" pitchFamily="34" charset="0"/>
              <a:cs typeface="Segoe UI" pitchFamily="34" charset="0"/>
            </a:endParaRPr>
          </a:p>
        </p:txBody>
      </p:sp>
      <p:pic>
        <p:nvPicPr>
          <p:cNvPr id="14" name="Picture 13">
            <a:extLst>
              <a:ext uri="{FF2B5EF4-FFF2-40B4-BE49-F238E27FC236}">
                <a16:creationId xmlns:a16="http://schemas.microsoft.com/office/drawing/2014/main" id="{0D984DC6-2262-41BA-8742-20A3565F58FA}"/>
              </a:ext>
            </a:extLst>
          </p:cNvPr>
          <p:cNvPicPr>
            <a:picLocks noChangeAspect="1"/>
          </p:cNvPicPr>
          <p:nvPr userDrawn="1"/>
        </p:nvPicPr>
        <p:blipFill>
          <a:blip r:embed="rId2"/>
          <a:stretch>
            <a:fillRect/>
          </a:stretch>
        </p:blipFill>
        <p:spPr>
          <a:xfrm>
            <a:off x="862537" y="1222206"/>
            <a:ext cx="1079086" cy="969348"/>
          </a:xfrm>
          <a:prstGeom prst="rect">
            <a:avLst/>
          </a:prstGeom>
        </p:spPr>
      </p:pic>
    </p:spTree>
    <p:extLst>
      <p:ext uri="{BB962C8B-B14F-4D97-AF65-F5344CB8AC3E}">
        <p14:creationId xmlns:p14="http://schemas.microsoft.com/office/powerpoint/2010/main" val="67383859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Demo slide blu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23946431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Demo slide ocean">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245451966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Demo slide violet">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330118143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Section Title gradient 1">
    <p:bg>
      <p:bgPr>
        <a:gradFill>
          <a:gsLst>
            <a:gs pos="1000">
              <a:srgbClr val="50E6FF"/>
            </a:gs>
            <a:gs pos="99000">
              <a:schemeClr val="accent3"/>
            </a:gs>
          </a:gsLst>
          <a:lin ang="2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76578549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Section Title gradient 2">
    <p:bg>
      <p:bgPr>
        <a:gradFill>
          <a:gsLst>
            <a:gs pos="1000">
              <a:srgbClr val="FF9349"/>
            </a:gs>
            <a:gs pos="99000">
              <a:srgbClr val="D83B01"/>
            </a:gs>
          </a:gsLst>
          <a:lin ang="2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40067416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Section Title gradient 3">
    <p:bg>
      <p:bgPr>
        <a:gradFill>
          <a:gsLst>
            <a:gs pos="99000">
              <a:srgbClr val="831490"/>
            </a:gs>
            <a:gs pos="1000">
              <a:srgbClr val="D59DFF"/>
            </a:gs>
          </a:gsLst>
          <a:lin ang="2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144244582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207401"/>
            <a:ext cx="4572000" cy="443198"/>
          </a:xfrm>
          <a:noFill/>
        </p:spPr>
        <p:txBody>
          <a:bodyPr wrap="square" lIns="0" tIns="0" rIns="0" bIns="0" anchor="ctr" anchorCtr="0">
            <a:spAutoFit/>
          </a:bodyPr>
          <a:lstStyle>
            <a:lvl1pPr algn="l" defTabSz="932742" rtl="0" eaLnBrk="1" latinLnBrk="0" hangingPunct="1">
              <a:lnSpc>
                <a:spcPct val="90000"/>
              </a:lnSpc>
              <a:spcBef>
                <a:spcPct val="0"/>
              </a:spcBef>
              <a:buNone/>
              <a:defRPr lang="en-US" sz="32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
        <p:nvSpPr>
          <p:cNvPr id="3" name="Rectangle 2">
            <a:extLst>
              <a:ext uri="{FF2B5EF4-FFF2-40B4-BE49-F238E27FC236}">
                <a16:creationId xmlns:a16="http://schemas.microsoft.com/office/drawing/2014/main" id="{6695C58D-A03F-B5C5-8DBC-4CEC4EA186C2}"/>
              </a:ext>
            </a:extLst>
          </p:cNvPr>
          <p:cNvSpPr/>
          <p:nvPr userDrawn="1"/>
        </p:nvSpPr>
        <p:spPr bwMode="auto">
          <a:xfrm>
            <a:off x="10420066" y="0"/>
            <a:ext cx="1771934" cy="279779"/>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Tree>
    <p:extLst>
      <p:ext uri="{BB962C8B-B14F-4D97-AF65-F5344CB8AC3E}">
        <p14:creationId xmlns:p14="http://schemas.microsoft.com/office/powerpoint/2010/main" val="173885521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Section title graphic 1">
    <p:bg>
      <p:bgRef idx="1001">
        <a:schemeClr val="bg2"/>
      </p:bgRef>
    </p:bg>
    <p:spTree>
      <p:nvGrpSpPr>
        <p:cNvPr id="1" name=""/>
        <p:cNvGrpSpPr/>
        <p:nvPr/>
      </p:nvGrpSpPr>
      <p:grpSpPr>
        <a:xfrm>
          <a:off x="0" y="0"/>
          <a:ext cx="0" cy="0"/>
          <a:chOff x="0" y="0"/>
          <a:chExt cx="0" cy="0"/>
        </a:xfrm>
      </p:grpSpPr>
      <p:pic>
        <p:nvPicPr>
          <p:cNvPr id="7" name="Dark: Create impact faster">
            <a:extLst>
              <a:ext uri="{FF2B5EF4-FFF2-40B4-BE49-F238E27FC236}">
                <a16:creationId xmlns:a16="http://schemas.microsoft.com/office/drawing/2014/main" id="{53BEC10D-83A8-4649-88F8-525050193CA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bwMode="ltGray">
          <a:xfrm>
            <a:off x="3771901" y="0"/>
            <a:ext cx="8420100" cy="6858000"/>
          </a:xfrm>
          <a:prstGeom prst="rect">
            <a:avLst/>
          </a:prstGeom>
        </p:spPr>
      </p:pic>
      <p:sp>
        <p:nvSpPr>
          <p:cNvPr id="2" name="Title 1"/>
          <p:cNvSpPr>
            <a:spLocks noGrp="1"/>
          </p:cNvSpPr>
          <p:nvPr>
            <p:ph type="title" hasCustomPrompt="1"/>
          </p:nvPr>
        </p:nvSpPr>
        <p:spPr>
          <a:xfrm>
            <a:off x="585216" y="3035808"/>
            <a:ext cx="39486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136934405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Section title graphic 2">
    <p:bg>
      <p:bgRef idx="1001">
        <a:schemeClr val="bg2"/>
      </p:bgRef>
    </p:bg>
    <p:spTree>
      <p:nvGrpSpPr>
        <p:cNvPr id="1" name=""/>
        <p:cNvGrpSpPr/>
        <p:nvPr/>
      </p:nvGrpSpPr>
      <p:grpSpPr>
        <a:xfrm>
          <a:off x="0" y="0"/>
          <a:ext cx="0" cy="0"/>
          <a:chOff x="0" y="0"/>
          <a:chExt cx="0" cy="0"/>
        </a:xfrm>
      </p:grpSpPr>
      <p:pic>
        <p:nvPicPr>
          <p:cNvPr id="4" name="Dark: Break through barriers">
            <a:extLst>
              <a:ext uri="{FF2B5EF4-FFF2-40B4-BE49-F238E27FC236}">
                <a16:creationId xmlns:a16="http://schemas.microsoft.com/office/drawing/2014/main" id="{AE01FB6F-69FB-4C55-8F77-47A913335DB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21161"/>
          <a:stretch/>
        </p:blipFill>
        <p:spPr bwMode="ltGray">
          <a:xfrm>
            <a:off x="0" y="-1"/>
            <a:ext cx="12192001" cy="6858001"/>
          </a:xfrm>
          <a:prstGeom prst="rect">
            <a:avLst/>
          </a:prstGeom>
        </p:spPr>
      </p:pic>
      <p:sp>
        <p:nvSpPr>
          <p:cNvPr id="2" name="Title 1"/>
          <p:cNvSpPr>
            <a:spLocks noGrp="1"/>
          </p:cNvSpPr>
          <p:nvPr>
            <p:ph type="title" hasCustomPrompt="1"/>
          </p:nvPr>
        </p:nvSpPr>
        <p:spPr>
          <a:xfrm>
            <a:off x="585216" y="3035808"/>
            <a:ext cx="39486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178705710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Section title graphic 3">
    <p:bg>
      <p:bgRef idx="1001">
        <a:schemeClr val="bg2"/>
      </p:bgRef>
    </p:bg>
    <p:spTree>
      <p:nvGrpSpPr>
        <p:cNvPr id="1" name=""/>
        <p:cNvGrpSpPr/>
        <p:nvPr/>
      </p:nvGrpSpPr>
      <p:grpSpPr>
        <a:xfrm>
          <a:off x="0" y="0"/>
          <a:ext cx="0" cy="0"/>
          <a:chOff x="0" y="0"/>
          <a:chExt cx="0" cy="0"/>
        </a:xfrm>
      </p:grpSpPr>
      <p:pic>
        <p:nvPicPr>
          <p:cNvPr id="5" name="Dark: Adapt to anything">
            <a:extLst>
              <a:ext uri="{FF2B5EF4-FFF2-40B4-BE49-F238E27FC236}">
                <a16:creationId xmlns:a16="http://schemas.microsoft.com/office/drawing/2014/main" id="{C01D04A8-6185-4D88-82A2-8E8101A916D9}"/>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bwMode="ltGray">
          <a:xfrm>
            <a:off x="5334001" y="-1"/>
            <a:ext cx="6858000" cy="6858001"/>
          </a:xfrm>
          <a:prstGeom prst="rect">
            <a:avLst/>
          </a:prstGeom>
        </p:spPr>
      </p:pic>
      <p:sp>
        <p:nvSpPr>
          <p:cNvPr id="2" name="Title 1"/>
          <p:cNvSpPr>
            <a:spLocks noGrp="1"/>
          </p:cNvSpPr>
          <p:nvPr>
            <p:ph type="title" hasCustomPrompt="1"/>
          </p:nvPr>
        </p:nvSpPr>
        <p:spPr>
          <a:xfrm>
            <a:off x="585216" y="3035808"/>
            <a:ext cx="39486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108503675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Section title graphic 4">
    <p:bg>
      <p:bgRef idx="1001">
        <a:schemeClr val="bg2"/>
      </p:bgRef>
    </p:bg>
    <p:spTree>
      <p:nvGrpSpPr>
        <p:cNvPr id="1" name=""/>
        <p:cNvGrpSpPr/>
        <p:nvPr/>
      </p:nvGrpSpPr>
      <p:grpSpPr>
        <a:xfrm>
          <a:off x="0" y="0"/>
          <a:ext cx="0" cy="0"/>
          <a:chOff x="0" y="0"/>
          <a:chExt cx="0" cy="0"/>
        </a:xfrm>
      </p:grpSpPr>
      <p:pic>
        <p:nvPicPr>
          <p:cNvPr id="4" name="Dark: Innovate everywhere">
            <a:extLst>
              <a:ext uri="{FF2B5EF4-FFF2-40B4-BE49-F238E27FC236}">
                <a16:creationId xmlns:a16="http://schemas.microsoft.com/office/drawing/2014/main" id="{4EAC99E1-B968-408B-9767-C938059B736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51657"/>
          <a:stretch/>
        </p:blipFill>
        <p:spPr bwMode="ltGray">
          <a:xfrm>
            <a:off x="0" y="-1"/>
            <a:ext cx="12192000" cy="6858001"/>
          </a:xfrm>
          <a:prstGeom prst="rect">
            <a:avLst/>
          </a:prstGeom>
        </p:spPr>
      </p:pic>
      <p:sp>
        <p:nvSpPr>
          <p:cNvPr id="2" name="Title 1"/>
          <p:cNvSpPr>
            <a:spLocks noGrp="1"/>
          </p:cNvSpPr>
          <p:nvPr>
            <p:ph type="title" hasCustomPrompt="1"/>
          </p:nvPr>
        </p:nvSpPr>
        <p:spPr>
          <a:xfrm>
            <a:off x="585216" y="3035808"/>
            <a:ext cx="39486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50989908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Section title graphic 4">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207401"/>
            <a:ext cx="4572000" cy="443198"/>
          </a:xfrm>
          <a:noFill/>
        </p:spPr>
        <p:txBody>
          <a:bodyPr wrap="square" lIns="0" tIns="0" rIns="0" bIns="0" anchor="ctr" anchorCtr="0">
            <a:spAutoFit/>
          </a:bodyPr>
          <a:lstStyle>
            <a:lvl1pPr algn="l" defTabSz="932742" rtl="0" eaLnBrk="1" latinLnBrk="0" hangingPunct="1">
              <a:lnSpc>
                <a:spcPct val="90000"/>
              </a:lnSpc>
              <a:spcBef>
                <a:spcPct val="0"/>
              </a:spcBef>
              <a:buNone/>
              <a:defRPr lang="en-US" sz="32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128712796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Screenshot">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10198-B250-44FD-9AC7-BA0E6E23B5C1}"/>
              </a:ext>
            </a:extLst>
          </p:cNvPr>
          <p:cNvSpPr>
            <a:spLocks noGrp="1"/>
          </p:cNvSpPr>
          <p:nvPr>
            <p:ph type="title"/>
          </p:nvPr>
        </p:nvSpPr>
        <p:spPr>
          <a:xfrm>
            <a:off x="588263" y="457200"/>
            <a:ext cx="3856737" cy="553998"/>
          </a:xfrm>
        </p:spPr>
        <p:txBody>
          <a:bodyPr/>
          <a:lstStyle/>
          <a:p>
            <a:r>
              <a:rPr lang="en-US"/>
              <a:t>Click to edit Master title style</a:t>
            </a:r>
          </a:p>
        </p:txBody>
      </p:sp>
      <p:sp>
        <p:nvSpPr>
          <p:cNvPr id="14" name="Text Placeholder 13">
            <a:extLst>
              <a:ext uri="{FF2B5EF4-FFF2-40B4-BE49-F238E27FC236}">
                <a16:creationId xmlns:a16="http://schemas.microsoft.com/office/drawing/2014/main" id="{6F25D0DC-756F-45C2-A98F-05B75941978C}"/>
              </a:ext>
            </a:extLst>
          </p:cNvPr>
          <p:cNvSpPr>
            <a:spLocks noGrp="1"/>
          </p:cNvSpPr>
          <p:nvPr>
            <p:ph type="body" sz="quarter" idx="11"/>
          </p:nvPr>
        </p:nvSpPr>
        <p:spPr>
          <a:xfrm>
            <a:off x="588263" y="2395538"/>
            <a:ext cx="3856737" cy="861774"/>
          </a:xfrm>
        </p:spPr>
        <p:txBody>
          <a:bodyPr/>
          <a:lstStyle>
            <a:lvl1pPr marL="0" indent="0">
              <a:buNone/>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Content Placeholder 4">
            <a:extLst>
              <a:ext uri="{FF2B5EF4-FFF2-40B4-BE49-F238E27FC236}">
                <a16:creationId xmlns:a16="http://schemas.microsoft.com/office/drawing/2014/main" id="{A111676F-0A7B-49C1-8A96-1063E1813997}"/>
              </a:ext>
            </a:extLst>
          </p:cNvPr>
          <p:cNvSpPr>
            <a:spLocks noGrp="1"/>
          </p:cNvSpPr>
          <p:nvPr>
            <p:ph sz="quarter" idx="12" hasCustomPrompt="1"/>
          </p:nvPr>
        </p:nvSpPr>
        <p:spPr>
          <a:xfrm>
            <a:off x="5202937" y="1464400"/>
            <a:ext cx="6989063" cy="3929199"/>
          </a:xfrm>
          <a:prstGeom prst="roundRect">
            <a:avLst>
              <a:gd name="adj" fmla="val 0"/>
            </a:avLst>
          </a:prstGeom>
          <a:blipFill>
            <a:blip r:embed="rId2"/>
            <a:stretch>
              <a:fillRect/>
            </a:stretch>
          </a:blipFill>
          <a:ln w="381000">
            <a:solidFill>
              <a:schemeClr val="tx1"/>
            </a:solidFill>
          </a:ln>
          <a:effectLst>
            <a:outerShdw blurRad="254000" dist="292100" dir="2700000" sx="101000" sy="101000" algn="ctr" rotWithShape="0">
              <a:srgbClr val="000000">
                <a:alpha val="15000"/>
              </a:srgbClr>
            </a:outerShdw>
          </a:effectLst>
        </p:spPr>
        <p:txBody>
          <a:bodyPr tIns="2377440"/>
          <a:lstStyle>
            <a:lvl1pPr marL="0" indent="0">
              <a:defRPr lang="en-US" sz="1400" b="1" kern="1200" spc="0" baseline="0" dirty="0">
                <a:solidFill>
                  <a:srgbClr val="000000"/>
                </a:solidFill>
                <a:latin typeface="+mn-lt"/>
                <a:ea typeface="+mn-ea"/>
                <a:cs typeface="Segoe UI" panose="020B0502040204020203" pitchFamily="34" charset="0"/>
              </a:defRPr>
            </a:lvl1pPr>
          </a:lstStyle>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r>
              <a:rPr lang="en-US"/>
              <a:t>Drag &amp; drop your photo here </a:t>
            </a:r>
            <a:br>
              <a:rPr lang="en-US"/>
            </a:br>
            <a:r>
              <a:rPr lang="en-US"/>
              <a:t>or click or tap icon below </a:t>
            </a:r>
            <a:br>
              <a:rPr lang="en-US"/>
            </a:br>
            <a:r>
              <a:rPr lang="en-US"/>
              <a:t>to insert</a:t>
            </a:r>
          </a:p>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endParaRPr lang="en-US"/>
          </a:p>
        </p:txBody>
      </p:sp>
    </p:spTree>
    <p:extLst>
      <p:ext uri="{BB962C8B-B14F-4D97-AF65-F5344CB8AC3E}">
        <p14:creationId xmlns:p14="http://schemas.microsoft.com/office/powerpoint/2010/main" val="137035471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Mobile Screenshot">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10198-B250-44FD-9AC7-BA0E6E23B5C1}"/>
              </a:ext>
            </a:extLst>
          </p:cNvPr>
          <p:cNvSpPr>
            <a:spLocks noGrp="1"/>
          </p:cNvSpPr>
          <p:nvPr>
            <p:ph type="title"/>
          </p:nvPr>
        </p:nvSpPr>
        <p:spPr>
          <a:xfrm>
            <a:off x="588263" y="457200"/>
            <a:ext cx="3856737" cy="553998"/>
          </a:xfrm>
        </p:spPr>
        <p:txBody>
          <a:bodyPr/>
          <a:lstStyle/>
          <a:p>
            <a:r>
              <a:rPr lang="en-US"/>
              <a:t>Click to edit Master title style</a:t>
            </a:r>
          </a:p>
        </p:txBody>
      </p:sp>
      <p:sp>
        <p:nvSpPr>
          <p:cNvPr id="14" name="Text Placeholder 13">
            <a:extLst>
              <a:ext uri="{FF2B5EF4-FFF2-40B4-BE49-F238E27FC236}">
                <a16:creationId xmlns:a16="http://schemas.microsoft.com/office/drawing/2014/main" id="{6F25D0DC-756F-45C2-A98F-05B75941978C}"/>
              </a:ext>
            </a:extLst>
          </p:cNvPr>
          <p:cNvSpPr>
            <a:spLocks noGrp="1"/>
          </p:cNvSpPr>
          <p:nvPr>
            <p:ph type="body" sz="quarter" idx="11"/>
          </p:nvPr>
        </p:nvSpPr>
        <p:spPr>
          <a:xfrm>
            <a:off x="588263" y="2395538"/>
            <a:ext cx="3856737" cy="861774"/>
          </a:xfrm>
        </p:spPr>
        <p:txBody>
          <a:bodyPr/>
          <a:lstStyle>
            <a:lvl1pPr marL="0" indent="0">
              <a:buNone/>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Content Placeholder 4">
            <a:extLst>
              <a:ext uri="{FF2B5EF4-FFF2-40B4-BE49-F238E27FC236}">
                <a16:creationId xmlns:a16="http://schemas.microsoft.com/office/drawing/2014/main" id="{A111676F-0A7B-49C1-8A96-1063E1813997}"/>
              </a:ext>
            </a:extLst>
          </p:cNvPr>
          <p:cNvSpPr>
            <a:spLocks noGrp="1"/>
          </p:cNvSpPr>
          <p:nvPr>
            <p:ph sz="quarter" idx="12" hasCustomPrompt="1"/>
          </p:nvPr>
        </p:nvSpPr>
        <p:spPr>
          <a:xfrm>
            <a:off x="7713894" y="585216"/>
            <a:ext cx="2625967" cy="5687568"/>
          </a:xfrm>
          <a:prstGeom prst="roundRect">
            <a:avLst>
              <a:gd name="adj" fmla="val 8222"/>
            </a:avLst>
          </a:prstGeom>
          <a:blipFill>
            <a:blip r:embed="rId2"/>
            <a:stretch>
              <a:fillRect/>
            </a:stretch>
          </a:blipFill>
          <a:ln w="241300">
            <a:solidFill>
              <a:schemeClr val="tx1"/>
            </a:solidFill>
          </a:ln>
          <a:effectLst>
            <a:outerShdw blurRad="254000" dist="292100" dir="2700000" sx="101000" sy="101000" algn="ctr" rotWithShape="0">
              <a:srgbClr val="000000">
                <a:alpha val="15000"/>
              </a:srgbClr>
            </a:outerShdw>
          </a:effectLst>
        </p:spPr>
        <p:txBody>
          <a:bodyPr tIns="1463040" bIns="0" anchor="ctr" anchorCtr="0"/>
          <a:lstStyle>
            <a:lvl1pPr marL="0" indent="0" algn="ctr">
              <a:buNone/>
              <a:defRPr lang="en-US" sz="1100" b="1" kern="1200" spc="0" baseline="0" dirty="0">
                <a:solidFill>
                  <a:schemeClr val="bg1"/>
                </a:solidFill>
                <a:latin typeface="+mn-lt"/>
                <a:ea typeface="+mn-ea"/>
                <a:cs typeface="Segoe UI" panose="020B0502040204020203" pitchFamily="34" charset="0"/>
              </a:defRPr>
            </a:lvl1pPr>
          </a:lstStyle>
          <a:p>
            <a:pPr marL="285750" marR="0" lvl="0" indent="-285750" algn="ctr" defTabSz="932742" rtl="0" eaLnBrk="1" fontAlgn="auto" latinLnBrk="0" hangingPunct="1">
              <a:lnSpc>
                <a:spcPct val="100000"/>
              </a:lnSpc>
              <a:spcBef>
                <a:spcPct val="20000"/>
              </a:spcBef>
              <a:spcAft>
                <a:spcPts val="0"/>
              </a:spcAft>
              <a:buClrTx/>
              <a:buSzPct val="90000"/>
              <a:tabLst/>
            </a:pPr>
            <a:r>
              <a:rPr lang="en-US"/>
              <a:t>Drag &amp; drop your photo here </a:t>
            </a:r>
            <a:br>
              <a:rPr lang="en-US"/>
            </a:br>
            <a:r>
              <a:rPr lang="en-US"/>
              <a:t>or click or tap icon below </a:t>
            </a:r>
            <a:br>
              <a:rPr lang="en-US"/>
            </a:br>
            <a:r>
              <a:rPr lang="en-US"/>
              <a:t>to insert</a:t>
            </a:r>
          </a:p>
          <a:p>
            <a:pPr marL="285750" marR="0" lvl="0" indent="-285750" algn="ctr" defTabSz="932742" rtl="0" eaLnBrk="1" fontAlgn="auto" latinLnBrk="0" hangingPunct="1">
              <a:lnSpc>
                <a:spcPct val="100000"/>
              </a:lnSpc>
              <a:spcBef>
                <a:spcPct val="20000"/>
              </a:spcBef>
              <a:spcAft>
                <a:spcPts val="0"/>
              </a:spcAft>
              <a:buClrTx/>
              <a:buSzPct val="90000"/>
              <a:tabLst/>
            </a:pPr>
            <a:endParaRPr lang="en-US"/>
          </a:p>
        </p:txBody>
      </p:sp>
    </p:spTree>
    <p:extLst>
      <p:ext uri="{BB962C8B-B14F-4D97-AF65-F5344CB8AC3E}">
        <p14:creationId xmlns:p14="http://schemas.microsoft.com/office/powerpoint/2010/main" val="260962491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76300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043771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hank you 1">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Thank you</a:t>
            </a:r>
          </a:p>
        </p:txBody>
      </p:sp>
      <p:sp>
        <p:nvSpPr>
          <p:cNvPr id="3" name="Text Box 3" descr="This is a copyright notice that should be included on the final slide.">
            <a:extLst>
              <a:ext uri="{FF2B5EF4-FFF2-40B4-BE49-F238E27FC236}">
                <a16:creationId xmlns:a16="http://schemas.microsoft.com/office/drawing/2014/main" id="{6F383736-D87B-F2D1-84EB-7854E4C6028D}"/>
              </a:ext>
            </a:extLst>
          </p:cNvPr>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UI" pitchFamily="34" charset="0"/>
              </a:rPr>
              <a:t>© Copyright Microsoft Corporation. All rights reserved. </a:t>
            </a:r>
          </a:p>
        </p:txBody>
      </p:sp>
      <p:pic>
        <p:nvPicPr>
          <p:cNvPr id="4" name="Picture 3" descr="Logo&#10;&#10;Description automatically generated with medium confidence">
            <a:extLst>
              <a:ext uri="{FF2B5EF4-FFF2-40B4-BE49-F238E27FC236}">
                <a16:creationId xmlns:a16="http://schemas.microsoft.com/office/drawing/2014/main" id="{CB86A1CE-46C3-129F-6CE7-889D358366FE}"/>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r="51592"/>
          <a:stretch/>
        </p:blipFill>
        <p:spPr>
          <a:xfrm>
            <a:off x="582042" y="581026"/>
            <a:ext cx="1383205" cy="295064"/>
          </a:xfrm>
          <a:prstGeom prst="rect">
            <a:avLst/>
          </a:prstGeom>
        </p:spPr>
      </p:pic>
    </p:spTree>
    <p:extLst>
      <p:ext uri="{BB962C8B-B14F-4D97-AF65-F5344CB8AC3E}">
        <p14:creationId xmlns:p14="http://schemas.microsoft.com/office/powerpoint/2010/main" val="11996105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hank you photo">
    <p:bg>
      <p:bgPr>
        <a:solidFill>
          <a:srgbClr val="EAE4DC"/>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5" y="3035808"/>
            <a:ext cx="3948683"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Thank you</a:t>
            </a:r>
          </a:p>
        </p:txBody>
      </p:sp>
      <p:sp>
        <p:nvSpPr>
          <p:cNvPr id="3" name="Picture Placeholder" descr="This photo is a 'placeholder' only. Drag or drop your photo here, or click and tap the center to insert a photo.">
            <a:extLst>
              <a:ext uri="{FF2B5EF4-FFF2-40B4-BE49-F238E27FC236}">
                <a16:creationId xmlns:a16="http://schemas.microsoft.com/office/drawing/2014/main" id="{DC1D8EF4-A5A1-4D2B-9918-9B027853453F}"/>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49164118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rgbClr val="EAE4DC"/>
        </a:solidFill>
        <a:effectLst/>
      </p:bgPr>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UI" pitchFamily="34" charset="0"/>
              </a:rPr>
              <a:t>© Copyright Microsoft Corporation. All rights reserved. </a:t>
            </a:r>
          </a:p>
        </p:txBody>
      </p:sp>
      <p:pic>
        <p:nvPicPr>
          <p:cNvPr id="5" name="Picture 4" descr="Logo&#10;&#10;Description automatically generated with medium confidence">
            <a:extLst>
              <a:ext uri="{FF2B5EF4-FFF2-40B4-BE49-F238E27FC236}">
                <a16:creationId xmlns:a16="http://schemas.microsoft.com/office/drawing/2014/main" id="{4E695B53-CE74-45F5-B29D-B6E72D9A8E31}"/>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582042" y="581026"/>
            <a:ext cx="2857363" cy="295064"/>
          </a:xfrm>
          <a:prstGeom prst="rect">
            <a:avLst/>
          </a:prstGeom>
        </p:spPr>
      </p:pic>
    </p:spTree>
    <p:extLst>
      <p:ext uri="{BB962C8B-B14F-4D97-AF65-F5344CB8AC3E}">
        <p14:creationId xmlns:p14="http://schemas.microsoft.com/office/powerpoint/2010/main" val="141189996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204241995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Horizontal">
    <p:bg>
      <p:bgRef idx="1001">
        <a:schemeClr val="bg1"/>
      </p:bgRef>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06F86FC9-D24A-4994-95C6-18AA0D0A6BFB}"/>
              </a:ext>
            </a:extLst>
          </p:cNvPr>
          <p:cNvSpPr/>
          <p:nvPr userDrawn="1"/>
        </p:nvSpPr>
        <p:spPr>
          <a:xfrm>
            <a:off x="3264630" y="1"/>
            <a:ext cx="8927370" cy="4498170"/>
          </a:xfrm>
          <a:prstGeom prst="rect">
            <a:avLst/>
          </a:prstGeom>
          <a:gradFill>
            <a:gsLst>
              <a:gs pos="0">
                <a:schemeClr val="bg1">
                  <a:alpha val="35000"/>
                </a:schemeClr>
              </a:gs>
              <a:gs pos="100000">
                <a:schemeClr val="bg2">
                  <a:alpha val="3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TextBox 24">
            <a:extLst>
              <a:ext uri="{FF2B5EF4-FFF2-40B4-BE49-F238E27FC236}">
                <a16:creationId xmlns:a16="http://schemas.microsoft.com/office/drawing/2014/main" id="{F5F6FC98-BF54-8E4B-ADCE-416C088B5FD5}"/>
              </a:ext>
            </a:extLst>
          </p:cNvPr>
          <p:cNvSpPr txBox="1"/>
          <p:nvPr userDrawn="1"/>
        </p:nvSpPr>
        <p:spPr>
          <a:xfrm>
            <a:off x="3557683" y="4610181"/>
            <a:ext cx="1905338" cy="215444"/>
          </a:xfrm>
          <a:prstGeom prst="rect">
            <a:avLst/>
          </a:prstGeom>
          <a:noFill/>
          <a:ln>
            <a:noFill/>
          </a:ln>
        </p:spPr>
        <p:txBody>
          <a:bodyPr wrap="square" lIns="0" tIns="0" rIns="0" bIns="0" rtlCol="0" anchor="ctr" anchorCtr="0">
            <a:spAutoFit/>
          </a:bodyPr>
          <a:lstStyle/>
          <a:p>
            <a:r>
              <a:rPr lang="en-US" sz="1400">
                <a:solidFill>
                  <a:srgbClr val="50E6FF"/>
                </a:solidFill>
                <a:latin typeface="+mj-lt"/>
                <a:cs typeface="Segoe UI Light" panose="020B0502040204020203" pitchFamily="34" charset="0"/>
              </a:rPr>
              <a:t>Situation:</a:t>
            </a:r>
            <a:endParaRPr lang="en-US" sz="1400">
              <a:solidFill>
                <a:srgbClr val="50E6FF"/>
              </a:solidFill>
              <a:latin typeface="+mj-lt"/>
            </a:endParaRPr>
          </a:p>
        </p:txBody>
      </p:sp>
      <p:sp>
        <p:nvSpPr>
          <p:cNvPr id="27" name="Text Placeholder 24">
            <a:extLst>
              <a:ext uri="{FF2B5EF4-FFF2-40B4-BE49-F238E27FC236}">
                <a16:creationId xmlns:a16="http://schemas.microsoft.com/office/drawing/2014/main" id="{CEABE899-10A3-484A-9A5F-6B1D4CB09EA4}"/>
              </a:ext>
            </a:extLst>
          </p:cNvPr>
          <p:cNvSpPr>
            <a:spLocks noGrp="1"/>
          </p:cNvSpPr>
          <p:nvPr>
            <p:ph type="body" sz="quarter" idx="10"/>
          </p:nvPr>
        </p:nvSpPr>
        <p:spPr>
          <a:xfrm>
            <a:off x="3557682" y="3748488"/>
            <a:ext cx="8051705" cy="276999"/>
          </a:xfrm>
          <a:prstGeom prst="rect">
            <a:avLst/>
          </a:prstGeom>
        </p:spPr>
        <p:txBody>
          <a:bodyPr lIns="0" tIns="0" rIns="0" bIns="0" anchor="b" anchorCtr="0"/>
          <a:lstStyle>
            <a:lvl1pPr marL="0" indent="0">
              <a:lnSpc>
                <a:spcPct val="100000"/>
              </a:lnSpc>
              <a:buNone/>
              <a:defRPr sz="1800" b="0" i="0">
                <a:latin typeface="+mn-lt"/>
                <a:cs typeface="Segoe UI" panose="020B0502040204020203" pitchFamily="34" charset="0"/>
              </a:defRPr>
            </a:lvl1pPr>
          </a:lstStyle>
          <a:p>
            <a:pPr lvl="0"/>
            <a:endParaRPr lang="en-US"/>
          </a:p>
        </p:txBody>
      </p:sp>
      <p:sp>
        <p:nvSpPr>
          <p:cNvPr id="28" name="Text Placeholder 28">
            <a:extLst>
              <a:ext uri="{FF2B5EF4-FFF2-40B4-BE49-F238E27FC236}">
                <a16:creationId xmlns:a16="http://schemas.microsoft.com/office/drawing/2014/main" id="{E03D0DEC-BC71-A445-A3E5-9B83B80381D9}"/>
              </a:ext>
            </a:extLst>
          </p:cNvPr>
          <p:cNvSpPr>
            <a:spLocks noGrp="1"/>
          </p:cNvSpPr>
          <p:nvPr>
            <p:ph type="body" sz="quarter" idx="12"/>
          </p:nvPr>
        </p:nvSpPr>
        <p:spPr>
          <a:xfrm>
            <a:off x="3557683" y="4897438"/>
            <a:ext cx="2377440" cy="1371600"/>
          </a:xfrm>
          <a:prstGeom prst="rect">
            <a:avLst/>
          </a:prstGeom>
        </p:spPr>
        <p:txBody>
          <a:bodyPr lIns="0" tIns="0" rIns="0" bIns="0"/>
          <a:lstStyle>
            <a:lvl1pPr marL="0" indent="0">
              <a:lnSpc>
                <a:spcPct val="100000"/>
              </a:lnSpc>
              <a:buNone/>
              <a:defRPr sz="1200" b="0" i="0">
                <a:latin typeface="+mn-lt"/>
                <a:cs typeface="Segoe UI Semilight" panose="020B0402040204020203" pitchFamily="34" charset="0"/>
              </a:defRPr>
            </a:lvl1pPr>
          </a:lstStyle>
          <a:p>
            <a:pPr lvl="0"/>
            <a:endParaRPr lang="en-US"/>
          </a:p>
        </p:txBody>
      </p:sp>
      <p:sp>
        <p:nvSpPr>
          <p:cNvPr id="37" name="Text Placeholder 24">
            <a:extLst>
              <a:ext uri="{FF2B5EF4-FFF2-40B4-BE49-F238E27FC236}">
                <a16:creationId xmlns:a16="http://schemas.microsoft.com/office/drawing/2014/main" id="{F5AC1971-A820-D44B-949E-127EE4381960}"/>
              </a:ext>
            </a:extLst>
          </p:cNvPr>
          <p:cNvSpPr>
            <a:spLocks noGrp="1"/>
          </p:cNvSpPr>
          <p:nvPr>
            <p:ph type="body" sz="quarter" idx="11"/>
          </p:nvPr>
        </p:nvSpPr>
        <p:spPr>
          <a:xfrm>
            <a:off x="3557682" y="4158181"/>
            <a:ext cx="8051705" cy="158979"/>
          </a:xfrm>
          <a:prstGeom prst="rect">
            <a:avLst/>
          </a:prstGeom>
        </p:spPr>
        <p:txBody>
          <a:bodyPr lIns="0" tIns="0" rIns="0" bIns="0"/>
          <a:lstStyle>
            <a:lvl1pPr marL="0" indent="0">
              <a:buNone/>
              <a:defRPr sz="1000" b="0" i="0">
                <a:solidFill>
                  <a:schemeClr val="tx1"/>
                </a:solidFill>
                <a:latin typeface="+mj-lt"/>
                <a:cs typeface="Segoe UI Semilight" panose="020B0402040204020203" pitchFamily="34" charset="0"/>
              </a:defRPr>
            </a:lvl1pPr>
          </a:lstStyle>
          <a:p>
            <a:pPr lvl="0"/>
            <a:endParaRPr lang="en-US"/>
          </a:p>
        </p:txBody>
      </p:sp>
      <p:sp>
        <p:nvSpPr>
          <p:cNvPr id="42" name="TextBox 41">
            <a:extLst>
              <a:ext uri="{FF2B5EF4-FFF2-40B4-BE49-F238E27FC236}">
                <a16:creationId xmlns:a16="http://schemas.microsoft.com/office/drawing/2014/main" id="{B59E8476-D4FE-3D4F-9EC9-5DA909E29651}"/>
              </a:ext>
            </a:extLst>
          </p:cNvPr>
          <p:cNvSpPr txBox="1"/>
          <p:nvPr userDrawn="1"/>
        </p:nvSpPr>
        <p:spPr>
          <a:xfrm>
            <a:off x="6219238" y="4610181"/>
            <a:ext cx="1905338" cy="215444"/>
          </a:xfrm>
          <a:prstGeom prst="rect">
            <a:avLst/>
          </a:prstGeom>
          <a:noFill/>
          <a:ln>
            <a:noFill/>
          </a:ln>
        </p:spPr>
        <p:txBody>
          <a:bodyPr wrap="square" lIns="0" tIns="0" rIns="0" bIns="0" rtlCol="0" anchor="ctr" anchorCtr="0">
            <a:spAutoFit/>
          </a:bodyPr>
          <a:lstStyle/>
          <a:p>
            <a:r>
              <a:rPr lang="en-US" sz="1400">
                <a:solidFill>
                  <a:srgbClr val="50E6FF"/>
                </a:solidFill>
                <a:latin typeface="+mj-lt"/>
                <a:cs typeface="Segoe UI Light" panose="020B0502040204020203" pitchFamily="34" charset="0"/>
              </a:rPr>
              <a:t>Solution:</a:t>
            </a:r>
            <a:endParaRPr lang="en-US" sz="1400">
              <a:solidFill>
                <a:srgbClr val="50E6FF"/>
              </a:solidFill>
              <a:latin typeface="+mj-lt"/>
            </a:endParaRPr>
          </a:p>
        </p:txBody>
      </p:sp>
      <p:sp>
        <p:nvSpPr>
          <p:cNvPr id="43" name="Text Placeholder 28">
            <a:extLst>
              <a:ext uri="{FF2B5EF4-FFF2-40B4-BE49-F238E27FC236}">
                <a16:creationId xmlns:a16="http://schemas.microsoft.com/office/drawing/2014/main" id="{847B54F4-C98A-7F4F-8633-A67212D37E3D}"/>
              </a:ext>
            </a:extLst>
          </p:cNvPr>
          <p:cNvSpPr>
            <a:spLocks noGrp="1"/>
          </p:cNvSpPr>
          <p:nvPr>
            <p:ph type="body" sz="quarter" idx="21"/>
          </p:nvPr>
        </p:nvSpPr>
        <p:spPr>
          <a:xfrm>
            <a:off x="6219238" y="4897438"/>
            <a:ext cx="2377440" cy="1371600"/>
          </a:xfrm>
          <a:prstGeom prst="rect">
            <a:avLst/>
          </a:prstGeom>
        </p:spPr>
        <p:txBody>
          <a:bodyPr lIns="0" tIns="0" rIns="0" bIns="0"/>
          <a:lstStyle>
            <a:lvl1pPr marL="0" indent="0">
              <a:lnSpc>
                <a:spcPct val="100000"/>
              </a:lnSpc>
              <a:buNone/>
              <a:defRPr sz="1200" b="0" i="0">
                <a:latin typeface="+mn-lt"/>
                <a:cs typeface="Segoe UI Semilight" panose="020B0402040204020203" pitchFamily="34" charset="0"/>
              </a:defRPr>
            </a:lvl1pPr>
          </a:lstStyle>
          <a:p>
            <a:pPr lvl="0"/>
            <a:endParaRPr lang="en-US"/>
          </a:p>
        </p:txBody>
      </p:sp>
      <p:sp>
        <p:nvSpPr>
          <p:cNvPr id="44" name="TextBox 43">
            <a:extLst>
              <a:ext uri="{FF2B5EF4-FFF2-40B4-BE49-F238E27FC236}">
                <a16:creationId xmlns:a16="http://schemas.microsoft.com/office/drawing/2014/main" id="{B1EBCCF4-5394-C04F-AA62-05007544FC0C}"/>
              </a:ext>
            </a:extLst>
          </p:cNvPr>
          <p:cNvSpPr txBox="1"/>
          <p:nvPr userDrawn="1"/>
        </p:nvSpPr>
        <p:spPr>
          <a:xfrm>
            <a:off x="8880793" y="4610181"/>
            <a:ext cx="1905338" cy="215444"/>
          </a:xfrm>
          <a:prstGeom prst="rect">
            <a:avLst/>
          </a:prstGeom>
          <a:noFill/>
          <a:ln>
            <a:noFill/>
          </a:ln>
        </p:spPr>
        <p:txBody>
          <a:bodyPr wrap="square" lIns="0" tIns="0" rIns="0" bIns="0" rtlCol="0" anchor="ctr" anchorCtr="0">
            <a:spAutoFit/>
          </a:bodyPr>
          <a:lstStyle/>
          <a:p>
            <a:r>
              <a:rPr lang="en-US" sz="1400">
                <a:solidFill>
                  <a:srgbClr val="50E6FF"/>
                </a:solidFill>
                <a:latin typeface="+mj-lt"/>
                <a:cs typeface="Segoe UI Light" panose="020B0502040204020203" pitchFamily="34" charset="0"/>
              </a:rPr>
              <a:t>Impact:</a:t>
            </a:r>
            <a:endParaRPr lang="en-US" sz="1400">
              <a:solidFill>
                <a:srgbClr val="50E6FF"/>
              </a:solidFill>
              <a:latin typeface="+mj-lt"/>
            </a:endParaRPr>
          </a:p>
        </p:txBody>
      </p:sp>
      <p:sp>
        <p:nvSpPr>
          <p:cNvPr id="45" name="Text Placeholder 28">
            <a:extLst>
              <a:ext uri="{FF2B5EF4-FFF2-40B4-BE49-F238E27FC236}">
                <a16:creationId xmlns:a16="http://schemas.microsoft.com/office/drawing/2014/main" id="{817B977B-57E9-154C-AA12-E0B3A70688DF}"/>
              </a:ext>
            </a:extLst>
          </p:cNvPr>
          <p:cNvSpPr>
            <a:spLocks noGrp="1"/>
          </p:cNvSpPr>
          <p:nvPr>
            <p:ph type="body" sz="quarter" idx="22"/>
          </p:nvPr>
        </p:nvSpPr>
        <p:spPr>
          <a:xfrm>
            <a:off x="8880793" y="4897438"/>
            <a:ext cx="2728595" cy="1371600"/>
          </a:xfrm>
          <a:prstGeom prst="rect">
            <a:avLst/>
          </a:prstGeom>
        </p:spPr>
        <p:txBody>
          <a:bodyPr lIns="0" tIns="0" rIns="0" bIns="0"/>
          <a:lstStyle>
            <a:lvl1pPr marL="0" indent="0">
              <a:lnSpc>
                <a:spcPct val="100000"/>
              </a:lnSpc>
              <a:buNone/>
              <a:defRPr sz="1200" b="0" i="0">
                <a:latin typeface="+mn-lt"/>
                <a:cs typeface="Segoe UI Semilight" panose="020B0402040204020203" pitchFamily="34" charset="0"/>
              </a:defRPr>
            </a:lvl1pPr>
          </a:lstStyle>
          <a:p>
            <a:pPr lvl="0"/>
            <a:endParaRPr lang="en-US"/>
          </a:p>
        </p:txBody>
      </p:sp>
      <p:sp>
        <p:nvSpPr>
          <p:cNvPr id="5" name="Picture Placeholder 4">
            <a:extLst>
              <a:ext uri="{FF2B5EF4-FFF2-40B4-BE49-F238E27FC236}">
                <a16:creationId xmlns:a16="http://schemas.microsoft.com/office/drawing/2014/main" id="{3D70BBFF-3B0B-644F-878A-E178AF5B45E4}"/>
              </a:ext>
            </a:extLst>
          </p:cNvPr>
          <p:cNvSpPr>
            <a:spLocks noGrp="1" noChangeAspect="1"/>
          </p:cNvSpPr>
          <p:nvPr>
            <p:ph type="pic" sz="quarter" idx="23" hasCustomPrompt="1"/>
          </p:nvPr>
        </p:nvSpPr>
        <p:spPr>
          <a:xfrm>
            <a:off x="584200" y="774488"/>
            <a:ext cx="1828800" cy="1828800"/>
          </a:xfrm>
          <a:prstGeom prst="rect">
            <a:avLst/>
          </a:prstGeom>
        </p:spPr>
        <p:txBody>
          <a:bodyPr/>
          <a:lstStyle>
            <a:lvl1pPr marL="0" indent="0">
              <a:buNone/>
              <a:defRPr/>
            </a:lvl1pPr>
          </a:lstStyle>
          <a:p>
            <a:r>
              <a:rPr lang="en-US"/>
              <a:t>Logo</a:t>
            </a:r>
          </a:p>
        </p:txBody>
      </p:sp>
      <p:sp>
        <p:nvSpPr>
          <p:cNvPr id="24" name="Picture Placeholder 6">
            <a:extLst>
              <a:ext uri="{FF2B5EF4-FFF2-40B4-BE49-F238E27FC236}">
                <a16:creationId xmlns:a16="http://schemas.microsoft.com/office/drawing/2014/main" id="{3C57D4FA-1216-4944-BBF6-C83155F9ED20}"/>
              </a:ext>
            </a:extLst>
          </p:cNvPr>
          <p:cNvSpPr>
            <a:spLocks noGrp="1" noChangeAspect="1"/>
          </p:cNvSpPr>
          <p:nvPr>
            <p:ph type="pic" sz="quarter" idx="24" hasCustomPrompt="1"/>
          </p:nvPr>
        </p:nvSpPr>
        <p:spPr>
          <a:xfrm>
            <a:off x="3268758" y="1"/>
            <a:ext cx="8927370" cy="2836070"/>
          </a:xfrm>
          <a:prstGeom prst="rect">
            <a:avLst/>
          </a:prstGeom>
        </p:spPr>
        <p:txBody>
          <a:bodyPr/>
          <a:lstStyle>
            <a:lvl1pPr marL="0" indent="0">
              <a:buNone/>
              <a:defRPr/>
            </a:lvl1pPr>
          </a:lstStyle>
          <a:p>
            <a:r>
              <a:rPr lang="en-US"/>
              <a:t>Horizontal banner image</a:t>
            </a:r>
          </a:p>
        </p:txBody>
      </p:sp>
      <p:sp>
        <p:nvSpPr>
          <p:cNvPr id="17" name="Text Placeholder 44">
            <a:extLst>
              <a:ext uri="{FF2B5EF4-FFF2-40B4-BE49-F238E27FC236}">
                <a16:creationId xmlns:a16="http://schemas.microsoft.com/office/drawing/2014/main" id="{7EE6957E-64E7-4044-BFE8-2BF3980E5126}"/>
              </a:ext>
            </a:extLst>
          </p:cNvPr>
          <p:cNvSpPr>
            <a:spLocks noGrp="1"/>
          </p:cNvSpPr>
          <p:nvPr>
            <p:ph type="body" sz="quarter" idx="18" hasCustomPrompt="1"/>
          </p:nvPr>
        </p:nvSpPr>
        <p:spPr>
          <a:xfrm>
            <a:off x="582611" y="5732133"/>
            <a:ext cx="2013685" cy="525785"/>
          </a:xfrm>
          <a:prstGeom prst="rect">
            <a:avLst/>
          </a:prstGeom>
        </p:spPr>
        <p:txBody>
          <a:bodyPr lIns="0" tIns="0" rIns="0" bIns="0" anchor="b" anchorCtr="0"/>
          <a:lstStyle>
            <a:lvl1pPr marL="0" indent="0">
              <a:lnSpc>
                <a:spcPct val="100000"/>
              </a:lnSpc>
              <a:spcBef>
                <a:spcPts val="800"/>
              </a:spcBef>
              <a:buNone/>
              <a:defRPr sz="1050" b="1" i="0">
                <a:solidFill>
                  <a:schemeClr val="tx1"/>
                </a:solidFill>
                <a:latin typeface="Segoe UI Semibold" panose="020B0502040204020203" pitchFamily="34" charset="0"/>
                <a:cs typeface="Segoe UI Semibold" panose="020B0502040204020203" pitchFamily="34" charset="0"/>
              </a:defRPr>
            </a:lvl1pPr>
            <a:lvl2pPr marL="117475" indent="-115888">
              <a:spcBef>
                <a:spcPts val="200"/>
              </a:spcBef>
              <a:defRPr sz="1000"/>
            </a:lvl2pPr>
            <a:lvl3pPr marL="288925" indent="-168275">
              <a:defRPr sz="1000"/>
            </a:lvl3pPr>
          </a:lstStyle>
          <a:p>
            <a:pPr lvl="0"/>
            <a:r>
              <a:rPr lang="en-US"/>
              <a:t>First level</a:t>
            </a:r>
          </a:p>
          <a:p>
            <a:pPr lvl="1"/>
            <a:r>
              <a:rPr lang="en-US"/>
              <a:t>Second level</a:t>
            </a:r>
          </a:p>
          <a:p>
            <a:pPr lvl="2"/>
            <a:r>
              <a:rPr lang="en-US"/>
              <a:t>Third level</a:t>
            </a:r>
          </a:p>
        </p:txBody>
      </p:sp>
      <p:pic>
        <p:nvPicPr>
          <p:cNvPr id="3" name="Picture 2" descr="Logo&#10;&#10;Description automatically generated">
            <a:extLst>
              <a:ext uri="{FF2B5EF4-FFF2-40B4-BE49-F238E27FC236}">
                <a16:creationId xmlns:a16="http://schemas.microsoft.com/office/drawing/2014/main" id="{9E84A0D1-1A2D-488A-90B3-A093536EDAC9}"/>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414616" y="118038"/>
            <a:ext cx="1166534" cy="522849"/>
          </a:xfrm>
          <a:prstGeom prst="rect">
            <a:avLst/>
          </a:prstGeom>
        </p:spPr>
      </p:pic>
    </p:spTree>
    <p:extLst>
      <p:ext uri="{BB962C8B-B14F-4D97-AF65-F5344CB8AC3E}">
        <p14:creationId xmlns:p14="http://schemas.microsoft.com/office/powerpoint/2010/main" val="236250844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_Horizontal">
    <p:bg>
      <p:bgRef idx="1001">
        <a:schemeClr val="bg1"/>
      </p:bgRef>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06F86FC9-D24A-4994-95C6-18AA0D0A6BFB}"/>
              </a:ext>
            </a:extLst>
          </p:cNvPr>
          <p:cNvSpPr/>
          <p:nvPr userDrawn="1"/>
        </p:nvSpPr>
        <p:spPr>
          <a:xfrm>
            <a:off x="3264630" y="1"/>
            <a:ext cx="8927370" cy="449817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TextBox 24">
            <a:extLst>
              <a:ext uri="{FF2B5EF4-FFF2-40B4-BE49-F238E27FC236}">
                <a16:creationId xmlns:a16="http://schemas.microsoft.com/office/drawing/2014/main" id="{F5F6FC98-BF54-8E4B-ADCE-416C088B5FD5}"/>
              </a:ext>
            </a:extLst>
          </p:cNvPr>
          <p:cNvSpPr txBox="1"/>
          <p:nvPr userDrawn="1"/>
        </p:nvSpPr>
        <p:spPr>
          <a:xfrm>
            <a:off x="3557683" y="4610181"/>
            <a:ext cx="1905338" cy="215444"/>
          </a:xfrm>
          <a:prstGeom prst="rect">
            <a:avLst/>
          </a:prstGeom>
          <a:noFill/>
          <a:ln>
            <a:noFill/>
          </a:ln>
        </p:spPr>
        <p:txBody>
          <a:bodyPr wrap="square" lIns="0" tIns="0" rIns="0" bIns="0" rtlCol="0" anchor="ctr" anchorCtr="0">
            <a:spAutoFit/>
          </a:bodyPr>
          <a:lstStyle/>
          <a:p>
            <a:r>
              <a:rPr lang="en-US" sz="1400">
                <a:solidFill>
                  <a:schemeClr val="tx2"/>
                </a:solidFill>
                <a:latin typeface="+mj-lt"/>
                <a:cs typeface="Segoe UI Light" panose="020B0502040204020203" pitchFamily="34" charset="0"/>
              </a:rPr>
              <a:t>Situation:</a:t>
            </a:r>
            <a:endParaRPr lang="en-US" sz="1400">
              <a:solidFill>
                <a:schemeClr val="tx2"/>
              </a:solidFill>
              <a:latin typeface="+mj-lt"/>
            </a:endParaRPr>
          </a:p>
        </p:txBody>
      </p:sp>
      <p:sp>
        <p:nvSpPr>
          <p:cNvPr id="27" name="Text Placeholder 24">
            <a:extLst>
              <a:ext uri="{FF2B5EF4-FFF2-40B4-BE49-F238E27FC236}">
                <a16:creationId xmlns:a16="http://schemas.microsoft.com/office/drawing/2014/main" id="{CEABE899-10A3-484A-9A5F-6B1D4CB09EA4}"/>
              </a:ext>
            </a:extLst>
          </p:cNvPr>
          <p:cNvSpPr>
            <a:spLocks noGrp="1"/>
          </p:cNvSpPr>
          <p:nvPr>
            <p:ph type="body" sz="quarter" idx="10"/>
          </p:nvPr>
        </p:nvSpPr>
        <p:spPr>
          <a:xfrm>
            <a:off x="3557682" y="3748488"/>
            <a:ext cx="8051705" cy="276999"/>
          </a:xfrm>
          <a:prstGeom prst="rect">
            <a:avLst/>
          </a:prstGeom>
        </p:spPr>
        <p:txBody>
          <a:bodyPr lIns="0" tIns="0" rIns="0" bIns="0" anchor="b" anchorCtr="0"/>
          <a:lstStyle>
            <a:lvl1pPr marL="0" indent="0">
              <a:lnSpc>
                <a:spcPct val="100000"/>
              </a:lnSpc>
              <a:buNone/>
              <a:defRPr sz="1800" b="0" i="0">
                <a:latin typeface="+mn-lt"/>
                <a:cs typeface="Segoe UI" panose="020B0502040204020203" pitchFamily="34" charset="0"/>
              </a:defRPr>
            </a:lvl1pPr>
          </a:lstStyle>
          <a:p>
            <a:pPr lvl="0"/>
            <a:endParaRPr lang="en-US"/>
          </a:p>
        </p:txBody>
      </p:sp>
      <p:sp>
        <p:nvSpPr>
          <p:cNvPr id="28" name="Text Placeholder 28">
            <a:extLst>
              <a:ext uri="{FF2B5EF4-FFF2-40B4-BE49-F238E27FC236}">
                <a16:creationId xmlns:a16="http://schemas.microsoft.com/office/drawing/2014/main" id="{E03D0DEC-BC71-A445-A3E5-9B83B80381D9}"/>
              </a:ext>
            </a:extLst>
          </p:cNvPr>
          <p:cNvSpPr>
            <a:spLocks noGrp="1"/>
          </p:cNvSpPr>
          <p:nvPr>
            <p:ph type="body" sz="quarter" idx="12"/>
          </p:nvPr>
        </p:nvSpPr>
        <p:spPr>
          <a:xfrm>
            <a:off x="3557683" y="4897438"/>
            <a:ext cx="2377440" cy="1371600"/>
          </a:xfrm>
          <a:prstGeom prst="rect">
            <a:avLst/>
          </a:prstGeom>
        </p:spPr>
        <p:txBody>
          <a:bodyPr lIns="0" tIns="0" rIns="0" bIns="0"/>
          <a:lstStyle>
            <a:lvl1pPr marL="0" indent="0">
              <a:lnSpc>
                <a:spcPct val="100000"/>
              </a:lnSpc>
              <a:buNone/>
              <a:defRPr sz="1200" b="0" i="0">
                <a:latin typeface="+mn-lt"/>
                <a:cs typeface="Segoe UI Semilight" panose="020B0402040204020203" pitchFamily="34" charset="0"/>
              </a:defRPr>
            </a:lvl1pPr>
          </a:lstStyle>
          <a:p>
            <a:pPr lvl="0"/>
            <a:endParaRPr lang="en-US"/>
          </a:p>
        </p:txBody>
      </p:sp>
      <p:sp>
        <p:nvSpPr>
          <p:cNvPr id="37" name="Text Placeholder 24">
            <a:extLst>
              <a:ext uri="{FF2B5EF4-FFF2-40B4-BE49-F238E27FC236}">
                <a16:creationId xmlns:a16="http://schemas.microsoft.com/office/drawing/2014/main" id="{F5AC1971-A820-D44B-949E-127EE4381960}"/>
              </a:ext>
            </a:extLst>
          </p:cNvPr>
          <p:cNvSpPr>
            <a:spLocks noGrp="1"/>
          </p:cNvSpPr>
          <p:nvPr>
            <p:ph type="body" sz="quarter" idx="11"/>
          </p:nvPr>
        </p:nvSpPr>
        <p:spPr>
          <a:xfrm>
            <a:off x="3557682" y="4158181"/>
            <a:ext cx="8051705" cy="158979"/>
          </a:xfrm>
          <a:prstGeom prst="rect">
            <a:avLst/>
          </a:prstGeom>
        </p:spPr>
        <p:txBody>
          <a:bodyPr lIns="0" tIns="0" rIns="0" bIns="0"/>
          <a:lstStyle>
            <a:lvl1pPr marL="0" indent="0">
              <a:buNone/>
              <a:defRPr sz="1000" b="0" i="0">
                <a:solidFill>
                  <a:schemeClr val="tx1"/>
                </a:solidFill>
                <a:latin typeface="+mj-lt"/>
                <a:cs typeface="Segoe UI Semilight" panose="020B0402040204020203" pitchFamily="34" charset="0"/>
              </a:defRPr>
            </a:lvl1pPr>
          </a:lstStyle>
          <a:p>
            <a:pPr lvl="0"/>
            <a:endParaRPr lang="en-US"/>
          </a:p>
        </p:txBody>
      </p:sp>
      <p:sp>
        <p:nvSpPr>
          <p:cNvPr id="42" name="TextBox 41">
            <a:extLst>
              <a:ext uri="{FF2B5EF4-FFF2-40B4-BE49-F238E27FC236}">
                <a16:creationId xmlns:a16="http://schemas.microsoft.com/office/drawing/2014/main" id="{B59E8476-D4FE-3D4F-9EC9-5DA909E29651}"/>
              </a:ext>
            </a:extLst>
          </p:cNvPr>
          <p:cNvSpPr txBox="1"/>
          <p:nvPr userDrawn="1"/>
        </p:nvSpPr>
        <p:spPr>
          <a:xfrm>
            <a:off x="6219238" y="4610181"/>
            <a:ext cx="1905338" cy="215444"/>
          </a:xfrm>
          <a:prstGeom prst="rect">
            <a:avLst/>
          </a:prstGeom>
          <a:noFill/>
          <a:ln>
            <a:noFill/>
          </a:ln>
        </p:spPr>
        <p:txBody>
          <a:bodyPr wrap="square" lIns="0" tIns="0" rIns="0" bIns="0" rtlCol="0" anchor="ctr" anchorCtr="0">
            <a:spAutoFit/>
          </a:bodyPr>
          <a:lstStyle/>
          <a:p>
            <a:r>
              <a:rPr lang="en-US" sz="1400">
                <a:solidFill>
                  <a:schemeClr val="tx2"/>
                </a:solidFill>
                <a:latin typeface="+mj-lt"/>
                <a:cs typeface="Segoe UI Light" panose="020B0502040204020203" pitchFamily="34" charset="0"/>
              </a:rPr>
              <a:t>Solution:</a:t>
            </a:r>
            <a:endParaRPr lang="en-US" sz="1400">
              <a:solidFill>
                <a:schemeClr val="tx2"/>
              </a:solidFill>
              <a:latin typeface="+mj-lt"/>
            </a:endParaRPr>
          </a:p>
        </p:txBody>
      </p:sp>
      <p:sp>
        <p:nvSpPr>
          <p:cNvPr id="43" name="Text Placeholder 28">
            <a:extLst>
              <a:ext uri="{FF2B5EF4-FFF2-40B4-BE49-F238E27FC236}">
                <a16:creationId xmlns:a16="http://schemas.microsoft.com/office/drawing/2014/main" id="{847B54F4-C98A-7F4F-8633-A67212D37E3D}"/>
              </a:ext>
            </a:extLst>
          </p:cNvPr>
          <p:cNvSpPr>
            <a:spLocks noGrp="1"/>
          </p:cNvSpPr>
          <p:nvPr>
            <p:ph type="body" sz="quarter" idx="21"/>
          </p:nvPr>
        </p:nvSpPr>
        <p:spPr>
          <a:xfrm>
            <a:off x="6219238" y="4897438"/>
            <a:ext cx="2377440" cy="1371600"/>
          </a:xfrm>
          <a:prstGeom prst="rect">
            <a:avLst/>
          </a:prstGeom>
        </p:spPr>
        <p:txBody>
          <a:bodyPr lIns="0" tIns="0" rIns="0" bIns="0"/>
          <a:lstStyle>
            <a:lvl1pPr marL="0" indent="0">
              <a:lnSpc>
                <a:spcPct val="100000"/>
              </a:lnSpc>
              <a:buNone/>
              <a:defRPr sz="1200" b="0" i="0">
                <a:latin typeface="+mn-lt"/>
                <a:cs typeface="Segoe UI Semilight" panose="020B0402040204020203" pitchFamily="34" charset="0"/>
              </a:defRPr>
            </a:lvl1pPr>
          </a:lstStyle>
          <a:p>
            <a:pPr lvl="0"/>
            <a:endParaRPr lang="en-US"/>
          </a:p>
        </p:txBody>
      </p:sp>
      <p:sp>
        <p:nvSpPr>
          <p:cNvPr id="44" name="TextBox 43">
            <a:extLst>
              <a:ext uri="{FF2B5EF4-FFF2-40B4-BE49-F238E27FC236}">
                <a16:creationId xmlns:a16="http://schemas.microsoft.com/office/drawing/2014/main" id="{B1EBCCF4-5394-C04F-AA62-05007544FC0C}"/>
              </a:ext>
            </a:extLst>
          </p:cNvPr>
          <p:cNvSpPr txBox="1"/>
          <p:nvPr userDrawn="1"/>
        </p:nvSpPr>
        <p:spPr>
          <a:xfrm>
            <a:off x="8880793" y="4610181"/>
            <a:ext cx="1905338" cy="215444"/>
          </a:xfrm>
          <a:prstGeom prst="rect">
            <a:avLst/>
          </a:prstGeom>
          <a:noFill/>
          <a:ln>
            <a:noFill/>
          </a:ln>
        </p:spPr>
        <p:txBody>
          <a:bodyPr wrap="square" lIns="0" tIns="0" rIns="0" bIns="0" rtlCol="0" anchor="ctr" anchorCtr="0">
            <a:spAutoFit/>
          </a:bodyPr>
          <a:lstStyle/>
          <a:p>
            <a:r>
              <a:rPr lang="en-US" sz="1400">
                <a:solidFill>
                  <a:schemeClr val="tx2"/>
                </a:solidFill>
                <a:latin typeface="+mj-lt"/>
                <a:cs typeface="Segoe UI Light" panose="020B0502040204020203" pitchFamily="34" charset="0"/>
              </a:rPr>
              <a:t>Impact:</a:t>
            </a:r>
            <a:endParaRPr lang="en-US" sz="1400">
              <a:solidFill>
                <a:schemeClr val="tx2"/>
              </a:solidFill>
              <a:latin typeface="+mj-lt"/>
            </a:endParaRPr>
          </a:p>
        </p:txBody>
      </p:sp>
      <p:sp>
        <p:nvSpPr>
          <p:cNvPr id="45" name="Text Placeholder 28">
            <a:extLst>
              <a:ext uri="{FF2B5EF4-FFF2-40B4-BE49-F238E27FC236}">
                <a16:creationId xmlns:a16="http://schemas.microsoft.com/office/drawing/2014/main" id="{817B977B-57E9-154C-AA12-E0B3A70688DF}"/>
              </a:ext>
            </a:extLst>
          </p:cNvPr>
          <p:cNvSpPr>
            <a:spLocks noGrp="1"/>
          </p:cNvSpPr>
          <p:nvPr>
            <p:ph type="body" sz="quarter" idx="22"/>
          </p:nvPr>
        </p:nvSpPr>
        <p:spPr>
          <a:xfrm>
            <a:off x="8880793" y="4897438"/>
            <a:ext cx="2728595" cy="1371600"/>
          </a:xfrm>
          <a:prstGeom prst="rect">
            <a:avLst/>
          </a:prstGeom>
        </p:spPr>
        <p:txBody>
          <a:bodyPr lIns="0" tIns="0" rIns="0" bIns="0"/>
          <a:lstStyle>
            <a:lvl1pPr marL="0" indent="0">
              <a:lnSpc>
                <a:spcPct val="100000"/>
              </a:lnSpc>
              <a:buNone/>
              <a:defRPr sz="1200" b="0" i="0">
                <a:latin typeface="+mn-lt"/>
                <a:cs typeface="Segoe UI Semilight" panose="020B0402040204020203" pitchFamily="34" charset="0"/>
              </a:defRPr>
            </a:lvl1pPr>
          </a:lstStyle>
          <a:p>
            <a:pPr lvl="0"/>
            <a:endParaRPr lang="en-US"/>
          </a:p>
        </p:txBody>
      </p:sp>
      <p:sp>
        <p:nvSpPr>
          <p:cNvPr id="5" name="Picture Placeholder 4">
            <a:extLst>
              <a:ext uri="{FF2B5EF4-FFF2-40B4-BE49-F238E27FC236}">
                <a16:creationId xmlns:a16="http://schemas.microsoft.com/office/drawing/2014/main" id="{3D70BBFF-3B0B-644F-878A-E178AF5B45E4}"/>
              </a:ext>
            </a:extLst>
          </p:cNvPr>
          <p:cNvSpPr>
            <a:spLocks noGrp="1" noChangeAspect="1"/>
          </p:cNvSpPr>
          <p:nvPr>
            <p:ph type="pic" sz="quarter" idx="23" hasCustomPrompt="1"/>
          </p:nvPr>
        </p:nvSpPr>
        <p:spPr>
          <a:xfrm>
            <a:off x="584200" y="774488"/>
            <a:ext cx="1828800" cy="1828800"/>
          </a:xfrm>
          <a:prstGeom prst="rect">
            <a:avLst/>
          </a:prstGeom>
        </p:spPr>
        <p:txBody>
          <a:bodyPr/>
          <a:lstStyle>
            <a:lvl1pPr marL="0" indent="0">
              <a:buNone/>
              <a:defRPr/>
            </a:lvl1pPr>
          </a:lstStyle>
          <a:p>
            <a:r>
              <a:rPr lang="en-US"/>
              <a:t>Logo</a:t>
            </a:r>
          </a:p>
        </p:txBody>
      </p:sp>
      <p:sp>
        <p:nvSpPr>
          <p:cNvPr id="24" name="Picture Placeholder 6">
            <a:extLst>
              <a:ext uri="{FF2B5EF4-FFF2-40B4-BE49-F238E27FC236}">
                <a16:creationId xmlns:a16="http://schemas.microsoft.com/office/drawing/2014/main" id="{3C57D4FA-1216-4944-BBF6-C83155F9ED20}"/>
              </a:ext>
            </a:extLst>
          </p:cNvPr>
          <p:cNvSpPr>
            <a:spLocks noGrp="1" noChangeAspect="1"/>
          </p:cNvSpPr>
          <p:nvPr>
            <p:ph type="pic" sz="quarter" idx="24" hasCustomPrompt="1"/>
          </p:nvPr>
        </p:nvSpPr>
        <p:spPr>
          <a:xfrm>
            <a:off x="3268758" y="1"/>
            <a:ext cx="8927370" cy="2836070"/>
          </a:xfrm>
          <a:prstGeom prst="rect">
            <a:avLst/>
          </a:prstGeom>
        </p:spPr>
        <p:txBody>
          <a:bodyPr/>
          <a:lstStyle>
            <a:lvl1pPr marL="0" indent="0">
              <a:buNone/>
              <a:defRPr/>
            </a:lvl1pPr>
          </a:lstStyle>
          <a:p>
            <a:r>
              <a:rPr lang="en-US"/>
              <a:t>Horizontal banner image</a:t>
            </a:r>
          </a:p>
        </p:txBody>
      </p:sp>
      <p:sp>
        <p:nvSpPr>
          <p:cNvPr id="17" name="Text Placeholder 44">
            <a:extLst>
              <a:ext uri="{FF2B5EF4-FFF2-40B4-BE49-F238E27FC236}">
                <a16:creationId xmlns:a16="http://schemas.microsoft.com/office/drawing/2014/main" id="{7EE6957E-64E7-4044-BFE8-2BF3980E5126}"/>
              </a:ext>
            </a:extLst>
          </p:cNvPr>
          <p:cNvSpPr>
            <a:spLocks noGrp="1"/>
          </p:cNvSpPr>
          <p:nvPr>
            <p:ph type="body" sz="quarter" idx="18" hasCustomPrompt="1"/>
          </p:nvPr>
        </p:nvSpPr>
        <p:spPr>
          <a:xfrm>
            <a:off x="582611" y="5732133"/>
            <a:ext cx="2013685" cy="525785"/>
          </a:xfrm>
          <a:prstGeom prst="rect">
            <a:avLst/>
          </a:prstGeom>
        </p:spPr>
        <p:txBody>
          <a:bodyPr lIns="0" tIns="0" rIns="0" bIns="0" anchor="b" anchorCtr="0"/>
          <a:lstStyle>
            <a:lvl1pPr marL="0" indent="0">
              <a:lnSpc>
                <a:spcPct val="100000"/>
              </a:lnSpc>
              <a:spcBef>
                <a:spcPts val="800"/>
              </a:spcBef>
              <a:buNone/>
              <a:defRPr sz="1050" b="1" i="0">
                <a:solidFill>
                  <a:schemeClr val="tx1"/>
                </a:solidFill>
                <a:latin typeface="Segoe UI Semibold" panose="020B0502040204020203" pitchFamily="34" charset="0"/>
                <a:cs typeface="Segoe UI Semibold" panose="020B0502040204020203" pitchFamily="34" charset="0"/>
              </a:defRPr>
            </a:lvl1pPr>
            <a:lvl2pPr marL="117475" indent="-115888">
              <a:spcBef>
                <a:spcPts val="200"/>
              </a:spcBef>
              <a:defRPr sz="1000"/>
            </a:lvl2pPr>
            <a:lvl3pPr marL="288925" indent="-168275">
              <a:defRPr sz="1000"/>
            </a:lvl3pPr>
          </a:lstStyle>
          <a:p>
            <a:pPr lvl="0"/>
            <a:r>
              <a:rPr lang="en-US"/>
              <a:t>First level</a:t>
            </a:r>
          </a:p>
          <a:p>
            <a:pPr lvl="1"/>
            <a:r>
              <a:rPr lang="en-US"/>
              <a:t>Second level</a:t>
            </a:r>
          </a:p>
          <a:p>
            <a:pPr lvl="2"/>
            <a:r>
              <a:rPr lang="en-US"/>
              <a:t>Third level</a:t>
            </a:r>
          </a:p>
        </p:txBody>
      </p:sp>
      <p:pic>
        <p:nvPicPr>
          <p:cNvPr id="2" name="Picture 1" descr="Logo&#10;&#10;Description automatically generated with medium confidence">
            <a:extLst>
              <a:ext uri="{FF2B5EF4-FFF2-40B4-BE49-F238E27FC236}">
                <a16:creationId xmlns:a16="http://schemas.microsoft.com/office/drawing/2014/main" id="{B12EFB60-F2EC-FAA0-F7B0-9091E645FEE7}"/>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582043" y="292100"/>
            <a:ext cx="1444402" cy="149155"/>
          </a:xfrm>
          <a:prstGeom prst="rect">
            <a:avLst/>
          </a:prstGeom>
        </p:spPr>
      </p:pic>
    </p:spTree>
    <p:extLst>
      <p:ext uri="{BB962C8B-B14F-4D97-AF65-F5344CB8AC3E}">
        <p14:creationId xmlns:p14="http://schemas.microsoft.com/office/powerpoint/2010/main" val="22145411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455994" y="2977054"/>
            <a:ext cx="8067822" cy="1793104"/>
          </a:xfrm>
          <a:prstGeom prst="rect">
            <a:avLst/>
          </a:prstGeom>
          <a:noFill/>
        </p:spPr>
        <p:txBody>
          <a:bodyPr lIns="0" tIns="91440" rIns="146304" bIns="91440" anchor="b" anchorCtr="0"/>
          <a:lstStyle>
            <a:lvl1pPr>
              <a:defRPr sz="5294" spc="-147" baseline="0">
                <a:solidFill>
                  <a:schemeClr val="bg2"/>
                </a:solidFill>
              </a:defRPr>
            </a:lvl1pPr>
          </a:lstStyle>
          <a:p>
            <a:r>
              <a:rPr lang="en-US"/>
              <a:t>Office 365 presentation title or event name</a:t>
            </a:r>
          </a:p>
        </p:txBody>
      </p:sp>
      <p:sp>
        <p:nvSpPr>
          <p:cNvPr id="5" name="Text Placeholder 4"/>
          <p:cNvSpPr>
            <a:spLocks noGrp="1"/>
          </p:cNvSpPr>
          <p:nvPr>
            <p:ph type="body" sz="quarter" idx="12" hasCustomPrompt="1"/>
          </p:nvPr>
        </p:nvSpPr>
        <p:spPr>
          <a:xfrm>
            <a:off x="462753" y="4736471"/>
            <a:ext cx="8359808" cy="715931"/>
          </a:xfrm>
          <a:prstGeom prst="rect">
            <a:avLst/>
          </a:prstGeom>
          <a:noFill/>
        </p:spPr>
        <p:txBody>
          <a:bodyPr lIns="0" tIns="109728" rIns="164592" bIns="109728">
            <a:noAutofit/>
          </a:bodyPr>
          <a:lstStyle>
            <a:lvl1pPr marL="0" indent="0">
              <a:spcBef>
                <a:spcPts val="0"/>
              </a:spcBef>
              <a:buNone/>
              <a:defRPr sz="1765" spc="0" baseline="0">
                <a:solidFill>
                  <a:schemeClr val="bg2"/>
                </a:solidFill>
                <a:latin typeface="+mn-lt"/>
              </a:defRPr>
            </a:lvl1pPr>
          </a:lstStyle>
          <a:p>
            <a:pPr lvl="0"/>
            <a:r>
              <a:rPr lang="en-US"/>
              <a:t>Author Name</a:t>
            </a:r>
          </a:p>
          <a:p>
            <a:pPr lvl="0"/>
            <a:r>
              <a:rPr lang="en-US"/>
              <a:t>Date</a:t>
            </a:r>
          </a:p>
        </p:txBody>
      </p:sp>
      <p:grpSp>
        <p:nvGrpSpPr>
          <p:cNvPr id="7" name="Group 6"/>
          <p:cNvGrpSpPr/>
          <p:nvPr userDrawn="1"/>
        </p:nvGrpSpPr>
        <p:grpSpPr>
          <a:xfrm>
            <a:off x="455996" y="440495"/>
            <a:ext cx="914788" cy="196431"/>
            <a:chOff x="465139" y="449264"/>
            <a:chExt cx="933131" cy="200341"/>
          </a:xfrm>
        </p:grpSpPr>
        <p:pic>
          <p:nvPicPr>
            <p:cNvPr id="97" name="Picture 96"/>
            <p:cNvPicPr>
              <a:picLocks noChangeAspect="1"/>
            </p:cNvPicPr>
            <p:nvPr userDrawn="1"/>
          </p:nvPicPr>
          <p:blipFill rotWithShape="1">
            <a:blip r:embed="rId2" cstate="screen">
              <a:extLst>
                <a:ext uri="{28A0092B-C50C-407E-A947-70E740481C1C}">
                  <a14:useLocalDpi xmlns:a14="http://schemas.microsoft.com/office/drawing/2010/main"/>
                </a:ext>
              </a:extLst>
            </a:blip>
            <a:srcRect l="26716" r="872" b="4064"/>
            <a:stretch/>
          </p:blipFill>
          <p:spPr bwMode="black">
            <a:xfrm>
              <a:off x="721996" y="459092"/>
              <a:ext cx="676274" cy="187779"/>
            </a:xfrm>
            <a:prstGeom prst="rect">
              <a:avLst/>
            </a:prstGeom>
          </p:spPr>
        </p:pic>
        <p:pic>
          <p:nvPicPr>
            <p:cNvPr id="64" name="MS logo gray - EMF"/>
            <p:cNvPicPr>
              <a:picLocks noChangeAspect="1"/>
            </p:cNvPicPr>
            <p:nvPr userDrawn="1"/>
          </p:nvPicPr>
          <p:blipFill rotWithShape="1">
            <a:blip r:embed="rId3" cstate="screen">
              <a:extLst>
                <a:ext uri="{28A0092B-C50C-407E-A947-70E740481C1C}">
                  <a14:useLocalDpi xmlns:a14="http://schemas.microsoft.com/office/drawing/2010/main"/>
                </a:ext>
              </a:extLst>
            </a:blip>
            <a:srcRect r="76414"/>
            <a:stretch/>
          </p:blipFill>
          <p:spPr bwMode="black">
            <a:xfrm>
              <a:off x="465139" y="449264"/>
              <a:ext cx="220661" cy="200341"/>
            </a:xfrm>
            <a:prstGeom prst="rect">
              <a:avLst/>
            </a:prstGeom>
          </p:spPr>
        </p:pic>
      </p:grpSp>
    </p:spTree>
    <p:extLst>
      <p:ext uri="{BB962C8B-B14F-4D97-AF65-F5344CB8AC3E}">
        <p14:creationId xmlns:p14="http://schemas.microsoft.com/office/powerpoint/2010/main" val="153685467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5_Title Slide 4">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462753" y="4736471"/>
            <a:ext cx="8359808" cy="715931"/>
          </a:xfrm>
          <a:prstGeom prst="rect">
            <a:avLst/>
          </a:prstGeom>
          <a:noFill/>
        </p:spPr>
        <p:txBody>
          <a:bodyPr lIns="0" tIns="109728" rIns="164592" bIns="109728">
            <a:noAutofit/>
          </a:bodyPr>
          <a:lstStyle>
            <a:lvl1pPr marL="0" indent="0">
              <a:spcBef>
                <a:spcPts val="0"/>
              </a:spcBef>
              <a:buNone/>
              <a:defRPr sz="1765" spc="0" baseline="0">
                <a:solidFill>
                  <a:schemeClr val="bg2"/>
                </a:solidFill>
                <a:latin typeface="+mn-lt"/>
              </a:defRPr>
            </a:lvl1pPr>
          </a:lstStyle>
          <a:p>
            <a:pPr lvl="0"/>
            <a:r>
              <a:rPr lang="en-US"/>
              <a:t>Author Name</a:t>
            </a:r>
          </a:p>
          <a:p>
            <a:pPr lvl="0"/>
            <a:r>
              <a:rPr lang="en-US"/>
              <a:t>Date</a:t>
            </a:r>
          </a:p>
        </p:txBody>
      </p:sp>
      <p:pic>
        <p:nvPicPr>
          <p:cNvPr id="12" name="Picture 11" descr="A person standing next to a building&#10;&#10;Description generated with very high confidence">
            <a:extLst>
              <a:ext uri="{FF2B5EF4-FFF2-40B4-BE49-F238E27FC236}">
                <a16:creationId xmlns:a16="http://schemas.microsoft.com/office/drawing/2014/main" id="{42AEB605-56D2-4A41-A121-5D6BAFC78B86}"/>
              </a:ext>
            </a:extLst>
          </p:cNvPr>
          <p:cNvPicPr>
            <a:picLocks noChangeAspect="1"/>
          </p:cNvPicPr>
          <p:nvPr userDrawn="1"/>
        </p:nvPicPr>
        <p:blipFill>
          <a:blip r:embed="rId2"/>
          <a:stretch>
            <a:fillRect/>
          </a:stretch>
        </p:blipFill>
        <p:spPr>
          <a:xfrm>
            <a:off x="0" y="0"/>
            <a:ext cx="12436475" cy="6992469"/>
          </a:xfrm>
          <a:prstGeom prst="rect">
            <a:avLst/>
          </a:prstGeom>
        </p:spPr>
      </p:pic>
      <p:sp>
        <p:nvSpPr>
          <p:cNvPr id="15" name="Rectangle 14">
            <a:extLst>
              <a:ext uri="{FF2B5EF4-FFF2-40B4-BE49-F238E27FC236}">
                <a16:creationId xmlns:a16="http://schemas.microsoft.com/office/drawing/2014/main" id="{B29CFA76-D5A6-BB4A-AB91-5C92AE365E4F}"/>
              </a:ext>
            </a:extLst>
          </p:cNvPr>
          <p:cNvSpPr/>
          <p:nvPr userDrawn="1"/>
        </p:nvSpPr>
        <p:spPr bwMode="auto">
          <a:xfrm>
            <a:off x="0" y="-3047"/>
            <a:ext cx="12436475" cy="6995516"/>
          </a:xfrm>
          <a:prstGeom prst="rect">
            <a:avLst/>
          </a:prstGeom>
          <a:gradFill flip="none" rotWithShape="1">
            <a:gsLst>
              <a:gs pos="0">
                <a:srgbClr val="000000">
                  <a:alpha val="70000"/>
                </a:srgbClr>
              </a:gs>
              <a:gs pos="78000">
                <a:srgbClr val="000000">
                  <a:alpha val="0"/>
                </a:srgb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16" name="MS logo white - EMF" descr="Microsoft logo white text version">
            <a:extLst>
              <a:ext uri="{FF2B5EF4-FFF2-40B4-BE49-F238E27FC236}">
                <a16:creationId xmlns:a16="http://schemas.microsoft.com/office/drawing/2014/main" id="{3738198B-CC82-A84F-842F-27D3E5A0980F}"/>
              </a:ext>
            </a:extLst>
          </p:cNvPr>
          <p:cNvPicPr>
            <a:picLocks noChangeAspect="1"/>
          </p:cNvPicPr>
          <p:nvPr userDrawn="1"/>
        </p:nvPicPr>
        <p:blipFill>
          <a:blip r:embed="rId3"/>
          <a:stretch>
            <a:fillRect/>
          </a:stretch>
        </p:blipFill>
        <p:spPr bwMode="black">
          <a:xfrm>
            <a:off x="619225" y="541901"/>
            <a:ext cx="1826404" cy="391160"/>
          </a:xfrm>
          <a:prstGeom prst="rect">
            <a:avLst/>
          </a:prstGeom>
        </p:spPr>
      </p:pic>
    </p:spTree>
    <p:extLst>
      <p:ext uri="{BB962C8B-B14F-4D97-AF65-F5344CB8AC3E}">
        <p14:creationId xmlns:p14="http://schemas.microsoft.com/office/powerpoint/2010/main" val="104187942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6_Title Slide 4">
    <p:spTree>
      <p:nvGrpSpPr>
        <p:cNvPr id="1" name=""/>
        <p:cNvGrpSpPr/>
        <p:nvPr/>
      </p:nvGrpSpPr>
      <p:grpSpPr>
        <a:xfrm>
          <a:off x="0" y="0"/>
          <a:ext cx="0" cy="0"/>
          <a:chOff x="0" y="0"/>
          <a:chExt cx="0" cy="0"/>
        </a:xfrm>
      </p:grpSpPr>
      <p:pic>
        <p:nvPicPr>
          <p:cNvPr id="15" name="Picture 3" descr="C:\Users\Sarah\Documents\_SSD_Business\Clients\BridgePartners\1517_BP_BCS_Ppts_Jessica\_BCS Photos\MSC17_ILSI_006.jpg"/>
          <p:cNvPicPr>
            <a:picLocks noChangeAspect="1" noChangeArrowheads="1"/>
          </p:cNvPicPr>
          <p:nvPr userDrawn="1"/>
        </p:nvPicPr>
        <p:blipFill rotWithShape="1">
          <a:blip r:embed="rId2">
            <a:extLst>
              <a:ext uri="{28A0092B-C50C-407E-A947-70E740481C1C}">
                <a14:useLocalDpi xmlns:a14="http://schemas.microsoft.com/office/drawing/2010/main"/>
              </a:ext>
            </a:extLst>
          </a:blip>
          <a:srcRect/>
          <a:stretch/>
        </p:blipFill>
        <p:spPr bwMode="auto">
          <a:xfrm>
            <a:off x="0" y="0"/>
            <a:ext cx="12192000" cy="6889221"/>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userDrawn="1"/>
        </p:nvSpPr>
        <p:spPr bwMode="auto">
          <a:xfrm>
            <a:off x="-2" y="0"/>
            <a:ext cx="12192001" cy="6889221"/>
          </a:xfrm>
          <a:prstGeom prst="rect">
            <a:avLst/>
          </a:prstGeom>
          <a:gradFill flip="none" rotWithShape="1">
            <a:gsLst>
              <a:gs pos="0">
                <a:schemeClr val="bg1">
                  <a:lumMod val="10000"/>
                  <a:alpha val="68000"/>
                </a:schemeClr>
              </a:gs>
              <a:gs pos="69000">
                <a:schemeClr val="accent1">
                  <a:tint val="23500"/>
                  <a:satMod val="160000"/>
                  <a:alpha val="0"/>
                </a:schemeClr>
              </a:gs>
            </a:gsLst>
            <a:lin ang="18600000" scaled="0"/>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a:xfrm>
            <a:off x="455994" y="2977054"/>
            <a:ext cx="8067822" cy="1793104"/>
          </a:xfrm>
          <a:prstGeom prst="rect">
            <a:avLst/>
          </a:prstGeom>
          <a:noFill/>
        </p:spPr>
        <p:txBody>
          <a:bodyPr lIns="0" tIns="91440" rIns="146304" bIns="91440" anchor="b" anchorCtr="0"/>
          <a:lstStyle>
            <a:lvl1pPr>
              <a:defRPr sz="5294" spc="-147" baseline="0">
                <a:solidFill>
                  <a:schemeClr val="bg2"/>
                </a:solidFill>
              </a:defRPr>
            </a:lvl1pPr>
          </a:lstStyle>
          <a:p>
            <a:r>
              <a:rPr lang="en-US"/>
              <a:t>BCS presentation title or event name</a:t>
            </a:r>
          </a:p>
        </p:txBody>
      </p:sp>
      <p:sp>
        <p:nvSpPr>
          <p:cNvPr id="5" name="Text Placeholder 4"/>
          <p:cNvSpPr>
            <a:spLocks noGrp="1"/>
          </p:cNvSpPr>
          <p:nvPr>
            <p:ph type="body" sz="quarter" idx="12" hasCustomPrompt="1"/>
          </p:nvPr>
        </p:nvSpPr>
        <p:spPr>
          <a:xfrm>
            <a:off x="462753" y="4736471"/>
            <a:ext cx="8359808" cy="715931"/>
          </a:xfrm>
          <a:prstGeom prst="rect">
            <a:avLst/>
          </a:prstGeom>
          <a:noFill/>
        </p:spPr>
        <p:txBody>
          <a:bodyPr lIns="0" tIns="109728" rIns="164592" bIns="109728">
            <a:noAutofit/>
          </a:bodyPr>
          <a:lstStyle>
            <a:lvl1pPr marL="0" indent="0">
              <a:spcBef>
                <a:spcPts val="0"/>
              </a:spcBef>
              <a:buNone/>
              <a:defRPr sz="1765" spc="0" baseline="0">
                <a:solidFill>
                  <a:schemeClr val="bg2"/>
                </a:solidFill>
                <a:latin typeface="+mn-lt"/>
              </a:defRPr>
            </a:lvl1pPr>
          </a:lstStyle>
          <a:p>
            <a:pPr lvl="0"/>
            <a:r>
              <a:rPr lang="en-US"/>
              <a:t>Author Name</a:t>
            </a:r>
          </a:p>
          <a:p>
            <a:pPr lvl="0"/>
            <a:r>
              <a:rPr lang="en-US"/>
              <a:t>Date</a:t>
            </a:r>
          </a:p>
        </p:txBody>
      </p:sp>
      <p:sp>
        <p:nvSpPr>
          <p:cNvPr id="3" name="Rectangle 2"/>
          <p:cNvSpPr/>
          <p:nvPr userDrawn="1"/>
        </p:nvSpPr>
        <p:spPr bwMode="auto">
          <a:xfrm>
            <a:off x="-1" y="0"/>
            <a:ext cx="4308191" cy="2355122"/>
          </a:xfrm>
          <a:prstGeom prst="rect">
            <a:avLst/>
          </a:prstGeom>
          <a:gradFill flip="none" rotWithShape="1">
            <a:gsLst>
              <a:gs pos="0">
                <a:schemeClr val="tx1">
                  <a:alpha val="45000"/>
                </a:schemeClr>
              </a:gs>
              <a:gs pos="62000">
                <a:schemeClr val="accent1">
                  <a:tint val="23500"/>
                  <a:satMod val="160000"/>
                  <a:alpha val="0"/>
                </a:schemeClr>
              </a:gs>
            </a:gsLst>
            <a:lin ang="3000000" scaled="0"/>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pic>
        <p:nvPicPr>
          <p:cNvPr id="13" name="Picture 12"/>
          <p:cNvPicPr>
            <a:picLocks noChangeAspect="1"/>
          </p:cNvPicPr>
          <p:nvPr userDrawn="1"/>
        </p:nvPicPr>
        <p:blipFill rotWithShape="1">
          <a:blip r:embed="rId3" cstate="screen">
            <a:extLst>
              <a:ext uri="{28A0092B-C50C-407E-A947-70E740481C1C}">
                <a14:useLocalDpi xmlns:a14="http://schemas.microsoft.com/office/drawing/2010/main"/>
              </a:ext>
            </a:extLst>
          </a:blip>
          <a:srcRect l="26716" r="872" b="4064"/>
          <a:stretch/>
        </p:blipFill>
        <p:spPr bwMode="black">
          <a:xfrm>
            <a:off x="707803" y="450131"/>
            <a:ext cx="662980" cy="184114"/>
          </a:xfrm>
          <a:prstGeom prst="rect">
            <a:avLst/>
          </a:prstGeom>
        </p:spPr>
      </p:pic>
      <p:pic>
        <p:nvPicPr>
          <p:cNvPr id="14" name="MS logo gray - EMF"/>
          <p:cNvPicPr>
            <a:picLocks noChangeAspect="1"/>
          </p:cNvPicPr>
          <p:nvPr userDrawn="1"/>
        </p:nvPicPr>
        <p:blipFill rotWithShape="1">
          <a:blip r:embed="rId4" cstate="screen">
            <a:extLst>
              <a:ext uri="{28A0092B-C50C-407E-A947-70E740481C1C}">
                <a14:useLocalDpi xmlns:a14="http://schemas.microsoft.com/office/drawing/2010/main"/>
              </a:ext>
            </a:extLst>
          </a:blip>
          <a:srcRect r="76414"/>
          <a:stretch/>
        </p:blipFill>
        <p:spPr bwMode="black">
          <a:xfrm>
            <a:off x="455996" y="440495"/>
            <a:ext cx="216323" cy="196431"/>
          </a:xfrm>
          <a:prstGeom prst="rect">
            <a:avLst/>
          </a:prstGeom>
        </p:spPr>
      </p:pic>
    </p:spTree>
    <p:extLst>
      <p:ext uri="{BB962C8B-B14F-4D97-AF65-F5344CB8AC3E}">
        <p14:creationId xmlns:p14="http://schemas.microsoft.com/office/powerpoint/2010/main" val="338937150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6678" y="6337005"/>
            <a:ext cx="1231052" cy="452717"/>
          </a:xfrm>
          <a:prstGeom prst="rect">
            <a:avLst/>
          </a:prstGeom>
        </p:spPr>
      </p:pic>
      <p:cxnSp>
        <p:nvCxnSpPr>
          <p:cNvPr id="5" name="Straight Connector 4"/>
          <p:cNvCxnSpPr>
            <a:cxnSpLocks/>
          </p:cNvCxnSpPr>
          <p:nvPr userDrawn="1"/>
        </p:nvCxnSpPr>
        <p:spPr>
          <a:xfrm>
            <a:off x="282371" y="6262581"/>
            <a:ext cx="11806847" cy="0"/>
          </a:xfrm>
          <a:prstGeom prst="line">
            <a:avLst/>
          </a:prstGeom>
          <a:ln>
            <a:solidFill>
              <a:schemeClr val="bg1">
                <a:lumMod val="90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8180023"/>
      </p:ext>
    </p:extLst>
  </p:cSld>
  <p:clrMapOvr>
    <a:masterClrMapping/>
  </p:clrMapOvr>
  <p:transition>
    <p:fade/>
  </p:transition>
  <p:hf hdr="0" ftr="0" dt="0"/>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44C58720-4630-EB41-9569-222B3DE80BF9}"/>
              </a:ext>
            </a:extLst>
          </p:cNvPr>
          <p:cNvSpPr txBox="1">
            <a:spLocks/>
          </p:cNvSpPr>
          <p:nvPr userDrawn="1"/>
        </p:nvSpPr>
        <p:spPr>
          <a:xfrm>
            <a:off x="6089651" y="0"/>
            <a:ext cx="6102349" cy="6994525"/>
          </a:xfrm>
          <a:prstGeom prst="rect">
            <a:avLst/>
          </a:prstGeom>
          <a:blipFill dpi="0" rotWithShape="1">
            <a:blip r:embed="rId2" cstate="screen">
              <a:extLst>
                <a:ext uri="{28A0092B-C50C-407E-A947-70E740481C1C}">
                  <a14:useLocalDpi xmlns:a14="http://schemas.microsoft.com/office/drawing/2010/main"/>
                </a:ext>
              </a:extLst>
            </a:blip>
            <a:srcRect/>
            <a:stretch>
              <a:fillRect/>
            </a:stretch>
          </a:blipFill>
        </p:spPr>
        <p:txBody>
          <a:bodyPr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bg2"/>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pic>
        <p:nvPicPr>
          <p:cNvPr id="4" name="Picture 3">
            <a:extLst>
              <a:ext uri="{FF2B5EF4-FFF2-40B4-BE49-F238E27FC236}">
                <a16:creationId xmlns:a16="http://schemas.microsoft.com/office/drawing/2014/main" id="{9CD85482-7C44-234E-AC14-9BF5BED70223}"/>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5" name="Straight Connector 4">
            <a:extLst>
              <a:ext uri="{FF2B5EF4-FFF2-40B4-BE49-F238E27FC236}">
                <a16:creationId xmlns:a16="http://schemas.microsoft.com/office/drawing/2014/main" id="{877B728E-4706-8849-9120-C1677243E203}"/>
              </a:ext>
            </a:extLst>
          </p:cNvPr>
          <p:cNvCxnSpPr>
            <a:cxnSpLocks/>
          </p:cNvCxnSpPr>
          <p:nvPr userDrawn="1"/>
        </p:nvCxnSpPr>
        <p:spPr>
          <a:xfrm>
            <a:off x="43853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1977751"/>
      </p:ext>
    </p:extLst>
  </p:cSld>
  <p:clrMapOvr>
    <a:masterClrMapping/>
  </p:clrMapOvr>
  <p:transition>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D85482-7C44-234E-AC14-9BF5BED7022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5" name="Straight Connector 4">
            <a:extLst>
              <a:ext uri="{FF2B5EF4-FFF2-40B4-BE49-F238E27FC236}">
                <a16:creationId xmlns:a16="http://schemas.microsoft.com/office/drawing/2014/main" id="{877B728E-4706-8849-9120-C1677243E203}"/>
              </a:ext>
            </a:extLst>
          </p:cNvPr>
          <p:cNvCxnSpPr>
            <a:cxnSpLocks/>
          </p:cNvCxnSpPr>
          <p:nvPr userDrawn="1"/>
        </p:nvCxnSpPr>
        <p:spPr>
          <a:xfrm>
            <a:off x="43853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6" name="Picture 5" descr="close up of a woman's hand, holding Surface" title="Microsoft brand photo">
            <a:extLst>
              <a:ext uri="{FF2B5EF4-FFF2-40B4-BE49-F238E27FC236}">
                <a16:creationId xmlns:a16="http://schemas.microsoft.com/office/drawing/2014/main" id="{6025004F-4C71-9049-82D3-7E3E9E038610}"/>
              </a:ext>
            </a:extLst>
          </p:cNvPr>
          <p:cNvPicPr>
            <a:picLocks noChangeAspect="1"/>
          </p:cNvPicPr>
          <p:nvPr userDrawn="1"/>
        </p:nvPicPr>
        <p:blipFill rotWithShape="1">
          <a:blip r:embed="rId3"/>
          <a:srcRect l="40212" t="8676" r="15917" b="17317"/>
          <a:stretch/>
        </p:blipFill>
        <p:spPr>
          <a:xfrm>
            <a:off x="6096000" y="0"/>
            <a:ext cx="6096000" cy="6858000"/>
          </a:xfrm>
          <a:prstGeom prst="rect">
            <a:avLst/>
          </a:prstGeom>
        </p:spPr>
      </p:pic>
      <p:sp>
        <p:nvSpPr>
          <p:cNvPr id="7" name="Rectangle 6">
            <a:extLst>
              <a:ext uri="{FF2B5EF4-FFF2-40B4-BE49-F238E27FC236}">
                <a16:creationId xmlns:a16="http://schemas.microsoft.com/office/drawing/2014/main" id="{F0433711-C437-5040-B2D3-29E08A4B36AA}"/>
              </a:ext>
            </a:extLst>
          </p:cNvPr>
          <p:cNvSpPr>
            <a:spLocks/>
          </p:cNvSpPr>
          <p:nvPr userDrawn="1"/>
        </p:nvSpPr>
        <p:spPr bwMode="auto">
          <a:xfrm rot="16200000">
            <a:off x="4929470" y="-404530"/>
            <a:ext cx="8425246" cy="6099813"/>
          </a:xfrm>
          <a:prstGeom prst="rect">
            <a:avLst/>
          </a:prstGeom>
          <a:gradFill flip="none" rotWithShape="1">
            <a:gsLst>
              <a:gs pos="0">
                <a:srgbClr val="000000">
                  <a:alpha val="70000"/>
                </a:srgbClr>
              </a:gs>
              <a:gs pos="78000">
                <a:srgbClr val="000000">
                  <a:alpha val="0"/>
                </a:srgb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b="0" i="0">
              <a:gradFill>
                <a:gsLst>
                  <a:gs pos="0">
                    <a:srgbClr val="FFFFFF"/>
                  </a:gs>
                  <a:gs pos="100000">
                    <a:srgbClr val="FFFFFF"/>
                  </a:gs>
                </a:gsLst>
                <a:lin ang="5400000" scaled="0"/>
              </a:gradFill>
              <a:latin typeface="Segoe UI Semilight" panose="020B0402040204020203" pitchFamily="34" charset="0"/>
              <a:ea typeface="Segoe UI" pitchFamily="34" charset="0"/>
              <a:cs typeface="Segoe UI" pitchFamily="34" charset="0"/>
            </a:endParaRPr>
          </a:p>
        </p:txBody>
      </p:sp>
    </p:spTree>
    <p:extLst>
      <p:ext uri="{BB962C8B-B14F-4D97-AF65-F5344CB8AC3E}">
        <p14:creationId xmlns:p14="http://schemas.microsoft.com/office/powerpoint/2010/main" val="2760804190"/>
      </p:ext>
    </p:extLst>
  </p:cSld>
  <p:clrMapOvr>
    <a:masterClrMapping/>
  </p:clrMapOvr>
  <p:transition>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D85482-7C44-234E-AC14-9BF5BED7022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5" name="Straight Connector 4">
            <a:extLst>
              <a:ext uri="{FF2B5EF4-FFF2-40B4-BE49-F238E27FC236}">
                <a16:creationId xmlns:a16="http://schemas.microsoft.com/office/drawing/2014/main" id="{877B728E-4706-8849-9120-C1677243E203}"/>
              </a:ext>
            </a:extLst>
          </p:cNvPr>
          <p:cNvCxnSpPr>
            <a:cxnSpLocks/>
          </p:cNvCxnSpPr>
          <p:nvPr userDrawn="1"/>
        </p:nvCxnSpPr>
        <p:spPr>
          <a:xfrm>
            <a:off x="43853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6" name="Picture 5" descr="Woman on computer in server room" title="Microsoft brand photo">
            <a:extLst>
              <a:ext uri="{FF2B5EF4-FFF2-40B4-BE49-F238E27FC236}">
                <a16:creationId xmlns:a16="http://schemas.microsoft.com/office/drawing/2014/main" id="{68659FAC-9707-E24F-8047-0E29EFE1590D}"/>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colorTemperature colorTemp="5900"/>
                    </a14:imgEffect>
                  </a14:imgLayer>
                </a14:imgProps>
              </a:ext>
              <a:ext uri="{28A0092B-C50C-407E-A947-70E740481C1C}">
                <a14:useLocalDpi xmlns:a14="http://schemas.microsoft.com/office/drawing/2010/main"/>
              </a:ext>
            </a:extLst>
          </a:blip>
          <a:srcRect l="6353" r="43748"/>
          <a:stretch/>
        </p:blipFill>
        <p:spPr>
          <a:xfrm flipH="1">
            <a:off x="6108442" y="0"/>
            <a:ext cx="6083557" cy="6858000"/>
          </a:xfrm>
          <a:prstGeom prst="rect">
            <a:avLst/>
          </a:prstGeom>
        </p:spPr>
      </p:pic>
    </p:spTree>
    <p:extLst>
      <p:ext uri="{BB962C8B-B14F-4D97-AF65-F5344CB8AC3E}">
        <p14:creationId xmlns:p14="http://schemas.microsoft.com/office/powerpoint/2010/main" val="4182825819"/>
      </p:ext>
    </p:extLst>
  </p:cSld>
  <p:clrMapOvr>
    <a:masterClrMapping/>
  </p:clrMapOvr>
  <p:transition>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D85482-7C44-234E-AC14-9BF5BED7022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5" name="Straight Connector 4">
            <a:extLst>
              <a:ext uri="{FF2B5EF4-FFF2-40B4-BE49-F238E27FC236}">
                <a16:creationId xmlns:a16="http://schemas.microsoft.com/office/drawing/2014/main" id="{877B728E-4706-8849-9120-C1677243E203}"/>
              </a:ext>
            </a:extLst>
          </p:cNvPr>
          <p:cNvCxnSpPr>
            <a:cxnSpLocks/>
          </p:cNvCxnSpPr>
          <p:nvPr userDrawn="1"/>
        </p:nvCxnSpPr>
        <p:spPr>
          <a:xfrm>
            <a:off x="43853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6" name="Picture 5" descr="Man looking at laptop" title="Microsoft brand photo">
            <a:extLst>
              <a:ext uri="{FF2B5EF4-FFF2-40B4-BE49-F238E27FC236}">
                <a16:creationId xmlns:a16="http://schemas.microsoft.com/office/drawing/2014/main" id="{0302EFF8-510A-6848-AEE6-9B82D1B16397}"/>
              </a:ext>
            </a:extLst>
          </p:cNvPr>
          <p:cNvPicPr>
            <a:picLocks noChangeAspect="1"/>
          </p:cNvPicPr>
          <p:nvPr userDrawn="1"/>
        </p:nvPicPr>
        <p:blipFill rotWithShape="1">
          <a:blip r:embed="rId3"/>
          <a:srcRect l="46569" t="5286" r="10303" b="86"/>
          <a:stretch/>
        </p:blipFill>
        <p:spPr>
          <a:xfrm>
            <a:off x="6108443" y="0"/>
            <a:ext cx="6083557" cy="6858000"/>
          </a:xfrm>
          <a:prstGeom prst="rect">
            <a:avLst/>
          </a:prstGeom>
        </p:spPr>
      </p:pic>
    </p:spTree>
    <p:extLst>
      <p:ext uri="{BB962C8B-B14F-4D97-AF65-F5344CB8AC3E}">
        <p14:creationId xmlns:p14="http://schemas.microsoft.com/office/powerpoint/2010/main" val="3325897406"/>
      </p:ext>
    </p:extLst>
  </p:cSld>
  <p:clrMapOvr>
    <a:masterClrMapping/>
  </p:clrMapOvr>
  <p:transition>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D85482-7C44-234E-AC14-9BF5BED7022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5" name="Straight Connector 4">
            <a:extLst>
              <a:ext uri="{FF2B5EF4-FFF2-40B4-BE49-F238E27FC236}">
                <a16:creationId xmlns:a16="http://schemas.microsoft.com/office/drawing/2014/main" id="{877B728E-4706-8849-9120-C1677243E203}"/>
              </a:ext>
            </a:extLst>
          </p:cNvPr>
          <p:cNvCxnSpPr>
            <a:cxnSpLocks/>
          </p:cNvCxnSpPr>
          <p:nvPr userDrawn="1"/>
        </p:nvCxnSpPr>
        <p:spPr>
          <a:xfrm>
            <a:off x="43853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7" name="Picture 6" descr="People in conference room" title="Microsoft brand photo">
            <a:extLst>
              <a:ext uri="{FF2B5EF4-FFF2-40B4-BE49-F238E27FC236}">
                <a16:creationId xmlns:a16="http://schemas.microsoft.com/office/drawing/2014/main" id="{8E3F1BEC-D33C-9948-B43C-6CB010BFD801}"/>
              </a:ext>
            </a:extLst>
          </p:cNvPr>
          <p:cNvPicPr>
            <a:picLocks noChangeAspect="1"/>
          </p:cNvPicPr>
          <p:nvPr userDrawn="1"/>
        </p:nvPicPr>
        <p:blipFill rotWithShape="1">
          <a:blip r:embed="rId3"/>
          <a:srcRect l="58606" t="31156" r="8195" b="12820"/>
          <a:stretch/>
        </p:blipFill>
        <p:spPr>
          <a:xfrm>
            <a:off x="6095999" y="0"/>
            <a:ext cx="6096001" cy="6858000"/>
          </a:xfrm>
          <a:prstGeom prst="rect">
            <a:avLst/>
          </a:prstGeom>
        </p:spPr>
      </p:pic>
    </p:spTree>
    <p:extLst>
      <p:ext uri="{BB962C8B-B14F-4D97-AF65-F5344CB8AC3E}">
        <p14:creationId xmlns:p14="http://schemas.microsoft.com/office/powerpoint/2010/main" val="528307535"/>
      </p:ext>
    </p:extLst>
  </p:cSld>
  <p:clrMapOvr>
    <a:masterClrMapping/>
  </p:clrMapOvr>
  <p:transition>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D85482-7C44-234E-AC14-9BF5BED7022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5" name="Straight Connector 4">
            <a:extLst>
              <a:ext uri="{FF2B5EF4-FFF2-40B4-BE49-F238E27FC236}">
                <a16:creationId xmlns:a16="http://schemas.microsoft.com/office/drawing/2014/main" id="{877B728E-4706-8849-9120-C1677243E203}"/>
              </a:ext>
            </a:extLst>
          </p:cNvPr>
          <p:cNvCxnSpPr>
            <a:cxnSpLocks/>
          </p:cNvCxnSpPr>
          <p:nvPr userDrawn="1"/>
        </p:nvCxnSpPr>
        <p:spPr>
          <a:xfrm>
            <a:off x="43853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8" name="Picture 7" descr="Man walking up steps with Surface pen and Surface " title="Microsoft brand photo">
            <a:extLst>
              <a:ext uri="{FF2B5EF4-FFF2-40B4-BE49-F238E27FC236}">
                <a16:creationId xmlns:a16="http://schemas.microsoft.com/office/drawing/2014/main" id="{6C6EF2B4-C995-6F40-80EC-02CA667685A6}"/>
              </a:ext>
            </a:extLst>
          </p:cNvPr>
          <p:cNvPicPr>
            <a:picLocks noChangeAspect="1"/>
          </p:cNvPicPr>
          <p:nvPr userDrawn="1"/>
        </p:nvPicPr>
        <p:blipFill rotWithShape="1">
          <a:blip r:embed="rId3"/>
          <a:srcRect l="43734" t="13403" r="6266" b="2204"/>
          <a:stretch/>
        </p:blipFill>
        <p:spPr>
          <a:xfrm>
            <a:off x="6095999" y="0"/>
            <a:ext cx="6096001" cy="6858001"/>
          </a:xfrm>
          <a:prstGeom prst="rect">
            <a:avLst/>
          </a:prstGeom>
        </p:spPr>
      </p:pic>
    </p:spTree>
    <p:extLst>
      <p:ext uri="{BB962C8B-B14F-4D97-AF65-F5344CB8AC3E}">
        <p14:creationId xmlns:p14="http://schemas.microsoft.com/office/powerpoint/2010/main" val="3478733841"/>
      </p:ext>
    </p:extLst>
  </p:cSld>
  <p:clrMapOvr>
    <a:masterClrMapping/>
  </p:clrMapOvr>
  <p:transition>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D85482-7C44-234E-AC14-9BF5BED7022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5" name="Straight Connector 4">
            <a:extLst>
              <a:ext uri="{FF2B5EF4-FFF2-40B4-BE49-F238E27FC236}">
                <a16:creationId xmlns:a16="http://schemas.microsoft.com/office/drawing/2014/main" id="{877B728E-4706-8849-9120-C1677243E203}"/>
              </a:ext>
            </a:extLst>
          </p:cNvPr>
          <p:cNvCxnSpPr>
            <a:cxnSpLocks/>
          </p:cNvCxnSpPr>
          <p:nvPr userDrawn="1"/>
        </p:nvCxnSpPr>
        <p:spPr>
          <a:xfrm>
            <a:off x="43853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8" name="Picture 7" descr="2 people looking at a Surface together" title="Microsoft brand photo">
            <a:extLst>
              <a:ext uri="{FF2B5EF4-FFF2-40B4-BE49-F238E27FC236}">
                <a16:creationId xmlns:a16="http://schemas.microsoft.com/office/drawing/2014/main" id="{A654AFA4-A203-B643-A709-354A129AE222}"/>
              </a:ext>
            </a:extLst>
          </p:cNvPr>
          <p:cNvPicPr>
            <a:picLocks noChangeAspect="1"/>
          </p:cNvPicPr>
          <p:nvPr userDrawn="1"/>
        </p:nvPicPr>
        <p:blipFill rotWithShape="1">
          <a:blip r:embed="rId3"/>
          <a:srcRect l="13424" t="9218" r="13357"/>
          <a:stretch/>
        </p:blipFill>
        <p:spPr>
          <a:xfrm>
            <a:off x="6095999" y="0"/>
            <a:ext cx="6096001" cy="6858000"/>
          </a:xfrm>
          <a:prstGeom prst="rect">
            <a:avLst/>
          </a:prstGeom>
        </p:spPr>
      </p:pic>
    </p:spTree>
    <p:extLst>
      <p:ext uri="{BB962C8B-B14F-4D97-AF65-F5344CB8AC3E}">
        <p14:creationId xmlns:p14="http://schemas.microsoft.com/office/powerpoint/2010/main" val="1899120122"/>
      </p:ext>
    </p:extLst>
  </p:cSld>
  <p:clrMapOvr>
    <a:masterClrMapping/>
  </p:clrMapOvr>
  <p:transition>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D85482-7C44-234E-AC14-9BF5BED7022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5" name="Straight Connector 4">
            <a:extLst>
              <a:ext uri="{FF2B5EF4-FFF2-40B4-BE49-F238E27FC236}">
                <a16:creationId xmlns:a16="http://schemas.microsoft.com/office/drawing/2014/main" id="{877B728E-4706-8849-9120-C1677243E203}"/>
              </a:ext>
            </a:extLst>
          </p:cNvPr>
          <p:cNvCxnSpPr>
            <a:cxnSpLocks/>
          </p:cNvCxnSpPr>
          <p:nvPr userDrawn="1"/>
        </p:nvCxnSpPr>
        <p:spPr>
          <a:xfrm>
            <a:off x="43853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2E168100-DF77-6D49-BE13-B09BDC4EDD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96000" y="0"/>
            <a:ext cx="6096000" cy="6858000"/>
          </a:xfrm>
          <a:prstGeom prst="rect">
            <a:avLst/>
          </a:prstGeom>
        </p:spPr>
      </p:pic>
    </p:spTree>
    <p:extLst>
      <p:ext uri="{BB962C8B-B14F-4D97-AF65-F5344CB8AC3E}">
        <p14:creationId xmlns:p14="http://schemas.microsoft.com/office/powerpoint/2010/main" val="2889158513"/>
      </p:ext>
    </p:extLst>
  </p:cSld>
  <p:clrMapOvr>
    <a:masterClrMapping/>
  </p:clrMapOvr>
  <p:transition>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D85482-7C44-234E-AC14-9BF5BED7022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5" name="Straight Connector 4">
            <a:extLst>
              <a:ext uri="{FF2B5EF4-FFF2-40B4-BE49-F238E27FC236}">
                <a16:creationId xmlns:a16="http://schemas.microsoft.com/office/drawing/2014/main" id="{877B728E-4706-8849-9120-C1677243E203}"/>
              </a:ext>
            </a:extLst>
          </p:cNvPr>
          <p:cNvCxnSpPr>
            <a:cxnSpLocks/>
          </p:cNvCxnSpPr>
          <p:nvPr userDrawn="1"/>
        </p:nvCxnSpPr>
        <p:spPr>
          <a:xfrm>
            <a:off x="43853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B4D5C491-6FB7-DC4F-969D-341100CB577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96000" y="0"/>
            <a:ext cx="6096000" cy="6858000"/>
          </a:xfrm>
          <a:prstGeom prst="rect">
            <a:avLst/>
          </a:prstGeom>
        </p:spPr>
      </p:pic>
    </p:spTree>
    <p:extLst>
      <p:ext uri="{BB962C8B-B14F-4D97-AF65-F5344CB8AC3E}">
        <p14:creationId xmlns:p14="http://schemas.microsoft.com/office/powerpoint/2010/main" val="1327826085"/>
      </p:ext>
    </p:extLst>
  </p:cSld>
  <p:clrMapOvr>
    <a:masterClrMapping/>
  </p:clrMapOvr>
  <p:transition>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34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D85482-7C44-234E-AC14-9BF5BED7022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5" name="Straight Connector 4">
            <a:extLst>
              <a:ext uri="{FF2B5EF4-FFF2-40B4-BE49-F238E27FC236}">
                <a16:creationId xmlns:a16="http://schemas.microsoft.com/office/drawing/2014/main" id="{877B728E-4706-8849-9120-C1677243E203}"/>
              </a:ext>
            </a:extLst>
          </p:cNvPr>
          <p:cNvCxnSpPr>
            <a:cxnSpLocks/>
          </p:cNvCxnSpPr>
          <p:nvPr userDrawn="1"/>
        </p:nvCxnSpPr>
        <p:spPr>
          <a:xfrm>
            <a:off x="43853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30E81C6D-565E-6A42-A638-34E2D38A684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96000" y="0"/>
            <a:ext cx="6096000" cy="6858000"/>
          </a:xfrm>
          <a:prstGeom prst="rect">
            <a:avLst/>
          </a:prstGeom>
        </p:spPr>
      </p:pic>
    </p:spTree>
    <p:extLst>
      <p:ext uri="{BB962C8B-B14F-4D97-AF65-F5344CB8AC3E}">
        <p14:creationId xmlns:p14="http://schemas.microsoft.com/office/powerpoint/2010/main" val="2067653472"/>
      </p:ext>
    </p:extLst>
  </p:cSld>
  <p:clrMapOvr>
    <a:masterClrMapping/>
  </p:clrMapOvr>
  <p:transition>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6" name="Picture 5" descr="Woman smiling" title="Microsoft brand photo">
            <a:extLst>
              <a:ext uri="{FF2B5EF4-FFF2-40B4-BE49-F238E27FC236}">
                <a16:creationId xmlns:a16="http://schemas.microsoft.com/office/drawing/2014/main" id="{F57B6832-EA30-FC42-9BA0-A810E979C131}"/>
              </a:ext>
            </a:extLst>
          </p:cNvPr>
          <p:cNvPicPr>
            <a:picLocks noChangeAspect="1"/>
          </p:cNvPicPr>
          <p:nvPr userDrawn="1"/>
        </p:nvPicPr>
        <p:blipFill rotWithShape="1">
          <a:blip r:embed="rId2"/>
          <a:srcRect l="63609" t="12736" r="6725" b="25180"/>
          <a:stretch/>
        </p:blipFill>
        <p:spPr>
          <a:xfrm>
            <a:off x="-1" y="0"/>
            <a:ext cx="6092191" cy="6858000"/>
          </a:xfrm>
          <a:prstGeom prst="rect">
            <a:avLst/>
          </a:prstGeom>
        </p:spPr>
      </p:pic>
      <p:cxnSp>
        <p:nvCxnSpPr>
          <p:cNvPr id="8" name="Straight Connector 7">
            <a:extLst>
              <a:ext uri="{FF2B5EF4-FFF2-40B4-BE49-F238E27FC236}">
                <a16:creationId xmlns:a16="http://schemas.microsoft.com/office/drawing/2014/main" id="{F75E879A-78D1-5949-AD84-8E85408E4FD3}"/>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36851F9A-52DE-044A-9FE4-5D1E87EF743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spTree>
    <p:extLst>
      <p:ext uri="{BB962C8B-B14F-4D97-AF65-F5344CB8AC3E}">
        <p14:creationId xmlns:p14="http://schemas.microsoft.com/office/powerpoint/2010/main" val="2362631560"/>
      </p:ext>
    </p:extLst>
  </p:cSld>
  <p:clrMapOvr>
    <a:masterClrMapping/>
  </p:clrMapOvr>
  <p:transition>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DFF6095-76C5-1D4F-940C-D0DA06882888}"/>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5" name="Picture 4" descr="Man looking at his computer" title="Microsoft brand photo">
            <a:extLst>
              <a:ext uri="{FF2B5EF4-FFF2-40B4-BE49-F238E27FC236}">
                <a16:creationId xmlns:a16="http://schemas.microsoft.com/office/drawing/2014/main" id="{9B2874BB-0B37-8846-826B-138175D835CF}"/>
              </a:ext>
            </a:extLst>
          </p:cNvPr>
          <p:cNvPicPr>
            <a:picLocks noChangeAspect="1"/>
          </p:cNvPicPr>
          <p:nvPr userDrawn="1"/>
        </p:nvPicPr>
        <p:blipFill rotWithShape="1">
          <a:blip r:embed="rId2"/>
          <a:srcRect l="65420" t="21050" r="945" b="22155"/>
          <a:stretch/>
        </p:blipFill>
        <p:spPr>
          <a:xfrm>
            <a:off x="-1" y="0"/>
            <a:ext cx="6092191" cy="6858000"/>
          </a:xfrm>
          <a:prstGeom prst="rect">
            <a:avLst/>
          </a:prstGeom>
        </p:spPr>
      </p:pic>
      <p:sp>
        <p:nvSpPr>
          <p:cNvPr id="6" name="Rectangle 5">
            <a:extLst>
              <a:ext uri="{FF2B5EF4-FFF2-40B4-BE49-F238E27FC236}">
                <a16:creationId xmlns:a16="http://schemas.microsoft.com/office/drawing/2014/main" id="{849953B4-BE79-2D4D-A526-CED89F13113F}"/>
              </a:ext>
            </a:extLst>
          </p:cNvPr>
          <p:cNvSpPr>
            <a:spLocks/>
          </p:cNvSpPr>
          <p:nvPr userDrawn="1"/>
        </p:nvSpPr>
        <p:spPr bwMode="auto">
          <a:xfrm rot="16200000">
            <a:off x="-1170340" y="-399865"/>
            <a:ext cx="8425246" cy="6099813"/>
          </a:xfrm>
          <a:prstGeom prst="rect">
            <a:avLst/>
          </a:prstGeom>
          <a:gradFill flip="none" rotWithShape="1">
            <a:gsLst>
              <a:gs pos="0">
                <a:srgbClr val="000000">
                  <a:alpha val="70000"/>
                </a:srgbClr>
              </a:gs>
              <a:gs pos="78000">
                <a:srgbClr val="000000">
                  <a:alpha val="0"/>
                </a:srgb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b="0" i="0">
              <a:gradFill>
                <a:gsLst>
                  <a:gs pos="0">
                    <a:srgbClr val="FFFFFF"/>
                  </a:gs>
                  <a:gs pos="100000">
                    <a:srgbClr val="FFFFFF"/>
                  </a:gs>
                </a:gsLst>
                <a:lin ang="5400000" scaled="0"/>
              </a:gradFill>
              <a:latin typeface="Segoe UI Semilight" panose="020B0402040204020203" pitchFamily="34" charset="0"/>
              <a:ea typeface="Segoe UI" pitchFamily="34" charset="0"/>
              <a:cs typeface="Segoe UI" pitchFamily="34" charset="0"/>
            </a:endParaRPr>
          </a:p>
        </p:txBody>
      </p:sp>
      <p:pic>
        <p:nvPicPr>
          <p:cNvPr id="7" name="Picture 6">
            <a:extLst>
              <a:ext uri="{FF2B5EF4-FFF2-40B4-BE49-F238E27FC236}">
                <a16:creationId xmlns:a16="http://schemas.microsoft.com/office/drawing/2014/main" id="{0E3AD38E-8B2F-7B4B-A84B-88DC3FAC356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spTree>
    <p:extLst>
      <p:ext uri="{BB962C8B-B14F-4D97-AF65-F5344CB8AC3E}">
        <p14:creationId xmlns:p14="http://schemas.microsoft.com/office/powerpoint/2010/main" val="1957484242"/>
      </p:ext>
    </p:extLst>
  </p:cSld>
  <p:clrMapOvr>
    <a:masterClrMapping/>
  </p:clrMapOvr>
  <p:transition>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pic>
        <p:nvPicPr>
          <p:cNvPr id="3" name="Picture 2" descr="Woman holding Surface and smiling" title="Microsoft brand photo">
            <a:extLst>
              <a:ext uri="{FF2B5EF4-FFF2-40B4-BE49-F238E27FC236}">
                <a16:creationId xmlns:a16="http://schemas.microsoft.com/office/drawing/2014/main" id="{8CAF0B22-4A2D-674A-AFE6-95F04A5ACA7A}"/>
              </a:ext>
            </a:extLst>
          </p:cNvPr>
          <p:cNvPicPr>
            <a:picLocks noChangeAspect="1"/>
          </p:cNvPicPr>
          <p:nvPr userDrawn="1"/>
        </p:nvPicPr>
        <p:blipFill rotWithShape="1">
          <a:blip r:embed="rId2"/>
          <a:srcRect l="47943" r="6952" b="9754"/>
          <a:stretch/>
        </p:blipFill>
        <p:spPr>
          <a:xfrm>
            <a:off x="-1" y="0"/>
            <a:ext cx="6092191" cy="6858000"/>
          </a:xfrm>
          <a:prstGeom prst="rect">
            <a:avLst/>
          </a:prstGeom>
        </p:spPr>
      </p:pic>
      <p:cxnSp>
        <p:nvCxnSpPr>
          <p:cNvPr id="5" name="Straight Connector 4">
            <a:extLst>
              <a:ext uri="{FF2B5EF4-FFF2-40B4-BE49-F238E27FC236}">
                <a16:creationId xmlns:a16="http://schemas.microsoft.com/office/drawing/2014/main" id="{2E0ED70E-8537-624F-824B-EB19BCD41BA0}"/>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1B77C387-5A29-894B-88D8-BD918AC91A55}"/>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spTree>
    <p:extLst>
      <p:ext uri="{BB962C8B-B14F-4D97-AF65-F5344CB8AC3E}">
        <p14:creationId xmlns:p14="http://schemas.microsoft.com/office/powerpoint/2010/main" val="3670289486"/>
      </p:ext>
    </p:extLst>
  </p:cSld>
  <p:clrMapOvr>
    <a:masterClrMapping/>
  </p:clrMapOvr>
  <p:transition>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2" descr="Software developer on computer in conference room" title="Microsoft brand photo">
            <a:extLst>
              <a:ext uri="{FF2B5EF4-FFF2-40B4-BE49-F238E27FC236}">
                <a16:creationId xmlns:a16="http://schemas.microsoft.com/office/drawing/2014/main" id="{77C2EA10-359F-5142-8E26-B678EF59EA1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9679" t="8919" r="4821"/>
          <a:stretch/>
        </p:blipFill>
        <p:spPr>
          <a:xfrm>
            <a:off x="-1" y="0"/>
            <a:ext cx="6090555" cy="6858000"/>
          </a:xfrm>
          <a:prstGeom prst="rect">
            <a:avLst/>
          </a:prstGeom>
        </p:spPr>
      </p:pic>
      <p:cxnSp>
        <p:nvCxnSpPr>
          <p:cNvPr id="5" name="Straight Connector 4">
            <a:extLst>
              <a:ext uri="{FF2B5EF4-FFF2-40B4-BE49-F238E27FC236}">
                <a16:creationId xmlns:a16="http://schemas.microsoft.com/office/drawing/2014/main" id="{E59B46E7-D374-1241-A867-BF6D451BB084}"/>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D37AC94F-E664-5248-B76D-32DE7B3DBC43}"/>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spTree>
    <p:extLst>
      <p:ext uri="{BB962C8B-B14F-4D97-AF65-F5344CB8AC3E}">
        <p14:creationId xmlns:p14="http://schemas.microsoft.com/office/powerpoint/2010/main" val="3204618199"/>
      </p:ext>
    </p:extLst>
  </p:cSld>
  <p:clrMapOvr>
    <a:masterClrMapping/>
  </p:clrMapOvr>
  <p:transition>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969E2BB8-E832-7E4B-BBA9-D829DD96C420}"/>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56EB6F7E-DE42-5946-A0E0-856D26C627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45" y="0"/>
            <a:ext cx="6096000" cy="6858000"/>
          </a:xfrm>
          <a:prstGeom prst="rect">
            <a:avLst/>
          </a:prstGeom>
        </p:spPr>
      </p:pic>
      <p:pic>
        <p:nvPicPr>
          <p:cNvPr id="6" name="Picture 5">
            <a:extLst>
              <a:ext uri="{FF2B5EF4-FFF2-40B4-BE49-F238E27FC236}">
                <a16:creationId xmlns:a16="http://schemas.microsoft.com/office/drawing/2014/main" id="{1070FA98-966B-3048-8A29-C67309FEA39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spTree>
    <p:extLst>
      <p:ext uri="{BB962C8B-B14F-4D97-AF65-F5344CB8AC3E}">
        <p14:creationId xmlns:p14="http://schemas.microsoft.com/office/powerpoint/2010/main" val="2880870799"/>
      </p:ext>
    </p:extLst>
  </p:cSld>
  <p:clrMapOvr>
    <a:masterClrMapping/>
  </p:clrMapOvr>
  <p:transition>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D6217E24-1255-1847-894B-8E80EFBCB666}"/>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5" name="Picture 4" title="Photograph">
            <a:extLst>
              <a:ext uri="{FF2B5EF4-FFF2-40B4-BE49-F238E27FC236}">
                <a16:creationId xmlns:a16="http://schemas.microsoft.com/office/drawing/2014/main" id="{AAA9DB85-B930-A445-B47A-003382CDAC51}"/>
              </a:ext>
            </a:extLst>
          </p:cNvPr>
          <p:cNvPicPr>
            <a:picLocks noChangeAspect="1"/>
          </p:cNvPicPr>
          <p:nvPr userDrawn="1"/>
        </p:nvPicPr>
        <p:blipFill rotWithShape="1">
          <a:blip r:embed="rId2"/>
          <a:srcRect l="19829" r="17863"/>
          <a:stretch/>
        </p:blipFill>
        <p:spPr>
          <a:xfrm>
            <a:off x="0" y="0"/>
            <a:ext cx="6090555" cy="6858000"/>
          </a:xfrm>
          <a:prstGeom prst="rect">
            <a:avLst/>
          </a:prstGeom>
        </p:spPr>
      </p:pic>
      <p:pic>
        <p:nvPicPr>
          <p:cNvPr id="6" name="Picture 5">
            <a:extLst>
              <a:ext uri="{FF2B5EF4-FFF2-40B4-BE49-F238E27FC236}">
                <a16:creationId xmlns:a16="http://schemas.microsoft.com/office/drawing/2014/main" id="{B7160CE3-550D-C546-ADCE-C4F0DD46869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spTree>
    <p:extLst>
      <p:ext uri="{BB962C8B-B14F-4D97-AF65-F5344CB8AC3E}">
        <p14:creationId xmlns:p14="http://schemas.microsoft.com/office/powerpoint/2010/main" val="195266379"/>
      </p:ext>
    </p:extLst>
  </p:cSld>
  <p:clrMapOvr>
    <a:masterClrMapping/>
  </p:clrMapOvr>
  <p:transition>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5BC3CCE7-EF67-3341-8D31-159948E86855}"/>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5" name="Picture 4" title="Photograph">
            <a:extLst>
              <a:ext uri="{FF2B5EF4-FFF2-40B4-BE49-F238E27FC236}">
                <a16:creationId xmlns:a16="http://schemas.microsoft.com/office/drawing/2014/main" id="{655DA26F-585E-934B-9873-6802C9C6B04D}"/>
              </a:ext>
            </a:extLst>
          </p:cNvPr>
          <p:cNvPicPr>
            <a:picLocks noChangeAspect="1"/>
          </p:cNvPicPr>
          <p:nvPr userDrawn="1"/>
        </p:nvPicPr>
        <p:blipFill rotWithShape="1">
          <a:blip r:embed="rId2"/>
          <a:srcRect l="40807" r="1"/>
          <a:stretch/>
        </p:blipFill>
        <p:spPr>
          <a:xfrm>
            <a:off x="0" y="0"/>
            <a:ext cx="6090555" cy="6858000"/>
          </a:xfrm>
          <a:prstGeom prst="rect">
            <a:avLst/>
          </a:prstGeom>
        </p:spPr>
      </p:pic>
      <p:pic>
        <p:nvPicPr>
          <p:cNvPr id="6" name="Picture 5">
            <a:extLst>
              <a:ext uri="{FF2B5EF4-FFF2-40B4-BE49-F238E27FC236}">
                <a16:creationId xmlns:a16="http://schemas.microsoft.com/office/drawing/2014/main" id="{6E62A37D-1905-1F49-8DDD-D3A97B5248C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spTree>
    <p:extLst>
      <p:ext uri="{BB962C8B-B14F-4D97-AF65-F5344CB8AC3E}">
        <p14:creationId xmlns:p14="http://schemas.microsoft.com/office/powerpoint/2010/main" val="1562616444"/>
      </p:ext>
    </p:extLst>
  </p:cSld>
  <p:clrMapOvr>
    <a:masterClrMapping/>
  </p:clrMapOvr>
  <p:transition>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7ECE6E78-4052-F148-B718-2490682D4C57}"/>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FEDF286F-A5E1-C946-AB99-C765366700E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044"/>
          <a:stretch/>
        </p:blipFill>
        <p:spPr>
          <a:xfrm>
            <a:off x="0" y="0"/>
            <a:ext cx="6090554" cy="6858000"/>
          </a:xfrm>
          <a:prstGeom prst="rect">
            <a:avLst/>
          </a:prstGeom>
        </p:spPr>
      </p:pic>
      <p:pic>
        <p:nvPicPr>
          <p:cNvPr id="6" name="Picture 5">
            <a:extLst>
              <a:ext uri="{FF2B5EF4-FFF2-40B4-BE49-F238E27FC236}">
                <a16:creationId xmlns:a16="http://schemas.microsoft.com/office/drawing/2014/main" id="{0F8F1058-0576-9448-8727-0E7DD01DAB1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spTree>
    <p:extLst>
      <p:ext uri="{BB962C8B-B14F-4D97-AF65-F5344CB8AC3E}">
        <p14:creationId xmlns:p14="http://schemas.microsoft.com/office/powerpoint/2010/main" val="3671690529"/>
      </p:ext>
    </p:extLst>
  </p:cSld>
  <p:clrMapOvr>
    <a:masterClrMapping/>
  </p:clrMapOvr>
  <p:transition>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B89590CE-2B79-584B-AC09-9699A1E5D40D}"/>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E9EB158C-7D6F-154D-870E-85E663FDC26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43694" r="6350"/>
          <a:stretch/>
        </p:blipFill>
        <p:spPr>
          <a:xfrm>
            <a:off x="0" y="0"/>
            <a:ext cx="6090554" cy="6858000"/>
          </a:xfrm>
          <a:prstGeom prst="rect">
            <a:avLst/>
          </a:prstGeom>
        </p:spPr>
      </p:pic>
      <p:pic>
        <p:nvPicPr>
          <p:cNvPr id="6" name="Picture 5">
            <a:extLst>
              <a:ext uri="{FF2B5EF4-FFF2-40B4-BE49-F238E27FC236}">
                <a16:creationId xmlns:a16="http://schemas.microsoft.com/office/drawing/2014/main" id="{FBC12385-4526-604D-AAF5-20E1A204CF4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spTree>
    <p:extLst>
      <p:ext uri="{BB962C8B-B14F-4D97-AF65-F5344CB8AC3E}">
        <p14:creationId xmlns:p14="http://schemas.microsoft.com/office/powerpoint/2010/main" val="695305718"/>
      </p:ext>
    </p:extLst>
  </p:cSld>
  <p:clrMapOvr>
    <a:masterClrMapping/>
  </p:clrMapOvr>
  <p:transition>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cxnSp>
        <p:nvCxnSpPr>
          <p:cNvPr id="3" name="Straight Connector 2"/>
          <p:cNvCxnSpPr>
            <a:cxnSpLocks/>
          </p:cNvCxnSpPr>
          <p:nvPr userDrawn="1"/>
        </p:nvCxnSpPr>
        <p:spPr>
          <a:xfrm>
            <a:off x="282371" y="6262581"/>
            <a:ext cx="11806847" cy="0"/>
          </a:xfrm>
          <a:prstGeom prst="line">
            <a:avLst/>
          </a:prstGeom>
          <a:ln>
            <a:solidFill>
              <a:schemeClr val="bg2"/>
            </a:solidFill>
            <a:headEnd type="none"/>
            <a:tailEnd type="none"/>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6678" y="6337874"/>
            <a:ext cx="1231052" cy="450979"/>
          </a:xfrm>
          <a:prstGeom prst="rect">
            <a:avLst/>
          </a:prstGeom>
        </p:spPr>
      </p:pic>
      <p:cxnSp>
        <p:nvCxnSpPr>
          <p:cNvPr id="11" name="Straight Connector 10"/>
          <p:cNvCxnSpPr>
            <a:cxnSpLocks/>
          </p:cNvCxnSpPr>
          <p:nvPr userDrawn="1"/>
        </p:nvCxnSpPr>
        <p:spPr>
          <a:xfrm>
            <a:off x="282371" y="6262581"/>
            <a:ext cx="11806847" cy="0"/>
          </a:xfrm>
          <a:prstGeom prst="line">
            <a:avLst/>
          </a:prstGeom>
          <a:ln>
            <a:solidFill>
              <a:schemeClr val="bg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D06B3D63-4F2E-AF47-A5A8-F23CEB17C4A0}"/>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CC9870E-7B1C-CB40-8460-1B9635B973A5}"/>
              </a:ext>
            </a:extLst>
          </p:cNvPr>
          <p:cNvPicPr>
            <a:picLocks/>
          </p:cNvPicPr>
          <p:nvPr userDrawn="1"/>
        </p:nvPicPr>
        <p:blipFill rotWithShape="1">
          <a:blip r:embed="rId3">
            <a:extLst>
              <a:ext uri="{28A0092B-C50C-407E-A947-70E740481C1C}">
                <a14:useLocalDpi xmlns:a14="http://schemas.microsoft.com/office/drawing/2010/main" val="0"/>
              </a:ext>
            </a:extLst>
          </a:blip>
          <a:srcRect l="38096" r="11948"/>
          <a:stretch/>
        </p:blipFill>
        <p:spPr>
          <a:xfrm>
            <a:off x="0" y="0"/>
            <a:ext cx="6090554" cy="6858000"/>
          </a:xfrm>
          <a:prstGeom prst="rect">
            <a:avLst/>
          </a:prstGeom>
        </p:spPr>
      </p:pic>
      <p:pic>
        <p:nvPicPr>
          <p:cNvPr id="8" name="Picture 7">
            <a:extLst>
              <a:ext uri="{FF2B5EF4-FFF2-40B4-BE49-F238E27FC236}">
                <a16:creationId xmlns:a16="http://schemas.microsoft.com/office/drawing/2014/main" id="{02F82FED-0F13-0245-B1C4-F1816C8C2709}"/>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spTree>
    <p:extLst>
      <p:ext uri="{BB962C8B-B14F-4D97-AF65-F5344CB8AC3E}">
        <p14:creationId xmlns:p14="http://schemas.microsoft.com/office/powerpoint/2010/main" val="224921319"/>
      </p:ext>
    </p:extLst>
  </p:cSld>
  <p:clrMapOvr>
    <a:masterClrMapping/>
  </p:clrMapOvr>
  <p:transition>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D7FE3C-AC6E-6F43-B5EF-7D63D6AEC3E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cxnSp>
        <p:nvCxnSpPr>
          <p:cNvPr id="4" name="Straight Connector 3">
            <a:extLst>
              <a:ext uri="{FF2B5EF4-FFF2-40B4-BE49-F238E27FC236}">
                <a16:creationId xmlns:a16="http://schemas.microsoft.com/office/drawing/2014/main" id="{B9FABA90-5251-7D40-8935-ABCFF12EDE1F}"/>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5" name="Picture 3" descr="C:\Users\Sarah\Documents\_SSD_Business\Clients\BridgePartners\1517_BP_BCS_Ppts_Jessica\_BCS Photos\MSC17_ILSI_006.jpg">
            <a:extLst>
              <a:ext uri="{FF2B5EF4-FFF2-40B4-BE49-F238E27FC236}">
                <a16:creationId xmlns:a16="http://schemas.microsoft.com/office/drawing/2014/main" id="{B12F34B4-56BF-F142-8E47-A62B34D5292C}"/>
              </a:ext>
            </a:extLst>
          </p:cNvPr>
          <p:cNvPicPr>
            <a:picLocks noChangeAspect="1" noChangeArrowheads="1"/>
          </p:cNvPicPr>
          <p:nvPr userDrawn="1"/>
        </p:nvPicPr>
        <p:blipFill rotWithShape="1">
          <a:blip r:embed="rId3">
            <a:extLst>
              <a:ext uri="{28A0092B-C50C-407E-A947-70E740481C1C}">
                <a14:useLocalDpi xmlns:a14="http://schemas.microsoft.com/office/drawing/2010/main"/>
              </a:ext>
            </a:extLst>
          </a:blip>
          <a:srcRect l="50000"/>
          <a:stretch/>
        </p:blipFill>
        <p:spPr bwMode="auto">
          <a:xfrm>
            <a:off x="0" y="0"/>
            <a:ext cx="6096000" cy="6889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3918358"/>
      </p:ext>
    </p:extLst>
  </p:cSld>
  <p:clrMapOvr>
    <a:masterClrMapping/>
  </p:clrMapOvr>
  <p:transition>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E1A16A7D-857D-E044-B806-6C9F00A5259F}"/>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Woman using a Surface Studio" title="Microsoft brand photo">
            <a:extLst>
              <a:ext uri="{FF2B5EF4-FFF2-40B4-BE49-F238E27FC236}">
                <a16:creationId xmlns:a16="http://schemas.microsoft.com/office/drawing/2014/main" id="{B444BAAE-1744-FB43-ADB0-CF8D9E92C294}"/>
              </a:ext>
            </a:extLst>
          </p:cNvPr>
          <p:cNvPicPr>
            <a:picLocks noChangeAspect="1"/>
          </p:cNvPicPr>
          <p:nvPr userDrawn="1"/>
        </p:nvPicPr>
        <p:blipFill rotWithShape="1">
          <a:blip r:embed="rId2"/>
          <a:srcRect l="52679" t="251" r="2252" b="529"/>
          <a:stretch/>
        </p:blipFill>
        <p:spPr>
          <a:xfrm>
            <a:off x="0" y="0"/>
            <a:ext cx="6096000" cy="6858000"/>
          </a:xfrm>
          <a:prstGeom prst="rect">
            <a:avLst/>
          </a:prstGeom>
        </p:spPr>
      </p:pic>
      <p:pic>
        <p:nvPicPr>
          <p:cNvPr id="5" name="Picture 4">
            <a:extLst>
              <a:ext uri="{FF2B5EF4-FFF2-40B4-BE49-F238E27FC236}">
                <a16:creationId xmlns:a16="http://schemas.microsoft.com/office/drawing/2014/main" id="{B5D3CCFF-8E63-9546-9708-F302EBA2FB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spTree>
    <p:extLst>
      <p:ext uri="{BB962C8B-B14F-4D97-AF65-F5344CB8AC3E}">
        <p14:creationId xmlns:p14="http://schemas.microsoft.com/office/powerpoint/2010/main" val="1724138193"/>
      </p:ext>
    </p:extLst>
  </p:cSld>
  <p:clrMapOvr>
    <a:masterClrMapping/>
  </p:clrMapOvr>
  <p:transition>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4D826978-0C66-534F-BC25-EAFEF2BD55E3}"/>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Woman on computer with pen" title="Microsoft brand photo">
            <a:extLst>
              <a:ext uri="{FF2B5EF4-FFF2-40B4-BE49-F238E27FC236}">
                <a16:creationId xmlns:a16="http://schemas.microsoft.com/office/drawing/2014/main" id="{2896F424-517F-8042-8F9F-7B63FDA8FBE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1137" r="8864"/>
          <a:stretch/>
        </p:blipFill>
        <p:spPr>
          <a:xfrm>
            <a:off x="0" y="0"/>
            <a:ext cx="6096000" cy="6858000"/>
          </a:xfrm>
          <a:prstGeom prst="rect">
            <a:avLst/>
          </a:prstGeom>
        </p:spPr>
      </p:pic>
      <p:pic>
        <p:nvPicPr>
          <p:cNvPr id="5" name="Picture 4">
            <a:extLst>
              <a:ext uri="{FF2B5EF4-FFF2-40B4-BE49-F238E27FC236}">
                <a16:creationId xmlns:a16="http://schemas.microsoft.com/office/drawing/2014/main" id="{0C9BD7EC-A649-6B4C-9C4B-E2F812F0DF9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spTree>
    <p:extLst>
      <p:ext uri="{BB962C8B-B14F-4D97-AF65-F5344CB8AC3E}">
        <p14:creationId xmlns:p14="http://schemas.microsoft.com/office/powerpoint/2010/main" val="1399748469"/>
      </p:ext>
    </p:extLst>
  </p:cSld>
  <p:clrMapOvr>
    <a:masterClrMapping/>
  </p:clrMapOvr>
  <p:transition>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E6E2CB82-CFA1-5049-B5BF-1D5051AA7F4C}"/>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5" name="Picture 4" descr="2 people wearing HoloLens headsets" title="Microsoft brand photo">
            <a:extLst>
              <a:ext uri="{FF2B5EF4-FFF2-40B4-BE49-F238E27FC236}">
                <a16:creationId xmlns:a16="http://schemas.microsoft.com/office/drawing/2014/main" id="{4ED5176E-F0C5-B14F-B540-FFEF23E854D2}"/>
              </a:ext>
            </a:extLst>
          </p:cNvPr>
          <p:cNvPicPr>
            <a:picLocks noChangeAspect="1"/>
          </p:cNvPicPr>
          <p:nvPr userDrawn="1"/>
        </p:nvPicPr>
        <p:blipFill rotWithShape="1">
          <a:blip r:embed="rId2"/>
          <a:srcRect l="4852" r="6259"/>
          <a:stretch/>
        </p:blipFill>
        <p:spPr>
          <a:xfrm>
            <a:off x="0" y="0"/>
            <a:ext cx="6096000" cy="6858000"/>
          </a:xfrm>
          <a:prstGeom prst="rect">
            <a:avLst/>
          </a:prstGeom>
        </p:spPr>
      </p:pic>
      <p:pic>
        <p:nvPicPr>
          <p:cNvPr id="6" name="Picture 5">
            <a:extLst>
              <a:ext uri="{FF2B5EF4-FFF2-40B4-BE49-F238E27FC236}">
                <a16:creationId xmlns:a16="http://schemas.microsoft.com/office/drawing/2014/main" id="{B501CF88-9203-6A4D-A026-001D9B5CCCF5}"/>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spTree>
    <p:extLst>
      <p:ext uri="{BB962C8B-B14F-4D97-AF65-F5344CB8AC3E}">
        <p14:creationId xmlns:p14="http://schemas.microsoft.com/office/powerpoint/2010/main" val="1030810211"/>
      </p:ext>
    </p:extLst>
  </p:cSld>
  <p:clrMapOvr>
    <a:masterClrMapping/>
  </p:clrMapOvr>
  <p:transition>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FDC3F9C5-F227-0E47-86D3-2E2D4459410D}"/>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63B14EC6-6CAD-104D-A3E7-7D4A97B385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pic>
        <p:nvPicPr>
          <p:cNvPr id="5" name="Picture 4">
            <a:extLst>
              <a:ext uri="{FF2B5EF4-FFF2-40B4-BE49-F238E27FC236}">
                <a16:creationId xmlns:a16="http://schemas.microsoft.com/office/drawing/2014/main" id="{8C6AAF04-376E-1942-83F1-4A0CFB3A659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spTree>
    <p:extLst>
      <p:ext uri="{BB962C8B-B14F-4D97-AF65-F5344CB8AC3E}">
        <p14:creationId xmlns:p14="http://schemas.microsoft.com/office/powerpoint/2010/main" val="2219613623"/>
      </p:ext>
    </p:extLst>
  </p:cSld>
  <p:clrMapOvr>
    <a:masterClrMapping/>
  </p:clrMapOvr>
  <p:transition>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FA56719F-6508-B447-8F89-DDCCE0CC905F}"/>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7F7EFAD0-7EB8-214A-8FF0-8D0ACEA8A7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pic>
        <p:nvPicPr>
          <p:cNvPr id="5" name="Picture 4">
            <a:extLst>
              <a:ext uri="{FF2B5EF4-FFF2-40B4-BE49-F238E27FC236}">
                <a16:creationId xmlns:a16="http://schemas.microsoft.com/office/drawing/2014/main" id="{6A97EF99-0012-E94D-862D-9D7A3B5B414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spTree>
    <p:extLst>
      <p:ext uri="{BB962C8B-B14F-4D97-AF65-F5344CB8AC3E}">
        <p14:creationId xmlns:p14="http://schemas.microsoft.com/office/powerpoint/2010/main" val="3565432233"/>
      </p:ext>
    </p:extLst>
  </p:cSld>
  <p:clrMapOvr>
    <a:masterClrMapping/>
  </p:clrMapOvr>
  <p:transition>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FA56719F-6508-B447-8F89-DDCCE0CC905F}"/>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7F58C9C5-678C-F144-88DB-CF6C28C49F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pic>
        <p:nvPicPr>
          <p:cNvPr id="6" name="Picture 5">
            <a:extLst>
              <a:ext uri="{FF2B5EF4-FFF2-40B4-BE49-F238E27FC236}">
                <a16:creationId xmlns:a16="http://schemas.microsoft.com/office/drawing/2014/main" id="{9423345F-9516-E04B-BD9A-4DA1B7E7C8B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spTree>
    <p:extLst>
      <p:ext uri="{BB962C8B-B14F-4D97-AF65-F5344CB8AC3E}">
        <p14:creationId xmlns:p14="http://schemas.microsoft.com/office/powerpoint/2010/main" val="3102486360"/>
      </p:ext>
    </p:extLst>
  </p:cSld>
  <p:clrMapOvr>
    <a:masterClrMapping/>
  </p:clrMapOvr>
  <p:transition>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33_Custom Layout">
    <p:bg>
      <p:bgRef idx="1001">
        <a:schemeClr val="bg2"/>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4FF22E6-0BFC-7F4A-AFB9-5935943E0CB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4" name="Straight Connector 3">
            <a:extLst>
              <a:ext uri="{FF2B5EF4-FFF2-40B4-BE49-F238E27FC236}">
                <a16:creationId xmlns:a16="http://schemas.microsoft.com/office/drawing/2014/main" id="{C9B3471C-3583-E243-8CF1-015437110401}"/>
              </a:ext>
            </a:extLst>
          </p:cNvPr>
          <p:cNvCxnSpPr>
            <a:cxnSpLocks/>
          </p:cNvCxnSpPr>
          <p:nvPr userDrawn="1"/>
        </p:nvCxnSpPr>
        <p:spPr>
          <a:xfrm>
            <a:off x="438539" y="746450"/>
            <a:ext cx="11402008"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6896801"/>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WORKSHEET TIT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530CE1E-4089-434E-AAF5-DA9D1BB44473}"/>
              </a:ext>
            </a:extLst>
          </p:cNvPr>
          <p:cNvSpPr/>
          <p:nvPr userDrawn="1"/>
        </p:nvSpPr>
        <p:spPr>
          <a:xfrm>
            <a:off x="6718042" y="0"/>
            <a:ext cx="5473958"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Segoe UI Semilight" panose="020B0402040204020203" pitchFamily="34" charset="0"/>
            </a:endParaRPr>
          </a:p>
        </p:txBody>
      </p:sp>
    </p:spTree>
    <p:extLst>
      <p:ext uri="{BB962C8B-B14F-4D97-AF65-F5344CB8AC3E}">
        <p14:creationId xmlns:p14="http://schemas.microsoft.com/office/powerpoint/2010/main" val="1132538141"/>
      </p:ext>
    </p:extLst>
  </p:cSld>
  <p:clrMapOvr>
    <a:masterClrMapping/>
  </p:clrMapOvr>
  <p:transition>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WORKSHEE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F40D8D6-F646-4377-870E-099E840F7C47}"/>
              </a:ext>
            </a:extLst>
          </p:cNvPr>
          <p:cNvGrpSpPr/>
          <p:nvPr userDrawn="1"/>
        </p:nvGrpSpPr>
        <p:grpSpPr>
          <a:xfrm>
            <a:off x="5043158" y="29835"/>
            <a:ext cx="2291992" cy="317941"/>
            <a:chOff x="4839860" y="29835"/>
            <a:chExt cx="2291992" cy="317941"/>
          </a:xfrm>
        </p:grpSpPr>
        <p:pic>
          <p:nvPicPr>
            <p:cNvPr id="7" name="Picture 6" descr="Pencil">
              <a:extLst>
                <a:ext uri="{FF2B5EF4-FFF2-40B4-BE49-F238E27FC236}">
                  <a16:creationId xmlns:a16="http://schemas.microsoft.com/office/drawing/2014/main" id="{3AFCB530-43DA-4C21-AC79-116D40739D2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839860" y="69748"/>
              <a:ext cx="225528" cy="225528"/>
            </a:xfrm>
            <a:prstGeom prst="rect">
              <a:avLst/>
            </a:prstGeom>
          </p:spPr>
        </p:pic>
        <p:sp>
          <p:nvSpPr>
            <p:cNvPr id="8" name="Rectangle 7">
              <a:extLst>
                <a:ext uri="{FF2B5EF4-FFF2-40B4-BE49-F238E27FC236}">
                  <a16:creationId xmlns:a16="http://schemas.microsoft.com/office/drawing/2014/main" id="{560AA1FB-C7D0-44A4-93F6-A2371A077E9F}"/>
                </a:ext>
              </a:extLst>
            </p:cNvPr>
            <p:cNvSpPr/>
            <p:nvPr userDrawn="1"/>
          </p:nvSpPr>
          <p:spPr>
            <a:xfrm>
              <a:off x="5101967" y="29835"/>
              <a:ext cx="2029885" cy="317941"/>
            </a:xfrm>
            <a:prstGeom prst="rect">
              <a:avLst/>
            </a:prstGeom>
          </p:spPr>
          <p:txBody>
            <a:bodyPr wrap="square">
              <a:spAutoFit/>
            </a:bodyPr>
            <a:lstStyle/>
            <a:p>
              <a:pPr marL="0" marR="0" lvl="1" indent="0" algn="l" defTabSz="914102" rtl="0" eaLnBrk="1" fontAlgn="base" latinLnBrk="0" hangingPunct="1">
                <a:lnSpc>
                  <a:spcPct val="90000"/>
                </a:lnSpc>
                <a:spcBef>
                  <a:spcPct val="0"/>
                </a:spcBef>
                <a:spcAft>
                  <a:spcPts val="300"/>
                </a:spcAft>
                <a:buClr>
                  <a:srgbClr val="DC3C00"/>
                </a:buClr>
                <a:buSzTx/>
                <a:buFontTx/>
                <a:buNone/>
                <a:tabLst/>
                <a:defRPr/>
              </a:pPr>
              <a:r>
                <a:rPr kumimoji="0" lang="en-US" sz="1600" b="1" i="0" u="none" strike="noStrike" kern="1200" cap="none" spc="0" normalizeH="0" baseline="0" noProof="0">
                  <a:ln>
                    <a:noFill/>
                  </a:ln>
                  <a:solidFill>
                    <a:schemeClr val="bg2"/>
                  </a:solidFill>
                  <a:effectLst/>
                  <a:uLnTx/>
                  <a:uFillTx/>
                  <a:latin typeface="Segoe UI Semibold" panose="020B0702040204020203" pitchFamily="34" charset="0"/>
                  <a:ea typeface="+mn-ea"/>
                  <a:cs typeface="Segoe UI Semibold" panose="020B0702040204020203" pitchFamily="34" charset="0"/>
                </a:rPr>
                <a:t>Fill this section out</a:t>
              </a:r>
              <a:endParaRPr kumimoji="0" lang="en-NZ" sz="1600" b="1" i="0" u="none" strike="noStrike" kern="1200" cap="none" spc="0" normalizeH="0" baseline="0" noProof="0">
                <a:ln>
                  <a:noFill/>
                </a:ln>
                <a:solidFill>
                  <a:schemeClr val="bg2"/>
                </a:solidFill>
                <a:effectLst/>
                <a:uLnTx/>
                <a:uFillTx/>
                <a:latin typeface="Segoe UI Semibold" panose="020B0702040204020203" pitchFamily="34" charset="0"/>
                <a:ea typeface="+mn-ea"/>
                <a:cs typeface="Segoe UI Semibold" panose="020B0702040204020203" pitchFamily="34" charset="0"/>
              </a:endParaRPr>
            </a:p>
          </p:txBody>
        </p:sp>
      </p:grpSp>
    </p:spTree>
    <p:extLst>
      <p:ext uri="{BB962C8B-B14F-4D97-AF65-F5344CB8AC3E}">
        <p14:creationId xmlns:p14="http://schemas.microsoft.com/office/powerpoint/2010/main" val="4037739821"/>
      </p:ext>
    </p:extLst>
  </p:cSld>
  <p:clrMapOvr>
    <a:masterClrMapping/>
  </p:clrMapOvr>
  <p:transition>
    <p:fade/>
  </p:transition>
  <p:hf hdr="0" ftr="0" dt="0"/>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C53A5C2-0FC9-6147-B119-BB9506BCC4A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3" name="Straight Connector 2">
            <a:extLst>
              <a:ext uri="{FF2B5EF4-FFF2-40B4-BE49-F238E27FC236}">
                <a16:creationId xmlns:a16="http://schemas.microsoft.com/office/drawing/2014/main" id="{6995AD80-C9D9-1B49-A57F-FA4246FA62BE}"/>
              </a:ext>
            </a:extLst>
          </p:cNvPr>
          <p:cNvCxnSpPr>
            <a:cxnSpLocks/>
          </p:cNvCxnSpPr>
          <p:nvPr userDrawn="1"/>
        </p:nvCxnSpPr>
        <p:spPr>
          <a:xfrm>
            <a:off x="438539" y="746450"/>
            <a:ext cx="11402008"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6" name="Picture 5" descr="A person sitting in a chair using a computer&#10;&#10;Description generated with very high confidence">
            <a:extLst>
              <a:ext uri="{FF2B5EF4-FFF2-40B4-BE49-F238E27FC236}">
                <a16:creationId xmlns:a16="http://schemas.microsoft.com/office/drawing/2014/main" id="{292E431C-244B-FD47-80A6-2EC6EBBD16A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1759" r="8297" b="38272"/>
          <a:stretch/>
        </p:blipFill>
        <p:spPr>
          <a:xfrm>
            <a:off x="6095999" y="2625214"/>
            <a:ext cx="6096001" cy="4232786"/>
          </a:xfrm>
          <a:prstGeom prst="rect">
            <a:avLst/>
          </a:prstGeom>
        </p:spPr>
      </p:pic>
      <p:sp>
        <p:nvSpPr>
          <p:cNvPr id="7" name="Rectangle 6">
            <a:extLst>
              <a:ext uri="{FF2B5EF4-FFF2-40B4-BE49-F238E27FC236}">
                <a16:creationId xmlns:a16="http://schemas.microsoft.com/office/drawing/2014/main" id="{48115947-47E6-284F-ABF7-1CAC954379BE}"/>
              </a:ext>
            </a:extLst>
          </p:cNvPr>
          <p:cNvSpPr/>
          <p:nvPr userDrawn="1"/>
        </p:nvSpPr>
        <p:spPr>
          <a:xfrm>
            <a:off x="-13780" y="2625214"/>
            <a:ext cx="6109779" cy="433602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Segoe UI Semilight" panose="020B0402040204020203" pitchFamily="34" charset="0"/>
            </a:endParaRPr>
          </a:p>
        </p:txBody>
      </p:sp>
    </p:spTree>
    <p:extLst>
      <p:ext uri="{BB962C8B-B14F-4D97-AF65-F5344CB8AC3E}">
        <p14:creationId xmlns:p14="http://schemas.microsoft.com/office/powerpoint/2010/main" val="476537327"/>
      </p:ext>
    </p:extLst>
  </p:cSld>
  <p:clrMapOvr>
    <a:masterClrMapping/>
  </p:clrMapOvr>
  <p:transition>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84308DB-B8D6-3044-961C-73D9EEEEC4F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3" name="Straight Connector 2">
            <a:extLst>
              <a:ext uri="{FF2B5EF4-FFF2-40B4-BE49-F238E27FC236}">
                <a16:creationId xmlns:a16="http://schemas.microsoft.com/office/drawing/2014/main" id="{1FEEC926-748F-6244-BFA7-679625A95265}"/>
              </a:ext>
            </a:extLst>
          </p:cNvPr>
          <p:cNvCxnSpPr>
            <a:cxnSpLocks/>
          </p:cNvCxnSpPr>
          <p:nvPr userDrawn="1"/>
        </p:nvCxnSpPr>
        <p:spPr>
          <a:xfrm>
            <a:off x="438539" y="746450"/>
            <a:ext cx="11402008"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588357DA-F1EB-E945-9874-405EF84C77EF}"/>
              </a:ext>
            </a:extLst>
          </p:cNvPr>
          <p:cNvSpPr/>
          <p:nvPr userDrawn="1"/>
        </p:nvSpPr>
        <p:spPr>
          <a:xfrm>
            <a:off x="-13780" y="2625214"/>
            <a:ext cx="6109779" cy="433602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Segoe UI Semilight" panose="020B0402040204020203" pitchFamily="34" charset="0"/>
            </a:endParaRPr>
          </a:p>
        </p:txBody>
      </p:sp>
    </p:spTree>
    <p:extLst>
      <p:ext uri="{BB962C8B-B14F-4D97-AF65-F5344CB8AC3E}">
        <p14:creationId xmlns:p14="http://schemas.microsoft.com/office/powerpoint/2010/main" val="1368685788"/>
      </p:ext>
    </p:extLst>
  </p:cSld>
  <p:clrMapOvr>
    <a:masterClrMapping/>
  </p:clrMapOvr>
  <p:transition>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1CB28EA-5A8A-9646-A76A-D84950F0A8A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3" name="Straight Connector 2">
            <a:extLst>
              <a:ext uri="{FF2B5EF4-FFF2-40B4-BE49-F238E27FC236}">
                <a16:creationId xmlns:a16="http://schemas.microsoft.com/office/drawing/2014/main" id="{1EA02719-2D5C-0146-9938-1C3AC9EDCB4E}"/>
              </a:ext>
            </a:extLst>
          </p:cNvPr>
          <p:cNvCxnSpPr>
            <a:cxnSpLocks/>
          </p:cNvCxnSpPr>
          <p:nvPr userDrawn="1"/>
        </p:nvCxnSpPr>
        <p:spPr>
          <a:xfrm>
            <a:off x="438539" y="746450"/>
            <a:ext cx="4341691"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96D7255A-464F-6C4E-9400-9593D2D3D943}"/>
              </a:ext>
            </a:extLst>
          </p:cNvPr>
          <p:cNvSpPr/>
          <p:nvPr userDrawn="1"/>
        </p:nvSpPr>
        <p:spPr>
          <a:xfrm>
            <a:off x="5251010" y="0"/>
            <a:ext cx="6940990" cy="685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Segoe UI Semilight" panose="020B0402040204020203" pitchFamily="34" charset="0"/>
            </a:endParaRPr>
          </a:p>
        </p:txBody>
      </p:sp>
    </p:spTree>
    <p:extLst>
      <p:ext uri="{BB962C8B-B14F-4D97-AF65-F5344CB8AC3E}">
        <p14:creationId xmlns:p14="http://schemas.microsoft.com/office/powerpoint/2010/main" val="3936463734"/>
      </p:ext>
    </p:extLst>
  </p:cSld>
  <p:clrMapOvr>
    <a:masterClrMapping/>
  </p:clrMapOvr>
  <p:transition>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2_Closing logo slide">
    <p:bg>
      <p:bgPr>
        <a:solidFill>
          <a:schemeClr val="tx2"/>
        </a:solidFill>
        <a:effectLst/>
      </p:bgPr>
    </p:bg>
    <p:spTree>
      <p:nvGrpSpPr>
        <p:cNvPr id="1" name=""/>
        <p:cNvGrpSpPr/>
        <p:nvPr/>
      </p:nvGrpSpPr>
      <p:grpSpPr>
        <a:xfrm>
          <a:off x="0" y="0"/>
          <a:ext cx="0" cy="0"/>
          <a:chOff x="0" y="0"/>
          <a:chExt cx="0" cy="0"/>
        </a:xfrm>
      </p:grpSpPr>
      <p:pic>
        <p:nvPicPr>
          <p:cNvPr id="9" name="Picture 8" descr="A person sitting at a table using a computer&#10;&#10;Description generated with very high confidence">
            <a:extLst>
              <a:ext uri="{FF2B5EF4-FFF2-40B4-BE49-F238E27FC236}">
                <a16:creationId xmlns:a16="http://schemas.microsoft.com/office/drawing/2014/main" id="{CF5EA212-DBD5-0347-9AA0-513738F1C782}"/>
              </a:ext>
            </a:extLst>
          </p:cNvPr>
          <p:cNvPicPr>
            <a:picLocks noChangeAspect="1"/>
          </p:cNvPicPr>
          <p:nvPr userDrawn="1"/>
        </p:nvPicPr>
        <p:blipFill rotWithShape="1">
          <a:blip r:embed="rId2"/>
          <a:srcRect l="1966"/>
          <a:stretch/>
        </p:blipFill>
        <p:spPr>
          <a:xfrm>
            <a:off x="1" y="0"/>
            <a:ext cx="12192000" cy="6995516"/>
          </a:xfrm>
          <a:prstGeom prst="rect">
            <a:avLst/>
          </a:prstGeom>
        </p:spPr>
      </p:pic>
      <p:sp>
        <p:nvSpPr>
          <p:cNvPr id="3" name="Rectangle 2">
            <a:extLst>
              <a:ext uri="{FF2B5EF4-FFF2-40B4-BE49-F238E27FC236}">
                <a16:creationId xmlns:a16="http://schemas.microsoft.com/office/drawing/2014/main" id="{A96C0FC7-1A9D-DB4D-A0A9-07ACEE31134B}"/>
              </a:ext>
            </a:extLst>
          </p:cNvPr>
          <p:cNvSpPr/>
          <p:nvPr userDrawn="1"/>
        </p:nvSpPr>
        <p:spPr bwMode="auto">
          <a:xfrm>
            <a:off x="-1" y="0"/>
            <a:ext cx="12192000" cy="6858000"/>
          </a:xfrm>
          <a:prstGeom prst="rect">
            <a:avLst/>
          </a:prstGeom>
          <a:solidFill>
            <a:schemeClr val="bg2">
              <a:alpha val="86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cxnSp>
        <p:nvCxnSpPr>
          <p:cNvPr id="5" name="Straight Connector 4">
            <a:extLst>
              <a:ext uri="{FF2B5EF4-FFF2-40B4-BE49-F238E27FC236}">
                <a16:creationId xmlns:a16="http://schemas.microsoft.com/office/drawing/2014/main" id="{08B53479-7C58-8243-A54F-7B170A5B0705}"/>
              </a:ext>
            </a:extLst>
          </p:cNvPr>
          <p:cNvCxnSpPr>
            <a:cxnSpLocks/>
          </p:cNvCxnSpPr>
          <p:nvPr userDrawn="1"/>
        </p:nvCxnSpPr>
        <p:spPr>
          <a:xfrm>
            <a:off x="438539" y="746450"/>
            <a:ext cx="1140200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MS logo white - EMF" descr="Microsoft logo white text version">
            <a:extLst>
              <a:ext uri="{FF2B5EF4-FFF2-40B4-BE49-F238E27FC236}">
                <a16:creationId xmlns:a16="http://schemas.microsoft.com/office/drawing/2014/main" id="{539104B7-A77E-D244-AE78-B3059C7F2AE3}"/>
              </a:ext>
            </a:extLst>
          </p:cNvPr>
          <p:cNvPicPr>
            <a:picLocks noChangeAspect="1"/>
          </p:cNvPicPr>
          <p:nvPr userDrawn="1"/>
        </p:nvPicPr>
        <p:blipFill>
          <a:blip r:embed="rId3"/>
          <a:stretch>
            <a:fillRect/>
          </a:stretch>
        </p:blipFill>
        <p:spPr bwMode="black">
          <a:xfrm>
            <a:off x="441944" y="316920"/>
            <a:ext cx="914400" cy="195837"/>
          </a:xfrm>
          <a:prstGeom prst="rect">
            <a:avLst/>
          </a:prstGeom>
        </p:spPr>
      </p:pic>
    </p:spTree>
    <p:extLst>
      <p:ext uri="{BB962C8B-B14F-4D97-AF65-F5344CB8AC3E}">
        <p14:creationId xmlns:p14="http://schemas.microsoft.com/office/powerpoint/2010/main" val="302871486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3_Closing logo slide">
    <p:bg>
      <p:bgPr>
        <a:solidFill>
          <a:schemeClr val="tx2"/>
        </a:solidFill>
        <a:effectLst/>
      </p:bgPr>
    </p:bg>
    <p:spTree>
      <p:nvGrpSpPr>
        <p:cNvPr id="1" name=""/>
        <p:cNvGrpSpPr/>
        <p:nvPr/>
      </p:nvGrpSpPr>
      <p:grpSpPr>
        <a:xfrm>
          <a:off x="0" y="0"/>
          <a:ext cx="0" cy="0"/>
          <a:chOff x="0" y="0"/>
          <a:chExt cx="0" cy="0"/>
        </a:xfrm>
      </p:grpSpPr>
      <p:pic>
        <p:nvPicPr>
          <p:cNvPr id="7" name="Picture 6" descr="A person in a blue shirt&#10;&#10;Description generated with high confidence">
            <a:extLst>
              <a:ext uri="{FF2B5EF4-FFF2-40B4-BE49-F238E27FC236}">
                <a16:creationId xmlns:a16="http://schemas.microsoft.com/office/drawing/2014/main" id="{E86D3C08-C203-0845-B827-5B21CBD7FC5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53"/>
          <a:stretch/>
        </p:blipFill>
        <p:spPr>
          <a:xfrm>
            <a:off x="0" y="0"/>
            <a:ext cx="12192000" cy="6994521"/>
          </a:xfrm>
          <a:prstGeom prst="rect">
            <a:avLst/>
          </a:prstGeom>
        </p:spPr>
      </p:pic>
      <p:sp>
        <p:nvSpPr>
          <p:cNvPr id="3" name="Rectangle 2">
            <a:extLst>
              <a:ext uri="{FF2B5EF4-FFF2-40B4-BE49-F238E27FC236}">
                <a16:creationId xmlns:a16="http://schemas.microsoft.com/office/drawing/2014/main" id="{A96C0FC7-1A9D-DB4D-A0A9-07ACEE31134B}"/>
              </a:ext>
            </a:extLst>
          </p:cNvPr>
          <p:cNvSpPr/>
          <p:nvPr userDrawn="1"/>
        </p:nvSpPr>
        <p:spPr bwMode="auto">
          <a:xfrm>
            <a:off x="0" y="0"/>
            <a:ext cx="12192000" cy="6858000"/>
          </a:xfrm>
          <a:prstGeom prst="rect">
            <a:avLst/>
          </a:prstGeom>
          <a:solidFill>
            <a:schemeClr val="bg2">
              <a:alpha val="86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cxnSp>
        <p:nvCxnSpPr>
          <p:cNvPr id="5" name="Straight Connector 4">
            <a:extLst>
              <a:ext uri="{FF2B5EF4-FFF2-40B4-BE49-F238E27FC236}">
                <a16:creationId xmlns:a16="http://schemas.microsoft.com/office/drawing/2014/main" id="{08B53479-7C58-8243-A54F-7B170A5B0705}"/>
              </a:ext>
            </a:extLst>
          </p:cNvPr>
          <p:cNvCxnSpPr>
            <a:cxnSpLocks/>
          </p:cNvCxnSpPr>
          <p:nvPr userDrawn="1"/>
        </p:nvCxnSpPr>
        <p:spPr>
          <a:xfrm>
            <a:off x="438539" y="746450"/>
            <a:ext cx="1140200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MS logo white - EMF" descr="Microsoft logo white text version">
            <a:extLst>
              <a:ext uri="{FF2B5EF4-FFF2-40B4-BE49-F238E27FC236}">
                <a16:creationId xmlns:a16="http://schemas.microsoft.com/office/drawing/2014/main" id="{539104B7-A77E-D244-AE78-B3059C7F2AE3}"/>
              </a:ext>
            </a:extLst>
          </p:cNvPr>
          <p:cNvPicPr>
            <a:picLocks noChangeAspect="1"/>
          </p:cNvPicPr>
          <p:nvPr userDrawn="1"/>
        </p:nvPicPr>
        <p:blipFill>
          <a:blip r:embed="rId3"/>
          <a:stretch>
            <a:fillRect/>
          </a:stretch>
        </p:blipFill>
        <p:spPr bwMode="black">
          <a:xfrm>
            <a:off x="441944" y="316920"/>
            <a:ext cx="914400" cy="195837"/>
          </a:xfrm>
          <a:prstGeom prst="rect">
            <a:avLst/>
          </a:prstGeom>
        </p:spPr>
      </p:pic>
    </p:spTree>
    <p:extLst>
      <p:ext uri="{BB962C8B-B14F-4D97-AF65-F5344CB8AC3E}">
        <p14:creationId xmlns:p14="http://schemas.microsoft.com/office/powerpoint/2010/main" val="283756431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10C1A04-27D3-7544-847A-72067068147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3" name="Straight Connector 2">
            <a:extLst>
              <a:ext uri="{FF2B5EF4-FFF2-40B4-BE49-F238E27FC236}">
                <a16:creationId xmlns:a16="http://schemas.microsoft.com/office/drawing/2014/main" id="{5DD6E4B9-F56D-6347-8C7B-EC383DE04620}"/>
              </a:ext>
            </a:extLst>
          </p:cNvPr>
          <p:cNvCxnSpPr>
            <a:cxnSpLocks/>
          </p:cNvCxnSpPr>
          <p:nvPr userDrawn="1"/>
        </p:nvCxnSpPr>
        <p:spPr>
          <a:xfrm>
            <a:off x="438539" y="746450"/>
            <a:ext cx="4341691"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12DFCE28-A863-BC41-B7CB-9BFD0D6FA65C}"/>
              </a:ext>
            </a:extLst>
          </p:cNvPr>
          <p:cNvSpPr/>
          <p:nvPr userDrawn="1"/>
        </p:nvSpPr>
        <p:spPr>
          <a:xfrm>
            <a:off x="5251010" y="0"/>
            <a:ext cx="6940990" cy="6858000"/>
          </a:xfrm>
          <a:prstGeom prst="rect">
            <a:avLst/>
          </a:prstGeom>
          <a:solidFill>
            <a:srgbClr val="0278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Segoe UI Semilight" panose="020B0402040204020203" pitchFamily="34" charset="0"/>
            </a:endParaRPr>
          </a:p>
        </p:txBody>
      </p:sp>
    </p:spTree>
    <p:extLst>
      <p:ext uri="{BB962C8B-B14F-4D97-AF65-F5344CB8AC3E}">
        <p14:creationId xmlns:p14="http://schemas.microsoft.com/office/powerpoint/2010/main" val="2314045782"/>
      </p:ext>
    </p:extLst>
  </p:cSld>
  <p:clrMapOvr>
    <a:masterClrMapping/>
  </p:clrMapOvr>
  <p:transition>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CF58E8C-D7ED-E347-A13B-53BDAF47D77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3" name="Straight Connector 2">
            <a:extLst>
              <a:ext uri="{FF2B5EF4-FFF2-40B4-BE49-F238E27FC236}">
                <a16:creationId xmlns:a16="http://schemas.microsoft.com/office/drawing/2014/main" id="{B927DF4D-F5AB-4E4F-8FC8-B237470C80E7}"/>
              </a:ext>
            </a:extLst>
          </p:cNvPr>
          <p:cNvCxnSpPr>
            <a:cxnSpLocks/>
          </p:cNvCxnSpPr>
          <p:nvPr userDrawn="1"/>
        </p:nvCxnSpPr>
        <p:spPr>
          <a:xfrm>
            <a:off x="438539" y="746450"/>
            <a:ext cx="5915608"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0C1E8542-63CF-2E46-AF19-656C494FA060}"/>
              </a:ext>
            </a:extLst>
          </p:cNvPr>
          <p:cNvSpPr/>
          <p:nvPr userDrawn="1"/>
        </p:nvSpPr>
        <p:spPr>
          <a:xfrm>
            <a:off x="6718042" y="0"/>
            <a:ext cx="5473958" cy="685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Segoe UI Semilight" panose="020B0402040204020203" pitchFamily="34" charset="0"/>
            </a:endParaRPr>
          </a:p>
        </p:txBody>
      </p:sp>
    </p:spTree>
    <p:extLst>
      <p:ext uri="{BB962C8B-B14F-4D97-AF65-F5344CB8AC3E}">
        <p14:creationId xmlns:p14="http://schemas.microsoft.com/office/powerpoint/2010/main" val="1607692501"/>
      </p:ext>
    </p:extLst>
  </p:cSld>
  <p:clrMapOvr>
    <a:masterClrMapping/>
  </p:clrMapOvr>
  <p:transition>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30873FE-8B4B-C54B-90D8-A92121D4195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3" name="Straight Connector 2">
            <a:extLst>
              <a:ext uri="{FF2B5EF4-FFF2-40B4-BE49-F238E27FC236}">
                <a16:creationId xmlns:a16="http://schemas.microsoft.com/office/drawing/2014/main" id="{26BAF40A-8523-F441-940A-D0439DD7168A}"/>
              </a:ext>
            </a:extLst>
          </p:cNvPr>
          <p:cNvCxnSpPr>
            <a:cxnSpLocks/>
          </p:cNvCxnSpPr>
          <p:nvPr userDrawn="1"/>
        </p:nvCxnSpPr>
        <p:spPr>
          <a:xfrm>
            <a:off x="438539" y="746450"/>
            <a:ext cx="5915608"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6530CE1E-4089-434E-AAF5-DA9D1BB44473}"/>
              </a:ext>
            </a:extLst>
          </p:cNvPr>
          <p:cNvSpPr/>
          <p:nvPr userDrawn="1"/>
        </p:nvSpPr>
        <p:spPr>
          <a:xfrm>
            <a:off x="6718042" y="0"/>
            <a:ext cx="5473958" cy="6858000"/>
          </a:xfrm>
          <a:prstGeom prst="rect">
            <a:avLst/>
          </a:prstGeom>
          <a:solidFill>
            <a:srgbClr val="0278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Segoe UI Semilight" panose="020B0402040204020203" pitchFamily="34" charset="0"/>
            </a:endParaRPr>
          </a:p>
        </p:txBody>
      </p:sp>
    </p:spTree>
    <p:extLst>
      <p:ext uri="{BB962C8B-B14F-4D97-AF65-F5344CB8AC3E}">
        <p14:creationId xmlns:p14="http://schemas.microsoft.com/office/powerpoint/2010/main" val="3245813647"/>
      </p:ext>
    </p:extLst>
  </p:cSld>
  <p:clrMapOvr>
    <a:masterClrMapping/>
  </p:clrMapOvr>
  <p:transition>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31_Custom Layou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65C0C09-FCD4-0C49-BEF6-20148C2EE69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3" name="Straight Connector 2">
            <a:extLst>
              <a:ext uri="{FF2B5EF4-FFF2-40B4-BE49-F238E27FC236}">
                <a16:creationId xmlns:a16="http://schemas.microsoft.com/office/drawing/2014/main" id="{C4840213-C0D4-5B41-80BC-45EF63C137BA}"/>
              </a:ext>
            </a:extLst>
          </p:cNvPr>
          <p:cNvCxnSpPr>
            <a:cxnSpLocks/>
          </p:cNvCxnSpPr>
          <p:nvPr userDrawn="1"/>
        </p:nvCxnSpPr>
        <p:spPr>
          <a:xfrm>
            <a:off x="438539" y="746450"/>
            <a:ext cx="6355551"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D7D7F229-98BB-5B40-AB5F-ACBEFA0ACA6E}"/>
              </a:ext>
            </a:extLst>
          </p:cNvPr>
          <p:cNvSpPr/>
          <p:nvPr userDrawn="1"/>
        </p:nvSpPr>
        <p:spPr>
          <a:xfrm>
            <a:off x="7141326" y="0"/>
            <a:ext cx="5050673" cy="685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Segoe UI Semilight" panose="020B0402040204020203" pitchFamily="34" charset="0"/>
            </a:endParaRPr>
          </a:p>
        </p:txBody>
      </p:sp>
    </p:spTree>
    <p:extLst>
      <p:ext uri="{BB962C8B-B14F-4D97-AF65-F5344CB8AC3E}">
        <p14:creationId xmlns:p14="http://schemas.microsoft.com/office/powerpoint/2010/main" val="2873955469"/>
      </p:ext>
    </p:extLst>
  </p:cSld>
  <p:clrMapOvr>
    <a:masterClrMapping/>
  </p:clrMapOvr>
  <p:transition>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32_Custom Layout">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4786082"/>
      </p:ext>
    </p:extLst>
  </p:cSld>
  <p:clrMapOvr>
    <a:masterClrMapping/>
  </p:clrMapOvr>
  <p:transition>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40" y="6099190"/>
            <a:ext cx="4482124" cy="467742"/>
          </a:xfrm>
          <a:prstGeom prst="rect">
            <a:avLst/>
          </a:prstGeom>
          <a:noFill/>
          <a:ln w="12700">
            <a:noFill/>
            <a:miter lim="800000"/>
            <a:headEnd type="none" w="sm" len="sm"/>
            <a:tailEnd type="none" w="sm" len="sm"/>
          </a:ln>
          <a:effectLst/>
        </p:spPr>
        <p:txBody>
          <a:bodyPr vert="horz" wrap="square" lIns="179285" tIns="179285" rIns="179285" bIns="179285" numCol="1" anchor="t" anchorCtr="0" compatLnSpc="1">
            <a:prstTxWarp prst="textNoShape">
              <a:avLst/>
            </a:prstTxWarp>
            <a:spAutoFit/>
          </a:bodyPr>
          <a:lstStyle/>
          <a:p>
            <a:pPr defTabSz="913924" eaLnBrk="0" hangingPunct="0"/>
            <a:r>
              <a:rPr lang="en-US" sz="686">
                <a:gradFill>
                  <a:gsLst>
                    <a:gs pos="0">
                      <a:schemeClr val="tx1"/>
                    </a:gs>
                    <a:gs pos="100000">
                      <a:schemeClr val="tx1"/>
                    </a:gs>
                  </a:gsLst>
                  <a:lin ang="5400000" scaled="0"/>
                </a:gradFill>
                <a:cs typeface="Segoe UI" pitchFamily="34" charset="0"/>
              </a:rPr>
              <a:t>© Copyright Microsoft Corporation. All rights reserved. </a:t>
            </a:r>
          </a:p>
        </p:txBody>
      </p:sp>
      <p:pic>
        <p:nvPicPr>
          <p:cNvPr id="8" name="Picture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black">
          <a:xfrm>
            <a:off x="448212" y="470067"/>
            <a:ext cx="1454257" cy="304828"/>
          </a:xfrm>
          <a:prstGeom prst="rect">
            <a:avLst/>
          </a:prstGeom>
        </p:spPr>
      </p:pic>
    </p:spTree>
    <p:extLst>
      <p:ext uri="{BB962C8B-B14F-4D97-AF65-F5344CB8AC3E}">
        <p14:creationId xmlns:p14="http://schemas.microsoft.com/office/powerpoint/2010/main" val="84452490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1852415"/>
      </p:ext>
    </p:extLst>
  </p:cSld>
  <p:clrMapOvr>
    <a:masterClrMapping/>
  </p:clrMapOvr>
  <p:transition>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userDrawn="1">
  <p:cSld name="BLANK BLANK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15779905"/>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userDrawn="1">
  <p:cSld name="Use Case with Text">
    <p:spTree>
      <p:nvGrpSpPr>
        <p:cNvPr id="1" name=""/>
        <p:cNvGrpSpPr/>
        <p:nvPr/>
      </p:nvGrpSpPr>
      <p:grpSpPr>
        <a:xfrm>
          <a:off x="0" y="0"/>
          <a:ext cx="0" cy="0"/>
          <a:chOff x="0" y="0"/>
          <a:chExt cx="0" cy="0"/>
        </a:xfrm>
      </p:grpSpPr>
      <p:sp>
        <p:nvSpPr>
          <p:cNvPr id="2" name="Title 1"/>
          <p:cNvSpPr>
            <a:spLocks noGrp="1"/>
          </p:cNvSpPr>
          <p:nvPr>
            <p:ph type="title"/>
          </p:nvPr>
        </p:nvSpPr>
        <p:spPr>
          <a:xfrm>
            <a:off x="269302" y="291102"/>
            <a:ext cx="8516036" cy="899665"/>
          </a:xfrm>
        </p:spPr>
        <p:txBody>
          <a:bodyPr/>
          <a:lstStyle/>
          <a:p>
            <a:r>
              <a:rPr lang="en-US"/>
              <a:t>Click to edit Master title style</a:t>
            </a:r>
          </a:p>
        </p:txBody>
      </p:sp>
      <p:sp>
        <p:nvSpPr>
          <p:cNvPr id="6" name="Text Placeholder 5"/>
          <p:cNvSpPr>
            <a:spLocks noGrp="1"/>
          </p:cNvSpPr>
          <p:nvPr>
            <p:ph type="body" sz="quarter" idx="10"/>
          </p:nvPr>
        </p:nvSpPr>
        <p:spPr>
          <a:xfrm>
            <a:off x="269239" y="1189176"/>
            <a:ext cx="8516036" cy="1753279"/>
          </a:xfrm>
        </p:spPr>
        <p:txBody>
          <a:bodyPr lIns="182880" tIns="146304" rIns="182880" bIns="146304"/>
          <a:lstStyle>
            <a:lvl1pPr marL="0" indent="0">
              <a:buNone/>
              <a:defRPr sz="2745">
                <a:gradFill>
                  <a:gsLst>
                    <a:gs pos="100000">
                      <a:schemeClr val="accent1"/>
                    </a:gs>
                    <a:gs pos="0">
                      <a:schemeClr val="accent1"/>
                    </a:gs>
                  </a:gsLst>
                  <a:lin ang="5400000" scaled="0"/>
                </a:gradFill>
              </a:defRPr>
            </a:lvl1pPr>
            <a:lvl2pPr marL="0" indent="0">
              <a:buFontTx/>
              <a:buNone/>
              <a:defRPr sz="1765">
                <a:latin typeface="+mj-lt"/>
              </a:defRPr>
            </a:lvl2pPr>
            <a:lvl3pPr marL="166517" indent="-166517">
              <a:buFont typeface="Arial" panose="020B0604020202020204" pitchFamily="34" charset="0"/>
              <a:buChar char="•"/>
              <a:defRPr sz="1568"/>
            </a:lvl3pPr>
            <a:lvl4pPr marL="340814" indent="-174297">
              <a:buFont typeface="Arial" panose="020B0604020202020204" pitchFamily="34" charset="0"/>
              <a:buChar char="•"/>
              <a:defRPr sz="1372"/>
            </a:lvl4pPr>
            <a:lvl5pPr marL="504217" indent="-166517">
              <a:buFont typeface="Arial" panose="020B0604020202020204" pitchFamily="34" charset="0"/>
              <a:buChar char="•"/>
              <a:defRPr sz="1372"/>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p:cNvSpPr/>
          <p:nvPr userDrawn="1"/>
        </p:nvSpPr>
        <p:spPr bwMode="auto">
          <a:xfrm>
            <a:off x="9054168" y="0"/>
            <a:ext cx="3137487" cy="6858000"/>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sp>
        <p:nvSpPr>
          <p:cNvPr id="4" name="Rectangle 3"/>
          <p:cNvSpPr/>
          <p:nvPr userDrawn="1"/>
        </p:nvSpPr>
        <p:spPr bwMode="auto">
          <a:xfrm>
            <a:off x="9054168" y="3877276"/>
            <a:ext cx="3137487" cy="2980724"/>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sp>
        <p:nvSpPr>
          <p:cNvPr id="8" name="Text Placeholder 7"/>
          <p:cNvSpPr>
            <a:spLocks noGrp="1"/>
          </p:cNvSpPr>
          <p:nvPr>
            <p:ph type="body" sz="quarter" idx="11"/>
          </p:nvPr>
        </p:nvSpPr>
        <p:spPr>
          <a:xfrm>
            <a:off x="9233488" y="4056275"/>
            <a:ext cx="2689274" cy="1430386"/>
          </a:xfrm>
        </p:spPr>
        <p:txBody>
          <a:bodyPr lIns="182880" tIns="146304" rIns="182880" bIns="146304"/>
          <a:lstStyle>
            <a:lvl1pPr marL="0" indent="0">
              <a:buNone/>
              <a:defRPr sz="1765">
                <a:gradFill>
                  <a:gsLst>
                    <a:gs pos="0">
                      <a:srgbClr val="FFFFFF"/>
                    </a:gs>
                    <a:gs pos="100000">
                      <a:srgbClr val="FFFFFF"/>
                    </a:gs>
                  </a:gsLst>
                  <a:lin ang="5400000" scaled="0"/>
                </a:gradFill>
              </a:defRPr>
            </a:lvl1pPr>
            <a:lvl2pPr marL="171185" indent="-171185">
              <a:defRPr sz="1568">
                <a:gradFill>
                  <a:gsLst>
                    <a:gs pos="0">
                      <a:srgbClr val="FFFFFF"/>
                    </a:gs>
                    <a:gs pos="100000">
                      <a:srgbClr val="FFFFFF"/>
                    </a:gs>
                  </a:gsLst>
                  <a:lin ang="5400000" scaled="0"/>
                </a:gradFill>
              </a:defRPr>
            </a:lvl2pPr>
            <a:lvl3pPr marL="336145" indent="-164960">
              <a:defRPr sz="1372">
                <a:gradFill>
                  <a:gsLst>
                    <a:gs pos="0">
                      <a:srgbClr val="FFFFFF"/>
                    </a:gs>
                    <a:gs pos="100000">
                      <a:srgbClr val="FFFFFF"/>
                    </a:gs>
                  </a:gsLst>
                  <a:lin ang="5400000" scaled="0"/>
                </a:gradFill>
              </a:defRPr>
            </a:lvl3pPr>
            <a:lvl4pPr marL="507330" indent="-171185">
              <a:tabLst/>
              <a:defRPr sz="1176">
                <a:gradFill>
                  <a:gsLst>
                    <a:gs pos="0">
                      <a:srgbClr val="FFFFFF"/>
                    </a:gs>
                    <a:gs pos="100000">
                      <a:srgbClr val="FFFFFF"/>
                    </a:gs>
                  </a:gsLst>
                  <a:lin ang="5400000" scaled="0"/>
                </a:gradFill>
              </a:defRPr>
            </a:lvl4pPr>
            <a:lvl5pPr marL="672290" indent="-164960">
              <a:defRPr sz="1176">
                <a:gradFill>
                  <a:gsLst>
                    <a:gs pos="0">
                      <a:srgbClr val="FFFFFF"/>
                    </a:gs>
                    <a:gs pos="100000">
                      <a:srgbClr val="FFFFFF"/>
                    </a:gs>
                  </a:gsLst>
                  <a:lin ang="5400000" scaled="0"/>
                </a:gra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94390021"/>
      </p:ext>
    </p:extLst>
  </p:cSld>
  <p:clrMapOvr>
    <a:masterClrMapping/>
  </p:clrMapOvr>
  <p:transition>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userDrawn="1">
  <p:cSld name="Use Case Title Only">
    <p:spTree>
      <p:nvGrpSpPr>
        <p:cNvPr id="1" name=""/>
        <p:cNvGrpSpPr/>
        <p:nvPr/>
      </p:nvGrpSpPr>
      <p:grpSpPr>
        <a:xfrm>
          <a:off x="0" y="0"/>
          <a:ext cx="0" cy="0"/>
          <a:chOff x="0" y="0"/>
          <a:chExt cx="0" cy="0"/>
        </a:xfrm>
      </p:grpSpPr>
      <p:sp>
        <p:nvSpPr>
          <p:cNvPr id="2" name="Title 1"/>
          <p:cNvSpPr>
            <a:spLocks noGrp="1"/>
          </p:cNvSpPr>
          <p:nvPr>
            <p:ph type="title"/>
          </p:nvPr>
        </p:nvSpPr>
        <p:spPr>
          <a:xfrm>
            <a:off x="269302" y="291102"/>
            <a:ext cx="8516036" cy="899665"/>
          </a:xfrm>
        </p:spPr>
        <p:txBody>
          <a:bodyPr/>
          <a:lstStyle/>
          <a:p>
            <a:r>
              <a:rPr lang="en-US"/>
              <a:t>Click to edit Master title style</a:t>
            </a:r>
          </a:p>
        </p:txBody>
      </p:sp>
      <p:sp>
        <p:nvSpPr>
          <p:cNvPr id="3" name="Rectangle 2"/>
          <p:cNvSpPr/>
          <p:nvPr userDrawn="1"/>
        </p:nvSpPr>
        <p:spPr bwMode="auto">
          <a:xfrm>
            <a:off x="9054168" y="0"/>
            <a:ext cx="3137487" cy="6858000"/>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lvl="0"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sp>
        <p:nvSpPr>
          <p:cNvPr id="4" name="Rectangle 3"/>
          <p:cNvSpPr/>
          <p:nvPr userDrawn="1"/>
        </p:nvSpPr>
        <p:spPr bwMode="auto">
          <a:xfrm>
            <a:off x="9054168" y="3877276"/>
            <a:ext cx="3137487" cy="2980724"/>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lvl="0"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sp>
        <p:nvSpPr>
          <p:cNvPr id="8" name="Text Placeholder 7"/>
          <p:cNvSpPr>
            <a:spLocks noGrp="1"/>
          </p:cNvSpPr>
          <p:nvPr>
            <p:ph type="body" sz="quarter" idx="11"/>
          </p:nvPr>
        </p:nvSpPr>
        <p:spPr>
          <a:xfrm>
            <a:off x="9233488" y="4056275"/>
            <a:ext cx="2689274" cy="1430386"/>
          </a:xfrm>
        </p:spPr>
        <p:txBody>
          <a:bodyPr lIns="182880" tIns="146304" rIns="182880" bIns="146304"/>
          <a:lstStyle>
            <a:lvl1pPr marL="0" indent="0">
              <a:buNone/>
              <a:defRPr sz="1765">
                <a:gradFill>
                  <a:gsLst>
                    <a:gs pos="0">
                      <a:srgbClr val="FFFFFF"/>
                    </a:gs>
                    <a:gs pos="100000">
                      <a:srgbClr val="FFFFFF"/>
                    </a:gs>
                  </a:gsLst>
                  <a:lin ang="5400000" scaled="0"/>
                </a:gradFill>
              </a:defRPr>
            </a:lvl1pPr>
            <a:lvl2pPr marL="171185" indent="-171185">
              <a:defRPr sz="1568">
                <a:gradFill>
                  <a:gsLst>
                    <a:gs pos="0">
                      <a:srgbClr val="FFFFFF"/>
                    </a:gs>
                    <a:gs pos="100000">
                      <a:srgbClr val="FFFFFF"/>
                    </a:gs>
                  </a:gsLst>
                  <a:lin ang="5400000" scaled="0"/>
                </a:gradFill>
              </a:defRPr>
            </a:lvl2pPr>
            <a:lvl3pPr marL="336145" indent="-164960">
              <a:defRPr sz="1372">
                <a:gradFill>
                  <a:gsLst>
                    <a:gs pos="0">
                      <a:srgbClr val="FFFFFF"/>
                    </a:gs>
                    <a:gs pos="100000">
                      <a:srgbClr val="FFFFFF"/>
                    </a:gs>
                  </a:gsLst>
                  <a:lin ang="5400000" scaled="0"/>
                </a:gradFill>
              </a:defRPr>
            </a:lvl3pPr>
            <a:lvl4pPr marL="507330" indent="-171185">
              <a:tabLst/>
              <a:defRPr sz="1176">
                <a:gradFill>
                  <a:gsLst>
                    <a:gs pos="0">
                      <a:srgbClr val="FFFFFF"/>
                    </a:gs>
                    <a:gs pos="100000">
                      <a:srgbClr val="FFFFFF"/>
                    </a:gs>
                  </a:gsLst>
                  <a:lin ang="5400000" scaled="0"/>
                </a:gradFill>
              </a:defRPr>
            </a:lvl4pPr>
            <a:lvl5pPr marL="672290" indent="-164960">
              <a:defRPr sz="1176">
                <a:gradFill>
                  <a:gsLst>
                    <a:gs pos="0">
                      <a:srgbClr val="FFFFFF"/>
                    </a:gs>
                    <a:gs pos="100000">
                      <a:srgbClr val="FFFFFF"/>
                    </a:gs>
                  </a:gsLst>
                  <a:lin ang="5400000" scaled="0"/>
                </a:gra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91127063"/>
      </p:ext>
    </p:extLst>
  </p:cSld>
  <p:clrMapOvr>
    <a:masterClrMapping/>
  </p:clrMapOvr>
  <p:transition>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userDrawn="1">
  <p:cSld name="Picture with Caption">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rgbClr val="222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3135663536"/>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type="blank" preserve="1">
  <p:cSld name="Cover Slid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BA3E653-2084-133E-D8DF-FBEA91573C37}"/>
              </a:ext>
            </a:extLst>
          </p:cNvPr>
          <p:cNvSpPr/>
          <p:nvPr userDrawn="1"/>
        </p:nvSpPr>
        <p:spPr bwMode="auto">
          <a:xfrm>
            <a:off x="0" y="0"/>
            <a:ext cx="12192000" cy="68580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1" name="Graphic 9">
            <a:extLst>
              <a:ext uri="{FF2B5EF4-FFF2-40B4-BE49-F238E27FC236}">
                <a16:creationId xmlns:a16="http://schemas.microsoft.com/office/drawing/2014/main" id="{6DD5A9C4-039F-C4C4-917F-095BE526143C}"/>
              </a:ext>
            </a:extLst>
          </p:cNvPr>
          <p:cNvSpPr/>
          <p:nvPr/>
        </p:nvSpPr>
        <p:spPr>
          <a:xfrm>
            <a:off x="10276114" y="-9525"/>
            <a:ext cx="1915886" cy="6868729"/>
          </a:xfrm>
          <a:custGeom>
            <a:avLst/>
            <a:gdLst>
              <a:gd name="connsiteX0" fmla="*/ 2525671 w 2898107"/>
              <a:gd name="connsiteY0" fmla="*/ 13881 h 6859203"/>
              <a:gd name="connsiteX1" fmla="*/ 0 w 2898107"/>
              <a:gd name="connsiteY1" fmla="*/ 6859204 h 6859203"/>
              <a:gd name="connsiteX2" fmla="*/ 2898107 w 2898107"/>
              <a:gd name="connsiteY2" fmla="*/ 6859204 h 6859203"/>
              <a:gd name="connsiteX3" fmla="*/ 2898107 w 2898107"/>
              <a:gd name="connsiteY3" fmla="*/ 0 h 6859203"/>
              <a:gd name="connsiteX4" fmla="*/ 2525671 w 2898107"/>
              <a:gd name="connsiteY4" fmla="*/ 13881 h 6859203"/>
              <a:gd name="connsiteX0" fmla="*/ 2525671 w 2898107"/>
              <a:gd name="connsiteY0" fmla="*/ 1290 h 6860901"/>
              <a:gd name="connsiteX1" fmla="*/ 0 w 2898107"/>
              <a:gd name="connsiteY1" fmla="*/ 6860901 h 6860901"/>
              <a:gd name="connsiteX2" fmla="*/ 2898107 w 2898107"/>
              <a:gd name="connsiteY2" fmla="*/ 6860901 h 6860901"/>
              <a:gd name="connsiteX3" fmla="*/ 2898107 w 2898107"/>
              <a:gd name="connsiteY3" fmla="*/ 1697 h 6860901"/>
              <a:gd name="connsiteX4" fmla="*/ 2525671 w 2898107"/>
              <a:gd name="connsiteY4" fmla="*/ 1290 h 6860901"/>
              <a:gd name="connsiteX0" fmla="*/ 2525671 w 2898107"/>
              <a:gd name="connsiteY0" fmla="*/ 9118 h 6868729"/>
              <a:gd name="connsiteX1" fmla="*/ 0 w 2898107"/>
              <a:gd name="connsiteY1" fmla="*/ 6868729 h 6868729"/>
              <a:gd name="connsiteX2" fmla="*/ 2898107 w 2898107"/>
              <a:gd name="connsiteY2" fmla="*/ 6868729 h 6868729"/>
              <a:gd name="connsiteX3" fmla="*/ 2898107 w 2898107"/>
              <a:gd name="connsiteY3" fmla="*/ 0 h 6868729"/>
              <a:gd name="connsiteX4" fmla="*/ 2525671 w 2898107"/>
              <a:gd name="connsiteY4" fmla="*/ 9118 h 6868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8107" h="6868729">
                <a:moveTo>
                  <a:pt x="2525671" y="9118"/>
                </a:moveTo>
                <a:cubicBezTo>
                  <a:pt x="2525671" y="9118"/>
                  <a:pt x="3073107" y="4199750"/>
                  <a:pt x="0" y="6868729"/>
                </a:cubicBezTo>
                <a:lnTo>
                  <a:pt x="2898107" y="6868729"/>
                </a:lnTo>
                <a:lnTo>
                  <a:pt x="2898107" y="0"/>
                </a:lnTo>
                <a:cubicBezTo>
                  <a:pt x="2773962" y="4627"/>
                  <a:pt x="2649816" y="4491"/>
                  <a:pt x="2525671" y="9118"/>
                </a:cubicBezTo>
                <a:close/>
              </a:path>
            </a:pathLst>
          </a:custGeom>
          <a:gradFill>
            <a:gsLst>
              <a:gs pos="0">
                <a:srgbClr val="1344C8"/>
              </a:gs>
              <a:gs pos="19000">
                <a:srgbClr val="0F93E7"/>
              </a:gs>
              <a:gs pos="99000">
                <a:srgbClr val="BA50C9"/>
              </a:gs>
              <a:gs pos="86235">
                <a:srgbClr val="F2598A"/>
              </a:gs>
              <a:gs pos="74000">
                <a:srgbClr val="FF7744"/>
              </a:gs>
              <a:gs pos="55000">
                <a:srgbClr val="FAC703"/>
              </a:gs>
              <a:gs pos="37000">
                <a:srgbClr val="63B666"/>
              </a:gs>
            </a:gsLst>
            <a:lin ang="5400000" scaled="0"/>
          </a:gradFill>
          <a:ln w="0" cap="flat">
            <a:noFill/>
            <a:prstDash val="solid"/>
            <a:miter/>
          </a:ln>
          <a:effectLst>
            <a:innerShdw blurRad="215900" dist="50800" dir="10800000">
              <a:prstClr val="black">
                <a:alpha val="32000"/>
              </a:prstClr>
            </a:innerShdw>
          </a:effectLst>
        </p:spPr>
        <p:txBody>
          <a:bodyPr rtlCol="0" anchor="ctr"/>
          <a:lstStyle/>
          <a:p>
            <a:endParaRPr lang="en-US"/>
          </a:p>
        </p:txBody>
      </p:sp>
      <p:pic>
        <p:nvPicPr>
          <p:cNvPr id="12"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3E84252-AE59-7040-4FC0-21F1BCE55FA6}"/>
              </a:ext>
              <a:ext uri="{C183D7F6-B498-43B3-948B-1728B52AA6E4}">
                <adec:decorative xmlns:adec="http://schemas.microsoft.com/office/drawing/2017/decorative" val="0"/>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762"/>
          <a:stretch/>
        </p:blipFill>
        <p:spPr>
          <a:xfrm rot="5400000">
            <a:off x="9509760" y="2843774"/>
            <a:ext cx="6858000" cy="1170455"/>
          </a:xfrm>
          <a:prstGeom prst="rect">
            <a:avLst/>
          </a:prstGeom>
        </p:spPr>
      </p:pic>
    </p:spTree>
    <p:extLst>
      <p:ext uri="{BB962C8B-B14F-4D97-AF65-F5344CB8AC3E}">
        <p14:creationId xmlns:p14="http://schemas.microsoft.com/office/powerpoint/2010/main" val="3846522149"/>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preserve="1" userDrawn="1">
  <p:cSld name="Section break">
    <p:bg>
      <p:bgPr>
        <a:solidFill>
          <a:schemeClr val="bg1"/>
        </a:solidFill>
        <a:effectLst/>
      </p:bgPr>
    </p:bg>
    <p:spTree>
      <p:nvGrpSpPr>
        <p:cNvPr id="1" name=""/>
        <p:cNvGrpSpPr/>
        <p:nvPr/>
      </p:nvGrpSpPr>
      <p:grpSpPr>
        <a:xfrm>
          <a:off x="0" y="0"/>
          <a:ext cx="0" cy="0"/>
          <a:chOff x="0" y="0"/>
          <a:chExt cx="0" cy="0"/>
        </a:xfrm>
      </p:grpSpPr>
      <p:pic>
        <p:nvPicPr>
          <p:cNvPr id="12"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3E84252-AE59-7040-4FC0-21F1BCE55FA6}"/>
              </a:ext>
              <a:ext uri="{C183D7F6-B498-43B3-948B-1728B52AA6E4}">
                <adec:decorative xmlns:adec="http://schemas.microsoft.com/office/drawing/2017/decorative" val="0"/>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762"/>
          <a:stretch/>
        </p:blipFill>
        <p:spPr>
          <a:xfrm rot="5400000">
            <a:off x="9509760" y="2843774"/>
            <a:ext cx="6858000" cy="1170455"/>
          </a:xfrm>
          <a:prstGeom prst="rect">
            <a:avLst/>
          </a:prstGeom>
        </p:spPr>
      </p:pic>
      <p:sp>
        <p:nvSpPr>
          <p:cNvPr id="3" name="Flowchart: Process 2">
            <a:extLst>
              <a:ext uri="{FF2B5EF4-FFF2-40B4-BE49-F238E27FC236}">
                <a16:creationId xmlns:a16="http://schemas.microsoft.com/office/drawing/2014/main" id="{B950D5F1-1A4A-A9B5-1B0B-015D8EE2764C}"/>
              </a:ext>
            </a:extLst>
          </p:cNvPr>
          <p:cNvSpPr/>
          <p:nvPr userDrawn="1"/>
        </p:nvSpPr>
        <p:spPr>
          <a:xfrm rot="5400000" flipV="1">
            <a:off x="-3172298" y="3170726"/>
            <a:ext cx="6867817" cy="523221"/>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FDEB4BDA-E71E-349C-8491-05C859E13178}"/>
              </a:ext>
            </a:extLst>
          </p:cNvPr>
          <p:cNvSpPr/>
          <p:nvPr userDrawn="1"/>
        </p:nvSpPr>
        <p:spPr>
          <a:xfrm rot="10800000">
            <a:off x="208547" y="-3"/>
            <a:ext cx="11983452" cy="6867817"/>
          </a:xfrm>
          <a:prstGeom prst="rect">
            <a:avLst/>
          </a:prstGeom>
          <a:solidFill>
            <a:schemeClr val="bg1"/>
          </a:solidFill>
          <a:ln>
            <a:noFill/>
          </a:ln>
          <a:effectLst>
            <a:outerShdw blurRad="2921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6">
            <a:extLst>
              <a:ext uri="{FF2B5EF4-FFF2-40B4-BE49-F238E27FC236}">
                <a16:creationId xmlns:a16="http://schemas.microsoft.com/office/drawing/2014/main" id="{BDB8AA04-D820-B910-6B69-011EE8B83977}"/>
              </a:ext>
            </a:extLst>
          </p:cNvPr>
          <p:cNvSpPr>
            <a:spLocks noGrp="1"/>
          </p:cNvSpPr>
          <p:nvPr>
            <p:ph type="title"/>
          </p:nvPr>
        </p:nvSpPr>
        <p:spPr>
          <a:xfrm>
            <a:off x="586740" y="3197569"/>
            <a:ext cx="11018520" cy="498598"/>
          </a:xfrm>
          <a:prstGeom prst="rect">
            <a:avLst/>
          </a:prstGeom>
        </p:spPr>
        <p:txBody>
          <a:bodyPr wrap="square" lIns="0" tIns="0" rIns="0" bIns="0" anchor="t">
            <a:spAutoFit/>
          </a:bodyPr>
          <a:lstStyle>
            <a:lvl1pPr>
              <a:defRPr sz="3600"/>
            </a:lvl1pPr>
          </a:lstStyle>
          <a:p>
            <a:r>
              <a:rPr lang="en-US"/>
              <a:t>Click to edit Master title style</a:t>
            </a:r>
          </a:p>
        </p:txBody>
      </p:sp>
    </p:spTree>
    <p:extLst>
      <p:ext uri="{BB962C8B-B14F-4D97-AF65-F5344CB8AC3E}">
        <p14:creationId xmlns:p14="http://schemas.microsoft.com/office/powerpoint/2010/main" val="4181530536"/>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userDrawn="1">
  <p:cSld name="1_Section title">
    <p:bg>
      <p:bgPr>
        <a:solidFill>
          <a:schemeClr val="bg1"/>
        </a:solidFill>
        <a:effectLst/>
      </p:bgPr>
    </p:bg>
    <p:spTree>
      <p:nvGrpSpPr>
        <p:cNvPr id="1" name=""/>
        <p:cNvGrpSpPr/>
        <p:nvPr/>
      </p:nvGrpSpPr>
      <p:grpSpPr>
        <a:xfrm>
          <a:off x="0" y="0"/>
          <a:ext cx="0" cy="0"/>
          <a:chOff x="0" y="0"/>
          <a:chExt cx="0" cy="0"/>
        </a:xfrm>
      </p:grpSpPr>
      <p:pic>
        <p:nvPicPr>
          <p:cNvPr id="4"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1370B452-A70F-1B5D-CF99-0E6924DA35C7}"/>
              </a:ext>
              <a:ext uri="{C183D7F6-B498-43B3-948B-1728B52AA6E4}">
                <adec:decorative xmlns:adec="http://schemas.microsoft.com/office/drawing/2017/decorative" val="0"/>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762"/>
          <a:stretch/>
        </p:blipFill>
        <p:spPr>
          <a:xfrm rot="5400000">
            <a:off x="9509760" y="2843774"/>
            <a:ext cx="6858000" cy="1170455"/>
          </a:xfrm>
          <a:prstGeom prst="rect">
            <a:avLst/>
          </a:prstGeom>
        </p:spPr>
      </p:pic>
      <p:sp>
        <p:nvSpPr>
          <p:cNvPr id="2" name="Flowchart: Process 1">
            <a:extLst>
              <a:ext uri="{FF2B5EF4-FFF2-40B4-BE49-F238E27FC236}">
                <a16:creationId xmlns:a16="http://schemas.microsoft.com/office/drawing/2014/main" id="{CBE8885E-8343-DCBF-E15D-6BF64BE6A023}"/>
              </a:ext>
            </a:extLst>
          </p:cNvPr>
          <p:cNvSpPr/>
          <p:nvPr userDrawn="1"/>
        </p:nvSpPr>
        <p:spPr>
          <a:xfrm>
            <a:off x="0" y="6759952"/>
            <a:ext cx="12192000" cy="98048"/>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FCCBB495-B0A2-D050-640E-8997EA31D72D}"/>
              </a:ext>
            </a:extLst>
          </p:cNvPr>
          <p:cNvSpPr>
            <a:spLocks noGrp="1"/>
          </p:cNvSpPr>
          <p:nvPr>
            <p:ph type="title"/>
          </p:nvPr>
        </p:nvSpPr>
        <p:spPr>
          <a:xfrm>
            <a:off x="586740" y="630831"/>
            <a:ext cx="11018520" cy="498598"/>
          </a:xfrm>
          <a:prstGeom prst="rect">
            <a:avLst/>
          </a:prstGeom>
        </p:spPr>
        <p:txBody>
          <a:bodyPr wrap="square" lIns="0" tIns="0" rIns="0" bIns="0" anchor="t">
            <a:spAutoFit/>
          </a:bodyPr>
          <a:lstStyle>
            <a:lvl1pPr>
              <a:defRPr sz="3600"/>
            </a:lvl1pPr>
          </a:lstStyle>
          <a:p>
            <a:r>
              <a:rPr lang="en-US"/>
              <a:t>Click to edit Master title style</a:t>
            </a:r>
          </a:p>
        </p:txBody>
      </p:sp>
    </p:spTree>
    <p:extLst>
      <p:ext uri="{BB962C8B-B14F-4D97-AF65-F5344CB8AC3E}">
        <p14:creationId xmlns:p14="http://schemas.microsoft.com/office/powerpoint/2010/main" val="4280239869"/>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preserve="1" userDrawn="1">
  <p:cSld name="Section title">
    <p:bg>
      <p:bgPr>
        <a:solidFill>
          <a:schemeClr val="bg1"/>
        </a:solidFill>
        <a:effectLst/>
      </p:bgPr>
    </p:bg>
    <p:spTree>
      <p:nvGrpSpPr>
        <p:cNvPr id="1" name=""/>
        <p:cNvGrpSpPr/>
        <p:nvPr/>
      </p:nvGrpSpPr>
      <p:grpSpPr>
        <a:xfrm>
          <a:off x="0" y="0"/>
          <a:ext cx="0" cy="0"/>
          <a:chOff x="0" y="0"/>
          <a:chExt cx="0" cy="0"/>
        </a:xfrm>
      </p:grpSpPr>
      <p:pic>
        <p:nvPicPr>
          <p:cNvPr id="4"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1370B452-A70F-1B5D-CF99-0E6924DA35C7}"/>
              </a:ext>
              <a:ext uri="{C183D7F6-B498-43B3-948B-1728B52AA6E4}">
                <adec:decorative xmlns:adec="http://schemas.microsoft.com/office/drawing/2017/decorative" val="0"/>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762"/>
          <a:stretch/>
        </p:blipFill>
        <p:spPr>
          <a:xfrm rot="5400000">
            <a:off x="9509760" y="2843774"/>
            <a:ext cx="6858000" cy="1170455"/>
          </a:xfrm>
          <a:prstGeom prst="rect">
            <a:avLst/>
          </a:prstGeom>
        </p:spPr>
      </p:pic>
      <p:sp>
        <p:nvSpPr>
          <p:cNvPr id="2" name="Flowchart: Process 1">
            <a:extLst>
              <a:ext uri="{FF2B5EF4-FFF2-40B4-BE49-F238E27FC236}">
                <a16:creationId xmlns:a16="http://schemas.microsoft.com/office/drawing/2014/main" id="{CBE8885E-8343-DCBF-E15D-6BF64BE6A023}"/>
              </a:ext>
            </a:extLst>
          </p:cNvPr>
          <p:cNvSpPr/>
          <p:nvPr userDrawn="1"/>
        </p:nvSpPr>
        <p:spPr>
          <a:xfrm>
            <a:off x="0" y="6759952"/>
            <a:ext cx="12192000" cy="98048"/>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FCCBB495-B0A2-D050-640E-8997EA31D72D}"/>
              </a:ext>
            </a:extLst>
          </p:cNvPr>
          <p:cNvSpPr>
            <a:spLocks noGrp="1"/>
          </p:cNvSpPr>
          <p:nvPr>
            <p:ph type="title"/>
          </p:nvPr>
        </p:nvSpPr>
        <p:spPr>
          <a:xfrm>
            <a:off x="586740" y="630831"/>
            <a:ext cx="11018520" cy="443198"/>
          </a:xfrm>
          <a:prstGeom prst="rect">
            <a:avLst/>
          </a:prstGeom>
        </p:spPr>
        <p:txBody>
          <a:bodyPr wrap="square" lIns="0" tIns="0" rIns="0" bIns="0" anchor="t">
            <a:spAutoFit/>
          </a:bodyPr>
          <a:lstStyle>
            <a:lvl1pPr>
              <a:defRPr sz="3200"/>
            </a:lvl1pPr>
          </a:lstStyle>
          <a:p>
            <a:r>
              <a:rPr lang="en-US"/>
              <a:t>Click to edit Master title style</a:t>
            </a:r>
          </a:p>
        </p:txBody>
      </p:sp>
    </p:spTree>
    <p:extLst>
      <p:ext uri="{BB962C8B-B14F-4D97-AF65-F5344CB8AC3E}">
        <p14:creationId xmlns:p14="http://schemas.microsoft.com/office/powerpoint/2010/main" val="2882824707"/>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blank" preserve="1">
  <p:cSld name="Blank with Footer">
    <p:bg>
      <p:bgPr>
        <a:solidFill>
          <a:schemeClr val="bg1"/>
        </a:solidFill>
        <a:effectLst/>
      </p:bgPr>
    </p:bg>
    <p:spTree>
      <p:nvGrpSpPr>
        <p:cNvPr id="1" name=""/>
        <p:cNvGrpSpPr/>
        <p:nvPr/>
      </p:nvGrpSpPr>
      <p:grpSpPr>
        <a:xfrm>
          <a:off x="0" y="0"/>
          <a:ext cx="0" cy="0"/>
          <a:chOff x="0" y="0"/>
          <a:chExt cx="0" cy="0"/>
        </a:xfrm>
      </p:grpSpPr>
      <p:pic>
        <p:nvPicPr>
          <p:cNvPr id="4"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1370B452-A70F-1B5D-CF99-0E6924DA35C7}"/>
              </a:ext>
              <a:ext uri="{C183D7F6-B498-43B3-948B-1728B52AA6E4}">
                <adec:decorative xmlns:adec="http://schemas.microsoft.com/office/drawing/2017/decorative" val="0"/>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762"/>
          <a:stretch/>
        </p:blipFill>
        <p:spPr>
          <a:xfrm rot="5400000">
            <a:off x="9509760" y="2843774"/>
            <a:ext cx="6858000" cy="1170455"/>
          </a:xfrm>
          <a:prstGeom prst="rect">
            <a:avLst/>
          </a:prstGeom>
        </p:spPr>
      </p:pic>
      <p:sp>
        <p:nvSpPr>
          <p:cNvPr id="2" name="Flowchart: Process 1">
            <a:extLst>
              <a:ext uri="{FF2B5EF4-FFF2-40B4-BE49-F238E27FC236}">
                <a16:creationId xmlns:a16="http://schemas.microsoft.com/office/drawing/2014/main" id="{CBE8885E-8343-DCBF-E15D-6BF64BE6A023}"/>
              </a:ext>
            </a:extLst>
          </p:cNvPr>
          <p:cNvSpPr/>
          <p:nvPr userDrawn="1"/>
        </p:nvSpPr>
        <p:spPr>
          <a:xfrm>
            <a:off x="0" y="6759952"/>
            <a:ext cx="12192000" cy="98048"/>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4531933"/>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preserve="1" userDrawn="1">
  <p:cSld name="Blank">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6CBAE46-BB76-A006-2DCD-EC9B968D03F4}"/>
              </a:ext>
            </a:extLst>
          </p:cNvPr>
          <p:cNvSpPr>
            <a:spLocks noGrp="1"/>
          </p:cNvSpPr>
          <p:nvPr>
            <p:ph type="title" idx="4294967295"/>
          </p:nvPr>
        </p:nvSpPr>
        <p:spPr>
          <a:xfrm>
            <a:off x="586581" y="401638"/>
            <a:ext cx="11018838" cy="492125"/>
          </a:xfrm>
          <a:prstGeom prst="rect">
            <a:avLst/>
          </a:prstGeom>
        </p:spPr>
        <p:txBody>
          <a:bodyPr>
            <a:noAutofit/>
          </a:bodyPr>
          <a:lstStyle>
            <a:lvl1pPr>
              <a:defRPr sz="3600">
                <a:latin typeface="Segoe UI Semibold" panose="020B0702040204020203" pitchFamily="34" charset="0"/>
                <a:cs typeface="Segoe UI Semibold" panose="020B0702040204020203" pitchFamily="34" charset="0"/>
              </a:defRPr>
            </a:lvl1pPr>
          </a:lstStyle>
          <a:p>
            <a:endParaRPr lang="en-US" sz="3200"/>
          </a:p>
        </p:txBody>
      </p:sp>
      <p:sp>
        <p:nvSpPr>
          <p:cNvPr id="4" name="Content Placeholder 2">
            <a:extLst>
              <a:ext uri="{FF2B5EF4-FFF2-40B4-BE49-F238E27FC236}">
                <a16:creationId xmlns:a16="http://schemas.microsoft.com/office/drawing/2014/main" id="{D8BB5B7B-7177-3312-EA43-9F5543B932F4}"/>
              </a:ext>
            </a:extLst>
          </p:cNvPr>
          <p:cNvSpPr>
            <a:spLocks noGrp="1"/>
          </p:cNvSpPr>
          <p:nvPr>
            <p:ph sz="quarter" idx="4294967295"/>
          </p:nvPr>
        </p:nvSpPr>
        <p:spPr>
          <a:xfrm>
            <a:off x="590967" y="988987"/>
            <a:ext cx="9812338" cy="301993"/>
          </a:xfrm>
          <a:prstGeom prst="rect">
            <a:avLst/>
          </a:prstGeom>
        </p:spPr>
        <p:txBody>
          <a:bodyPr/>
          <a:lstStyle>
            <a:lvl1pPr>
              <a:defRPr>
                <a:latin typeface="Segoe UI" panose="020B0502040204020203" pitchFamily="34" charset="0"/>
                <a:cs typeface="Segoe UI" panose="020B0502040204020203" pitchFamily="34" charset="0"/>
              </a:defRPr>
            </a:lvl1pPr>
          </a:lstStyle>
          <a:p>
            <a:pPr marL="0" indent="0">
              <a:buNone/>
            </a:pPr>
            <a:endParaRPr lang="en-US" sz="1800">
              <a:solidFill>
                <a:srgbClr val="28956E"/>
              </a:solidFill>
            </a:endParaRPr>
          </a:p>
        </p:txBody>
      </p:sp>
      <p:pic>
        <p:nvPicPr>
          <p:cNvPr id="5"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E604FC40-9106-2BE9-8771-A43AFE91439F}"/>
              </a:ext>
              <a:ext uri="{C183D7F6-B498-43B3-948B-1728B52AA6E4}">
                <adec:decorative xmlns:adec="http://schemas.microsoft.com/office/drawing/2017/decorative" val="0"/>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762"/>
          <a:stretch/>
        </p:blipFill>
        <p:spPr>
          <a:xfrm rot="5400000">
            <a:off x="9509760" y="2843774"/>
            <a:ext cx="6858000" cy="1170455"/>
          </a:xfrm>
          <a:prstGeom prst="rect">
            <a:avLst/>
          </a:prstGeom>
        </p:spPr>
      </p:pic>
    </p:spTree>
    <p:extLst>
      <p:ext uri="{BB962C8B-B14F-4D97-AF65-F5344CB8AC3E}">
        <p14:creationId xmlns:p14="http://schemas.microsoft.com/office/powerpoint/2010/main" val="550143606"/>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preserve="1" userDrawn="1">
  <p:cSld name="XR - Section title">
    <p:bg>
      <p:bgPr>
        <a:solidFill>
          <a:schemeClr val="bg1"/>
        </a:solidFill>
        <a:effectLst/>
      </p:bgPr>
    </p:bg>
    <p:spTree>
      <p:nvGrpSpPr>
        <p:cNvPr id="1" name=""/>
        <p:cNvGrpSpPr/>
        <p:nvPr/>
      </p:nvGrpSpPr>
      <p:grpSpPr>
        <a:xfrm>
          <a:off x="0" y="0"/>
          <a:ext cx="0" cy="0"/>
          <a:chOff x="0" y="0"/>
          <a:chExt cx="0" cy="0"/>
        </a:xfrm>
      </p:grpSpPr>
      <p:sp>
        <p:nvSpPr>
          <p:cNvPr id="2" name="Flowchart: Process 1">
            <a:extLst>
              <a:ext uri="{FF2B5EF4-FFF2-40B4-BE49-F238E27FC236}">
                <a16:creationId xmlns:a16="http://schemas.microsoft.com/office/drawing/2014/main" id="{CBE8885E-8343-DCBF-E15D-6BF64BE6A023}"/>
              </a:ext>
            </a:extLst>
          </p:cNvPr>
          <p:cNvSpPr/>
          <p:nvPr userDrawn="1"/>
        </p:nvSpPr>
        <p:spPr>
          <a:xfrm>
            <a:off x="0" y="6759952"/>
            <a:ext cx="12192000" cy="98048"/>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D91EFCEF-E073-FD89-B607-5BC3D2E6C33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rot="5400000">
            <a:off x="9509919" y="2743200"/>
            <a:ext cx="6858000" cy="1371600"/>
          </a:xfrm>
          <a:prstGeom prst="rect">
            <a:avLst/>
          </a:prstGeom>
        </p:spPr>
      </p:pic>
    </p:spTree>
    <p:extLst>
      <p:ext uri="{BB962C8B-B14F-4D97-AF65-F5344CB8AC3E}">
        <p14:creationId xmlns:p14="http://schemas.microsoft.com/office/powerpoint/2010/main" val="1081410912"/>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preserve="1" userDrawn="1">
  <p:cSld name="4_title 2 lines">
    <p:bg>
      <p:bgPr>
        <a:solidFill>
          <a:schemeClr val="bg1"/>
        </a:solidFill>
        <a:effectLst/>
      </p:bgPr>
    </p:bg>
    <p:spTree>
      <p:nvGrpSpPr>
        <p:cNvPr id="1" name=""/>
        <p:cNvGrpSpPr/>
        <p:nvPr/>
      </p:nvGrpSpPr>
      <p:grpSpPr>
        <a:xfrm>
          <a:off x="0" y="0"/>
          <a:ext cx="0" cy="0"/>
          <a:chOff x="0" y="0"/>
          <a:chExt cx="0" cy="0"/>
        </a:xfrm>
      </p:grpSpPr>
      <p:pic>
        <p:nvPicPr>
          <p:cNvPr id="4"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1370B452-A70F-1B5D-CF99-0E6924DA35C7}"/>
              </a:ext>
              <a:ext uri="{C183D7F6-B498-43B3-948B-1728B52AA6E4}">
                <adec:decorative xmlns:adec="http://schemas.microsoft.com/office/drawing/2017/decorative" val="0"/>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762"/>
          <a:stretch/>
        </p:blipFill>
        <p:spPr>
          <a:xfrm rot="5400000">
            <a:off x="9509760" y="2843774"/>
            <a:ext cx="6858000" cy="1170455"/>
          </a:xfrm>
          <a:prstGeom prst="rect">
            <a:avLst/>
          </a:prstGeom>
        </p:spPr>
      </p:pic>
      <p:sp>
        <p:nvSpPr>
          <p:cNvPr id="6" name="Rectangle 5">
            <a:extLst>
              <a:ext uri="{FF2B5EF4-FFF2-40B4-BE49-F238E27FC236}">
                <a16:creationId xmlns:a16="http://schemas.microsoft.com/office/drawing/2014/main" id="{3AEB682A-610F-7702-6F05-94832E8D3F88}"/>
              </a:ext>
            </a:extLst>
          </p:cNvPr>
          <p:cNvSpPr/>
          <p:nvPr userDrawn="1"/>
        </p:nvSpPr>
        <p:spPr>
          <a:xfrm>
            <a:off x="-17086" y="0"/>
            <a:ext cx="3687894" cy="6867817"/>
          </a:xfrm>
          <a:prstGeom prst="rect">
            <a:avLst/>
          </a:prstGeom>
          <a:solidFill>
            <a:schemeClr val="bg1"/>
          </a:solidFill>
          <a:ln>
            <a:noFill/>
          </a:ln>
          <a:effectLst>
            <a:outerShdw blurRad="213245" dist="38100" algn="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Flowchart: Process 22">
            <a:extLst>
              <a:ext uri="{FF2B5EF4-FFF2-40B4-BE49-F238E27FC236}">
                <a16:creationId xmlns:a16="http://schemas.microsoft.com/office/drawing/2014/main" id="{C0A76085-2183-8E00-1446-DCA94C37173C}"/>
              </a:ext>
            </a:extLst>
          </p:cNvPr>
          <p:cNvSpPr/>
          <p:nvPr userDrawn="1"/>
        </p:nvSpPr>
        <p:spPr>
          <a:xfrm rot="5400000">
            <a:off x="-3386687" y="3364872"/>
            <a:ext cx="6858001" cy="125105"/>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2">
            <a:extLst>
              <a:ext uri="{FF2B5EF4-FFF2-40B4-BE49-F238E27FC236}">
                <a16:creationId xmlns:a16="http://schemas.microsoft.com/office/drawing/2014/main" id="{EFFB3BD1-C2D5-1790-39BC-32300A9EFAEF}"/>
              </a:ext>
            </a:extLst>
          </p:cNvPr>
          <p:cNvSpPr>
            <a:spLocks noGrp="1"/>
          </p:cNvSpPr>
          <p:nvPr>
            <p:ph type="body" sz="quarter" idx="10" hasCustomPrompt="1"/>
          </p:nvPr>
        </p:nvSpPr>
        <p:spPr>
          <a:xfrm>
            <a:off x="521208" y="438912"/>
            <a:ext cx="3149600" cy="646331"/>
          </a:xfrm>
        </p:spPr>
        <p:txBody>
          <a:bodyPr>
            <a:spAutoFit/>
          </a:bodyPr>
          <a:lstStyle>
            <a:lvl1pPr marL="0" indent="0">
              <a:lnSpc>
                <a:spcPct val="100000"/>
              </a:lnSpc>
              <a:spcBef>
                <a:spcPts val="0"/>
              </a:spcBef>
              <a:buNone/>
              <a:defRPr sz="3600" b="1">
                <a:solidFill>
                  <a:srgbClr val="2F2F2F"/>
                </a:solidFill>
                <a:latin typeface="+mj-lt"/>
              </a:defRPr>
            </a:lvl1pPr>
          </a:lstStyle>
          <a:p>
            <a:pPr lvl="0"/>
            <a:r>
              <a:rPr lang="en-US"/>
              <a:t>Title</a:t>
            </a:r>
          </a:p>
        </p:txBody>
      </p:sp>
      <p:sp>
        <p:nvSpPr>
          <p:cNvPr id="16" name="Text Placeholder 15">
            <a:extLst>
              <a:ext uri="{FF2B5EF4-FFF2-40B4-BE49-F238E27FC236}">
                <a16:creationId xmlns:a16="http://schemas.microsoft.com/office/drawing/2014/main" id="{A228687C-41B3-1F8A-ABEA-28393FD25F25}"/>
              </a:ext>
            </a:extLst>
          </p:cNvPr>
          <p:cNvSpPr>
            <a:spLocks noGrp="1"/>
          </p:cNvSpPr>
          <p:nvPr>
            <p:ph type="body" sz="quarter" idx="11" hasCustomPrompt="1"/>
          </p:nvPr>
        </p:nvSpPr>
        <p:spPr>
          <a:xfrm>
            <a:off x="521208" y="2103120"/>
            <a:ext cx="3170237" cy="307777"/>
          </a:xfrm>
        </p:spPr>
        <p:txBody>
          <a:bodyPr>
            <a:spAutoFit/>
          </a:bodyPr>
          <a:lstStyle>
            <a:lvl1pPr marL="0" indent="0">
              <a:lnSpc>
                <a:spcPct val="100000"/>
              </a:lnSpc>
              <a:spcBef>
                <a:spcPts val="0"/>
              </a:spcBef>
              <a:buNone/>
              <a:defRPr sz="1400" b="0">
                <a:solidFill>
                  <a:srgbClr val="2F2F2F"/>
                </a:solidFill>
                <a:latin typeface="+mn-lt"/>
              </a:defRPr>
            </a:lvl1pPr>
            <a:lvl2pPr marL="457200" indent="0">
              <a:buNone/>
              <a:defRPr sz="1400" b="1">
                <a:latin typeface="+mn-lt"/>
              </a:defRPr>
            </a:lvl2pPr>
            <a:lvl3pPr marL="914400" indent="0">
              <a:buNone/>
              <a:defRPr sz="1400" b="1">
                <a:latin typeface="+mn-lt"/>
              </a:defRPr>
            </a:lvl3pPr>
            <a:lvl4pPr marL="1371600" indent="0">
              <a:buNone/>
              <a:defRPr sz="1400" b="1">
                <a:latin typeface="+mn-lt"/>
              </a:defRPr>
            </a:lvl4pPr>
            <a:lvl5pPr marL="1828800" indent="0">
              <a:buNone/>
              <a:defRPr sz="1400" b="1">
                <a:latin typeface="+mn-lt"/>
              </a:defRPr>
            </a:lvl5pPr>
          </a:lstStyle>
          <a:p>
            <a:pPr lvl="0"/>
            <a:r>
              <a:rPr lang="en-US"/>
              <a:t>Body text</a:t>
            </a:r>
          </a:p>
        </p:txBody>
      </p:sp>
      <p:pic>
        <p:nvPicPr>
          <p:cNvPr id="3" name="Picture 2" descr="Logo&#10;&#10;Description automatically generated with medium confidence">
            <a:extLst>
              <a:ext uri="{FF2B5EF4-FFF2-40B4-BE49-F238E27FC236}">
                <a16:creationId xmlns:a16="http://schemas.microsoft.com/office/drawing/2014/main" id="{E145D769-AC98-4725-C7FB-0FE191E584C6}"/>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t="-23415" r="50942"/>
          <a:stretch/>
        </p:blipFill>
        <p:spPr>
          <a:xfrm>
            <a:off x="616879" y="257176"/>
            <a:ext cx="708595" cy="184080"/>
          </a:xfrm>
          <a:prstGeom prst="rect">
            <a:avLst/>
          </a:prstGeom>
        </p:spPr>
      </p:pic>
      <p:sp>
        <p:nvSpPr>
          <p:cNvPr id="7" name="Flowchart: Process 6">
            <a:extLst>
              <a:ext uri="{FF2B5EF4-FFF2-40B4-BE49-F238E27FC236}">
                <a16:creationId xmlns:a16="http://schemas.microsoft.com/office/drawing/2014/main" id="{597F7937-825E-C874-14DC-59E46AECFCA0}"/>
              </a:ext>
            </a:extLst>
          </p:cNvPr>
          <p:cNvSpPr/>
          <p:nvPr userDrawn="1"/>
        </p:nvSpPr>
        <p:spPr>
          <a:xfrm>
            <a:off x="3670808" y="4088595"/>
            <a:ext cx="8521192" cy="2779222"/>
          </a:xfrm>
          <a:prstGeom prst="flowChartProcess">
            <a:avLst/>
          </a:prstGeom>
          <a:solidFill>
            <a:schemeClr val="bg1"/>
          </a:solidFill>
          <a:ln>
            <a:noFill/>
          </a:ln>
          <a:effectLst>
            <a:innerShdw blurRad="63500" dist="38100" dir="16200000">
              <a:prstClr val="black">
                <a:alpha val="13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90244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9.xml"/><Relationship Id="rId18" Type="http://schemas.openxmlformats.org/officeDocument/2006/relationships/slideLayout" Target="../slideLayouts/slideLayout24.xml"/><Relationship Id="rId26" Type="http://schemas.openxmlformats.org/officeDocument/2006/relationships/slideLayout" Target="../slideLayouts/slideLayout32.xml"/><Relationship Id="rId21" Type="http://schemas.openxmlformats.org/officeDocument/2006/relationships/slideLayout" Target="../slideLayouts/slideLayout27.xml"/><Relationship Id="rId34" Type="http://schemas.openxmlformats.org/officeDocument/2006/relationships/slideLayout" Target="../slideLayouts/slideLayout40.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17" Type="http://schemas.openxmlformats.org/officeDocument/2006/relationships/slideLayout" Target="../slideLayouts/slideLayout23.xml"/><Relationship Id="rId25" Type="http://schemas.openxmlformats.org/officeDocument/2006/relationships/slideLayout" Target="../slideLayouts/slideLayout31.xml"/><Relationship Id="rId33" Type="http://schemas.openxmlformats.org/officeDocument/2006/relationships/slideLayout" Target="../slideLayouts/slideLayout39.xml"/><Relationship Id="rId38" Type="http://schemas.openxmlformats.org/officeDocument/2006/relationships/image" Target="../media/image4.svg"/><Relationship Id="rId2" Type="http://schemas.openxmlformats.org/officeDocument/2006/relationships/slideLayout" Target="../slideLayouts/slideLayout8.xml"/><Relationship Id="rId16" Type="http://schemas.openxmlformats.org/officeDocument/2006/relationships/slideLayout" Target="../slideLayouts/slideLayout22.xml"/><Relationship Id="rId20" Type="http://schemas.openxmlformats.org/officeDocument/2006/relationships/slideLayout" Target="../slideLayouts/slideLayout26.xml"/><Relationship Id="rId29" Type="http://schemas.openxmlformats.org/officeDocument/2006/relationships/slideLayout" Target="../slideLayouts/slideLayout35.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24" Type="http://schemas.openxmlformats.org/officeDocument/2006/relationships/slideLayout" Target="../slideLayouts/slideLayout30.xml"/><Relationship Id="rId32" Type="http://schemas.openxmlformats.org/officeDocument/2006/relationships/slideLayout" Target="../slideLayouts/slideLayout38.xml"/><Relationship Id="rId37" Type="http://schemas.openxmlformats.org/officeDocument/2006/relationships/image" Target="../media/image3.png"/><Relationship Id="rId5" Type="http://schemas.openxmlformats.org/officeDocument/2006/relationships/slideLayout" Target="../slideLayouts/slideLayout11.xml"/><Relationship Id="rId15" Type="http://schemas.openxmlformats.org/officeDocument/2006/relationships/slideLayout" Target="../slideLayouts/slideLayout21.xml"/><Relationship Id="rId23" Type="http://schemas.openxmlformats.org/officeDocument/2006/relationships/slideLayout" Target="../slideLayouts/slideLayout29.xml"/><Relationship Id="rId28" Type="http://schemas.openxmlformats.org/officeDocument/2006/relationships/slideLayout" Target="../slideLayouts/slideLayout34.xml"/><Relationship Id="rId36" Type="http://schemas.openxmlformats.org/officeDocument/2006/relationships/theme" Target="../theme/theme2.xml"/><Relationship Id="rId10" Type="http://schemas.openxmlformats.org/officeDocument/2006/relationships/slideLayout" Target="../slideLayouts/slideLayout16.xml"/><Relationship Id="rId19" Type="http://schemas.openxmlformats.org/officeDocument/2006/relationships/slideLayout" Target="../slideLayouts/slideLayout25.xml"/><Relationship Id="rId31" Type="http://schemas.openxmlformats.org/officeDocument/2006/relationships/slideLayout" Target="../slideLayouts/slideLayout37.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 Id="rId22" Type="http://schemas.openxmlformats.org/officeDocument/2006/relationships/slideLayout" Target="../slideLayouts/slideLayout28.xml"/><Relationship Id="rId27" Type="http://schemas.openxmlformats.org/officeDocument/2006/relationships/slideLayout" Target="../slideLayouts/slideLayout33.xml"/><Relationship Id="rId30" Type="http://schemas.openxmlformats.org/officeDocument/2006/relationships/slideLayout" Target="../slideLayouts/slideLayout36.xml"/><Relationship Id="rId35" Type="http://schemas.openxmlformats.org/officeDocument/2006/relationships/slideLayout" Target="../slideLayouts/slideLayout41.xml"/><Relationship Id="rId8" Type="http://schemas.openxmlformats.org/officeDocument/2006/relationships/slideLayout" Target="../slideLayouts/slideLayout14.xml"/><Relationship Id="rId3"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67.xml"/><Relationship Id="rId21" Type="http://schemas.openxmlformats.org/officeDocument/2006/relationships/slideLayout" Target="../slideLayouts/slideLayout62.xml"/><Relationship Id="rId42" Type="http://schemas.openxmlformats.org/officeDocument/2006/relationships/slideLayout" Target="../slideLayouts/slideLayout83.xml"/><Relationship Id="rId47" Type="http://schemas.openxmlformats.org/officeDocument/2006/relationships/slideLayout" Target="../slideLayouts/slideLayout88.xml"/><Relationship Id="rId63" Type="http://schemas.openxmlformats.org/officeDocument/2006/relationships/slideLayout" Target="../slideLayouts/slideLayout104.xml"/><Relationship Id="rId68" Type="http://schemas.openxmlformats.org/officeDocument/2006/relationships/slideLayout" Target="../slideLayouts/slideLayout109.xml"/><Relationship Id="rId84" Type="http://schemas.openxmlformats.org/officeDocument/2006/relationships/slideLayout" Target="../slideLayouts/slideLayout125.xml"/><Relationship Id="rId16" Type="http://schemas.openxmlformats.org/officeDocument/2006/relationships/slideLayout" Target="../slideLayouts/slideLayout57.xml"/><Relationship Id="rId11" Type="http://schemas.openxmlformats.org/officeDocument/2006/relationships/slideLayout" Target="../slideLayouts/slideLayout52.xml"/><Relationship Id="rId32" Type="http://schemas.openxmlformats.org/officeDocument/2006/relationships/slideLayout" Target="../slideLayouts/slideLayout73.xml"/><Relationship Id="rId37" Type="http://schemas.openxmlformats.org/officeDocument/2006/relationships/slideLayout" Target="../slideLayouts/slideLayout78.xml"/><Relationship Id="rId53" Type="http://schemas.openxmlformats.org/officeDocument/2006/relationships/slideLayout" Target="../slideLayouts/slideLayout94.xml"/><Relationship Id="rId58" Type="http://schemas.openxmlformats.org/officeDocument/2006/relationships/slideLayout" Target="../slideLayouts/slideLayout99.xml"/><Relationship Id="rId74" Type="http://schemas.openxmlformats.org/officeDocument/2006/relationships/slideLayout" Target="../slideLayouts/slideLayout115.xml"/><Relationship Id="rId79" Type="http://schemas.openxmlformats.org/officeDocument/2006/relationships/slideLayout" Target="../slideLayouts/slideLayout120.xml"/><Relationship Id="rId5" Type="http://schemas.openxmlformats.org/officeDocument/2006/relationships/slideLayout" Target="../slideLayouts/slideLayout46.xml"/><Relationship Id="rId19" Type="http://schemas.openxmlformats.org/officeDocument/2006/relationships/slideLayout" Target="../slideLayouts/slideLayout60.xml"/><Relationship Id="rId14" Type="http://schemas.openxmlformats.org/officeDocument/2006/relationships/slideLayout" Target="../slideLayouts/slideLayout55.xml"/><Relationship Id="rId22" Type="http://schemas.openxmlformats.org/officeDocument/2006/relationships/slideLayout" Target="../slideLayouts/slideLayout63.xml"/><Relationship Id="rId27" Type="http://schemas.openxmlformats.org/officeDocument/2006/relationships/slideLayout" Target="../slideLayouts/slideLayout68.xml"/><Relationship Id="rId30" Type="http://schemas.openxmlformats.org/officeDocument/2006/relationships/slideLayout" Target="../slideLayouts/slideLayout71.xml"/><Relationship Id="rId35" Type="http://schemas.openxmlformats.org/officeDocument/2006/relationships/slideLayout" Target="../slideLayouts/slideLayout76.xml"/><Relationship Id="rId43" Type="http://schemas.openxmlformats.org/officeDocument/2006/relationships/slideLayout" Target="../slideLayouts/slideLayout84.xml"/><Relationship Id="rId48" Type="http://schemas.openxmlformats.org/officeDocument/2006/relationships/slideLayout" Target="../slideLayouts/slideLayout89.xml"/><Relationship Id="rId56" Type="http://schemas.openxmlformats.org/officeDocument/2006/relationships/slideLayout" Target="../slideLayouts/slideLayout97.xml"/><Relationship Id="rId64" Type="http://schemas.openxmlformats.org/officeDocument/2006/relationships/slideLayout" Target="../slideLayouts/slideLayout105.xml"/><Relationship Id="rId69" Type="http://schemas.openxmlformats.org/officeDocument/2006/relationships/slideLayout" Target="../slideLayouts/slideLayout110.xml"/><Relationship Id="rId77" Type="http://schemas.openxmlformats.org/officeDocument/2006/relationships/slideLayout" Target="../slideLayouts/slideLayout118.xml"/><Relationship Id="rId8" Type="http://schemas.openxmlformats.org/officeDocument/2006/relationships/slideLayout" Target="../slideLayouts/slideLayout49.xml"/><Relationship Id="rId51" Type="http://schemas.openxmlformats.org/officeDocument/2006/relationships/slideLayout" Target="../slideLayouts/slideLayout92.xml"/><Relationship Id="rId72" Type="http://schemas.openxmlformats.org/officeDocument/2006/relationships/slideLayout" Target="../slideLayouts/slideLayout113.xml"/><Relationship Id="rId80" Type="http://schemas.openxmlformats.org/officeDocument/2006/relationships/slideLayout" Target="../slideLayouts/slideLayout121.xml"/><Relationship Id="rId85" Type="http://schemas.openxmlformats.org/officeDocument/2006/relationships/theme" Target="../theme/theme3.xml"/><Relationship Id="rId3" Type="http://schemas.openxmlformats.org/officeDocument/2006/relationships/slideLayout" Target="../slideLayouts/slideLayout44.xml"/><Relationship Id="rId12" Type="http://schemas.openxmlformats.org/officeDocument/2006/relationships/slideLayout" Target="../slideLayouts/slideLayout53.xml"/><Relationship Id="rId17" Type="http://schemas.openxmlformats.org/officeDocument/2006/relationships/slideLayout" Target="../slideLayouts/slideLayout58.xml"/><Relationship Id="rId25" Type="http://schemas.openxmlformats.org/officeDocument/2006/relationships/slideLayout" Target="../slideLayouts/slideLayout66.xml"/><Relationship Id="rId33" Type="http://schemas.openxmlformats.org/officeDocument/2006/relationships/slideLayout" Target="../slideLayouts/slideLayout74.xml"/><Relationship Id="rId38" Type="http://schemas.openxmlformats.org/officeDocument/2006/relationships/slideLayout" Target="../slideLayouts/slideLayout79.xml"/><Relationship Id="rId46" Type="http://schemas.openxmlformats.org/officeDocument/2006/relationships/slideLayout" Target="../slideLayouts/slideLayout87.xml"/><Relationship Id="rId59" Type="http://schemas.openxmlformats.org/officeDocument/2006/relationships/slideLayout" Target="../slideLayouts/slideLayout100.xml"/><Relationship Id="rId67" Type="http://schemas.openxmlformats.org/officeDocument/2006/relationships/slideLayout" Target="../slideLayouts/slideLayout108.xml"/><Relationship Id="rId20" Type="http://schemas.openxmlformats.org/officeDocument/2006/relationships/slideLayout" Target="../slideLayouts/slideLayout61.xml"/><Relationship Id="rId41" Type="http://schemas.openxmlformats.org/officeDocument/2006/relationships/slideLayout" Target="../slideLayouts/slideLayout82.xml"/><Relationship Id="rId54" Type="http://schemas.openxmlformats.org/officeDocument/2006/relationships/slideLayout" Target="../slideLayouts/slideLayout95.xml"/><Relationship Id="rId62" Type="http://schemas.openxmlformats.org/officeDocument/2006/relationships/slideLayout" Target="../slideLayouts/slideLayout103.xml"/><Relationship Id="rId70" Type="http://schemas.openxmlformats.org/officeDocument/2006/relationships/slideLayout" Target="../slideLayouts/slideLayout111.xml"/><Relationship Id="rId75" Type="http://schemas.openxmlformats.org/officeDocument/2006/relationships/slideLayout" Target="../slideLayouts/slideLayout116.xml"/><Relationship Id="rId83" Type="http://schemas.openxmlformats.org/officeDocument/2006/relationships/slideLayout" Target="../slideLayouts/slideLayout124.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5" Type="http://schemas.openxmlformats.org/officeDocument/2006/relationships/slideLayout" Target="../slideLayouts/slideLayout56.xml"/><Relationship Id="rId23" Type="http://schemas.openxmlformats.org/officeDocument/2006/relationships/slideLayout" Target="../slideLayouts/slideLayout64.xml"/><Relationship Id="rId28" Type="http://schemas.openxmlformats.org/officeDocument/2006/relationships/slideLayout" Target="../slideLayouts/slideLayout69.xml"/><Relationship Id="rId36" Type="http://schemas.openxmlformats.org/officeDocument/2006/relationships/slideLayout" Target="../slideLayouts/slideLayout77.xml"/><Relationship Id="rId49" Type="http://schemas.openxmlformats.org/officeDocument/2006/relationships/slideLayout" Target="../slideLayouts/slideLayout90.xml"/><Relationship Id="rId57" Type="http://schemas.openxmlformats.org/officeDocument/2006/relationships/slideLayout" Target="../slideLayouts/slideLayout98.xml"/><Relationship Id="rId10" Type="http://schemas.openxmlformats.org/officeDocument/2006/relationships/slideLayout" Target="../slideLayouts/slideLayout51.xml"/><Relationship Id="rId31" Type="http://schemas.openxmlformats.org/officeDocument/2006/relationships/slideLayout" Target="../slideLayouts/slideLayout72.xml"/><Relationship Id="rId44" Type="http://schemas.openxmlformats.org/officeDocument/2006/relationships/slideLayout" Target="../slideLayouts/slideLayout85.xml"/><Relationship Id="rId52" Type="http://schemas.openxmlformats.org/officeDocument/2006/relationships/slideLayout" Target="../slideLayouts/slideLayout93.xml"/><Relationship Id="rId60" Type="http://schemas.openxmlformats.org/officeDocument/2006/relationships/slideLayout" Target="../slideLayouts/slideLayout101.xml"/><Relationship Id="rId65" Type="http://schemas.openxmlformats.org/officeDocument/2006/relationships/slideLayout" Target="../slideLayouts/slideLayout106.xml"/><Relationship Id="rId73" Type="http://schemas.openxmlformats.org/officeDocument/2006/relationships/slideLayout" Target="../slideLayouts/slideLayout114.xml"/><Relationship Id="rId78" Type="http://schemas.openxmlformats.org/officeDocument/2006/relationships/slideLayout" Target="../slideLayouts/slideLayout119.xml"/><Relationship Id="rId81" Type="http://schemas.openxmlformats.org/officeDocument/2006/relationships/slideLayout" Target="../slideLayouts/slideLayout122.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3" Type="http://schemas.openxmlformats.org/officeDocument/2006/relationships/slideLayout" Target="../slideLayouts/slideLayout54.xml"/><Relationship Id="rId18" Type="http://schemas.openxmlformats.org/officeDocument/2006/relationships/slideLayout" Target="../slideLayouts/slideLayout59.xml"/><Relationship Id="rId39" Type="http://schemas.openxmlformats.org/officeDocument/2006/relationships/slideLayout" Target="../slideLayouts/slideLayout80.xml"/><Relationship Id="rId34" Type="http://schemas.openxmlformats.org/officeDocument/2006/relationships/slideLayout" Target="../slideLayouts/slideLayout75.xml"/><Relationship Id="rId50" Type="http://schemas.openxmlformats.org/officeDocument/2006/relationships/slideLayout" Target="../slideLayouts/slideLayout91.xml"/><Relationship Id="rId55" Type="http://schemas.openxmlformats.org/officeDocument/2006/relationships/slideLayout" Target="../slideLayouts/slideLayout96.xml"/><Relationship Id="rId76" Type="http://schemas.openxmlformats.org/officeDocument/2006/relationships/slideLayout" Target="../slideLayouts/slideLayout117.xml"/><Relationship Id="rId7" Type="http://schemas.openxmlformats.org/officeDocument/2006/relationships/slideLayout" Target="../slideLayouts/slideLayout48.xml"/><Relationship Id="rId71" Type="http://schemas.openxmlformats.org/officeDocument/2006/relationships/slideLayout" Target="../slideLayouts/slideLayout112.xml"/><Relationship Id="rId2" Type="http://schemas.openxmlformats.org/officeDocument/2006/relationships/slideLayout" Target="../slideLayouts/slideLayout43.xml"/><Relationship Id="rId29" Type="http://schemas.openxmlformats.org/officeDocument/2006/relationships/slideLayout" Target="../slideLayouts/slideLayout70.xml"/><Relationship Id="rId24" Type="http://schemas.openxmlformats.org/officeDocument/2006/relationships/slideLayout" Target="../slideLayouts/slideLayout65.xml"/><Relationship Id="rId40" Type="http://schemas.openxmlformats.org/officeDocument/2006/relationships/slideLayout" Target="../slideLayouts/slideLayout81.xml"/><Relationship Id="rId45" Type="http://schemas.openxmlformats.org/officeDocument/2006/relationships/slideLayout" Target="../slideLayouts/slideLayout86.xml"/><Relationship Id="rId66" Type="http://schemas.openxmlformats.org/officeDocument/2006/relationships/slideLayout" Target="../slideLayouts/slideLayout107.xml"/><Relationship Id="rId61" Type="http://schemas.openxmlformats.org/officeDocument/2006/relationships/slideLayout" Target="../slideLayouts/slideLayout102.xml"/><Relationship Id="rId82" Type="http://schemas.openxmlformats.org/officeDocument/2006/relationships/slideLayout" Target="../slideLayouts/slideLayout123.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38.xml"/><Relationship Id="rId18" Type="http://schemas.openxmlformats.org/officeDocument/2006/relationships/slideLayout" Target="../slideLayouts/slideLayout143.xml"/><Relationship Id="rId26" Type="http://schemas.openxmlformats.org/officeDocument/2006/relationships/slideLayout" Target="../slideLayouts/slideLayout151.xml"/><Relationship Id="rId39" Type="http://schemas.openxmlformats.org/officeDocument/2006/relationships/slideLayout" Target="../slideLayouts/slideLayout164.xml"/><Relationship Id="rId21" Type="http://schemas.openxmlformats.org/officeDocument/2006/relationships/slideLayout" Target="../slideLayouts/slideLayout146.xml"/><Relationship Id="rId34" Type="http://schemas.openxmlformats.org/officeDocument/2006/relationships/slideLayout" Target="../slideLayouts/slideLayout159.xml"/><Relationship Id="rId42" Type="http://schemas.openxmlformats.org/officeDocument/2006/relationships/slideLayout" Target="../slideLayouts/slideLayout167.xml"/><Relationship Id="rId47" Type="http://schemas.openxmlformats.org/officeDocument/2006/relationships/slideLayout" Target="../slideLayouts/slideLayout172.xml"/><Relationship Id="rId50" Type="http://schemas.openxmlformats.org/officeDocument/2006/relationships/slideLayout" Target="../slideLayouts/slideLayout175.xml"/><Relationship Id="rId7" Type="http://schemas.openxmlformats.org/officeDocument/2006/relationships/slideLayout" Target="../slideLayouts/slideLayout132.xml"/><Relationship Id="rId2" Type="http://schemas.openxmlformats.org/officeDocument/2006/relationships/slideLayout" Target="../slideLayouts/slideLayout127.xml"/><Relationship Id="rId16" Type="http://schemas.openxmlformats.org/officeDocument/2006/relationships/slideLayout" Target="../slideLayouts/slideLayout141.xml"/><Relationship Id="rId29" Type="http://schemas.openxmlformats.org/officeDocument/2006/relationships/slideLayout" Target="../slideLayouts/slideLayout154.xml"/><Relationship Id="rId11" Type="http://schemas.openxmlformats.org/officeDocument/2006/relationships/slideLayout" Target="../slideLayouts/slideLayout136.xml"/><Relationship Id="rId24" Type="http://schemas.openxmlformats.org/officeDocument/2006/relationships/slideLayout" Target="../slideLayouts/slideLayout149.xml"/><Relationship Id="rId32" Type="http://schemas.openxmlformats.org/officeDocument/2006/relationships/slideLayout" Target="../slideLayouts/slideLayout157.xml"/><Relationship Id="rId37" Type="http://schemas.openxmlformats.org/officeDocument/2006/relationships/slideLayout" Target="../slideLayouts/slideLayout162.xml"/><Relationship Id="rId40" Type="http://schemas.openxmlformats.org/officeDocument/2006/relationships/slideLayout" Target="../slideLayouts/slideLayout165.xml"/><Relationship Id="rId45" Type="http://schemas.openxmlformats.org/officeDocument/2006/relationships/slideLayout" Target="../slideLayouts/slideLayout170.xml"/><Relationship Id="rId5" Type="http://schemas.openxmlformats.org/officeDocument/2006/relationships/slideLayout" Target="../slideLayouts/slideLayout130.xml"/><Relationship Id="rId15" Type="http://schemas.openxmlformats.org/officeDocument/2006/relationships/slideLayout" Target="../slideLayouts/slideLayout140.xml"/><Relationship Id="rId23" Type="http://schemas.openxmlformats.org/officeDocument/2006/relationships/slideLayout" Target="../slideLayouts/slideLayout148.xml"/><Relationship Id="rId28" Type="http://schemas.openxmlformats.org/officeDocument/2006/relationships/slideLayout" Target="../slideLayouts/slideLayout153.xml"/><Relationship Id="rId36" Type="http://schemas.openxmlformats.org/officeDocument/2006/relationships/slideLayout" Target="../slideLayouts/slideLayout161.xml"/><Relationship Id="rId49" Type="http://schemas.openxmlformats.org/officeDocument/2006/relationships/slideLayout" Target="../slideLayouts/slideLayout174.xml"/><Relationship Id="rId10" Type="http://schemas.openxmlformats.org/officeDocument/2006/relationships/slideLayout" Target="../slideLayouts/slideLayout135.xml"/><Relationship Id="rId19" Type="http://schemas.openxmlformats.org/officeDocument/2006/relationships/slideLayout" Target="../slideLayouts/slideLayout144.xml"/><Relationship Id="rId31" Type="http://schemas.openxmlformats.org/officeDocument/2006/relationships/slideLayout" Target="../slideLayouts/slideLayout156.xml"/><Relationship Id="rId44" Type="http://schemas.openxmlformats.org/officeDocument/2006/relationships/slideLayout" Target="../slideLayouts/slideLayout169.xml"/><Relationship Id="rId52" Type="http://schemas.openxmlformats.org/officeDocument/2006/relationships/image" Target="../media/image70.emf"/><Relationship Id="rId4" Type="http://schemas.openxmlformats.org/officeDocument/2006/relationships/slideLayout" Target="../slideLayouts/slideLayout129.xml"/><Relationship Id="rId9" Type="http://schemas.openxmlformats.org/officeDocument/2006/relationships/slideLayout" Target="../slideLayouts/slideLayout134.xml"/><Relationship Id="rId14" Type="http://schemas.openxmlformats.org/officeDocument/2006/relationships/slideLayout" Target="../slideLayouts/slideLayout139.xml"/><Relationship Id="rId22" Type="http://schemas.openxmlformats.org/officeDocument/2006/relationships/slideLayout" Target="../slideLayouts/slideLayout147.xml"/><Relationship Id="rId27" Type="http://schemas.openxmlformats.org/officeDocument/2006/relationships/slideLayout" Target="../slideLayouts/slideLayout152.xml"/><Relationship Id="rId30" Type="http://schemas.openxmlformats.org/officeDocument/2006/relationships/slideLayout" Target="../slideLayouts/slideLayout155.xml"/><Relationship Id="rId35" Type="http://schemas.openxmlformats.org/officeDocument/2006/relationships/slideLayout" Target="../slideLayouts/slideLayout160.xml"/><Relationship Id="rId43" Type="http://schemas.openxmlformats.org/officeDocument/2006/relationships/slideLayout" Target="../slideLayouts/slideLayout168.xml"/><Relationship Id="rId48" Type="http://schemas.openxmlformats.org/officeDocument/2006/relationships/slideLayout" Target="../slideLayouts/slideLayout173.xml"/><Relationship Id="rId8" Type="http://schemas.openxmlformats.org/officeDocument/2006/relationships/slideLayout" Target="../slideLayouts/slideLayout133.xml"/><Relationship Id="rId51" Type="http://schemas.openxmlformats.org/officeDocument/2006/relationships/theme" Target="../theme/theme4.xml"/><Relationship Id="rId3" Type="http://schemas.openxmlformats.org/officeDocument/2006/relationships/slideLayout" Target="../slideLayouts/slideLayout128.xml"/><Relationship Id="rId12" Type="http://schemas.openxmlformats.org/officeDocument/2006/relationships/slideLayout" Target="../slideLayouts/slideLayout137.xml"/><Relationship Id="rId17" Type="http://schemas.openxmlformats.org/officeDocument/2006/relationships/slideLayout" Target="../slideLayouts/slideLayout142.xml"/><Relationship Id="rId25" Type="http://schemas.openxmlformats.org/officeDocument/2006/relationships/slideLayout" Target="../slideLayouts/slideLayout150.xml"/><Relationship Id="rId33" Type="http://schemas.openxmlformats.org/officeDocument/2006/relationships/slideLayout" Target="../slideLayouts/slideLayout158.xml"/><Relationship Id="rId38" Type="http://schemas.openxmlformats.org/officeDocument/2006/relationships/slideLayout" Target="../slideLayouts/slideLayout163.xml"/><Relationship Id="rId46" Type="http://schemas.openxmlformats.org/officeDocument/2006/relationships/slideLayout" Target="../slideLayouts/slideLayout171.xml"/><Relationship Id="rId20" Type="http://schemas.openxmlformats.org/officeDocument/2006/relationships/slideLayout" Target="../slideLayouts/slideLayout145.xml"/><Relationship Id="rId41" Type="http://schemas.openxmlformats.org/officeDocument/2006/relationships/slideLayout" Target="../slideLayouts/slideLayout166.xml"/><Relationship Id="rId1" Type="http://schemas.openxmlformats.org/officeDocument/2006/relationships/slideLayout" Target="../slideLayouts/slideLayout126.xml"/><Relationship Id="rId6" Type="http://schemas.openxmlformats.org/officeDocument/2006/relationships/slideLayout" Target="../slideLayouts/slideLayout1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83.xml"/><Relationship Id="rId3" Type="http://schemas.openxmlformats.org/officeDocument/2006/relationships/slideLayout" Target="../slideLayouts/slideLayout178.xml"/><Relationship Id="rId7" Type="http://schemas.openxmlformats.org/officeDocument/2006/relationships/slideLayout" Target="../slideLayouts/slideLayout182.xml"/><Relationship Id="rId2" Type="http://schemas.openxmlformats.org/officeDocument/2006/relationships/slideLayout" Target="../slideLayouts/slideLayout177.xml"/><Relationship Id="rId1" Type="http://schemas.openxmlformats.org/officeDocument/2006/relationships/slideLayout" Target="../slideLayouts/slideLayout176.xml"/><Relationship Id="rId6" Type="http://schemas.openxmlformats.org/officeDocument/2006/relationships/slideLayout" Target="../slideLayouts/slideLayout181.xml"/><Relationship Id="rId5" Type="http://schemas.openxmlformats.org/officeDocument/2006/relationships/slideLayout" Target="../slideLayouts/slideLayout180.xml"/><Relationship Id="rId10" Type="http://schemas.openxmlformats.org/officeDocument/2006/relationships/image" Target="../media/image1.emf"/><Relationship Id="rId4" Type="http://schemas.openxmlformats.org/officeDocument/2006/relationships/slideLayout" Target="../slideLayouts/slideLayout179.xml"/><Relationship Id="rId9"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03CEF05-F916-BCC0-52EB-501FBF71884D}"/>
              </a:ext>
            </a:extLst>
          </p:cNvPr>
          <p:cNvSpPr>
            <a:spLocks noGrp="1"/>
          </p:cNvSpPr>
          <p:nvPr>
            <p:ph type="body" idx="1"/>
          </p:nvPr>
        </p:nvSpPr>
        <p:spPr>
          <a:xfrm>
            <a:off x="509427" y="1197244"/>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86F041-FD3E-96BD-8B53-A7842DB6F023}"/>
              </a:ext>
              <a:ext uri="{C183D7F6-B498-43B3-948B-1728B52AA6E4}">
                <adec:decorative xmlns:adec="http://schemas.microsoft.com/office/drawing/2017/decorative" val="0"/>
              </a:ext>
            </a:extLst>
          </p:cNvPr>
          <p:cNvPicPr>
            <a:picLocks noChangeAspect="1"/>
          </p:cNvPicPr>
          <p:nvPr userDrawn="1"/>
        </p:nvPicPr>
        <p:blipFill rotWithShape="1">
          <a:blip r:embed="rId8" cstate="hqprint">
            <a:extLst>
              <a:ext uri="{28A0092B-C50C-407E-A947-70E740481C1C}">
                <a14:useLocalDpi xmlns:a14="http://schemas.microsoft.com/office/drawing/2010/main"/>
              </a:ext>
            </a:extLst>
          </a:blip>
          <a:srcRect l="762"/>
          <a:stretch/>
        </p:blipFill>
        <p:spPr>
          <a:xfrm rot="5400000">
            <a:off x="9509760" y="2843774"/>
            <a:ext cx="6858000" cy="1170455"/>
          </a:xfrm>
          <a:prstGeom prst="rect">
            <a:avLst/>
          </a:prstGeom>
        </p:spPr>
      </p:pic>
      <p:sp>
        <p:nvSpPr>
          <p:cNvPr id="6" name="Title 6">
            <a:extLst>
              <a:ext uri="{FF2B5EF4-FFF2-40B4-BE49-F238E27FC236}">
                <a16:creationId xmlns:a16="http://schemas.microsoft.com/office/drawing/2014/main" id="{ADED5DF9-8A4C-1477-9984-02789AAFD0F4}"/>
              </a:ext>
            </a:extLst>
          </p:cNvPr>
          <p:cNvSpPr txBox="1">
            <a:spLocks/>
          </p:cNvSpPr>
          <p:nvPr userDrawn="1"/>
        </p:nvSpPr>
        <p:spPr>
          <a:xfrm>
            <a:off x="586740" y="630831"/>
            <a:ext cx="11018520" cy="498598"/>
          </a:xfrm>
          <a:prstGeom prst="rect">
            <a:avLst/>
          </a:prstGeom>
        </p:spPr>
        <p:txBody>
          <a:bodyPr wrap="square" lIns="0" tIns="0" rIns="0" bIns="0" anchor="t">
            <a:spAutoFit/>
          </a:bodyPr>
          <a:lstStyle>
            <a:lvl1pPr algn="l" defTabSz="914400" rtl="0" eaLnBrk="1" latinLnBrk="0" hangingPunct="1">
              <a:lnSpc>
                <a:spcPct val="90000"/>
              </a:lnSpc>
              <a:spcBef>
                <a:spcPct val="0"/>
              </a:spcBef>
              <a:buNone/>
              <a:defRPr sz="3600" kern="1200">
                <a:solidFill>
                  <a:schemeClr val="tx1"/>
                </a:solidFill>
                <a:latin typeface="Segoe UI Semibold" panose="020B0702040204020203" pitchFamily="34" charset="0"/>
                <a:ea typeface="+mj-ea"/>
                <a:cs typeface="Segoe UI Semibold" panose="020B0702040204020203" pitchFamily="34" charset="0"/>
              </a:defRPr>
            </a:lvl1pPr>
          </a:lstStyle>
          <a:p>
            <a:r>
              <a:rPr lang="en-US"/>
              <a:t>Click to edit Master title style</a:t>
            </a:r>
          </a:p>
        </p:txBody>
      </p:sp>
    </p:spTree>
    <p:extLst>
      <p:ext uri="{BB962C8B-B14F-4D97-AF65-F5344CB8AC3E}">
        <p14:creationId xmlns:p14="http://schemas.microsoft.com/office/powerpoint/2010/main" val="36685600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l" defTabSz="914400" rtl="0" eaLnBrk="1" latinLnBrk="0" hangingPunct="1">
        <a:lnSpc>
          <a:spcPct val="90000"/>
        </a:lnSpc>
        <a:spcBef>
          <a:spcPct val="0"/>
        </a:spcBef>
        <a:buNone/>
        <a:defRPr sz="4400" kern="1200">
          <a:solidFill>
            <a:schemeClr val="tx1"/>
          </a:solidFill>
          <a:latin typeface="Segoe UI Semibold" panose="020B0702040204020203" pitchFamily="34" charset="0"/>
          <a:ea typeface="+mj-ea"/>
          <a:cs typeface="Segoe UI Semibold" panose="020B07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Semilight" panose="020B0402040204020203" pitchFamily="34" charset="0"/>
          <a:ea typeface="+mn-ea"/>
          <a:cs typeface="Segoe UI Semilight" panose="020B04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84">
          <p15:clr>
            <a:srgbClr val="F26B43"/>
          </p15:clr>
        </p15:guide>
        <p15:guide id="3" pos="7296">
          <p15:clr>
            <a:srgbClr val="F26B43"/>
          </p15:clr>
        </p15:guide>
        <p15:guide id="4" orient="horz" pos="2160">
          <p15:clr>
            <a:srgbClr val="F26B43"/>
          </p15:clr>
        </p15:guide>
        <p15:guide id="5" orient="horz" pos="432">
          <p15:clr>
            <a:srgbClr val="F26B43"/>
          </p15:clr>
        </p15:guide>
        <p15:guide id="6" orient="horz" pos="3888">
          <p15:clr>
            <a:srgbClr val="F26B43"/>
          </p15:clr>
        </p15:guide>
        <p15:guide id="7" orient="horz" pos="81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E70860-B881-5122-E137-8711CB0D6B02}"/>
              </a:ext>
            </a:extLst>
          </p:cNvPr>
          <p:cNvSpPr>
            <a:spLocks noGrp="1"/>
          </p:cNvSpPr>
          <p:nvPr>
            <p:ph type="title"/>
          </p:nvPr>
        </p:nvSpPr>
        <p:spPr>
          <a:xfrm>
            <a:off x="381000" y="238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606F1A1-1586-42EF-9CA2-16F10CD83DF7}"/>
              </a:ext>
            </a:extLst>
          </p:cNvPr>
          <p:cNvSpPr>
            <a:spLocks noGrp="1"/>
          </p:cNvSpPr>
          <p:nvPr>
            <p:ph type="body" idx="1"/>
          </p:nvPr>
        </p:nvSpPr>
        <p:spPr>
          <a:xfrm>
            <a:off x="381000" y="1698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253CED-08D6-692F-198E-233A1D7E915D}"/>
              </a:ext>
            </a:extLst>
          </p:cNvPr>
          <p:cNvSpPr>
            <a:spLocks noGrp="1"/>
          </p:cNvSpPr>
          <p:nvPr>
            <p:ph type="dt" sz="half" idx="2"/>
          </p:nvPr>
        </p:nvSpPr>
        <p:spPr>
          <a:xfrm>
            <a:off x="381000" y="6229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2E2A91-B98C-49DE-8553-119ECA58152C}" type="datetimeFigureOut">
              <a:rPr lang="en-US" smtClean="0"/>
              <a:t>12/2/2024</a:t>
            </a:fld>
            <a:endParaRPr lang="en-US"/>
          </a:p>
        </p:txBody>
      </p:sp>
      <p:sp>
        <p:nvSpPr>
          <p:cNvPr id="5" name="Footer Placeholder 4">
            <a:extLst>
              <a:ext uri="{FF2B5EF4-FFF2-40B4-BE49-F238E27FC236}">
                <a16:creationId xmlns:a16="http://schemas.microsoft.com/office/drawing/2014/main" id="{1110BB91-0DF2-F86D-A282-C050CAF65527}"/>
              </a:ext>
            </a:extLst>
          </p:cNvPr>
          <p:cNvSpPr>
            <a:spLocks noGrp="1"/>
          </p:cNvSpPr>
          <p:nvPr>
            <p:ph type="ftr" sz="quarter" idx="3"/>
          </p:nvPr>
        </p:nvSpPr>
        <p:spPr>
          <a:xfrm>
            <a:off x="3581400" y="6229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8227534-F4D4-095D-03EE-12A9688346D0}"/>
              </a:ext>
            </a:extLst>
          </p:cNvPr>
          <p:cNvSpPr>
            <a:spLocks noGrp="1"/>
          </p:cNvSpPr>
          <p:nvPr>
            <p:ph type="sldNum" sz="quarter" idx="4"/>
          </p:nvPr>
        </p:nvSpPr>
        <p:spPr>
          <a:xfrm>
            <a:off x="8153400" y="6229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7CA0B0-04EF-433A-8113-67BC344D39D3}" type="slidenum">
              <a:rPr lang="en-US" smtClean="0"/>
              <a:t>‹#›</a:t>
            </a:fld>
            <a:endParaRPr lang="en-US"/>
          </a:p>
        </p:txBody>
      </p:sp>
      <p:pic>
        <p:nvPicPr>
          <p:cNvPr id="7" name="Graphic 6">
            <a:extLst>
              <a:ext uri="{FF2B5EF4-FFF2-40B4-BE49-F238E27FC236}">
                <a16:creationId xmlns:a16="http://schemas.microsoft.com/office/drawing/2014/main" id="{3BAC4348-B8BB-E69B-E197-7B5B8B4EF1F3}"/>
              </a:ext>
            </a:extLst>
          </p:cNvPr>
          <p:cNvPicPr>
            <a:picLocks noChangeAspect="1"/>
          </p:cNvPicPr>
          <p:nvPr userDrawn="1"/>
        </p:nvPicPr>
        <p:blipFill>
          <a:blip r:embed="rId37">
            <a:extLst>
              <a:ext uri="{96DAC541-7B7A-43D3-8B79-37D633B846F1}">
                <asvg:svgBlip xmlns:asvg="http://schemas.microsoft.com/office/drawing/2016/SVG/main" r:embed="rId38"/>
              </a:ext>
            </a:extLst>
          </a:blip>
          <a:srcRect/>
          <a:stretch/>
        </p:blipFill>
        <p:spPr>
          <a:xfrm rot="5400000">
            <a:off x="10097704" y="2163762"/>
            <a:ext cx="5409405" cy="1081881"/>
          </a:xfrm>
          <a:prstGeom prst="rect">
            <a:avLst/>
          </a:prstGeom>
        </p:spPr>
      </p:pic>
    </p:spTree>
    <p:extLst>
      <p:ext uri="{BB962C8B-B14F-4D97-AF65-F5344CB8AC3E}">
        <p14:creationId xmlns:p14="http://schemas.microsoft.com/office/powerpoint/2010/main" val="1040157095"/>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85" r:id="rId18"/>
    <p:sldLayoutId id="2147483686" r:id="rId19"/>
    <p:sldLayoutId id="2147483687" r:id="rId20"/>
    <p:sldLayoutId id="2147483688" r:id="rId21"/>
    <p:sldLayoutId id="2147483689" r:id="rId22"/>
    <p:sldLayoutId id="2147483690" r:id="rId23"/>
    <p:sldLayoutId id="2147483691" r:id="rId24"/>
    <p:sldLayoutId id="2147483692" r:id="rId25"/>
    <p:sldLayoutId id="2147483693" r:id="rId26"/>
    <p:sldLayoutId id="2147483694" r:id="rId27"/>
    <p:sldLayoutId id="2147483695" r:id="rId28"/>
    <p:sldLayoutId id="2147483696" r:id="rId29"/>
    <p:sldLayoutId id="2147483697" r:id="rId30"/>
    <p:sldLayoutId id="2147483698" r:id="rId31"/>
    <p:sldLayoutId id="2147483699" r:id="rId32"/>
    <p:sldLayoutId id="2147483700" r:id="rId33"/>
    <p:sldLayoutId id="2147483701" r:id="rId34"/>
    <p:sldLayoutId id="2147483702" r:id="rId3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12">
          <p15:clr>
            <a:srgbClr val="F26B43"/>
          </p15:clr>
        </p15:guide>
        <p15:guide id="3" pos="7368">
          <p15:clr>
            <a:srgbClr val="F26B43"/>
          </p15:clr>
        </p15:guide>
        <p15:guide id="4" orient="horz" pos="2160">
          <p15:clr>
            <a:srgbClr val="F26B43"/>
          </p15:clr>
        </p15:guide>
        <p15:guide id="5" orient="horz" pos="432">
          <p15:clr>
            <a:srgbClr val="F26B43"/>
          </p15:clr>
        </p15:guide>
        <p15:guide id="6" orient="horz" pos="3960">
          <p15:clr>
            <a:srgbClr val="F26B43"/>
          </p15:clr>
        </p15:guide>
        <p15:guide id="7" orient="horz" pos="1104">
          <p15:clr>
            <a:srgbClr val="F26B43"/>
          </p15:clr>
        </p15:guide>
        <p15:guide id="8" orient="horz" pos="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grpSp>
        <p:nvGrpSpPr>
          <p:cNvPr id="50" name="Group 49">
            <a:extLst>
              <a:ext uri="{FF2B5EF4-FFF2-40B4-BE49-F238E27FC236}">
                <a16:creationId xmlns:a16="http://schemas.microsoft.com/office/drawing/2014/main" id="{88412AAE-39D5-601C-371D-99AD1C89B2C0}"/>
              </a:ext>
            </a:extLst>
          </p:cNvPr>
          <p:cNvGrpSpPr/>
          <p:nvPr userDrawn="1"/>
        </p:nvGrpSpPr>
        <p:grpSpPr>
          <a:xfrm>
            <a:off x="12286611" y="0"/>
            <a:ext cx="474477" cy="1082977"/>
            <a:chOff x="12286611" y="0"/>
            <a:chExt cx="474477" cy="1082977"/>
          </a:xfrm>
        </p:grpSpPr>
        <p:sp>
          <p:nvSpPr>
            <p:cNvPr id="5" name="Oval 4">
              <a:extLst>
                <a:ext uri="{FF2B5EF4-FFF2-40B4-BE49-F238E27FC236}">
                  <a16:creationId xmlns:a16="http://schemas.microsoft.com/office/drawing/2014/main" id="{17EA23BF-AD78-0531-F1EB-A59C802A0B6C}"/>
                </a:ext>
              </a:extLst>
            </p:cNvPr>
            <p:cNvSpPr/>
            <p:nvPr userDrawn="1"/>
          </p:nvSpPr>
          <p:spPr>
            <a:xfrm>
              <a:off x="12286611" y="282615"/>
              <a:ext cx="235131" cy="235131"/>
            </a:xfrm>
            <a:prstGeom prst="ellipse">
              <a:avLst/>
            </a:prstGeom>
            <a:solidFill>
              <a:srgbClr val="15AFFE"/>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6" name="Oval 5">
              <a:extLst>
                <a:ext uri="{FF2B5EF4-FFF2-40B4-BE49-F238E27FC236}">
                  <a16:creationId xmlns:a16="http://schemas.microsoft.com/office/drawing/2014/main" id="{A70063A9-6918-CA47-0813-1E0B36F64C7F}"/>
                </a:ext>
              </a:extLst>
            </p:cNvPr>
            <p:cNvSpPr/>
            <p:nvPr userDrawn="1"/>
          </p:nvSpPr>
          <p:spPr>
            <a:xfrm>
              <a:off x="12286611" y="0"/>
              <a:ext cx="235131" cy="235131"/>
            </a:xfrm>
            <a:prstGeom prst="ellipse">
              <a:avLst/>
            </a:prstGeom>
            <a:solidFill>
              <a:srgbClr val="43D2A2"/>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34" name="Oval 33">
              <a:extLst>
                <a:ext uri="{FF2B5EF4-FFF2-40B4-BE49-F238E27FC236}">
                  <a16:creationId xmlns:a16="http://schemas.microsoft.com/office/drawing/2014/main" id="{AC1BB378-CB0D-259A-5C38-E79C920B2AE9}"/>
                </a:ext>
              </a:extLst>
            </p:cNvPr>
            <p:cNvSpPr/>
            <p:nvPr userDrawn="1"/>
          </p:nvSpPr>
          <p:spPr>
            <a:xfrm>
              <a:off x="12286611" y="565230"/>
              <a:ext cx="235131" cy="235131"/>
            </a:xfrm>
            <a:prstGeom prst="ellipse">
              <a:avLst/>
            </a:prstGeom>
            <a:solidFill>
              <a:srgbClr val="196EBF"/>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36" name="Oval 35">
              <a:extLst>
                <a:ext uri="{FF2B5EF4-FFF2-40B4-BE49-F238E27FC236}">
                  <a16:creationId xmlns:a16="http://schemas.microsoft.com/office/drawing/2014/main" id="{78EBFB22-9651-64BC-24BC-BC666434406E}"/>
                </a:ext>
              </a:extLst>
            </p:cNvPr>
            <p:cNvSpPr/>
            <p:nvPr userDrawn="1"/>
          </p:nvSpPr>
          <p:spPr>
            <a:xfrm>
              <a:off x="12286611" y="847846"/>
              <a:ext cx="235131" cy="235131"/>
            </a:xfrm>
            <a:prstGeom prst="ellipse">
              <a:avLst/>
            </a:prstGeom>
            <a:solidFill>
              <a:srgbClr val="0736C3"/>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38" name="Arrow: Right 37">
              <a:extLst>
                <a:ext uri="{FF2B5EF4-FFF2-40B4-BE49-F238E27FC236}">
                  <a16:creationId xmlns:a16="http://schemas.microsoft.com/office/drawing/2014/main" id="{4C88B5C9-E46C-D3DC-20EC-82BC5E2919A2}"/>
                </a:ext>
              </a:extLst>
            </p:cNvPr>
            <p:cNvSpPr/>
            <p:nvPr userDrawn="1"/>
          </p:nvSpPr>
          <p:spPr bwMode="auto">
            <a:xfrm rot="10800000">
              <a:off x="12593255" y="607560"/>
              <a:ext cx="167833" cy="150471"/>
            </a:xfrm>
            <a:prstGeom prst="rightArrow">
              <a:avLst/>
            </a:prstGeom>
            <a:solidFill>
              <a:srgbClr val="FF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grpSp>
        <p:nvGrpSpPr>
          <p:cNvPr id="49" name="Group 48">
            <a:extLst>
              <a:ext uri="{FF2B5EF4-FFF2-40B4-BE49-F238E27FC236}">
                <a16:creationId xmlns:a16="http://schemas.microsoft.com/office/drawing/2014/main" id="{383AC03A-9734-50BF-D893-00F93D42CD76}"/>
              </a:ext>
            </a:extLst>
          </p:cNvPr>
          <p:cNvGrpSpPr/>
          <p:nvPr userDrawn="1"/>
        </p:nvGrpSpPr>
        <p:grpSpPr>
          <a:xfrm>
            <a:off x="12286611" y="1387549"/>
            <a:ext cx="237744" cy="802974"/>
            <a:chOff x="12523344" y="0"/>
            <a:chExt cx="237744" cy="802974"/>
          </a:xfrm>
        </p:grpSpPr>
        <p:sp>
          <p:nvSpPr>
            <p:cNvPr id="8" name="Oval 7">
              <a:extLst>
                <a:ext uri="{FF2B5EF4-FFF2-40B4-BE49-F238E27FC236}">
                  <a16:creationId xmlns:a16="http://schemas.microsoft.com/office/drawing/2014/main" id="{1A199F0F-334C-A7A7-81D2-14AFF84A8349}"/>
                </a:ext>
              </a:extLst>
            </p:cNvPr>
            <p:cNvSpPr/>
            <p:nvPr userDrawn="1"/>
          </p:nvSpPr>
          <p:spPr>
            <a:xfrm>
              <a:off x="12523344" y="0"/>
              <a:ext cx="237744" cy="237744"/>
            </a:xfrm>
            <a:prstGeom prst="ellipse">
              <a:avLst/>
            </a:prstGeom>
            <a:solidFill>
              <a:srgbClr val="464FE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37" name="Oval 36">
              <a:extLst>
                <a:ext uri="{FF2B5EF4-FFF2-40B4-BE49-F238E27FC236}">
                  <a16:creationId xmlns:a16="http://schemas.microsoft.com/office/drawing/2014/main" id="{5F064929-C793-5D41-9943-727D514A43FC}"/>
                </a:ext>
              </a:extLst>
            </p:cNvPr>
            <p:cNvSpPr/>
            <p:nvPr userDrawn="1"/>
          </p:nvSpPr>
          <p:spPr>
            <a:xfrm>
              <a:off x="12523344" y="282615"/>
              <a:ext cx="237744" cy="237744"/>
            </a:xfrm>
            <a:prstGeom prst="ellipse">
              <a:avLst/>
            </a:prstGeom>
            <a:solidFill>
              <a:srgbClr val="47CFFA"/>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48" name="Oval 47">
              <a:extLst>
                <a:ext uri="{FF2B5EF4-FFF2-40B4-BE49-F238E27FC236}">
                  <a16:creationId xmlns:a16="http://schemas.microsoft.com/office/drawing/2014/main" id="{7AA484B4-F798-7A8C-4106-28FC098FE640}"/>
                </a:ext>
              </a:extLst>
            </p:cNvPr>
            <p:cNvSpPr/>
            <p:nvPr userDrawn="1"/>
          </p:nvSpPr>
          <p:spPr>
            <a:xfrm>
              <a:off x="12523344" y="565230"/>
              <a:ext cx="237744" cy="237744"/>
            </a:xfrm>
            <a:prstGeom prst="ellipse">
              <a:avLst/>
            </a:prstGeom>
            <a:solidFill>
              <a:srgbClr val="B47CF8"/>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1637279701"/>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 id="2147483718" r:id="rId15"/>
    <p:sldLayoutId id="2147483719" r:id="rId16"/>
    <p:sldLayoutId id="2147483720" r:id="rId17"/>
    <p:sldLayoutId id="2147483721" r:id="rId18"/>
    <p:sldLayoutId id="2147483722" r:id="rId19"/>
    <p:sldLayoutId id="2147483723" r:id="rId20"/>
    <p:sldLayoutId id="2147483724" r:id="rId21"/>
    <p:sldLayoutId id="2147483725" r:id="rId22"/>
    <p:sldLayoutId id="2147483726" r:id="rId23"/>
    <p:sldLayoutId id="2147483727" r:id="rId24"/>
    <p:sldLayoutId id="2147483728" r:id="rId25"/>
    <p:sldLayoutId id="2147483729" r:id="rId26"/>
    <p:sldLayoutId id="2147483730" r:id="rId27"/>
    <p:sldLayoutId id="2147483731" r:id="rId28"/>
    <p:sldLayoutId id="2147483732" r:id="rId29"/>
    <p:sldLayoutId id="2147483733" r:id="rId30"/>
    <p:sldLayoutId id="2147483734" r:id="rId31"/>
    <p:sldLayoutId id="2147483735" r:id="rId32"/>
    <p:sldLayoutId id="2147483736" r:id="rId33"/>
    <p:sldLayoutId id="2147483737" r:id="rId34"/>
    <p:sldLayoutId id="2147483738" r:id="rId35"/>
    <p:sldLayoutId id="2147483739" r:id="rId36"/>
    <p:sldLayoutId id="2147483740" r:id="rId37"/>
    <p:sldLayoutId id="2147483741" r:id="rId38"/>
    <p:sldLayoutId id="2147483742" r:id="rId39"/>
    <p:sldLayoutId id="2147483743" r:id="rId40"/>
    <p:sldLayoutId id="2147483744" r:id="rId41"/>
    <p:sldLayoutId id="2147483745" r:id="rId42"/>
    <p:sldLayoutId id="2147483746" r:id="rId43"/>
    <p:sldLayoutId id="2147483747" r:id="rId44"/>
    <p:sldLayoutId id="2147483748" r:id="rId45"/>
    <p:sldLayoutId id="2147483749" r:id="rId46"/>
    <p:sldLayoutId id="2147483750" r:id="rId47"/>
    <p:sldLayoutId id="2147483751" r:id="rId48"/>
    <p:sldLayoutId id="2147483752" r:id="rId49"/>
    <p:sldLayoutId id="2147483753" r:id="rId50"/>
    <p:sldLayoutId id="2147483754" r:id="rId51"/>
    <p:sldLayoutId id="2147483755" r:id="rId52"/>
    <p:sldLayoutId id="2147483756" r:id="rId53"/>
    <p:sldLayoutId id="2147483757" r:id="rId54"/>
    <p:sldLayoutId id="2147483758" r:id="rId55"/>
    <p:sldLayoutId id="2147483759" r:id="rId56"/>
    <p:sldLayoutId id="2147483760" r:id="rId57"/>
    <p:sldLayoutId id="2147483761" r:id="rId58"/>
    <p:sldLayoutId id="2147483762" r:id="rId59"/>
    <p:sldLayoutId id="2147483763" r:id="rId60"/>
    <p:sldLayoutId id="2147483764" r:id="rId61"/>
    <p:sldLayoutId id="2147483765" r:id="rId62"/>
    <p:sldLayoutId id="2147483766" r:id="rId63"/>
    <p:sldLayoutId id="2147483767" r:id="rId64"/>
    <p:sldLayoutId id="2147483768" r:id="rId65"/>
    <p:sldLayoutId id="2147483769" r:id="rId66"/>
    <p:sldLayoutId id="2147483770" r:id="rId67"/>
    <p:sldLayoutId id="2147483771" r:id="rId68"/>
    <p:sldLayoutId id="2147483772" r:id="rId69"/>
    <p:sldLayoutId id="2147483773" r:id="rId70"/>
    <p:sldLayoutId id="2147483774" r:id="rId71"/>
    <p:sldLayoutId id="2147483775" r:id="rId72"/>
    <p:sldLayoutId id="2147483776" r:id="rId73"/>
    <p:sldLayoutId id="2147483777" r:id="rId74"/>
    <p:sldLayoutId id="2147483778" r:id="rId75"/>
    <p:sldLayoutId id="2147483779" r:id="rId76"/>
    <p:sldLayoutId id="2147483780" r:id="rId77"/>
    <p:sldLayoutId id="2147483781" r:id="rId78"/>
    <p:sldLayoutId id="2147483782" r:id="rId79"/>
    <p:sldLayoutId id="2147483783" r:id="rId80"/>
    <p:sldLayoutId id="2147483784" r:id="rId81"/>
    <p:sldLayoutId id="2147483785" r:id="rId82"/>
    <p:sldLayoutId id="2147483786" r:id="rId83"/>
    <p:sldLayoutId id="2147483787" r:id="rId84"/>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52" cstate="screen">
            <a:extLst>
              <a:ext uri="{28A0092B-C50C-407E-A947-70E740481C1C}">
                <a14:useLocalDpi xmlns:a14="http://schemas.microsoft.com/office/drawing/2010/main"/>
              </a:ext>
            </a:extLst>
          </a:blip>
          <a:stretch>
            <a:fillRect/>
          </a:stretch>
        </p:blipFill>
        <p:spPr>
          <a:xfrm rot="5400000">
            <a:off x="9179298" y="3012080"/>
            <a:ext cx="6858623" cy="833218"/>
          </a:xfrm>
          <a:prstGeom prst="rect">
            <a:avLst/>
          </a:prstGeom>
        </p:spPr>
      </p:pic>
    </p:spTree>
    <p:extLst>
      <p:ext uri="{BB962C8B-B14F-4D97-AF65-F5344CB8AC3E}">
        <p14:creationId xmlns:p14="http://schemas.microsoft.com/office/powerpoint/2010/main" val="635502223"/>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 id="2147483806" r:id="rId18"/>
    <p:sldLayoutId id="2147483807" r:id="rId19"/>
    <p:sldLayoutId id="2147483808" r:id="rId20"/>
    <p:sldLayoutId id="2147483809" r:id="rId21"/>
    <p:sldLayoutId id="2147483810" r:id="rId22"/>
    <p:sldLayoutId id="2147483811" r:id="rId23"/>
    <p:sldLayoutId id="2147483812" r:id="rId24"/>
    <p:sldLayoutId id="2147483813" r:id="rId25"/>
    <p:sldLayoutId id="2147483814" r:id="rId26"/>
    <p:sldLayoutId id="2147483815" r:id="rId27"/>
    <p:sldLayoutId id="2147483816" r:id="rId28"/>
    <p:sldLayoutId id="2147483817" r:id="rId29"/>
    <p:sldLayoutId id="2147483818" r:id="rId30"/>
    <p:sldLayoutId id="2147483819" r:id="rId31"/>
    <p:sldLayoutId id="2147483820" r:id="rId32"/>
    <p:sldLayoutId id="2147483821" r:id="rId33"/>
    <p:sldLayoutId id="2147483822" r:id="rId34"/>
    <p:sldLayoutId id="2147483823" r:id="rId35"/>
    <p:sldLayoutId id="2147483824" r:id="rId36"/>
    <p:sldLayoutId id="2147483825" r:id="rId37"/>
    <p:sldLayoutId id="2147483826" r:id="rId38"/>
    <p:sldLayoutId id="2147483827" r:id="rId39"/>
    <p:sldLayoutId id="2147483828" r:id="rId40"/>
    <p:sldLayoutId id="2147483829" r:id="rId41"/>
    <p:sldLayoutId id="2147483830" r:id="rId42"/>
    <p:sldLayoutId id="2147483831" r:id="rId43"/>
    <p:sldLayoutId id="2147483832" r:id="rId44"/>
    <p:sldLayoutId id="2147483833" r:id="rId45"/>
    <p:sldLayoutId id="2147483834" r:id="rId46"/>
    <p:sldLayoutId id="2147483835" r:id="rId47"/>
    <p:sldLayoutId id="2147483836" r:id="rId48"/>
    <p:sldLayoutId id="2147483837" r:id="rId49"/>
    <p:sldLayoutId id="2147483838" r:id="rId50"/>
  </p:sldLayoutIdLst>
  <p:transition>
    <p:fade/>
  </p:transition>
  <p:hf hdr="0" ftr="0" dt="0"/>
  <p:txStyles>
    <p:titleStyle>
      <a:lvl1pPr algn="l" defTabSz="914367" rtl="0" eaLnBrk="1" latinLnBrk="0" hangingPunct="1">
        <a:lnSpc>
          <a:spcPct val="90000"/>
        </a:lnSpc>
        <a:spcBef>
          <a:spcPct val="0"/>
        </a:spcBef>
        <a:buNone/>
        <a:defRPr lang="en-US" sz="3600" b="0" kern="1200" cap="none" spc="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4097"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200" kern="1200" spc="0" baseline="0">
          <a:gradFill>
            <a:gsLst>
              <a:gs pos="1250">
                <a:schemeClr val="tx1"/>
              </a:gs>
              <a:gs pos="100000">
                <a:schemeClr val="tx1"/>
              </a:gs>
            </a:gsLst>
            <a:lin ang="5400000" scaled="0"/>
          </a:gradFill>
          <a:latin typeface="+mj-lt"/>
          <a:ea typeface="+mn-ea"/>
          <a:cs typeface="+mn-cs"/>
        </a:defRPr>
      </a:lvl1pPr>
      <a:lvl2pPr marL="44819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672290"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3pPr>
      <a:lvl4pPr marL="896386"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4pPr>
      <a:lvl5pPr marL="112048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p:ext uri="{27BBF7A9-308A-43DC-89C8-2F10F3537804}">
      <p15:sldGuideLst xmlns:p15="http://schemas.microsoft.com/office/powerpoint/2012/main">
        <p15:guide id="3" pos="1381">
          <p15:clr>
            <a:srgbClr val="C35EA4"/>
          </p15:clr>
        </p15:guide>
        <p15:guide id="4" pos="1528">
          <p15:clr>
            <a:srgbClr val="C35EA4"/>
          </p15:clr>
        </p15:guide>
        <p15:guide id="5" pos="2618">
          <p15:clr>
            <a:srgbClr val="C35EA4"/>
          </p15:clr>
        </p15:guide>
        <p15:guide id="6" pos="2765">
          <p15:clr>
            <a:srgbClr val="C35EA4"/>
          </p15:clr>
        </p15:guide>
        <p15:guide id="7" pos="3854">
          <p15:clr>
            <a:srgbClr val="C35EA4"/>
          </p15:clr>
        </p15:guide>
        <p15:guide id="8" pos="4003">
          <p15:clr>
            <a:srgbClr val="C35EA4"/>
          </p15:clr>
        </p15:guide>
        <p15:guide id="9" pos="5083">
          <p15:clr>
            <a:srgbClr val="C35EA4"/>
          </p15:clr>
        </p15:guide>
        <p15:guide id="10" pos="5230">
          <p15:clr>
            <a:srgbClr val="C35EA4"/>
          </p15:clr>
        </p15:guide>
        <p15:guide id="11" pos="6323">
          <p15:clr>
            <a:srgbClr val="C35EA4"/>
          </p15:clr>
        </p15:guide>
        <p15:guide id="12" pos="6469">
          <p15:clr>
            <a:srgbClr val="C35EA4"/>
          </p15:clr>
        </p15:guide>
        <p15:guide id="16" pos="293">
          <p15:clr>
            <a:srgbClr val="F26B43"/>
          </p15:clr>
        </p15:guide>
        <p15:guide id="17" pos="7558">
          <p15:clr>
            <a:srgbClr val="F26B43"/>
          </p15:clr>
        </p15:guide>
        <p15:guide id="18" orient="horz" pos="751">
          <p15:clr>
            <a:srgbClr val="5ACBF0"/>
          </p15:clr>
        </p15:guide>
        <p15:guide id="19" orient="horz" pos="1366">
          <p15:clr>
            <a:srgbClr val="5ACBF0"/>
          </p15:clr>
        </p15:guide>
        <p15:guide id="20" orient="horz" pos="605">
          <p15:clr>
            <a:srgbClr val="5ACBF0"/>
          </p15:clr>
        </p15:guide>
        <p15:guide id="21" orient="horz" pos="1514">
          <p15:clr>
            <a:srgbClr val="5ACBF0"/>
          </p15:clr>
        </p15:guide>
        <p15:guide id="22" orient="horz" pos="2130">
          <p15:clr>
            <a:srgbClr val="5ACBF0"/>
          </p15:clr>
        </p15:guide>
        <p15:guide id="23" orient="horz" pos="2275">
          <p15:clr>
            <a:srgbClr val="5ACBF0"/>
          </p15:clr>
        </p15:guide>
        <p15:guide id="25" orient="horz" pos="283">
          <p15:clr>
            <a:srgbClr val="F26B43"/>
          </p15:clr>
        </p15:guide>
        <p15:guide id="26" orient="horz" pos="4120">
          <p15:clr>
            <a:srgbClr val="F26B43"/>
          </p15:clr>
        </p15:guide>
        <p15:guide id="27" orient="horz" pos="2891">
          <p15:clr>
            <a:srgbClr val="5ACBF0"/>
          </p15:clr>
        </p15:guide>
        <p15:guide id="28" orient="horz" pos="3038">
          <p15:clr>
            <a:srgbClr val="5ACBF0"/>
          </p15:clr>
        </p15:guide>
        <p15:guide id="29" orient="horz" pos="3654">
          <p15:clr>
            <a:srgbClr val="5ACBF0"/>
          </p15:clr>
        </p15:guide>
        <p15:guide id="30" orient="horz" pos="3800">
          <p15:clr>
            <a:srgbClr val="5ACBF0"/>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03CEF05-F916-BCC0-52EB-501FBF71884D}"/>
              </a:ext>
            </a:extLst>
          </p:cNvPr>
          <p:cNvSpPr>
            <a:spLocks noGrp="1"/>
          </p:cNvSpPr>
          <p:nvPr>
            <p:ph type="body" idx="1"/>
          </p:nvPr>
        </p:nvSpPr>
        <p:spPr>
          <a:xfrm>
            <a:off x="509427" y="1197244"/>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86F041-FD3E-96BD-8B53-A7842DB6F023}"/>
              </a:ext>
              <a:ext uri="{C183D7F6-B498-43B3-948B-1728B52AA6E4}">
                <adec:decorative xmlns:adec="http://schemas.microsoft.com/office/drawing/2017/decorative" val="0"/>
              </a:ext>
            </a:extLst>
          </p:cNvPr>
          <p:cNvPicPr>
            <a:picLocks noChangeAspect="1"/>
          </p:cNvPicPr>
          <p:nvPr userDrawn="1"/>
        </p:nvPicPr>
        <p:blipFill rotWithShape="1">
          <a:blip r:embed="rId10" cstate="hqprint">
            <a:extLst>
              <a:ext uri="{28A0092B-C50C-407E-A947-70E740481C1C}">
                <a14:useLocalDpi xmlns:a14="http://schemas.microsoft.com/office/drawing/2010/main"/>
              </a:ext>
            </a:extLst>
          </a:blip>
          <a:srcRect l="762"/>
          <a:stretch/>
        </p:blipFill>
        <p:spPr>
          <a:xfrm rot="5400000">
            <a:off x="9509760" y="2843774"/>
            <a:ext cx="6858000" cy="1170455"/>
          </a:xfrm>
          <a:prstGeom prst="rect">
            <a:avLst/>
          </a:prstGeom>
        </p:spPr>
      </p:pic>
      <p:sp>
        <p:nvSpPr>
          <p:cNvPr id="6" name="Title 6">
            <a:extLst>
              <a:ext uri="{FF2B5EF4-FFF2-40B4-BE49-F238E27FC236}">
                <a16:creationId xmlns:a16="http://schemas.microsoft.com/office/drawing/2014/main" id="{ADED5DF9-8A4C-1477-9984-02789AAFD0F4}"/>
              </a:ext>
            </a:extLst>
          </p:cNvPr>
          <p:cNvSpPr txBox="1">
            <a:spLocks/>
          </p:cNvSpPr>
          <p:nvPr userDrawn="1"/>
        </p:nvSpPr>
        <p:spPr>
          <a:xfrm>
            <a:off x="586740" y="630831"/>
            <a:ext cx="11018520" cy="498598"/>
          </a:xfrm>
          <a:prstGeom prst="rect">
            <a:avLst/>
          </a:prstGeom>
        </p:spPr>
        <p:txBody>
          <a:bodyPr wrap="square" lIns="0" tIns="0" rIns="0" bIns="0" anchor="t">
            <a:spAutoFit/>
          </a:bodyPr>
          <a:lstStyle>
            <a:lvl1pPr algn="l" defTabSz="914400" rtl="0" eaLnBrk="1" latinLnBrk="0" hangingPunct="1">
              <a:lnSpc>
                <a:spcPct val="90000"/>
              </a:lnSpc>
              <a:spcBef>
                <a:spcPct val="0"/>
              </a:spcBef>
              <a:buNone/>
              <a:defRPr sz="3600" kern="1200">
                <a:solidFill>
                  <a:schemeClr val="tx1"/>
                </a:solidFill>
                <a:latin typeface="Segoe UI Semibold" panose="020B0702040204020203" pitchFamily="34" charset="0"/>
                <a:ea typeface="+mj-ea"/>
                <a:cs typeface="Segoe UI Semibold" panose="020B0702040204020203" pitchFamily="34" charset="0"/>
              </a:defRPr>
            </a:lvl1pPr>
          </a:lstStyle>
          <a:p>
            <a:r>
              <a:rPr lang="en-US"/>
              <a:t>Click to edit Master title style</a:t>
            </a:r>
          </a:p>
        </p:txBody>
      </p:sp>
    </p:spTree>
    <p:extLst>
      <p:ext uri="{BB962C8B-B14F-4D97-AF65-F5344CB8AC3E}">
        <p14:creationId xmlns:p14="http://schemas.microsoft.com/office/powerpoint/2010/main" val="3657232549"/>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Lst>
  <p:txStyles>
    <p:titleStyle>
      <a:lvl1pPr algn="l" defTabSz="914400" rtl="0" eaLnBrk="1" latinLnBrk="0" hangingPunct="1">
        <a:lnSpc>
          <a:spcPct val="90000"/>
        </a:lnSpc>
        <a:spcBef>
          <a:spcPct val="0"/>
        </a:spcBef>
        <a:buNone/>
        <a:defRPr sz="4400" kern="1200">
          <a:solidFill>
            <a:schemeClr val="tx1"/>
          </a:solidFill>
          <a:latin typeface="Segoe UI Semibold" panose="020B0702040204020203" pitchFamily="34" charset="0"/>
          <a:ea typeface="+mj-ea"/>
          <a:cs typeface="Segoe UI Semibold" panose="020B07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Semilight" panose="020B0402040204020203" pitchFamily="34" charset="0"/>
          <a:ea typeface="+mn-ea"/>
          <a:cs typeface="Segoe UI Semilight" panose="020B04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84">
          <p15:clr>
            <a:srgbClr val="F26B43"/>
          </p15:clr>
        </p15:guide>
        <p15:guide id="3" pos="7296">
          <p15:clr>
            <a:srgbClr val="F26B43"/>
          </p15:clr>
        </p15:guide>
        <p15:guide id="4" orient="horz" pos="2160">
          <p15:clr>
            <a:srgbClr val="F26B43"/>
          </p15:clr>
        </p15:guide>
        <p15:guide id="5" orient="horz" pos="432">
          <p15:clr>
            <a:srgbClr val="F26B43"/>
          </p15:clr>
        </p15:guide>
        <p15:guide id="6" orient="horz" pos="3888">
          <p15:clr>
            <a:srgbClr val="F26B43"/>
          </p15:clr>
        </p15:guide>
        <p15:guide id="7" orient="horz" pos="81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www.microsoft.com/solutionassessments/safeedbackform" TargetMode="External"/><Relationship Id="rId4" Type="http://schemas.openxmlformats.org/officeDocument/2006/relationships/image" Target="../media/image110.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bain.com/insights/how-generative-ai-will-supercharge-productivity-snap-chart/"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s://www.mckinsey.com/capabilities/growth-marketing-and-sales/our-insights/ai-powered-marketing-and-sales-reach-new-heights-with-generative-ai" TargetMode="External"/><Relationship Id="rId4" Type="http://schemas.openxmlformats.org/officeDocument/2006/relationships/hyperlink" Target="https://www.mckinsey.com/capabilities/mckinsey-digital/our-insights/the-economic-potential-of-generative-ai-the-next-productivity-frontier"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techcommunity.microsoft.com/t5/microsoft-sales-copilot-blog/how-netlogic-computer-consulting-is-boosting-its-sales/ba-p/3831750"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s://www.microsoft.com/en-us/worklab/work-trend-index/copilots-earliest-users-teach-us-about-generative-ai-at-work" TargetMode="External"/><Relationship Id="rId4" Type="http://schemas.openxmlformats.org/officeDocument/2006/relationships/hyperlink" Target="https://customers.microsoft.com/en-us/story/1706310669000452858-avanade-dynamics365-sales-partner-professional-services-usa"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116.png"/><Relationship Id="rId13" Type="http://schemas.openxmlformats.org/officeDocument/2006/relationships/image" Target="../media/image121.png"/><Relationship Id="rId3" Type="http://schemas.openxmlformats.org/officeDocument/2006/relationships/image" Target="../media/image111.png"/><Relationship Id="rId7" Type="http://schemas.openxmlformats.org/officeDocument/2006/relationships/image" Target="../media/image115.svg"/><Relationship Id="rId12" Type="http://schemas.openxmlformats.org/officeDocument/2006/relationships/image" Target="../media/image120.sv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14.png"/><Relationship Id="rId11" Type="http://schemas.openxmlformats.org/officeDocument/2006/relationships/image" Target="../media/image119.png"/><Relationship Id="rId5" Type="http://schemas.openxmlformats.org/officeDocument/2006/relationships/image" Target="../media/image113.svg"/><Relationship Id="rId10" Type="http://schemas.openxmlformats.org/officeDocument/2006/relationships/image" Target="../media/image118.svg"/><Relationship Id="rId4" Type="http://schemas.openxmlformats.org/officeDocument/2006/relationships/image" Target="../media/image112.png"/><Relationship Id="rId9" Type="http://schemas.openxmlformats.org/officeDocument/2006/relationships/image" Target="../media/image117.png"/><Relationship Id="rId14" Type="http://schemas.openxmlformats.org/officeDocument/2006/relationships/image" Target="../media/image122.svg"/></Relationships>
</file>

<file path=ppt/slides/_rels/slide9.xml.rels><?xml version="1.0" encoding="UTF-8" standalone="yes"?>
<Relationships xmlns="http://schemas.openxmlformats.org/package/2006/relationships"><Relationship Id="rId8" Type="http://schemas.openxmlformats.org/officeDocument/2006/relationships/image" Target="../media/image128.svg"/><Relationship Id="rId13" Type="http://schemas.openxmlformats.org/officeDocument/2006/relationships/image" Target="../media/image133.png"/><Relationship Id="rId18" Type="http://schemas.openxmlformats.org/officeDocument/2006/relationships/image" Target="../media/image138.svg"/><Relationship Id="rId3" Type="http://schemas.openxmlformats.org/officeDocument/2006/relationships/image" Target="../media/image123.png"/><Relationship Id="rId7" Type="http://schemas.openxmlformats.org/officeDocument/2006/relationships/image" Target="../media/image127.png"/><Relationship Id="rId12" Type="http://schemas.openxmlformats.org/officeDocument/2006/relationships/image" Target="../media/image132.svg"/><Relationship Id="rId17" Type="http://schemas.openxmlformats.org/officeDocument/2006/relationships/image" Target="../media/image137.png"/><Relationship Id="rId2" Type="http://schemas.openxmlformats.org/officeDocument/2006/relationships/notesSlide" Target="../notesSlides/notesSlide9.xml"/><Relationship Id="rId16" Type="http://schemas.openxmlformats.org/officeDocument/2006/relationships/image" Target="../media/image136.svg"/><Relationship Id="rId1" Type="http://schemas.openxmlformats.org/officeDocument/2006/relationships/slideLayout" Target="../slideLayouts/slideLayout4.xml"/><Relationship Id="rId6" Type="http://schemas.openxmlformats.org/officeDocument/2006/relationships/image" Target="../media/image126.svg"/><Relationship Id="rId11" Type="http://schemas.openxmlformats.org/officeDocument/2006/relationships/image" Target="../media/image131.png"/><Relationship Id="rId5" Type="http://schemas.openxmlformats.org/officeDocument/2006/relationships/image" Target="../media/image125.png"/><Relationship Id="rId15" Type="http://schemas.openxmlformats.org/officeDocument/2006/relationships/image" Target="../media/image135.png"/><Relationship Id="rId10" Type="http://schemas.openxmlformats.org/officeDocument/2006/relationships/image" Target="../media/image130.svg"/><Relationship Id="rId4" Type="http://schemas.openxmlformats.org/officeDocument/2006/relationships/image" Target="../media/image124.png"/><Relationship Id="rId9" Type="http://schemas.openxmlformats.org/officeDocument/2006/relationships/image" Target="../media/image129.png"/><Relationship Id="rId14" Type="http://schemas.openxmlformats.org/officeDocument/2006/relationships/image" Target="../media/image134.svg"/></Relationships>
</file>

<file path=ppt/slides/_rels/slide10.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hyperlink" Target="https://customers.microsoft.com/en-us/story/845584-the-heico-companies-manufacturing-dynamics-365" TargetMode="External"/><Relationship Id="rId4" Type="http://schemas.openxmlformats.org/officeDocument/2006/relationships/hyperlink" Target="https://customers.microsoft.com/en-us/story/1777785808385732889-investec-microsoft-teams-banking-and-capital-markets-en-united-kingdom"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customers.microsoft.com/en-us/story/1771760434465986810-lumen-microsoft-copilot-telecommunications-en-united-states"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140.jpeg"/><Relationship Id="rId4" Type="http://schemas.openxmlformats.org/officeDocument/2006/relationships/hyperlink" Target="https://customers.microsoft.com/en-us/story/845584-the-heico-companies-manufacturing-dynamics-365"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hyperlink" Target="https://adoption.microsoft.com/en-us/copilot-for-sales/" TargetMode="External"/><Relationship Id="rId1" Type="http://schemas.openxmlformats.org/officeDocument/2006/relationships/slideLayout" Target="../slideLayouts/slideLayout2.xml"/><Relationship Id="rId4" Type="http://schemas.openxmlformats.org/officeDocument/2006/relationships/image" Target="../media/image142.png"/></Relationships>
</file>

<file path=ppt/slides/_rels/slide15.xml.rels><?xml version="1.0" encoding="UTF-8" standalone="yes"?>
<Relationships xmlns="http://schemas.openxmlformats.org/package/2006/relationships"><Relationship Id="rId8" Type="http://schemas.openxmlformats.org/officeDocument/2006/relationships/hyperlink" Target="https://learn.microsoft.com/en-us/microsoft-sales-copilot/open-app" TargetMode="External"/><Relationship Id="rId13" Type="http://schemas.openxmlformats.org/officeDocument/2006/relationships/hyperlink" Target="https://aka.ms/SalesCopilotTipTime" TargetMode="External"/><Relationship Id="rId18" Type="http://schemas.openxmlformats.org/officeDocument/2006/relationships/hyperlink" Target="https://learn.microsoft.com/en-us/microsoft-sales-copilot/supported-languages" TargetMode="External"/><Relationship Id="rId3" Type="http://schemas.openxmlformats.org/officeDocument/2006/relationships/hyperlink" Target="https://www.microsoft.com/en-us/ai/microsoft-sales-copilot" TargetMode="External"/><Relationship Id="rId21" Type="http://schemas.openxmlformats.org/officeDocument/2006/relationships/hyperlink" Target="https://learn.microsoft.com/en-us/microsoft-sales-copilot/suggested-replies" TargetMode="External"/><Relationship Id="rId7" Type="http://schemas.openxmlformats.org/officeDocument/2006/relationships/hyperlink" Target="https://learn.microsoft.com/en-us/microsoft-sales-copilot/deploy-viva-sales-d365" TargetMode="External"/><Relationship Id="rId12" Type="http://schemas.openxmlformats.org/officeDocument/2006/relationships/hyperlink" Target="https://adoption.microsoft.com/en-us/copilot-for-sales/" TargetMode="External"/><Relationship Id="rId17" Type="http://schemas.openxmlformats.org/officeDocument/2006/relationships/hyperlink" Target="https://learn.microsoft.com/en-us/microsoft-sales-copilot/responsible-ai-overview" TargetMode="External"/><Relationship Id="rId2" Type="http://schemas.openxmlformats.org/officeDocument/2006/relationships/notesSlide" Target="../notesSlides/notesSlide14.xml"/><Relationship Id="rId16" Type="http://schemas.openxmlformats.org/officeDocument/2006/relationships/hyperlink" Target="https://learn.microsoft.com/en-us/microsoft-sales-copilot/architecture" TargetMode="External"/><Relationship Id="rId20" Type="http://schemas.openxmlformats.org/officeDocument/2006/relationships/hyperlink" Target="https://learn.microsoft.com/en-us/microsoft-sales-copilot/customize-forms-and-fields" TargetMode="External"/><Relationship Id="rId1" Type="http://schemas.openxmlformats.org/officeDocument/2006/relationships/slideLayout" Target="../slideLayouts/slideLayout2.xml"/><Relationship Id="rId6" Type="http://schemas.openxmlformats.org/officeDocument/2006/relationships/hyperlink" Target="https://learn.microsoft.com/en-us/microsoft-sales-copilot/deploy-viva-sales-sf" TargetMode="External"/><Relationship Id="rId11" Type="http://schemas.openxmlformats.org/officeDocument/2006/relationships/hyperlink" Target="https://learn.microsoft.com/en-us/microsoft-sales-copilot/troubleshoot" TargetMode="External"/><Relationship Id="rId24" Type="http://schemas.openxmlformats.org/officeDocument/2006/relationships/image" Target="../media/image144.svg"/><Relationship Id="rId5" Type="http://schemas.openxmlformats.org/officeDocument/2006/relationships/hyperlink" Target="https://learn.microsoft.com/en-us/microsoft-sales-copilot/sales-copilot-faq" TargetMode="External"/><Relationship Id="rId15" Type="http://schemas.openxmlformats.org/officeDocument/2006/relationships/hyperlink" Target="https://learn.microsoft.com/en-us/microsoft-sales-copilot/functional-overview" TargetMode="External"/><Relationship Id="rId23" Type="http://schemas.openxmlformats.org/officeDocument/2006/relationships/image" Target="../media/image143.png"/><Relationship Id="rId10" Type="http://schemas.openxmlformats.org/officeDocument/2006/relationships/hyperlink" Target="https://learn.microsoft.com/en-us/microsoft-sales-copilot/use-sales-copilot-teams" TargetMode="External"/><Relationship Id="rId19" Type="http://schemas.openxmlformats.org/officeDocument/2006/relationships/hyperlink" Target="https://learn.microsoft.com/en-us/microsoft-sales-copilot/data-handling" TargetMode="External"/><Relationship Id="rId4" Type="http://schemas.openxmlformats.org/officeDocument/2006/relationships/hyperlink" Target="https://techcommunity.microsoft.com/t5/microsoft-copilot-for-sales-blog/bg-p/VivaSales-Blog" TargetMode="External"/><Relationship Id="rId9" Type="http://schemas.openxmlformats.org/officeDocument/2006/relationships/hyperlink" Target="https://learn.microsoft.com/en-us/microsoft-sales-copilot/use-sales-copilot-outlook" TargetMode="External"/><Relationship Id="rId14" Type="http://schemas.openxmlformats.org/officeDocument/2006/relationships/hyperlink" Target="https://learn.microsoft.com/en-us/microsoft-sales-copilot/get-support" TargetMode="External"/><Relationship Id="rId22" Type="http://schemas.openxmlformats.org/officeDocument/2006/relationships/hyperlink" Target="https://learn.microsoft.com/en-us/microsoft-sales-copilot/extend-copilot-for-sales"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16.xml"/><Relationship Id="rId1" Type="http://schemas.openxmlformats.org/officeDocument/2006/relationships/slideLayout" Target="../slideLayouts/slideLayout179.xml"/></Relationships>
</file>

<file path=ppt/slides/_rels/slide18.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17.xml"/><Relationship Id="rId1" Type="http://schemas.openxmlformats.org/officeDocument/2006/relationships/slideLayout" Target="../slideLayouts/slideLayout179.xml"/></Relationships>
</file>

<file path=ppt/slides/_rels/slide19.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microsoft.com/en-us/microsoft-365/success/"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152.png"/><Relationship Id="rId3" Type="http://schemas.openxmlformats.org/officeDocument/2006/relationships/image" Target="../media/image147.svg"/><Relationship Id="rId7" Type="http://schemas.openxmlformats.org/officeDocument/2006/relationships/image" Target="../media/image151.svg"/><Relationship Id="rId2" Type="http://schemas.openxmlformats.org/officeDocument/2006/relationships/image" Target="../media/image146.png"/><Relationship Id="rId1" Type="http://schemas.openxmlformats.org/officeDocument/2006/relationships/slideLayout" Target="../slideLayouts/slideLayout2.xml"/><Relationship Id="rId6" Type="http://schemas.openxmlformats.org/officeDocument/2006/relationships/image" Target="../media/image150.png"/><Relationship Id="rId5" Type="http://schemas.openxmlformats.org/officeDocument/2006/relationships/image" Target="../media/image149.svg"/><Relationship Id="rId4" Type="http://schemas.openxmlformats.org/officeDocument/2006/relationships/image" Target="../media/image148.png"/><Relationship Id="rId9" Type="http://schemas.openxmlformats.org/officeDocument/2006/relationships/image" Target="../media/image153.svg"/></Relationships>
</file>

<file path=ppt/slides/_rels/slide25.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image" Target="../media/image154.jpeg"/><Relationship Id="rId1" Type="http://schemas.openxmlformats.org/officeDocument/2006/relationships/slideLayout" Target="../slideLayouts/slideLayout2.xml"/><Relationship Id="rId4" Type="http://schemas.openxmlformats.org/officeDocument/2006/relationships/image" Target="../media/image156.jpeg"/></Relationships>
</file>

<file path=ppt/slides/_rels/slide26.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docs.microsoft.com/"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45.png"/><Relationship Id="rId4" Type="http://schemas.openxmlformats.org/officeDocument/2006/relationships/hyperlink" Target="https://techcommunity.microsoft.com/"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159.wmf"/><Relationship Id="rId13" Type="http://schemas.openxmlformats.org/officeDocument/2006/relationships/oleObject" Target="../embeddings/oleObject6.bin"/><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161.wmf"/><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58.wmf"/><Relationship Id="rId11" Type="http://schemas.openxmlformats.org/officeDocument/2006/relationships/oleObject" Target="../embeddings/oleObject5.bin"/><Relationship Id="rId5" Type="http://schemas.openxmlformats.org/officeDocument/2006/relationships/oleObject" Target="../embeddings/oleObject2.bin"/><Relationship Id="rId15" Type="http://schemas.openxmlformats.org/officeDocument/2006/relationships/image" Target="../media/image145.png"/><Relationship Id="rId10" Type="http://schemas.openxmlformats.org/officeDocument/2006/relationships/image" Target="../media/image160.wmf"/><Relationship Id="rId4" Type="http://schemas.openxmlformats.org/officeDocument/2006/relationships/image" Target="../media/image157.emf"/><Relationship Id="rId9" Type="http://schemas.openxmlformats.org/officeDocument/2006/relationships/oleObject" Target="../embeddings/oleObject4.bin"/><Relationship Id="rId14" Type="http://schemas.openxmlformats.org/officeDocument/2006/relationships/image" Target="../media/image162.wmf"/></Relationships>
</file>

<file path=ppt/slides/_rels/slide32.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support.microsoft.com/en-us/topic/introduction-to-microsoft-sales-copilot-e1b89ece-e97f-4a9d-9cdc-9018fde0a6a5" TargetMode="External"/><Relationship Id="rId7" Type="http://schemas.openxmlformats.org/officeDocument/2006/relationships/image" Target="../media/image145.png"/><Relationship Id="rId2" Type="http://schemas.openxmlformats.org/officeDocument/2006/relationships/hyperlink" Target="https://learn.microsoft.com/en-us/training/modules/boost-sales-performance/" TargetMode="External"/><Relationship Id="rId1" Type="http://schemas.openxmlformats.org/officeDocument/2006/relationships/slideLayout" Target="../slideLayouts/slideLayout2.xml"/><Relationship Id="rId6" Type="http://schemas.openxmlformats.org/officeDocument/2006/relationships/hyperlink" Target="https://go.microsoft.com/fwlink/p/?linkid=2230849" TargetMode="External"/><Relationship Id="rId5" Type="http://schemas.openxmlformats.org/officeDocument/2006/relationships/hyperlink" Target="https://go.microsoft.com/fwlink/p/?linkid=2230905" TargetMode="External"/><Relationship Id="rId4" Type="http://schemas.openxmlformats.org/officeDocument/2006/relationships/hyperlink" Target="https://aka.ms/SalesCopilotTipTime"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hyperlink" Target="https://techcommunity.microsoft.com/t5/viva-insights-blog/microsoft-copilot-dashboard-now-generally-available/ba-p/4097742?lightbox-message-images-4097742=565480i38CEACC999BCECB3" TargetMode="External"/><Relationship Id="rId4" Type="http://schemas.openxmlformats.org/officeDocument/2006/relationships/image" Target="../media/image164.png"/></Relationships>
</file>

<file path=ppt/slides/_rels/slide38.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image" Target="../media/image170.png"/><Relationship Id="rId13" Type="http://schemas.openxmlformats.org/officeDocument/2006/relationships/image" Target="../media/image175.png"/><Relationship Id="rId3" Type="http://schemas.openxmlformats.org/officeDocument/2006/relationships/image" Target="../media/image166.png"/><Relationship Id="rId7" Type="http://schemas.openxmlformats.org/officeDocument/2006/relationships/image" Target="../media/image169.png"/><Relationship Id="rId12" Type="http://schemas.openxmlformats.org/officeDocument/2006/relationships/image" Target="../media/image174.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68.png"/><Relationship Id="rId11" Type="http://schemas.openxmlformats.org/officeDocument/2006/relationships/image" Target="../media/image173.png"/><Relationship Id="rId5" Type="http://schemas.openxmlformats.org/officeDocument/2006/relationships/image" Target="../media/image116.png"/><Relationship Id="rId10" Type="http://schemas.openxmlformats.org/officeDocument/2006/relationships/image" Target="../media/image172.png"/><Relationship Id="rId4" Type="http://schemas.openxmlformats.org/officeDocument/2006/relationships/image" Target="../media/image167.svg"/><Relationship Id="rId9" Type="http://schemas.openxmlformats.org/officeDocument/2006/relationships/image" Target="../media/image171.png"/></Relationships>
</file>

<file path=ppt/slides/_rels/slide40.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169.png"/><Relationship Id="rId7" Type="http://schemas.openxmlformats.org/officeDocument/2006/relationships/image" Target="../media/image173.png"/><Relationship Id="rId2" Type="http://schemas.openxmlformats.org/officeDocument/2006/relationships/image" Target="../media/image168.png"/><Relationship Id="rId1" Type="http://schemas.openxmlformats.org/officeDocument/2006/relationships/slideLayout" Target="../slideLayouts/slideLayout2.xml"/><Relationship Id="rId6" Type="http://schemas.openxmlformats.org/officeDocument/2006/relationships/image" Target="../media/image172.png"/><Relationship Id="rId5" Type="http://schemas.openxmlformats.org/officeDocument/2006/relationships/image" Target="../media/image171.png"/><Relationship Id="rId4" Type="http://schemas.openxmlformats.org/officeDocument/2006/relationships/image" Target="../media/image170.png"/><Relationship Id="rId9" Type="http://schemas.openxmlformats.org/officeDocument/2006/relationships/image" Target="../media/image176.png"/></Relationships>
</file>

<file path=ppt/slides/_rels/slide41.xml.rels><?xml version="1.0" encoding="UTF-8" standalone="yes"?>
<Relationships xmlns="http://schemas.openxmlformats.org/package/2006/relationships"><Relationship Id="rId8" Type="http://schemas.openxmlformats.org/officeDocument/2006/relationships/image" Target="../media/image181.png"/><Relationship Id="rId13" Type="http://schemas.openxmlformats.org/officeDocument/2006/relationships/image" Target="../media/image184.png"/><Relationship Id="rId18" Type="http://schemas.openxmlformats.org/officeDocument/2006/relationships/image" Target="../media/image189.png"/><Relationship Id="rId3" Type="http://schemas.openxmlformats.org/officeDocument/2006/relationships/image" Target="../media/image178.png"/><Relationship Id="rId7" Type="http://schemas.openxmlformats.org/officeDocument/2006/relationships/image" Target="../media/image116.png"/><Relationship Id="rId12" Type="http://schemas.openxmlformats.org/officeDocument/2006/relationships/image" Target="../media/image183.png"/><Relationship Id="rId17" Type="http://schemas.openxmlformats.org/officeDocument/2006/relationships/image" Target="../media/image188.svg"/><Relationship Id="rId2" Type="http://schemas.openxmlformats.org/officeDocument/2006/relationships/image" Target="../media/image177.png"/><Relationship Id="rId16" Type="http://schemas.openxmlformats.org/officeDocument/2006/relationships/image" Target="../media/image187.png"/><Relationship Id="rId1" Type="http://schemas.openxmlformats.org/officeDocument/2006/relationships/slideLayout" Target="../slideLayouts/slideLayout2.xml"/><Relationship Id="rId6" Type="http://schemas.openxmlformats.org/officeDocument/2006/relationships/image" Target="../media/image180.png"/><Relationship Id="rId11" Type="http://schemas.openxmlformats.org/officeDocument/2006/relationships/image" Target="../media/image182.png"/><Relationship Id="rId5" Type="http://schemas.openxmlformats.org/officeDocument/2006/relationships/image" Target="../media/image179.png"/><Relationship Id="rId15" Type="http://schemas.openxmlformats.org/officeDocument/2006/relationships/image" Target="../media/image186.png"/><Relationship Id="rId10" Type="http://schemas.openxmlformats.org/officeDocument/2006/relationships/image" Target="../media/image167.svg"/><Relationship Id="rId19" Type="http://schemas.openxmlformats.org/officeDocument/2006/relationships/image" Target="../media/image190.svg"/><Relationship Id="rId4" Type="http://schemas.openxmlformats.org/officeDocument/2006/relationships/image" Target="../media/image171.png"/><Relationship Id="rId9" Type="http://schemas.openxmlformats.org/officeDocument/2006/relationships/image" Target="../media/image166.png"/><Relationship Id="rId14" Type="http://schemas.openxmlformats.org/officeDocument/2006/relationships/image" Target="../media/image185.png"/></Relationships>
</file>

<file path=ppt/slides/_rels/slide42.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167.svg"/><Relationship Id="rId5" Type="http://schemas.openxmlformats.org/officeDocument/2006/relationships/image" Target="../media/image166.png"/><Relationship Id="rId4" Type="http://schemas.openxmlformats.org/officeDocument/2006/relationships/image" Target="../media/image191.svg"/></Relationships>
</file>

<file path=ppt/slides/_rels/slide43.xml.rels><?xml version="1.0" encoding="UTF-8" standalone="yes"?>
<Relationships xmlns="http://schemas.openxmlformats.org/package/2006/relationships"><Relationship Id="rId8" Type="http://schemas.openxmlformats.org/officeDocument/2006/relationships/image" Target="../media/image116.png"/><Relationship Id="rId13" Type="http://schemas.openxmlformats.org/officeDocument/2006/relationships/image" Target="../media/image179.png"/><Relationship Id="rId3" Type="http://schemas.openxmlformats.org/officeDocument/2006/relationships/image" Target="../media/image187.png"/><Relationship Id="rId7" Type="http://schemas.openxmlformats.org/officeDocument/2006/relationships/image" Target="../media/image192.png"/><Relationship Id="rId12" Type="http://schemas.openxmlformats.org/officeDocument/2006/relationships/image" Target="../media/image171.png"/><Relationship Id="rId2" Type="http://schemas.openxmlformats.org/officeDocument/2006/relationships/image" Target="../media/image180.png"/><Relationship Id="rId1" Type="http://schemas.openxmlformats.org/officeDocument/2006/relationships/slideLayout" Target="../slideLayouts/slideLayout2.xml"/><Relationship Id="rId6" Type="http://schemas.openxmlformats.org/officeDocument/2006/relationships/image" Target="../media/image190.svg"/><Relationship Id="rId11" Type="http://schemas.openxmlformats.org/officeDocument/2006/relationships/image" Target="../media/image178.png"/><Relationship Id="rId5" Type="http://schemas.openxmlformats.org/officeDocument/2006/relationships/image" Target="../media/image189.png"/><Relationship Id="rId10" Type="http://schemas.openxmlformats.org/officeDocument/2006/relationships/image" Target="../media/image177.png"/><Relationship Id="rId4" Type="http://schemas.openxmlformats.org/officeDocument/2006/relationships/image" Target="../media/image188.svg"/><Relationship Id="rId9" Type="http://schemas.openxmlformats.org/officeDocument/2006/relationships/image" Target="../media/image193.png"/><Relationship Id="rId14" Type="http://schemas.openxmlformats.org/officeDocument/2006/relationships/image" Target="../media/image181.png"/></Relationships>
</file>

<file path=ppt/slides/_rels/slide44.xml.rels><?xml version="1.0" encoding="UTF-8" standalone="yes"?>
<Relationships xmlns="http://schemas.openxmlformats.org/package/2006/relationships"><Relationship Id="rId8" Type="http://schemas.openxmlformats.org/officeDocument/2006/relationships/image" Target="../media/image181.png"/><Relationship Id="rId13" Type="http://schemas.openxmlformats.org/officeDocument/2006/relationships/image" Target="../media/image184.png"/><Relationship Id="rId18" Type="http://schemas.openxmlformats.org/officeDocument/2006/relationships/image" Target="../media/image189.png"/><Relationship Id="rId3" Type="http://schemas.openxmlformats.org/officeDocument/2006/relationships/image" Target="../media/image178.png"/><Relationship Id="rId7" Type="http://schemas.openxmlformats.org/officeDocument/2006/relationships/image" Target="../media/image116.png"/><Relationship Id="rId12" Type="http://schemas.openxmlformats.org/officeDocument/2006/relationships/image" Target="../media/image183.png"/><Relationship Id="rId17" Type="http://schemas.openxmlformats.org/officeDocument/2006/relationships/image" Target="../media/image188.svg"/><Relationship Id="rId2" Type="http://schemas.openxmlformats.org/officeDocument/2006/relationships/image" Target="../media/image177.png"/><Relationship Id="rId16" Type="http://schemas.openxmlformats.org/officeDocument/2006/relationships/image" Target="../media/image187.png"/><Relationship Id="rId1" Type="http://schemas.openxmlformats.org/officeDocument/2006/relationships/slideLayout" Target="../slideLayouts/slideLayout2.xml"/><Relationship Id="rId6" Type="http://schemas.openxmlformats.org/officeDocument/2006/relationships/image" Target="../media/image180.png"/><Relationship Id="rId11" Type="http://schemas.openxmlformats.org/officeDocument/2006/relationships/image" Target="../media/image182.png"/><Relationship Id="rId5" Type="http://schemas.openxmlformats.org/officeDocument/2006/relationships/image" Target="../media/image179.png"/><Relationship Id="rId15" Type="http://schemas.openxmlformats.org/officeDocument/2006/relationships/image" Target="../media/image186.png"/><Relationship Id="rId10" Type="http://schemas.openxmlformats.org/officeDocument/2006/relationships/image" Target="../media/image167.svg"/><Relationship Id="rId19" Type="http://schemas.openxmlformats.org/officeDocument/2006/relationships/image" Target="../media/image190.svg"/><Relationship Id="rId4" Type="http://schemas.openxmlformats.org/officeDocument/2006/relationships/image" Target="../media/image171.png"/><Relationship Id="rId9" Type="http://schemas.openxmlformats.org/officeDocument/2006/relationships/image" Target="../media/image166.png"/><Relationship Id="rId14" Type="http://schemas.openxmlformats.org/officeDocument/2006/relationships/image" Target="../media/image185.png"/></Relationships>
</file>

<file path=ppt/slides/_rels/slide45.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image" Target="../media/image19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image" Target="../media/image181.png"/><Relationship Id="rId13" Type="http://schemas.openxmlformats.org/officeDocument/2006/relationships/image" Target="../media/image184.png"/><Relationship Id="rId18" Type="http://schemas.openxmlformats.org/officeDocument/2006/relationships/image" Target="../media/image189.png"/><Relationship Id="rId3" Type="http://schemas.openxmlformats.org/officeDocument/2006/relationships/image" Target="../media/image178.png"/><Relationship Id="rId7" Type="http://schemas.openxmlformats.org/officeDocument/2006/relationships/image" Target="../media/image116.png"/><Relationship Id="rId12" Type="http://schemas.openxmlformats.org/officeDocument/2006/relationships/image" Target="../media/image183.png"/><Relationship Id="rId17" Type="http://schemas.openxmlformats.org/officeDocument/2006/relationships/image" Target="../media/image188.svg"/><Relationship Id="rId2" Type="http://schemas.openxmlformats.org/officeDocument/2006/relationships/image" Target="../media/image177.png"/><Relationship Id="rId16" Type="http://schemas.openxmlformats.org/officeDocument/2006/relationships/image" Target="../media/image187.png"/><Relationship Id="rId1" Type="http://schemas.openxmlformats.org/officeDocument/2006/relationships/slideLayout" Target="../slideLayouts/slideLayout2.xml"/><Relationship Id="rId6" Type="http://schemas.openxmlformats.org/officeDocument/2006/relationships/image" Target="../media/image180.png"/><Relationship Id="rId11" Type="http://schemas.openxmlformats.org/officeDocument/2006/relationships/image" Target="../media/image182.png"/><Relationship Id="rId5" Type="http://schemas.openxmlformats.org/officeDocument/2006/relationships/image" Target="../media/image179.png"/><Relationship Id="rId15" Type="http://schemas.openxmlformats.org/officeDocument/2006/relationships/image" Target="../media/image186.png"/><Relationship Id="rId10" Type="http://schemas.openxmlformats.org/officeDocument/2006/relationships/image" Target="../media/image167.svg"/><Relationship Id="rId19" Type="http://schemas.openxmlformats.org/officeDocument/2006/relationships/image" Target="../media/image190.svg"/><Relationship Id="rId4" Type="http://schemas.openxmlformats.org/officeDocument/2006/relationships/image" Target="../media/image171.png"/><Relationship Id="rId9" Type="http://schemas.openxmlformats.org/officeDocument/2006/relationships/image" Target="../media/image166.png"/><Relationship Id="rId14" Type="http://schemas.openxmlformats.org/officeDocument/2006/relationships/image" Target="../media/image185.png"/></Relationships>
</file>

<file path=ppt/slides/_rels/slide47.xml.rels><?xml version="1.0" encoding="UTF-8" standalone="yes"?>
<Relationships xmlns="http://schemas.openxmlformats.org/package/2006/relationships"><Relationship Id="rId2" Type="http://schemas.openxmlformats.org/officeDocument/2006/relationships/image" Target="../media/image19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181.png"/><Relationship Id="rId13" Type="http://schemas.openxmlformats.org/officeDocument/2006/relationships/image" Target="../media/image184.png"/><Relationship Id="rId18" Type="http://schemas.openxmlformats.org/officeDocument/2006/relationships/image" Target="../media/image189.png"/><Relationship Id="rId3" Type="http://schemas.openxmlformats.org/officeDocument/2006/relationships/image" Target="../media/image178.png"/><Relationship Id="rId7" Type="http://schemas.openxmlformats.org/officeDocument/2006/relationships/image" Target="../media/image116.png"/><Relationship Id="rId12" Type="http://schemas.openxmlformats.org/officeDocument/2006/relationships/image" Target="../media/image183.png"/><Relationship Id="rId17" Type="http://schemas.openxmlformats.org/officeDocument/2006/relationships/image" Target="../media/image188.svg"/><Relationship Id="rId2" Type="http://schemas.openxmlformats.org/officeDocument/2006/relationships/image" Target="../media/image177.png"/><Relationship Id="rId16" Type="http://schemas.openxmlformats.org/officeDocument/2006/relationships/image" Target="../media/image187.png"/><Relationship Id="rId1" Type="http://schemas.openxmlformats.org/officeDocument/2006/relationships/slideLayout" Target="../slideLayouts/slideLayout2.xml"/><Relationship Id="rId6" Type="http://schemas.openxmlformats.org/officeDocument/2006/relationships/image" Target="../media/image180.png"/><Relationship Id="rId11" Type="http://schemas.openxmlformats.org/officeDocument/2006/relationships/image" Target="../media/image182.png"/><Relationship Id="rId5" Type="http://schemas.openxmlformats.org/officeDocument/2006/relationships/image" Target="../media/image179.png"/><Relationship Id="rId15" Type="http://schemas.openxmlformats.org/officeDocument/2006/relationships/image" Target="../media/image186.png"/><Relationship Id="rId10" Type="http://schemas.openxmlformats.org/officeDocument/2006/relationships/image" Target="../media/image167.svg"/><Relationship Id="rId19" Type="http://schemas.openxmlformats.org/officeDocument/2006/relationships/image" Target="../media/image190.svg"/><Relationship Id="rId4" Type="http://schemas.openxmlformats.org/officeDocument/2006/relationships/image" Target="../media/image171.png"/><Relationship Id="rId9" Type="http://schemas.openxmlformats.org/officeDocument/2006/relationships/image" Target="../media/image166.png"/><Relationship Id="rId14" Type="http://schemas.openxmlformats.org/officeDocument/2006/relationships/image" Target="../media/image185.png"/></Relationships>
</file>

<file path=ppt/slides/_rels/slide49.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1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8" Type="http://schemas.openxmlformats.org/officeDocument/2006/relationships/image" Target="../media/image181.png"/><Relationship Id="rId13" Type="http://schemas.openxmlformats.org/officeDocument/2006/relationships/image" Target="../media/image184.png"/><Relationship Id="rId18" Type="http://schemas.openxmlformats.org/officeDocument/2006/relationships/image" Target="../media/image189.png"/><Relationship Id="rId3" Type="http://schemas.openxmlformats.org/officeDocument/2006/relationships/image" Target="../media/image178.png"/><Relationship Id="rId7" Type="http://schemas.openxmlformats.org/officeDocument/2006/relationships/image" Target="../media/image116.png"/><Relationship Id="rId12" Type="http://schemas.openxmlformats.org/officeDocument/2006/relationships/image" Target="../media/image183.png"/><Relationship Id="rId17" Type="http://schemas.openxmlformats.org/officeDocument/2006/relationships/image" Target="../media/image188.svg"/><Relationship Id="rId2" Type="http://schemas.openxmlformats.org/officeDocument/2006/relationships/image" Target="../media/image177.png"/><Relationship Id="rId16" Type="http://schemas.openxmlformats.org/officeDocument/2006/relationships/image" Target="../media/image187.png"/><Relationship Id="rId1" Type="http://schemas.openxmlformats.org/officeDocument/2006/relationships/slideLayout" Target="../slideLayouts/slideLayout2.xml"/><Relationship Id="rId6" Type="http://schemas.openxmlformats.org/officeDocument/2006/relationships/image" Target="../media/image180.png"/><Relationship Id="rId11" Type="http://schemas.openxmlformats.org/officeDocument/2006/relationships/image" Target="../media/image182.png"/><Relationship Id="rId5" Type="http://schemas.openxmlformats.org/officeDocument/2006/relationships/image" Target="../media/image179.png"/><Relationship Id="rId15" Type="http://schemas.openxmlformats.org/officeDocument/2006/relationships/image" Target="../media/image186.png"/><Relationship Id="rId10" Type="http://schemas.openxmlformats.org/officeDocument/2006/relationships/image" Target="../media/image167.svg"/><Relationship Id="rId19" Type="http://schemas.openxmlformats.org/officeDocument/2006/relationships/image" Target="../media/image190.svg"/><Relationship Id="rId4" Type="http://schemas.openxmlformats.org/officeDocument/2006/relationships/image" Target="../media/image171.png"/><Relationship Id="rId9" Type="http://schemas.openxmlformats.org/officeDocument/2006/relationships/image" Target="../media/image166.png"/><Relationship Id="rId14" Type="http://schemas.openxmlformats.org/officeDocument/2006/relationships/image" Target="../media/image185.png"/></Relationships>
</file>

<file path=ppt/slides/_rels/slide53.xml.rels><?xml version="1.0" encoding="UTF-8" standalone="yes"?>
<Relationships xmlns="http://schemas.openxmlformats.org/package/2006/relationships"><Relationship Id="rId8" Type="http://schemas.openxmlformats.org/officeDocument/2006/relationships/image" Target="../media/image177.png"/><Relationship Id="rId13" Type="http://schemas.openxmlformats.org/officeDocument/2006/relationships/image" Target="../media/image190.svg"/><Relationship Id="rId3" Type="http://schemas.openxmlformats.org/officeDocument/2006/relationships/image" Target="../media/image179.png"/><Relationship Id="rId7" Type="http://schemas.openxmlformats.org/officeDocument/2006/relationships/image" Target="../media/image171.png"/><Relationship Id="rId12" Type="http://schemas.openxmlformats.org/officeDocument/2006/relationships/image" Target="../media/image189.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178.png"/><Relationship Id="rId11" Type="http://schemas.openxmlformats.org/officeDocument/2006/relationships/image" Target="../media/image167.svg"/><Relationship Id="rId5" Type="http://schemas.openxmlformats.org/officeDocument/2006/relationships/image" Target="../media/image181.png"/><Relationship Id="rId15" Type="http://schemas.openxmlformats.org/officeDocument/2006/relationships/image" Target="../media/image188.svg"/><Relationship Id="rId10" Type="http://schemas.openxmlformats.org/officeDocument/2006/relationships/image" Target="../media/image166.png"/><Relationship Id="rId4" Type="http://schemas.openxmlformats.org/officeDocument/2006/relationships/image" Target="../media/image180.png"/><Relationship Id="rId9" Type="http://schemas.openxmlformats.org/officeDocument/2006/relationships/image" Target="../media/image116.png"/><Relationship Id="rId14" Type="http://schemas.openxmlformats.org/officeDocument/2006/relationships/image" Target="../media/image187.png"/></Relationships>
</file>

<file path=ppt/slides/_rels/slide54.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198.png"/><Relationship Id="rId1" Type="http://schemas.openxmlformats.org/officeDocument/2006/relationships/slideLayout" Target="../slideLayouts/slideLayout2.xml"/><Relationship Id="rId4" Type="http://schemas.openxmlformats.org/officeDocument/2006/relationships/image" Target="../media/image200.png"/></Relationships>
</file>

<file path=ppt/slides/_rels/slide55.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image" Target="../media/image116.png"/><Relationship Id="rId1" Type="http://schemas.openxmlformats.org/officeDocument/2006/relationships/slideLayout" Target="../slideLayouts/slideLayout2.xml"/><Relationship Id="rId4" Type="http://schemas.openxmlformats.org/officeDocument/2006/relationships/image" Target="../media/image20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7EB2C47-1618-1C83-C1D2-373D75FE0B28}"/>
              </a:ext>
            </a:extLst>
          </p:cNvPr>
          <p:cNvSpPr txBox="1">
            <a:spLocks noGrp="1"/>
          </p:cNvSpPr>
          <p:nvPr>
            <p:ph type="title"/>
          </p:nvPr>
        </p:nvSpPr>
        <p:spPr>
          <a:xfrm>
            <a:off x="586740" y="2997030"/>
            <a:ext cx="7376642" cy="677108"/>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a:ln w="3175">
                  <a:noFill/>
                </a:ln>
                <a:solidFill>
                  <a:srgbClr val="2253CE"/>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50" normalizeH="0" baseline="0" noProof="0" dirty="0">
                <a:ln w="3175">
                  <a:noFill/>
                </a:ln>
                <a:solidFill>
                  <a:schemeClr val="tx1"/>
                </a:solidFill>
                <a:effectLst/>
                <a:uLnTx/>
                <a:uFillTx/>
                <a:latin typeface="Segoe UI Semibold"/>
                <a:ea typeface="+mn-ea"/>
                <a:cs typeface="Segoe UI" pitchFamily="34" charset="0"/>
              </a:rPr>
              <a:t>Transform Sales with Gen AI</a:t>
            </a:r>
          </a:p>
        </p:txBody>
      </p:sp>
      <p:sp>
        <p:nvSpPr>
          <p:cNvPr id="6" name="Text Placeholder 4">
            <a:extLst>
              <a:ext uri="{FF2B5EF4-FFF2-40B4-BE49-F238E27FC236}">
                <a16:creationId xmlns:a16="http://schemas.microsoft.com/office/drawing/2014/main" id="{C64E3C7A-E8C3-CCAD-056C-3A4510044269}"/>
              </a:ext>
            </a:extLst>
          </p:cNvPr>
          <p:cNvSpPr txBox="1">
            <a:spLocks/>
          </p:cNvSpPr>
          <p:nvPr/>
        </p:nvSpPr>
        <p:spPr>
          <a:xfrm>
            <a:off x="596900" y="3819521"/>
            <a:ext cx="4164583" cy="307777"/>
          </a:xfrm>
          <a:prstGeom prst="rect">
            <a:avLst/>
          </a:prstGeom>
          <a:noFill/>
        </p:spPr>
        <p:txBody>
          <a:bodyPr vert="horz" wrap="square" lIns="0" tIns="0" rIns="0" bIns="0" rtlCol="0">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2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dirty="0">
                <a:ln>
                  <a:noFill/>
                </a:ln>
                <a:solidFill>
                  <a:srgbClr val="2F2F2F"/>
                </a:solidFill>
                <a:effectLst/>
                <a:uLnTx/>
                <a:uFillTx/>
                <a:latin typeface="Segoe UI"/>
                <a:ea typeface="+mn-ea"/>
                <a:cs typeface="Segoe UI" panose="020B0502040204020203" pitchFamily="34" charset="0"/>
              </a:rPr>
              <a:t>Microsoft 365 Copilot for Sales</a:t>
            </a:r>
          </a:p>
        </p:txBody>
      </p:sp>
      <p:pic>
        <p:nvPicPr>
          <p:cNvPr id="2" name="Picture 1">
            <a:extLst>
              <a:ext uri="{FF2B5EF4-FFF2-40B4-BE49-F238E27FC236}">
                <a16:creationId xmlns:a16="http://schemas.microsoft.com/office/drawing/2014/main" id="{EF93CE80-3C43-43F6-F9CC-3F3152BA71D5}"/>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09601" y="685800"/>
            <a:ext cx="1295400" cy="276909"/>
          </a:xfrm>
          <a:prstGeom prst="rect">
            <a:avLst/>
          </a:prstGeom>
        </p:spPr>
      </p:pic>
    </p:spTree>
    <p:extLst>
      <p:ext uri="{BB962C8B-B14F-4D97-AF65-F5344CB8AC3E}">
        <p14:creationId xmlns:p14="http://schemas.microsoft.com/office/powerpoint/2010/main" val="5740060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3B3B0-C2C6-15E9-EDD1-673BA1B39CC7}"/>
            </a:ext>
          </a:extLst>
        </p:cNvPr>
        <p:cNvGrpSpPr/>
        <p:nvPr/>
      </p:nvGrpSpPr>
      <p:grpSpPr>
        <a:xfrm>
          <a:off x="0" y="0"/>
          <a:ext cx="0" cy="0"/>
          <a:chOff x="0" y="0"/>
          <a:chExt cx="0" cy="0"/>
        </a:xfrm>
      </p:grpSpPr>
      <p:sp>
        <p:nvSpPr>
          <p:cNvPr id="31" name="Title 6">
            <a:extLst>
              <a:ext uri="{FF2B5EF4-FFF2-40B4-BE49-F238E27FC236}">
                <a16:creationId xmlns:a16="http://schemas.microsoft.com/office/drawing/2014/main" id="{9DDE5592-6E59-6ECE-AFE1-A3B839D2D71F}"/>
              </a:ext>
            </a:extLst>
          </p:cNvPr>
          <p:cNvSpPr txBox="1">
            <a:spLocks noGrp="1"/>
          </p:cNvSpPr>
          <p:nvPr>
            <p:ph type="title"/>
          </p:nvPr>
        </p:nvSpPr>
        <p:spPr>
          <a:xfrm>
            <a:off x="586740" y="643023"/>
            <a:ext cx="11018520" cy="4985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50" normalizeH="0" baseline="0" noProof="0" dirty="0">
                <a:ln w="3175">
                  <a:noFill/>
                </a:ln>
                <a:solidFill>
                  <a:schemeClr val="tx1"/>
                </a:solidFill>
                <a:effectLst/>
                <a:uLnTx/>
                <a:uFillTx/>
                <a:latin typeface="+mj-lt"/>
                <a:ea typeface="+mn-ea"/>
                <a:cs typeface="Segoe UI" pitchFamily="34" charset="0"/>
              </a:rPr>
              <a:t>Microsoft 365 Copilot for Sales</a:t>
            </a:r>
          </a:p>
        </p:txBody>
      </p:sp>
      <p:sp>
        <p:nvSpPr>
          <p:cNvPr id="46" name="TextBox 45">
            <a:extLst>
              <a:ext uri="{FF2B5EF4-FFF2-40B4-BE49-F238E27FC236}">
                <a16:creationId xmlns:a16="http://schemas.microsoft.com/office/drawing/2014/main" id="{A5E38665-5F86-9A73-13E8-81D27184C0D0}"/>
              </a:ext>
            </a:extLst>
          </p:cNvPr>
          <p:cNvSpPr txBox="1"/>
          <p:nvPr/>
        </p:nvSpPr>
        <p:spPr>
          <a:xfrm>
            <a:off x="499237" y="1070332"/>
            <a:ext cx="10517127" cy="572464"/>
          </a:xfrm>
          <a:prstGeom prst="rect">
            <a:avLst/>
          </a:prstGeom>
          <a:noFill/>
        </p:spPr>
        <p:txBody>
          <a:bodyPr wrap="square" lIns="182880" tIns="146304" rIns="182880" bIns="146304" rtlCol="0">
            <a:spAutoFit/>
          </a:bodyPr>
          <a:lstStyle>
            <a:defPPr>
              <a:defRPr lang="en-US"/>
            </a:defPPr>
            <a:lvl1pPr algn="r">
              <a:lnSpc>
                <a:spcPct val="90000"/>
              </a:lnSpc>
              <a:spcAft>
                <a:spcPts val="600"/>
              </a:spcAft>
              <a:defRPr sz="1000" b="1" cap="all">
                <a:solidFill>
                  <a:srgbClr val="7030A0"/>
                </a:solidFill>
                <a:latin typeface="+mj-lt"/>
                <a:cs typeface="Segoe UI" panose="020B0502040204020203" pitchFamily="34" charset="0"/>
              </a:defRPr>
            </a:lvl1p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a:ln>
                  <a:noFill/>
                </a:ln>
                <a:solidFill>
                  <a:schemeClr val="tx1"/>
                </a:solidFill>
                <a:effectLst/>
                <a:uLnTx/>
                <a:uFillTx/>
                <a:latin typeface="+mn-lt"/>
                <a:ea typeface="+mn-ea"/>
                <a:cs typeface="Segoe UI" panose="020B0502040204020203" pitchFamily="34" charset="0"/>
              </a:rPr>
              <a:t>Implementation executive summary</a:t>
            </a:r>
          </a:p>
        </p:txBody>
      </p:sp>
      <p:sp>
        <p:nvSpPr>
          <p:cNvPr id="168" name="Rectangle: Rounded Corners 167">
            <a:extLst>
              <a:ext uri="{FF2B5EF4-FFF2-40B4-BE49-F238E27FC236}">
                <a16:creationId xmlns:a16="http://schemas.microsoft.com/office/drawing/2014/main" id="{E9CEE472-2AE3-9317-6CA9-32CD96576C17}"/>
              </a:ext>
              <a:ext uri="{C183D7F6-B498-43B3-948B-1728B52AA6E4}">
                <adec:decorative xmlns:adec="http://schemas.microsoft.com/office/drawing/2017/decorative" val="1"/>
              </a:ext>
            </a:extLst>
          </p:cNvPr>
          <p:cNvSpPr/>
          <p:nvPr/>
        </p:nvSpPr>
        <p:spPr>
          <a:xfrm>
            <a:off x="9120381" y="4052335"/>
            <a:ext cx="2528265" cy="1897380"/>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95" name="Rectangle: Rounded Corners 10">
            <a:extLst>
              <a:ext uri="{FF2B5EF4-FFF2-40B4-BE49-F238E27FC236}">
                <a16:creationId xmlns:a16="http://schemas.microsoft.com/office/drawing/2014/main" id="{3186ADE5-A435-7CCE-D4E7-ABC501237B3A}"/>
              </a:ext>
              <a:ext uri="{C183D7F6-B498-43B3-948B-1728B52AA6E4}">
                <adec:decorative xmlns:adec="http://schemas.microsoft.com/office/drawing/2017/decorative" val="1"/>
              </a:ext>
            </a:extLst>
          </p:cNvPr>
          <p:cNvSpPr/>
          <p:nvPr/>
        </p:nvSpPr>
        <p:spPr>
          <a:xfrm>
            <a:off x="9254431" y="1765300"/>
            <a:ext cx="2285236" cy="399777"/>
          </a:xfrm>
          <a:prstGeom prst="round2SameRect">
            <a:avLst>
              <a:gd name="adj1" fmla="val 40180"/>
              <a:gd name="adj2" fmla="val 0"/>
            </a:avLst>
          </a:prstGeom>
          <a:gradFill>
            <a:gsLst>
              <a:gs pos="0">
                <a:srgbClr val="8661C5"/>
              </a:gs>
              <a:gs pos="81000">
                <a:srgbClr val="134CCB"/>
              </a:gs>
            </a:gsLst>
            <a:lin ang="108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4320" tIns="0" rIns="9144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Segoe UI Semibold"/>
              <a:ea typeface="+mn-ea"/>
              <a:cs typeface="Segoe UI" panose="020B0502040204020203" pitchFamily="34" charset="0"/>
            </a:endParaRPr>
          </a:p>
        </p:txBody>
      </p:sp>
      <p:sp>
        <p:nvSpPr>
          <p:cNvPr id="167" name="Rectangle: Rounded Corners 166">
            <a:extLst>
              <a:ext uri="{FF2B5EF4-FFF2-40B4-BE49-F238E27FC236}">
                <a16:creationId xmlns:a16="http://schemas.microsoft.com/office/drawing/2014/main" id="{31DC0C85-AD14-505D-7244-954691D29AD8}"/>
              </a:ext>
              <a:ext uri="{C183D7F6-B498-43B3-948B-1728B52AA6E4}">
                <adec:decorative xmlns:adec="http://schemas.microsoft.com/office/drawing/2017/decorative" val="1"/>
              </a:ext>
            </a:extLst>
          </p:cNvPr>
          <p:cNvSpPr/>
          <p:nvPr/>
        </p:nvSpPr>
        <p:spPr>
          <a:xfrm>
            <a:off x="9120381" y="2158990"/>
            <a:ext cx="2528265" cy="1819255"/>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163" name="Rectangle: Rounded Corners 162">
            <a:extLst>
              <a:ext uri="{FF2B5EF4-FFF2-40B4-BE49-F238E27FC236}">
                <a16:creationId xmlns:a16="http://schemas.microsoft.com/office/drawing/2014/main" id="{721F7778-37A5-6412-061C-A8019830F6ED}"/>
              </a:ext>
              <a:ext uri="{C183D7F6-B498-43B3-948B-1728B52AA6E4}">
                <adec:decorative xmlns:adec="http://schemas.microsoft.com/office/drawing/2017/decorative" val="1"/>
              </a:ext>
            </a:extLst>
          </p:cNvPr>
          <p:cNvSpPr/>
          <p:nvPr/>
        </p:nvSpPr>
        <p:spPr>
          <a:xfrm>
            <a:off x="6520056" y="4052335"/>
            <a:ext cx="2528265" cy="1897380"/>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161" name="Rectangle: Rounded Corners 160">
            <a:extLst>
              <a:ext uri="{FF2B5EF4-FFF2-40B4-BE49-F238E27FC236}">
                <a16:creationId xmlns:a16="http://schemas.microsoft.com/office/drawing/2014/main" id="{83063F9E-0C23-D24D-1B5F-014312BD86DF}"/>
              </a:ext>
              <a:ext uri="{C183D7F6-B498-43B3-948B-1728B52AA6E4}">
                <adec:decorative xmlns:adec="http://schemas.microsoft.com/office/drawing/2017/decorative" val="1"/>
              </a:ext>
            </a:extLst>
          </p:cNvPr>
          <p:cNvSpPr/>
          <p:nvPr/>
        </p:nvSpPr>
        <p:spPr>
          <a:xfrm>
            <a:off x="6523754" y="2168233"/>
            <a:ext cx="2528265" cy="1819254"/>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157" name="Rectangle: Rounded Corners 156">
            <a:extLst>
              <a:ext uri="{FF2B5EF4-FFF2-40B4-BE49-F238E27FC236}">
                <a16:creationId xmlns:a16="http://schemas.microsoft.com/office/drawing/2014/main" id="{6FE35821-618F-1E43-174B-3BCFFE6C227C}"/>
              </a:ext>
              <a:ext uri="{C183D7F6-B498-43B3-948B-1728B52AA6E4}">
                <adec:decorative xmlns:adec="http://schemas.microsoft.com/office/drawing/2017/decorative" val="1"/>
              </a:ext>
            </a:extLst>
          </p:cNvPr>
          <p:cNvSpPr/>
          <p:nvPr/>
        </p:nvSpPr>
        <p:spPr>
          <a:xfrm>
            <a:off x="3915891" y="4052335"/>
            <a:ext cx="2528265" cy="1897380"/>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158" name="Rectangle: Rounded Corners 157">
            <a:extLst>
              <a:ext uri="{FF2B5EF4-FFF2-40B4-BE49-F238E27FC236}">
                <a16:creationId xmlns:a16="http://schemas.microsoft.com/office/drawing/2014/main" id="{D36A44AE-35B0-1D51-FAAD-B183DF00C468}"/>
              </a:ext>
              <a:ext uri="{C183D7F6-B498-43B3-948B-1728B52AA6E4}">
                <adec:decorative xmlns:adec="http://schemas.microsoft.com/office/drawing/2017/decorative" val="1"/>
              </a:ext>
            </a:extLst>
          </p:cNvPr>
          <p:cNvSpPr/>
          <p:nvPr/>
        </p:nvSpPr>
        <p:spPr>
          <a:xfrm>
            <a:off x="3915891" y="2168233"/>
            <a:ext cx="2528265" cy="1819254"/>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155" name="Rectangle: Rounded Corners 154">
            <a:extLst>
              <a:ext uri="{FF2B5EF4-FFF2-40B4-BE49-F238E27FC236}">
                <a16:creationId xmlns:a16="http://schemas.microsoft.com/office/drawing/2014/main" id="{E2EC18EC-14EF-8C7D-981D-A24D0692828E}"/>
              </a:ext>
              <a:ext uri="{C183D7F6-B498-43B3-948B-1728B52AA6E4}">
                <adec:decorative xmlns:adec="http://schemas.microsoft.com/office/drawing/2017/decorative" val="1"/>
              </a:ext>
            </a:extLst>
          </p:cNvPr>
          <p:cNvSpPr/>
          <p:nvPr/>
        </p:nvSpPr>
        <p:spPr>
          <a:xfrm>
            <a:off x="1306875" y="4052335"/>
            <a:ext cx="2528265" cy="1897380"/>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154" name="Rectangle: Rounded Corners 153">
            <a:extLst>
              <a:ext uri="{FF2B5EF4-FFF2-40B4-BE49-F238E27FC236}">
                <a16:creationId xmlns:a16="http://schemas.microsoft.com/office/drawing/2014/main" id="{9F118772-11F4-5BF6-6681-36D535864E78}"/>
              </a:ext>
              <a:ext uri="{C183D7F6-B498-43B3-948B-1728B52AA6E4}">
                <adec:decorative xmlns:adec="http://schemas.microsoft.com/office/drawing/2017/decorative" val="1"/>
              </a:ext>
            </a:extLst>
          </p:cNvPr>
          <p:cNvSpPr/>
          <p:nvPr/>
        </p:nvSpPr>
        <p:spPr>
          <a:xfrm>
            <a:off x="1306875" y="2168233"/>
            <a:ext cx="2528265" cy="1819254"/>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grpSp>
        <p:nvGrpSpPr>
          <p:cNvPr id="69" name="Group 68">
            <a:extLst>
              <a:ext uri="{FF2B5EF4-FFF2-40B4-BE49-F238E27FC236}">
                <a16:creationId xmlns:a16="http://schemas.microsoft.com/office/drawing/2014/main" id="{4E70F0E3-EF3D-D59E-7339-3495AFAA7597}"/>
              </a:ext>
              <a:ext uri="{C183D7F6-B498-43B3-948B-1728B52AA6E4}">
                <adec:decorative xmlns:adec="http://schemas.microsoft.com/office/drawing/2017/decorative" val="1"/>
              </a:ext>
            </a:extLst>
          </p:cNvPr>
          <p:cNvGrpSpPr/>
          <p:nvPr/>
        </p:nvGrpSpPr>
        <p:grpSpPr>
          <a:xfrm>
            <a:off x="716131" y="2165076"/>
            <a:ext cx="522425" cy="3784639"/>
            <a:chOff x="537569" y="2288564"/>
            <a:chExt cx="530953" cy="3725545"/>
          </a:xfrm>
        </p:grpSpPr>
        <p:sp>
          <p:nvSpPr>
            <p:cNvPr id="65" name="Left Bracket 64">
              <a:extLst>
                <a:ext uri="{FF2B5EF4-FFF2-40B4-BE49-F238E27FC236}">
                  <a16:creationId xmlns:a16="http://schemas.microsoft.com/office/drawing/2014/main" id="{A6FEFF0D-B637-839B-8712-1E0ECE382C35}"/>
                </a:ext>
              </a:extLst>
            </p:cNvPr>
            <p:cNvSpPr/>
            <p:nvPr/>
          </p:nvSpPr>
          <p:spPr>
            <a:xfrm>
              <a:off x="537569" y="2288564"/>
              <a:ext cx="206951" cy="3725545"/>
            </a:xfrm>
            <a:prstGeom prst="leftBracket">
              <a:avLst>
                <a:gd name="adj" fmla="val 108749"/>
              </a:avLst>
            </a:prstGeom>
            <a:ln w="12700">
              <a:solidFill>
                <a:srgbClr val="134CCB"/>
              </a:solidFill>
              <a:tailEnd type="none" w="lg" len="sm"/>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8661C5"/>
                </a:solidFill>
                <a:effectLst/>
                <a:uLnTx/>
                <a:uFillTx/>
                <a:latin typeface="Segoe UI Semibold"/>
                <a:ea typeface="+mn-ea"/>
                <a:cs typeface="Segoe UI" panose="020B0502040204020203" pitchFamily="34" charset="0"/>
              </a:endParaRPr>
            </a:p>
          </p:txBody>
        </p:sp>
        <p:cxnSp>
          <p:nvCxnSpPr>
            <p:cNvPr id="66" name="Straight Connector 65">
              <a:extLst>
                <a:ext uri="{FF2B5EF4-FFF2-40B4-BE49-F238E27FC236}">
                  <a16:creationId xmlns:a16="http://schemas.microsoft.com/office/drawing/2014/main" id="{80D6D3D3-CA21-E813-BF6A-4348BE23DD71}"/>
                </a:ext>
              </a:extLst>
            </p:cNvPr>
            <p:cNvCxnSpPr>
              <a:cxnSpLocks/>
            </p:cNvCxnSpPr>
            <p:nvPr/>
          </p:nvCxnSpPr>
          <p:spPr>
            <a:xfrm>
              <a:off x="744522" y="2288564"/>
              <a:ext cx="324000" cy="0"/>
            </a:xfrm>
            <a:prstGeom prst="line">
              <a:avLst/>
            </a:prstGeom>
            <a:ln w="12700">
              <a:solidFill>
                <a:srgbClr val="134CCB"/>
              </a:solidFill>
              <a:tailEnd type="none" w="lg" len="sm"/>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39FF2C5A-809A-2038-4045-B95127EBF1CC}"/>
                </a:ext>
              </a:extLst>
            </p:cNvPr>
            <p:cNvCxnSpPr>
              <a:cxnSpLocks/>
            </p:cNvCxnSpPr>
            <p:nvPr/>
          </p:nvCxnSpPr>
          <p:spPr>
            <a:xfrm>
              <a:off x="744522" y="6014109"/>
              <a:ext cx="324000" cy="0"/>
            </a:xfrm>
            <a:prstGeom prst="line">
              <a:avLst/>
            </a:prstGeom>
            <a:ln w="12700">
              <a:solidFill>
                <a:srgbClr val="134CCB"/>
              </a:solidFill>
              <a:tailEnd type="none" w="lg" len="sm"/>
            </a:ln>
          </p:spPr>
          <p:style>
            <a:lnRef idx="1">
              <a:schemeClr val="accent1"/>
            </a:lnRef>
            <a:fillRef idx="0">
              <a:schemeClr val="accent1"/>
            </a:fillRef>
            <a:effectRef idx="0">
              <a:schemeClr val="accent1"/>
            </a:effectRef>
            <a:fontRef idx="minor">
              <a:schemeClr val="tx1"/>
            </a:fontRef>
          </p:style>
        </p:cxnSp>
      </p:grpSp>
      <p:sp>
        <p:nvSpPr>
          <p:cNvPr id="89" name="Rectangle: Rounded Corners 10">
            <a:extLst>
              <a:ext uri="{FF2B5EF4-FFF2-40B4-BE49-F238E27FC236}">
                <a16:creationId xmlns:a16="http://schemas.microsoft.com/office/drawing/2014/main" id="{55C642AC-59E0-93F3-68E7-15F36BD4F405}"/>
              </a:ext>
              <a:ext uri="{C183D7F6-B498-43B3-948B-1728B52AA6E4}">
                <adec:decorative xmlns:adec="http://schemas.microsoft.com/office/drawing/2017/decorative" val="1"/>
              </a:ext>
            </a:extLst>
          </p:cNvPr>
          <p:cNvSpPr/>
          <p:nvPr/>
        </p:nvSpPr>
        <p:spPr>
          <a:xfrm>
            <a:off x="4019492" y="1765300"/>
            <a:ext cx="2320905" cy="399777"/>
          </a:xfrm>
          <a:prstGeom prst="round2SameRect">
            <a:avLst>
              <a:gd name="adj1" fmla="val 40180"/>
              <a:gd name="adj2" fmla="val 0"/>
            </a:avLst>
          </a:prstGeom>
          <a:gradFill>
            <a:gsLst>
              <a:gs pos="0">
                <a:srgbClr val="8661C5"/>
              </a:gs>
              <a:gs pos="81000">
                <a:srgbClr val="134CCB"/>
              </a:gs>
            </a:gsLst>
            <a:lin ang="108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4320" tIns="0" rIns="9144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Segoe UI Semibold"/>
              <a:ea typeface="+mn-ea"/>
              <a:cs typeface="Segoe UI" panose="020B0502040204020203" pitchFamily="34" charset="0"/>
            </a:endParaRPr>
          </a:p>
        </p:txBody>
      </p:sp>
      <p:sp>
        <p:nvSpPr>
          <p:cNvPr id="91" name="Oval 90">
            <a:extLst>
              <a:ext uri="{FF2B5EF4-FFF2-40B4-BE49-F238E27FC236}">
                <a16:creationId xmlns:a16="http://schemas.microsoft.com/office/drawing/2014/main" id="{5A179D20-189A-751C-09D9-05D5C5D525D1}"/>
              </a:ext>
              <a:ext uri="{C183D7F6-B498-43B3-948B-1728B52AA6E4}">
                <adec:decorative xmlns:adec="http://schemas.microsoft.com/office/drawing/2017/decorative" val="1"/>
              </a:ext>
            </a:extLst>
          </p:cNvPr>
          <p:cNvSpPr/>
          <p:nvPr/>
        </p:nvSpPr>
        <p:spPr>
          <a:xfrm>
            <a:off x="4109118" y="1839120"/>
            <a:ext cx="252136" cy="252136"/>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i="0" u="none" strike="noStrike" kern="1200" cap="none" spc="0" normalizeH="0" baseline="0" noProof="0">
                <a:ln>
                  <a:noFill/>
                </a:ln>
                <a:solidFill>
                  <a:srgbClr val="7030A0"/>
                </a:solidFill>
                <a:effectLst/>
                <a:uLnTx/>
                <a:uFillTx/>
                <a:latin typeface="+mj-lt"/>
                <a:ea typeface="+mn-ea"/>
                <a:cs typeface="Segoe UI" panose="020B0502040204020203" pitchFamily="34" charset="0"/>
              </a:rPr>
              <a:t>2</a:t>
            </a:r>
          </a:p>
        </p:txBody>
      </p:sp>
      <p:sp>
        <p:nvSpPr>
          <p:cNvPr id="99" name="Oval 98">
            <a:extLst>
              <a:ext uri="{FF2B5EF4-FFF2-40B4-BE49-F238E27FC236}">
                <a16:creationId xmlns:a16="http://schemas.microsoft.com/office/drawing/2014/main" id="{ADECAD22-199A-1231-E678-237ABCA66008}"/>
              </a:ext>
              <a:ext uri="{C183D7F6-B498-43B3-948B-1728B52AA6E4}">
                <adec:decorative xmlns:adec="http://schemas.microsoft.com/office/drawing/2017/decorative" val="1"/>
              </a:ext>
            </a:extLst>
          </p:cNvPr>
          <p:cNvSpPr/>
          <p:nvPr/>
        </p:nvSpPr>
        <p:spPr>
          <a:xfrm>
            <a:off x="9335094" y="1839120"/>
            <a:ext cx="252136" cy="252136"/>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i="0" u="none" strike="noStrike" kern="1200" cap="none" spc="0" normalizeH="0" baseline="0" noProof="0">
                <a:ln>
                  <a:noFill/>
                </a:ln>
                <a:solidFill>
                  <a:srgbClr val="7030A0"/>
                </a:solidFill>
                <a:effectLst/>
                <a:uLnTx/>
                <a:uFillTx/>
                <a:latin typeface="+mj-lt"/>
                <a:ea typeface="+mn-ea"/>
                <a:cs typeface="Segoe UI" panose="020B0502040204020203" pitchFamily="34" charset="0"/>
              </a:rPr>
              <a:t>4</a:t>
            </a:r>
          </a:p>
        </p:txBody>
      </p:sp>
      <p:sp>
        <p:nvSpPr>
          <p:cNvPr id="107" name="Rectangle: Rounded Corners 10">
            <a:extLst>
              <a:ext uri="{FF2B5EF4-FFF2-40B4-BE49-F238E27FC236}">
                <a16:creationId xmlns:a16="http://schemas.microsoft.com/office/drawing/2014/main" id="{1AB7F1A7-9992-0207-0930-706BEC61DB80}"/>
              </a:ext>
              <a:ext uri="{C183D7F6-B498-43B3-948B-1728B52AA6E4}">
                <adec:decorative xmlns:adec="http://schemas.microsoft.com/office/drawing/2017/decorative" val="1"/>
              </a:ext>
            </a:extLst>
          </p:cNvPr>
          <p:cNvSpPr/>
          <p:nvPr/>
        </p:nvSpPr>
        <p:spPr>
          <a:xfrm>
            <a:off x="1398348" y="1765300"/>
            <a:ext cx="2365770" cy="399777"/>
          </a:xfrm>
          <a:prstGeom prst="round2SameRect">
            <a:avLst>
              <a:gd name="adj1" fmla="val 41860"/>
              <a:gd name="adj2" fmla="val 0"/>
            </a:avLst>
          </a:prstGeom>
          <a:gradFill>
            <a:gsLst>
              <a:gs pos="0">
                <a:srgbClr val="8661C5"/>
              </a:gs>
              <a:gs pos="81000">
                <a:srgbClr val="134CCB"/>
              </a:gs>
            </a:gsLst>
            <a:lin ang="108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400" i="0" u="none" strike="noStrike" kern="1200" cap="none" spc="0" normalizeH="0" baseline="0" noProof="0">
              <a:ln>
                <a:noFill/>
              </a:ln>
              <a:solidFill>
                <a:srgbClr val="FFFFFF"/>
              </a:solidFill>
              <a:effectLst/>
              <a:uLnTx/>
              <a:uFillTx/>
              <a:latin typeface="Segoe UI Semibold"/>
              <a:ea typeface="+mn-ea"/>
              <a:cs typeface="Segoe UI" panose="020B0502040204020203" pitchFamily="34" charset="0"/>
            </a:endParaRPr>
          </a:p>
        </p:txBody>
      </p:sp>
      <p:sp>
        <p:nvSpPr>
          <p:cNvPr id="108" name="Oval 107">
            <a:extLst>
              <a:ext uri="{FF2B5EF4-FFF2-40B4-BE49-F238E27FC236}">
                <a16:creationId xmlns:a16="http://schemas.microsoft.com/office/drawing/2014/main" id="{5AE4763B-815C-C6CE-76E6-B1C5E4ECADBF}"/>
              </a:ext>
              <a:ext uri="{C183D7F6-B498-43B3-948B-1728B52AA6E4}">
                <adec:decorative xmlns:adec="http://schemas.microsoft.com/office/drawing/2017/decorative" val="1"/>
              </a:ext>
            </a:extLst>
          </p:cNvPr>
          <p:cNvSpPr/>
          <p:nvPr/>
        </p:nvSpPr>
        <p:spPr>
          <a:xfrm>
            <a:off x="1479012" y="1826514"/>
            <a:ext cx="277349" cy="277349"/>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i="0" u="none" strike="noStrike" kern="1200" cap="none" spc="0" normalizeH="0" baseline="0" noProof="0">
                <a:ln>
                  <a:noFill/>
                </a:ln>
                <a:solidFill>
                  <a:srgbClr val="7030A0"/>
                </a:solidFill>
                <a:effectLst/>
                <a:uLnTx/>
                <a:uFillTx/>
                <a:latin typeface="+mj-lt"/>
                <a:ea typeface="+mn-ea"/>
                <a:cs typeface="Segoe UI" panose="020B0502040204020203" pitchFamily="34" charset="0"/>
              </a:rPr>
              <a:t>1</a:t>
            </a:r>
          </a:p>
        </p:txBody>
      </p:sp>
      <p:sp>
        <p:nvSpPr>
          <p:cNvPr id="113" name="Rectangle: Rounded Corners 10">
            <a:extLst>
              <a:ext uri="{FF2B5EF4-FFF2-40B4-BE49-F238E27FC236}">
                <a16:creationId xmlns:a16="http://schemas.microsoft.com/office/drawing/2014/main" id="{B98EFFBF-EB55-0418-3601-2AD361C64C63}"/>
              </a:ext>
              <a:ext uri="{C183D7F6-B498-43B3-948B-1728B52AA6E4}">
                <adec:decorative xmlns:adec="http://schemas.microsoft.com/office/drawing/2017/decorative" val="1"/>
              </a:ext>
            </a:extLst>
          </p:cNvPr>
          <p:cNvSpPr/>
          <p:nvPr/>
        </p:nvSpPr>
        <p:spPr>
          <a:xfrm>
            <a:off x="6651091" y="1765300"/>
            <a:ext cx="2285236" cy="399777"/>
          </a:xfrm>
          <a:prstGeom prst="round2SameRect">
            <a:avLst>
              <a:gd name="adj1" fmla="val 40180"/>
              <a:gd name="adj2" fmla="val 0"/>
            </a:avLst>
          </a:prstGeom>
          <a:gradFill>
            <a:gsLst>
              <a:gs pos="0">
                <a:srgbClr val="8661C5"/>
              </a:gs>
              <a:gs pos="81000">
                <a:srgbClr val="134CCB"/>
              </a:gs>
            </a:gsLst>
            <a:lin ang="108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4320" tIns="0" rIns="9144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Segoe UI Semibold"/>
              <a:ea typeface="+mn-ea"/>
              <a:cs typeface="Segoe UI" panose="020B0502040204020203" pitchFamily="34" charset="0"/>
            </a:endParaRPr>
          </a:p>
        </p:txBody>
      </p:sp>
      <p:sp>
        <p:nvSpPr>
          <p:cNvPr id="114" name="Oval 113">
            <a:extLst>
              <a:ext uri="{FF2B5EF4-FFF2-40B4-BE49-F238E27FC236}">
                <a16:creationId xmlns:a16="http://schemas.microsoft.com/office/drawing/2014/main" id="{9106E0AD-CAC4-9635-E658-5A302D2BC395}"/>
              </a:ext>
              <a:ext uri="{C183D7F6-B498-43B3-948B-1728B52AA6E4}">
                <adec:decorative xmlns:adec="http://schemas.microsoft.com/office/drawing/2017/decorative" val="1"/>
              </a:ext>
            </a:extLst>
          </p:cNvPr>
          <p:cNvSpPr/>
          <p:nvPr/>
        </p:nvSpPr>
        <p:spPr>
          <a:xfrm>
            <a:off x="6731754" y="1839120"/>
            <a:ext cx="252136" cy="252136"/>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i="0" u="none" strike="noStrike" kern="1200" cap="none" spc="0" normalizeH="0" baseline="0" noProof="0">
                <a:ln>
                  <a:noFill/>
                </a:ln>
                <a:solidFill>
                  <a:srgbClr val="7030A0"/>
                </a:solidFill>
                <a:effectLst/>
                <a:uLnTx/>
                <a:uFillTx/>
                <a:latin typeface="+mj-lt"/>
                <a:ea typeface="+mn-ea"/>
                <a:cs typeface="Segoe UI" panose="020B0502040204020203" pitchFamily="34" charset="0"/>
              </a:rPr>
              <a:t>3</a:t>
            </a:r>
          </a:p>
        </p:txBody>
      </p:sp>
      <p:grpSp>
        <p:nvGrpSpPr>
          <p:cNvPr id="166" name="Group 165">
            <a:extLst>
              <a:ext uri="{FF2B5EF4-FFF2-40B4-BE49-F238E27FC236}">
                <a16:creationId xmlns:a16="http://schemas.microsoft.com/office/drawing/2014/main" id="{38CA601D-AE79-DF69-D51C-7069A929420B}"/>
              </a:ext>
              <a:ext uri="{C183D7F6-B498-43B3-948B-1728B52AA6E4}">
                <adec:decorative xmlns:adec="http://schemas.microsoft.com/office/drawing/2017/decorative" val="1"/>
              </a:ext>
            </a:extLst>
          </p:cNvPr>
          <p:cNvGrpSpPr/>
          <p:nvPr/>
        </p:nvGrpSpPr>
        <p:grpSpPr>
          <a:xfrm>
            <a:off x="494644" y="3783664"/>
            <a:ext cx="728340" cy="442973"/>
            <a:chOff x="494644" y="3847164"/>
            <a:chExt cx="728340" cy="442973"/>
          </a:xfrm>
        </p:grpSpPr>
        <p:grpSp>
          <p:nvGrpSpPr>
            <p:cNvPr id="54" name="Group 53">
              <a:extLst>
                <a:ext uri="{FF2B5EF4-FFF2-40B4-BE49-F238E27FC236}">
                  <a16:creationId xmlns:a16="http://schemas.microsoft.com/office/drawing/2014/main" id="{CE7CA747-1E71-DE9B-A864-A4879CA0DA07}"/>
                </a:ext>
              </a:extLst>
            </p:cNvPr>
            <p:cNvGrpSpPr/>
            <p:nvPr/>
          </p:nvGrpSpPr>
          <p:grpSpPr>
            <a:xfrm>
              <a:off x="494644" y="3847164"/>
              <a:ext cx="442973" cy="442973"/>
              <a:chOff x="323113" y="3856334"/>
              <a:chExt cx="373882" cy="373882"/>
            </a:xfrm>
          </p:grpSpPr>
          <p:sp>
            <p:nvSpPr>
              <p:cNvPr id="49" name="Oval 48">
                <a:extLst>
                  <a:ext uri="{FF2B5EF4-FFF2-40B4-BE49-F238E27FC236}">
                    <a16:creationId xmlns:a16="http://schemas.microsoft.com/office/drawing/2014/main" id="{B05FF684-359D-FD95-B78F-4B62DD999C5E}"/>
                  </a:ext>
                  <a:ext uri="{C183D7F6-B498-43B3-948B-1728B52AA6E4}">
                    <adec:decorative xmlns:adec="http://schemas.microsoft.com/office/drawing/2017/decorative" val="1"/>
                  </a:ext>
                </a:extLst>
              </p:cNvPr>
              <p:cNvSpPr/>
              <p:nvPr/>
            </p:nvSpPr>
            <p:spPr>
              <a:xfrm>
                <a:off x="323113" y="3856334"/>
                <a:ext cx="373882" cy="373882"/>
              </a:xfrm>
              <a:prstGeom prst="ellipse">
                <a:avLst/>
              </a:prstGeom>
              <a:gradFill flip="none" rotWithShape="1">
                <a:gsLst>
                  <a:gs pos="0">
                    <a:srgbClr val="8661C5"/>
                  </a:gs>
                  <a:gs pos="81000">
                    <a:srgbClr val="134CCB"/>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Segoe UI Semibold"/>
                  <a:ea typeface="+mn-ea"/>
                  <a:cs typeface="Segoe UI" panose="020B0502040204020203" pitchFamily="34" charset="0"/>
                </a:endParaRPr>
              </a:p>
            </p:txBody>
          </p:sp>
          <p:pic>
            <p:nvPicPr>
              <p:cNvPr id="53" name="Graphic 52">
                <a:extLst>
                  <a:ext uri="{FF2B5EF4-FFF2-40B4-BE49-F238E27FC236}">
                    <a16:creationId xmlns:a16="http://schemas.microsoft.com/office/drawing/2014/main" id="{E89A71AF-BE9E-5281-7977-15A0C72B9CC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2578" y="3937456"/>
                <a:ext cx="228600" cy="228600"/>
              </a:xfrm>
              <a:prstGeom prst="rect">
                <a:avLst/>
              </a:prstGeom>
            </p:spPr>
          </p:pic>
        </p:grpSp>
        <p:cxnSp>
          <p:nvCxnSpPr>
            <p:cNvPr id="165" name="Straight Connector 164">
              <a:extLst>
                <a:ext uri="{FF2B5EF4-FFF2-40B4-BE49-F238E27FC236}">
                  <a16:creationId xmlns:a16="http://schemas.microsoft.com/office/drawing/2014/main" id="{9EE31167-1481-C612-1E30-5E231FD32983}"/>
                </a:ext>
                <a:ext uri="{C183D7F6-B498-43B3-948B-1728B52AA6E4}">
                  <adec:decorative xmlns:adec="http://schemas.microsoft.com/office/drawing/2017/decorative" val="1"/>
                </a:ext>
              </a:extLst>
            </p:cNvPr>
            <p:cNvCxnSpPr>
              <a:cxnSpLocks/>
            </p:cNvCxnSpPr>
            <p:nvPr/>
          </p:nvCxnSpPr>
          <p:spPr>
            <a:xfrm flipH="1">
              <a:off x="919758" y="4068650"/>
              <a:ext cx="303226" cy="0"/>
            </a:xfrm>
            <a:prstGeom prst="line">
              <a:avLst/>
            </a:prstGeom>
            <a:ln w="12700">
              <a:solidFill>
                <a:srgbClr val="134CCB"/>
              </a:solidFill>
              <a:tailEnd type="none" w="lg" len="sm"/>
            </a:ln>
          </p:spPr>
          <p:style>
            <a:lnRef idx="1">
              <a:schemeClr val="accent1"/>
            </a:lnRef>
            <a:fillRef idx="0">
              <a:schemeClr val="accent1"/>
            </a:fillRef>
            <a:effectRef idx="0">
              <a:schemeClr val="accent1"/>
            </a:effectRef>
            <a:fontRef idx="minor">
              <a:schemeClr val="tx1"/>
            </a:fontRef>
          </p:style>
        </p:cxnSp>
      </p:grpSp>
      <p:sp>
        <p:nvSpPr>
          <p:cNvPr id="41" name="Left Bracket 40">
            <a:extLst>
              <a:ext uri="{FF2B5EF4-FFF2-40B4-BE49-F238E27FC236}">
                <a16:creationId xmlns:a16="http://schemas.microsoft.com/office/drawing/2014/main" id="{3543BAE1-111D-9961-750B-80C15FA16CB0}"/>
              </a:ext>
              <a:ext uri="{C183D7F6-B498-43B3-948B-1728B52AA6E4}">
                <adec:decorative xmlns:adec="http://schemas.microsoft.com/office/drawing/2017/decorative" val="1"/>
              </a:ext>
            </a:extLst>
          </p:cNvPr>
          <p:cNvSpPr/>
          <p:nvPr/>
        </p:nvSpPr>
        <p:spPr>
          <a:xfrm rot="16200000">
            <a:off x="6350471" y="1282548"/>
            <a:ext cx="208017" cy="9538382"/>
          </a:xfrm>
          <a:prstGeom prst="leftBracket">
            <a:avLst>
              <a:gd name="adj" fmla="val 81770"/>
            </a:avLst>
          </a:prstGeom>
          <a:ln w="12700">
            <a:solidFill>
              <a:srgbClr val="134CCB"/>
            </a:solidFill>
            <a:tailEnd type="none" w="lg" len="sm"/>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8661C5"/>
              </a:solidFill>
              <a:effectLst/>
              <a:uLnTx/>
              <a:uFillTx/>
              <a:latin typeface="Segoe UI Semibold"/>
              <a:ea typeface="+mn-ea"/>
              <a:cs typeface="Segoe UI" panose="020B0502040204020203" pitchFamily="34" charset="0"/>
            </a:endParaRPr>
          </a:p>
        </p:txBody>
      </p:sp>
      <p:sp>
        <p:nvSpPr>
          <p:cNvPr id="62" name="Rectangle: Rounded Corners 61">
            <a:extLst>
              <a:ext uri="{FF2B5EF4-FFF2-40B4-BE49-F238E27FC236}">
                <a16:creationId xmlns:a16="http://schemas.microsoft.com/office/drawing/2014/main" id="{5D1CFA5C-7BEC-99C8-384B-456131589AA5}"/>
              </a:ext>
              <a:ext uri="{C183D7F6-B498-43B3-948B-1728B52AA6E4}">
                <adec:decorative xmlns:adec="http://schemas.microsoft.com/office/drawing/2017/decorative" val="1"/>
              </a:ext>
            </a:extLst>
          </p:cNvPr>
          <p:cNvSpPr/>
          <p:nvPr/>
        </p:nvSpPr>
        <p:spPr>
          <a:xfrm>
            <a:off x="2946969" y="5856515"/>
            <a:ext cx="7008714" cy="559816"/>
          </a:xfrm>
          <a:prstGeom prst="roundRect">
            <a:avLst>
              <a:gd name="adj" fmla="val 50000"/>
            </a:avLst>
          </a:prstGeom>
          <a:gradFill flip="none" rotWithShape="1">
            <a:gsLst>
              <a:gs pos="0">
                <a:srgbClr val="1344C8"/>
              </a:gs>
              <a:gs pos="23000">
                <a:srgbClr val="0F93E7"/>
              </a:gs>
              <a:gs pos="82000">
                <a:srgbClr val="F2598A"/>
              </a:gs>
              <a:gs pos="61000">
                <a:srgbClr val="FF7744"/>
              </a:gs>
              <a:gs pos="43000">
                <a:srgbClr val="63B666"/>
              </a:gs>
              <a:gs pos="100000">
                <a:srgbClr val="BA50C9"/>
              </a:gs>
            </a:gsLst>
            <a:lin ang="3000000" scaled="0"/>
            <a:tileRect/>
          </a:gradFill>
          <a:ln w="127000">
            <a:noFill/>
          </a:ln>
          <a:effectLst>
            <a:outerShdw blurRad="63500" dist="63500" dir="2700000" algn="tl"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sp>
        <p:nvSpPr>
          <p:cNvPr id="159" name="TextBox 158">
            <a:extLst>
              <a:ext uri="{FF2B5EF4-FFF2-40B4-BE49-F238E27FC236}">
                <a16:creationId xmlns:a16="http://schemas.microsoft.com/office/drawing/2014/main" id="{3EE53BFE-F0DB-660D-7FE5-4FFB0AEC19BF}"/>
              </a:ext>
            </a:extLst>
          </p:cNvPr>
          <p:cNvSpPr txBox="1"/>
          <p:nvPr/>
        </p:nvSpPr>
        <p:spPr>
          <a:xfrm>
            <a:off x="1854858" y="1815350"/>
            <a:ext cx="1804819" cy="302833"/>
          </a:xfrm>
          <a:prstGeom prst="rect">
            <a:avLst/>
          </a:prstGeom>
          <a:noFill/>
        </p:spPr>
        <p:txBody>
          <a:bodyPr wrap="square">
            <a:sp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400" i="0" u="none" strike="noStrike" kern="1200" cap="none" spc="0" normalizeH="0" baseline="0" noProof="0">
                <a:ln>
                  <a:noFill/>
                </a:ln>
                <a:solidFill>
                  <a:srgbClr val="FFFFFF"/>
                </a:solidFill>
                <a:effectLst/>
                <a:uLnTx/>
                <a:uFillTx/>
                <a:latin typeface="Segoe UI Semibold"/>
                <a:ea typeface="+mn-ea"/>
                <a:cs typeface="Segoe UI" panose="020B0502040204020203" pitchFamily="34" charset="0"/>
              </a:rPr>
              <a:t>Get ready</a:t>
            </a:r>
          </a:p>
        </p:txBody>
      </p:sp>
      <p:sp>
        <p:nvSpPr>
          <p:cNvPr id="160" name="TextBox 159">
            <a:extLst>
              <a:ext uri="{FF2B5EF4-FFF2-40B4-BE49-F238E27FC236}">
                <a16:creationId xmlns:a16="http://schemas.microsoft.com/office/drawing/2014/main" id="{0DD4122C-4B23-ED79-B041-CBF5A13F8983}"/>
              </a:ext>
            </a:extLst>
          </p:cNvPr>
          <p:cNvSpPr txBox="1"/>
          <p:nvPr/>
        </p:nvSpPr>
        <p:spPr>
          <a:xfrm>
            <a:off x="4411885" y="1815350"/>
            <a:ext cx="1804819" cy="302833"/>
          </a:xfrm>
          <a:prstGeom prst="rect">
            <a:avLst/>
          </a:prstGeom>
          <a:noFill/>
        </p:spPr>
        <p:txBody>
          <a:bodyPr wrap="square">
            <a:sp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400" i="0" u="none" strike="noStrike" kern="1200" cap="none" spc="0" normalizeH="0" baseline="0" noProof="0">
                <a:ln>
                  <a:noFill/>
                </a:ln>
                <a:solidFill>
                  <a:srgbClr val="FFFFFF"/>
                </a:solidFill>
                <a:effectLst/>
                <a:uLnTx/>
                <a:uFillTx/>
                <a:latin typeface="Segoe UI Semibold"/>
                <a:ea typeface="+mn-ea"/>
                <a:cs typeface="Segoe UI" panose="020B0502040204020203" pitchFamily="34" charset="0"/>
              </a:rPr>
              <a:t>Onboard &amp; engage</a:t>
            </a:r>
          </a:p>
        </p:txBody>
      </p:sp>
      <p:sp>
        <p:nvSpPr>
          <p:cNvPr id="88" name="TextBox 87">
            <a:extLst>
              <a:ext uri="{FF2B5EF4-FFF2-40B4-BE49-F238E27FC236}">
                <a16:creationId xmlns:a16="http://schemas.microsoft.com/office/drawing/2014/main" id="{32554F37-B7E2-1549-EA04-98955C70DE1A}"/>
              </a:ext>
            </a:extLst>
          </p:cNvPr>
          <p:cNvSpPr txBox="1"/>
          <p:nvPr/>
        </p:nvSpPr>
        <p:spPr>
          <a:xfrm>
            <a:off x="7050889" y="1815350"/>
            <a:ext cx="1804819" cy="302833"/>
          </a:xfrm>
          <a:prstGeom prst="rect">
            <a:avLst/>
          </a:prstGeom>
          <a:noFill/>
        </p:spPr>
        <p:txBody>
          <a:bodyPr wrap="square">
            <a:sp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400" i="0" u="none" strike="noStrike" kern="1200" cap="none" spc="0" normalizeH="0" baseline="0" noProof="0">
                <a:ln>
                  <a:noFill/>
                </a:ln>
                <a:solidFill>
                  <a:srgbClr val="FFFFFF"/>
                </a:solidFill>
                <a:effectLst/>
                <a:uLnTx/>
                <a:uFillTx/>
                <a:latin typeface="Segoe UI Semibold"/>
                <a:ea typeface="+mn-ea"/>
                <a:cs typeface="Segoe UI" panose="020B0502040204020203" pitchFamily="34" charset="0"/>
              </a:rPr>
              <a:t>Deliver impact</a:t>
            </a:r>
          </a:p>
        </p:txBody>
      </p:sp>
      <p:sp>
        <p:nvSpPr>
          <p:cNvPr id="156" name="TextBox 155">
            <a:extLst>
              <a:ext uri="{FF2B5EF4-FFF2-40B4-BE49-F238E27FC236}">
                <a16:creationId xmlns:a16="http://schemas.microsoft.com/office/drawing/2014/main" id="{126ADABD-0943-0DF4-64F5-DD24003F75A5}"/>
              </a:ext>
            </a:extLst>
          </p:cNvPr>
          <p:cNvSpPr txBox="1"/>
          <p:nvPr/>
        </p:nvSpPr>
        <p:spPr>
          <a:xfrm rot="16200000">
            <a:off x="196154" y="2991520"/>
            <a:ext cx="1583189" cy="327060"/>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200" b="1" i="0" u="none" strike="noStrike" kern="1200" cap="all" normalizeH="0" noProof="0">
                <a:ln>
                  <a:noFill/>
                </a:ln>
                <a:effectLst/>
                <a:uLnTx/>
                <a:uFillTx/>
                <a:latin typeface="Segoe UI Semibold"/>
                <a:ea typeface="+mn-ea"/>
                <a:cs typeface="Segoe UI"/>
              </a:rPr>
              <a:t>User</a:t>
            </a:r>
            <a:br>
              <a:rPr kumimoji="0" lang="en-US" sz="1200" b="1" i="0" u="none" strike="noStrike" kern="1200" cap="all" normalizeH="0" noProof="0">
                <a:ln>
                  <a:noFill/>
                </a:ln>
                <a:effectLst/>
                <a:uLnTx/>
                <a:uFillTx/>
                <a:latin typeface="Segoe UI Semibold"/>
                <a:ea typeface="+mn-ea"/>
                <a:cs typeface="Segoe UI" panose="020B0502040204020203" pitchFamily="34" charset="0"/>
              </a:rPr>
            </a:br>
            <a:r>
              <a:rPr kumimoji="0" lang="en-US" sz="1200" b="1" i="0" u="none" strike="noStrike" kern="1200" cap="all" normalizeH="0" noProof="0">
                <a:ln>
                  <a:noFill/>
                </a:ln>
                <a:effectLst/>
                <a:uLnTx/>
                <a:uFillTx/>
                <a:latin typeface="Segoe UI Semibold"/>
                <a:ea typeface="+mn-ea"/>
                <a:cs typeface="Segoe UI"/>
              </a:rPr>
              <a:t> Enablement</a:t>
            </a:r>
            <a:endParaRPr kumimoji="0" lang="en-US" sz="1200" b="1" i="0" u="none" strike="noStrike" kern="1200" cap="all" normalizeH="0" noProof="0">
              <a:ln>
                <a:noFill/>
              </a:ln>
              <a:effectLst/>
              <a:uLnTx/>
              <a:uFillTx/>
              <a:latin typeface="Segoe UI Semibold"/>
              <a:ea typeface="+mn-ea"/>
              <a:cs typeface="Segoe UI" panose="020B0502040204020203" pitchFamily="34" charset="0"/>
            </a:endParaRPr>
          </a:p>
        </p:txBody>
      </p:sp>
      <p:sp>
        <p:nvSpPr>
          <p:cNvPr id="92" name="TextBox 91">
            <a:extLst>
              <a:ext uri="{FF2B5EF4-FFF2-40B4-BE49-F238E27FC236}">
                <a16:creationId xmlns:a16="http://schemas.microsoft.com/office/drawing/2014/main" id="{336FF24F-6FB2-5C0B-4C06-2D5452342B4C}"/>
              </a:ext>
            </a:extLst>
          </p:cNvPr>
          <p:cNvSpPr txBox="1"/>
          <p:nvPr/>
        </p:nvSpPr>
        <p:spPr>
          <a:xfrm>
            <a:off x="9644346" y="1815350"/>
            <a:ext cx="1804819" cy="302833"/>
          </a:xfrm>
          <a:prstGeom prst="rect">
            <a:avLst/>
          </a:prstGeom>
          <a:noFill/>
        </p:spPr>
        <p:txBody>
          <a:bodyPr wrap="square">
            <a:spAutoFit/>
          </a:bodyPr>
          <a:lstStyle/>
          <a:p>
            <a:pPr marL="0" marR="0" lvl="0" indent="0" defTabSz="932472" rtl="0" eaLnBrk="1" fontAlgn="base" latinLnBrk="0" hangingPunct="1">
              <a:lnSpc>
                <a:spcPct val="100000"/>
              </a:lnSpc>
              <a:spcBef>
                <a:spcPct val="0"/>
              </a:spcBef>
              <a:spcAft>
                <a:spcPct val="0"/>
              </a:spcAft>
              <a:buClrTx/>
              <a:buSzTx/>
              <a:buFontTx/>
              <a:buNone/>
              <a:tabLst/>
              <a:defRPr/>
            </a:pPr>
            <a:r>
              <a:rPr kumimoji="0" lang="en-US" sz="1400" i="0" u="none" strike="noStrike" kern="1200" cap="none" spc="0" normalizeH="0" baseline="0" noProof="0">
                <a:ln>
                  <a:noFill/>
                </a:ln>
                <a:solidFill>
                  <a:srgbClr val="FFFFFF"/>
                </a:solidFill>
                <a:effectLst/>
                <a:uLnTx/>
                <a:uFillTx/>
                <a:latin typeface="Segoe UI Semibold"/>
                <a:ea typeface="+mn-ea"/>
                <a:cs typeface="Segoe UI" panose="020B0502040204020203" pitchFamily="34" charset="0"/>
              </a:rPr>
              <a:t>Extend &amp; optimize</a:t>
            </a:r>
          </a:p>
        </p:txBody>
      </p:sp>
      <p:sp>
        <p:nvSpPr>
          <p:cNvPr id="43" name="TextBox 42">
            <a:extLst>
              <a:ext uri="{FF2B5EF4-FFF2-40B4-BE49-F238E27FC236}">
                <a16:creationId xmlns:a16="http://schemas.microsoft.com/office/drawing/2014/main" id="{3412FB30-232F-2A8B-B0ED-232ACC555078}"/>
              </a:ext>
            </a:extLst>
          </p:cNvPr>
          <p:cNvSpPr txBox="1"/>
          <p:nvPr/>
        </p:nvSpPr>
        <p:spPr>
          <a:xfrm rot="16200000">
            <a:off x="454606" y="4800473"/>
            <a:ext cx="1070038" cy="327060"/>
          </a:xfrm>
          <a:prstGeom prst="rect">
            <a:avLst/>
          </a:prstGeom>
          <a:noFill/>
        </p:spPr>
        <p:txBody>
          <a:bodyPr wrap="square" lIns="0" tIns="0" rIns="0" bIns="0"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200" b="1" i="0" u="none" strike="noStrike" kern="1200" cap="all" normalizeH="0" noProof="0">
                <a:ln>
                  <a:noFill/>
                </a:ln>
                <a:effectLst/>
                <a:uLnTx/>
                <a:uFillTx/>
                <a:latin typeface="Segoe UI Semibold"/>
                <a:ea typeface="+mn-ea"/>
                <a:cs typeface="Segoe UI" panose="020B0502040204020203" pitchFamily="34" charset="0"/>
              </a:rPr>
              <a:t>Technical Readiness</a:t>
            </a:r>
          </a:p>
        </p:txBody>
      </p:sp>
      <p:sp>
        <p:nvSpPr>
          <p:cNvPr id="128" name="TextBox 127">
            <a:extLst>
              <a:ext uri="{FF2B5EF4-FFF2-40B4-BE49-F238E27FC236}">
                <a16:creationId xmlns:a16="http://schemas.microsoft.com/office/drawing/2014/main" id="{BAE39313-8BF6-4998-A02F-FC6B21BA14FC}"/>
              </a:ext>
            </a:extLst>
          </p:cNvPr>
          <p:cNvSpPr txBox="1"/>
          <p:nvPr/>
        </p:nvSpPr>
        <p:spPr>
          <a:xfrm>
            <a:off x="1497255" y="2344293"/>
            <a:ext cx="2018580" cy="654119"/>
          </a:xfrm>
          <a:prstGeom prst="rect">
            <a:avLst/>
          </a:prstGeom>
          <a:noFill/>
        </p:spPr>
        <p:txBody>
          <a:bodyPr wrap="square" lIns="0" tIns="0" rIns="0" bIns="0" rtlCol="0" anchor="t">
            <a:spAutoFit/>
          </a:bodyPr>
          <a:lstStyle>
            <a:defPPr>
              <a:defRPr lang="en-US"/>
            </a:defPPr>
            <a:lvl1pPr marR="0" lvl="0" indent="0" algn="ctr" defTabSz="932472" fontAlgn="base">
              <a:lnSpc>
                <a:spcPct val="90000"/>
              </a:lnSpc>
              <a:spcBef>
                <a:spcPct val="0"/>
              </a:spcBef>
              <a:spcAft>
                <a:spcPct val="0"/>
              </a:spcAft>
              <a:buClrTx/>
              <a:buSzTx/>
              <a:buFontTx/>
              <a:buNone/>
              <a:tabLst/>
              <a:defRPr kumimoji="0" sz="1100" b="0" i="0" u="none" strike="noStrike" cap="none" spc="0" normalizeH="0" baseline="0">
                <a:ln>
                  <a:noFill/>
                </a:ln>
                <a:solidFill>
                  <a:srgbClr val="505050"/>
                </a:solidFill>
                <a:effectLst/>
                <a:uLnTx/>
                <a:uFillTx/>
              </a:defRPr>
            </a:lvl1pPr>
          </a:lstStyle>
          <a:p>
            <a:pPr marL="0" marR="0" lvl="0" indent="0" algn="l" defTabSz="932472" rtl="0" eaLnBrk="1" fontAlgn="base" latinLnBrk="0" hangingPunct="1">
              <a:lnSpc>
                <a:spcPct val="90000"/>
              </a:lnSpc>
              <a:spcBef>
                <a:spcPct val="0"/>
              </a:spcBef>
              <a:spcAft>
                <a:spcPts val="900"/>
              </a:spcAft>
              <a:buClrTx/>
              <a:buSzTx/>
              <a:buFontTx/>
              <a:buNone/>
              <a:tabLst/>
              <a:defRPr/>
            </a:pPr>
            <a:r>
              <a:rPr kumimoji="0" lang="en-US" sz="1200" b="0" i="0" u="none" strike="noStrike" kern="1200" cap="none" spc="0" normalizeH="0" baseline="0" noProof="0">
                <a:ln>
                  <a:noFill/>
                </a:ln>
                <a:solidFill>
                  <a:prstClr val="black"/>
                </a:solidFill>
                <a:effectLst/>
                <a:uLnTx/>
                <a:uFillTx/>
                <a:latin typeface="+mj-lt"/>
                <a:ea typeface="+mn-ea"/>
                <a:cs typeface="Segoe UI"/>
              </a:rPr>
              <a:t>Learn about Copilot for </a:t>
            </a:r>
            <a:br>
              <a:rPr kumimoji="0" lang="en-US" sz="1200" b="0" i="0" u="none" strike="noStrike" kern="1200" cap="none" spc="0" normalizeH="0" baseline="0" noProof="0">
                <a:ln>
                  <a:noFill/>
                </a:ln>
                <a:solidFill>
                  <a:prstClr val="black"/>
                </a:solidFill>
                <a:effectLst/>
                <a:uLnTx/>
                <a:uFillTx/>
                <a:latin typeface="+mj-lt"/>
                <a:ea typeface="+mn-ea"/>
                <a:cs typeface="Segoe UI"/>
              </a:rPr>
            </a:br>
            <a:r>
              <a:rPr kumimoji="0" lang="en-US" sz="1200" b="0" i="0" u="none" strike="noStrike" kern="1200" cap="none" spc="0" normalizeH="0" baseline="0" noProof="0">
                <a:ln>
                  <a:noFill/>
                </a:ln>
                <a:solidFill>
                  <a:prstClr val="black"/>
                </a:solidFill>
                <a:effectLst/>
                <a:uLnTx/>
                <a:uFillTx/>
                <a:latin typeface="+mj-lt"/>
                <a:ea typeface="+mn-ea"/>
                <a:cs typeface="Segoe UI"/>
              </a:rPr>
              <a:t>Sales overview, review 10 skills and look at resource guide to get started.  </a:t>
            </a:r>
            <a:endParaRPr kumimoji="0" lang="en-US" sz="1200" b="0" i="0" u="none" strike="noStrike" kern="1200" cap="none" spc="0" normalizeH="0" baseline="0" noProof="0">
              <a:ln>
                <a:noFill/>
              </a:ln>
              <a:solidFill>
                <a:srgbClr val="505050"/>
              </a:solidFill>
              <a:effectLst/>
              <a:uLnTx/>
              <a:uFillTx/>
              <a:latin typeface="+mj-lt"/>
              <a:ea typeface="+mn-ea"/>
              <a:cs typeface="+mn-cs"/>
            </a:endParaRPr>
          </a:p>
        </p:txBody>
      </p:sp>
      <p:sp>
        <p:nvSpPr>
          <p:cNvPr id="130" name="TextBox 129">
            <a:extLst>
              <a:ext uri="{FF2B5EF4-FFF2-40B4-BE49-F238E27FC236}">
                <a16:creationId xmlns:a16="http://schemas.microsoft.com/office/drawing/2014/main" id="{6A00F24D-A4C7-639B-C220-DCC3E62EF29F}"/>
              </a:ext>
            </a:extLst>
          </p:cNvPr>
          <p:cNvSpPr txBox="1"/>
          <p:nvPr/>
        </p:nvSpPr>
        <p:spPr>
          <a:xfrm>
            <a:off x="1749847" y="3165105"/>
            <a:ext cx="1765989" cy="472736"/>
          </a:xfrm>
          <a:prstGeom prst="rect">
            <a:avLst/>
          </a:prstGeom>
          <a:noFill/>
        </p:spPr>
        <p:txBody>
          <a:bodyPr wrap="square" lIns="0" tIns="0" rIns="0" bIns="0" rtlCol="0" anchor="t">
            <a:spAutoFit/>
          </a:bodyPr>
          <a:lstStyle>
            <a:defPPr>
              <a:defRPr lang="en-US"/>
            </a:defPPr>
            <a:lvl1pPr marR="0" lvl="0" indent="0" algn="ctr" defTabSz="932472" fontAlgn="base">
              <a:lnSpc>
                <a:spcPct val="90000"/>
              </a:lnSpc>
              <a:spcBef>
                <a:spcPct val="0"/>
              </a:spcBef>
              <a:spcAft>
                <a:spcPct val="0"/>
              </a:spcAft>
              <a:buClrTx/>
              <a:buSzTx/>
              <a:buFontTx/>
              <a:buNone/>
              <a:tabLst/>
              <a:defRPr kumimoji="0" sz="1100" b="0" i="0" u="none" strike="noStrike" cap="none" spc="0" normalizeH="0" baseline="0">
                <a:ln>
                  <a:noFill/>
                </a:ln>
                <a:solidFill>
                  <a:srgbClr val="505050"/>
                </a:solidFill>
                <a:effectLst/>
                <a:uLnTx/>
                <a:uFillTx/>
              </a:defRPr>
            </a:lvl1pPr>
          </a:lstStyle>
          <a:p>
            <a:pPr marL="0" marR="0" lvl="0" indent="0" algn="l" defTabSz="932472" rtl="0" eaLnBrk="1" fontAlgn="base" latinLnBrk="0" hangingPunct="1">
              <a:lnSpc>
                <a:spcPct val="120000"/>
              </a:lnSpc>
              <a:spcBef>
                <a:spcPct val="0"/>
              </a:spcBef>
              <a:spcAft>
                <a:spcPts val="1000"/>
              </a:spcAft>
              <a:buClr>
                <a:srgbClr val="375EEC"/>
              </a:buClr>
              <a:buSzTx/>
              <a:buFontTx/>
              <a:buNone/>
              <a:tabLst/>
              <a:defRPr/>
            </a:pPr>
            <a:r>
              <a:rPr kumimoji="0" lang="en-US" sz="1000" b="0" i="0" u="none" strike="noStrike" kern="1200" cap="none" spc="0" normalizeH="0" baseline="0" noProof="0">
                <a:ln>
                  <a:noFill/>
                </a:ln>
                <a:solidFill>
                  <a:prstClr val="black"/>
                </a:solidFill>
                <a:effectLst/>
                <a:uLnTx/>
                <a:uFillTx/>
                <a:latin typeface="Segoe UI"/>
                <a:ea typeface="+mn-ea"/>
                <a:cs typeface="Segoe UI"/>
              </a:rPr>
              <a:t>Identify your success team</a:t>
            </a:r>
          </a:p>
          <a:p>
            <a:pPr marL="0" marR="0" lvl="0" indent="0" algn="l" defTabSz="932472" rtl="0" eaLnBrk="1" fontAlgn="base" latinLnBrk="0" hangingPunct="1">
              <a:lnSpc>
                <a:spcPct val="120000"/>
              </a:lnSpc>
              <a:spcBef>
                <a:spcPct val="0"/>
              </a:spcBef>
              <a:spcAft>
                <a:spcPts val="1000"/>
              </a:spcAft>
              <a:buClr>
                <a:srgbClr val="375EEC"/>
              </a:buClr>
              <a:buSzTx/>
              <a:buFontTx/>
              <a:buNone/>
              <a:tabLst/>
              <a:defRPr/>
            </a:pPr>
            <a:r>
              <a:rPr kumimoji="0" lang="en-US" sz="1000" b="0" i="0" u="none" strike="noStrike" kern="1200" cap="none" spc="0" normalizeH="0" baseline="0" noProof="0">
                <a:ln>
                  <a:noFill/>
                </a:ln>
                <a:solidFill>
                  <a:prstClr val="black"/>
                </a:solidFill>
                <a:effectLst/>
                <a:uLnTx/>
                <a:uFillTx/>
                <a:latin typeface="Segoe UI"/>
                <a:ea typeface="+mn-ea"/>
                <a:cs typeface="Segoe UI"/>
              </a:rPr>
              <a:t>Review Microsoft resources</a:t>
            </a:r>
            <a:endParaRPr kumimoji="0" lang="en-US" sz="10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endParaRPr>
          </a:p>
        </p:txBody>
      </p:sp>
      <p:sp>
        <p:nvSpPr>
          <p:cNvPr id="140" name="TextBox 139">
            <a:extLst>
              <a:ext uri="{FF2B5EF4-FFF2-40B4-BE49-F238E27FC236}">
                <a16:creationId xmlns:a16="http://schemas.microsoft.com/office/drawing/2014/main" id="{C99CAC19-7D9F-C125-61A1-19CFE62CEBE0}"/>
              </a:ext>
            </a:extLst>
          </p:cNvPr>
          <p:cNvSpPr txBox="1"/>
          <p:nvPr/>
        </p:nvSpPr>
        <p:spPr>
          <a:xfrm>
            <a:off x="4170182" y="2335140"/>
            <a:ext cx="2026177" cy="498598"/>
          </a:xfrm>
          <a:prstGeom prst="rect">
            <a:avLst/>
          </a:prstGeom>
          <a:noFill/>
        </p:spPr>
        <p:txBody>
          <a:bodyPr wrap="square" lIns="0" tIns="0" rIns="0" bIns="0" rtlCol="0" anchor="t">
            <a:spAutoFit/>
          </a:bodyPr>
          <a:lstStyle>
            <a:defPPr>
              <a:defRPr lang="en-US"/>
            </a:defPPr>
            <a:lvl1pPr marR="0" lvl="0" indent="0" algn="ctr" defTabSz="932472" fontAlgn="base">
              <a:lnSpc>
                <a:spcPct val="90000"/>
              </a:lnSpc>
              <a:spcBef>
                <a:spcPct val="0"/>
              </a:spcBef>
              <a:spcAft>
                <a:spcPct val="0"/>
              </a:spcAft>
              <a:buClrTx/>
              <a:buSzTx/>
              <a:buFontTx/>
              <a:buNone/>
              <a:tabLst/>
              <a:defRPr kumimoji="0" sz="1100" b="0" i="0" u="none" strike="noStrike" cap="none" spc="0" normalizeH="0" baseline="0">
                <a:ln>
                  <a:noFill/>
                </a:ln>
                <a:solidFill>
                  <a:srgbClr val="505050"/>
                </a:solidFill>
                <a:effectLst/>
                <a:uLnTx/>
                <a:uFillTx/>
              </a:defRPr>
            </a:lvl1pPr>
          </a:lstStyle>
          <a:p>
            <a:pPr marL="0" marR="0" lvl="0" indent="0" algn="l" defTabSz="932472" rtl="0" eaLnBrk="1" fontAlgn="base" latinLnBrk="0" hangingPunct="1">
              <a:lnSpc>
                <a:spcPct val="90000"/>
              </a:lnSpc>
              <a:spcBef>
                <a:spcPct val="0"/>
              </a:spcBef>
              <a:spcAft>
                <a:spcPts val="900"/>
              </a:spcAft>
              <a:buClr>
                <a:srgbClr val="375EEC"/>
              </a:buClr>
              <a:buSzTx/>
              <a:buFontTx/>
              <a:buNone/>
              <a:tabLst/>
              <a:defRPr/>
            </a:pPr>
            <a:r>
              <a:rPr kumimoji="0" lang="en-US" sz="1200" b="0" i="0" u="none" strike="noStrike" kern="1200" cap="none" spc="0" normalizeH="0" baseline="0" noProof="0">
                <a:ln>
                  <a:noFill/>
                </a:ln>
                <a:solidFill>
                  <a:prstClr val="black"/>
                </a:solidFill>
                <a:effectLst/>
                <a:uLnTx/>
                <a:uFillTx/>
                <a:latin typeface="+mj-lt"/>
                <a:ea typeface="+mn-ea"/>
                <a:cs typeface="Segoe UI"/>
              </a:rPr>
              <a:t>Select sales teams for roll</a:t>
            </a:r>
            <a:br>
              <a:rPr kumimoji="0" lang="en-US" sz="1200" b="0" i="0" u="none" strike="noStrike" kern="1200" cap="none" spc="0" normalizeH="0" baseline="0" noProof="0">
                <a:ln>
                  <a:noFill/>
                </a:ln>
                <a:solidFill>
                  <a:prstClr val="black"/>
                </a:solidFill>
                <a:effectLst/>
                <a:uLnTx/>
                <a:uFillTx/>
                <a:latin typeface="+mj-lt"/>
                <a:ea typeface="+mn-ea"/>
                <a:cs typeface="Segoe UI"/>
              </a:rPr>
            </a:br>
            <a:r>
              <a:rPr kumimoji="0" lang="en-US" sz="1200" b="0" i="0" u="none" strike="noStrike" kern="1200" cap="none" spc="0" normalizeH="0" baseline="0" noProof="0">
                <a:ln>
                  <a:noFill/>
                </a:ln>
                <a:solidFill>
                  <a:prstClr val="black"/>
                </a:solidFill>
                <a:effectLst/>
                <a:uLnTx/>
                <a:uFillTx/>
                <a:latin typeface="+mj-lt"/>
                <a:ea typeface="+mn-ea"/>
                <a:cs typeface="Segoe UI"/>
              </a:rPr>
              <a:t>out and follow the adoption playbook to see value fast</a:t>
            </a:r>
            <a:endParaRPr kumimoji="0" lang="en-US" sz="1200" b="1" i="0" u="none" strike="noStrike" kern="1200" cap="none" spc="0" normalizeH="0" baseline="0" noProof="0">
              <a:ln>
                <a:noFill/>
              </a:ln>
              <a:solidFill>
                <a:srgbClr val="C03BC4"/>
              </a:solidFill>
              <a:effectLst/>
              <a:uLnTx/>
              <a:uFillTx/>
              <a:latin typeface="+mj-lt"/>
              <a:ea typeface="+mn-ea"/>
              <a:cs typeface="Segoe UI Semibold" panose="020B0502040204020203" pitchFamily="34" charset="0"/>
            </a:endParaRPr>
          </a:p>
        </p:txBody>
      </p:sp>
      <p:sp>
        <p:nvSpPr>
          <p:cNvPr id="141" name="TextBox 140">
            <a:extLst>
              <a:ext uri="{FF2B5EF4-FFF2-40B4-BE49-F238E27FC236}">
                <a16:creationId xmlns:a16="http://schemas.microsoft.com/office/drawing/2014/main" id="{F677679B-7873-4E76-1B3B-EDFEC21141BC}"/>
              </a:ext>
            </a:extLst>
          </p:cNvPr>
          <p:cNvSpPr txBox="1"/>
          <p:nvPr/>
        </p:nvSpPr>
        <p:spPr>
          <a:xfrm>
            <a:off x="4411886" y="2976841"/>
            <a:ext cx="1765989" cy="302833"/>
          </a:xfrm>
          <a:prstGeom prst="rect">
            <a:avLst/>
          </a:prstGeom>
          <a:noFill/>
        </p:spPr>
        <p:txBody>
          <a:bodyPr wrap="square" lIns="0" tIns="0" rIns="0" bIns="0" rtlCol="0" anchor="t">
            <a:spAutoFit/>
          </a:bodyPr>
          <a:lstStyle>
            <a:defPPr>
              <a:defRPr lang="en-US"/>
            </a:defPPr>
            <a:lvl1pPr marR="0" lvl="0" indent="0" algn="ctr" defTabSz="932472" fontAlgn="base">
              <a:lnSpc>
                <a:spcPct val="90000"/>
              </a:lnSpc>
              <a:spcBef>
                <a:spcPct val="0"/>
              </a:spcBef>
              <a:spcAft>
                <a:spcPct val="0"/>
              </a:spcAft>
              <a:buClrTx/>
              <a:buSzTx/>
              <a:buFontTx/>
              <a:buNone/>
              <a:tabLst/>
              <a:defRPr kumimoji="0" sz="1100" b="0" i="0" u="none" strike="noStrike" cap="none" spc="0" normalizeH="0" baseline="0">
                <a:ln>
                  <a:noFill/>
                </a:ln>
                <a:solidFill>
                  <a:srgbClr val="505050"/>
                </a:solidFill>
                <a:effectLst/>
                <a:uLnTx/>
                <a:uFillTx/>
              </a:defRPr>
            </a:lvl1pPr>
          </a:lstStyle>
          <a:p>
            <a:pPr marL="0" marR="0" lvl="0" indent="0" algn="l" defTabSz="932472" rtl="0" eaLnBrk="1" fontAlgn="base" latinLnBrk="0" hangingPunct="1">
              <a:lnSpc>
                <a:spcPct val="100000"/>
              </a:lnSpc>
              <a:spcBef>
                <a:spcPct val="0"/>
              </a:spcBef>
              <a:spcAft>
                <a:spcPts val="1000"/>
              </a:spcAft>
              <a:buClr>
                <a:srgbClr val="375EEC"/>
              </a:buClr>
              <a:buSzTx/>
              <a:buFontTx/>
              <a:buNone/>
              <a:tabLst/>
              <a:defRPr/>
            </a:pPr>
            <a:r>
              <a:rPr kumimoji="0" lang="en-US" sz="1000" b="0" i="0" u="none" strike="noStrike" kern="1200" cap="none" spc="0" normalizeH="0" baseline="0" noProof="0">
                <a:ln>
                  <a:noFill/>
                </a:ln>
                <a:solidFill>
                  <a:prstClr val="black"/>
                </a:solidFill>
                <a:effectLst/>
                <a:uLnTx/>
                <a:uFillTx/>
                <a:latin typeface="Segoe UI"/>
                <a:ea typeface="+mn-ea"/>
                <a:cs typeface="Segoe UI"/>
              </a:rPr>
              <a:t>Define key target personas</a:t>
            </a:r>
            <a:br>
              <a:rPr kumimoji="0" lang="en-US" sz="1000" b="0" i="0" u="none" strike="noStrike" kern="1200" cap="none" spc="0" normalizeH="0" baseline="0" noProof="0">
                <a:ln>
                  <a:noFill/>
                </a:ln>
                <a:solidFill>
                  <a:prstClr val="black"/>
                </a:solidFill>
                <a:effectLst/>
                <a:uLnTx/>
                <a:uFillTx/>
                <a:latin typeface="Segoe UI"/>
                <a:ea typeface="+mn-ea"/>
                <a:cs typeface="Segoe UI"/>
              </a:rPr>
            </a:br>
            <a:r>
              <a:rPr kumimoji="0" lang="en-US" sz="1000" b="0" i="0" u="none" strike="noStrike" kern="1200" cap="none" spc="0" normalizeH="0" baseline="0" noProof="0">
                <a:ln>
                  <a:noFill/>
                </a:ln>
                <a:solidFill>
                  <a:prstClr val="black"/>
                </a:solidFill>
                <a:effectLst/>
                <a:uLnTx/>
                <a:uFillTx/>
                <a:latin typeface="Segoe UI"/>
                <a:ea typeface="+mn-ea"/>
                <a:cs typeface="Segoe UI"/>
              </a:rPr>
              <a:t>and scenarios</a:t>
            </a:r>
          </a:p>
        </p:txBody>
      </p:sp>
      <p:sp>
        <p:nvSpPr>
          <p:cNvPr id="144" name="TextBox 143">
            <a:extLst>
              <a:ext uri="{FF2B5EF4-FFF2-40B4-BE49-F238E27FC236}">
                <a16:creationId xmlns:a16="http://schemas.microsoft.com/office/drawing/2014/main" id="{C138E083-5735-EA11-0FE7-E9A3E5A74E35}"/>
              </a:ext>
            </a:extLst>
          </p:cNvPr>
          <p:cNvSpPr txBox="1"/>
          <p:nvPr/>
        </p:nvSpPr>
        <p:spPr>
          <a:xfrm>
            <a:off x="4411885" y="3376018"/>
            <a:ext cx="1830349" cy="461665"/>
          </a:xfrm>
          <a:prstGeom prst="rect">
            <a:avLst/>
          </a:prstGeom>
          <a:noFill/>
        </p:spPr>
        <p:txBody>
          <a:bodyPr wrap="square" lIns="0" tIns="0" rIns="0" bIns="0" rtlCol="0" anchor="t">
            <a:spAutoFit/>
          </a:bodyPr>
          <a:lstStyle>
            <a:defPPr>
              <a:defRPr lang="en-US"/>
            </a:defPPr>
            <a:lvl1pPr marR="0" lvl="0" indent="0" algn="ctr" defTabSz="932472" fontAlgn="base">
              <a:lnSpc>
                <a:spcPct val="90000"/>
              </a:lnSpc>
              <a:spcBef>
                <a:spcPct val="0"/>
              </a:spcBef>
              <a:spcAft>
                <a:spcPct val="0"/>
              </a:spcAft>
              <a:buClrTx/>
              <a:buSzTx/>
              <a:buFontTx/>
              <a:buNone/>
              <a:tabLst/>
              <a:defRPr kumimoji="0" sz="1100" b="0" i="0" u="none" strike="noStrike" cap="none" spc="0" normalizeH="0" baseline="0">
                <a:ln>
                  <a:noFill/>
                </a:ln>
                <a:solidFill>
                  <a:srgbClr val="505050"/>
                </a:solidFill>
                <a:effectLst/>
                <a:uLnTx/>
                <a:uFillTx/>
              </a:defRPr>
            </a:lvl1pPr>
          </a:lstStyle>
          <a:p>
            <a:pPr marL="0" marR="0" lvl="0" indent="0" algn="l" defTabSz="932472" rtl="0" eaLnBrk="1" fontAlgn="base" latinLnBrk="0" hangingPunct="1">
              <a:lnSpc>
                <a:spcPct val="100000"/>
              </a:lnSpc>
              <a:spcBef>
                <a:spcPct val="0"/>
              </a:spcBef>
              <a:spcAft>
                <a:spcPts val="1000"/>
              </a:spcAft>
              <a:buClr>
                <a:srgbClr val="375EEC"/>
              </a:buClr>
              <a:buSzTx/>
              <a:buFontTx/>
              <a:buNone/>
              <a:tabLst/>
              <a:defRPr/>
            </a:pPr>
            <a:r>
              <a:rPr kumimoji="0" lang="en-US" sz="1000" b="0" i="0" u="none" strike="noStrike" kern="1200" cap="none" spc="-20" normalizeH="0" noProof="0">
                <a:ln>
                  <a:noFill/>
                </a:ln>
                <a:solidFill>
                  <a:prstClr val="black"/>
                </a:solidFill>
                <a:effectLst/>
                <a:uLnTx/>
                <a:uFillTx/>
                <a:latin typeface="Segoe UI"/>
                <a:ea typeface="+mn-ea"/>
                <a:cs typeface="Segoe UI"/>
              </a:rPr>
              <a:t>Deploy training and Champion programs, engagement community </a:t>
            </a:r>
          </a:p>
        </p:txBody>
      </p:sp>
      <p:sp>
        <p:nvSpPr>
          <p:cNvPr id="12" name="TextBox 11">
            <a:extLst>
              <a:ext uri="{FF2B5EF4-FFF2-40B4-BE49-F238E27FC236}">
                <a16:creationId xmlns:a16="http://schemas.microsoft.com/office/drawing/2014/main" id="{C879BAB2-27C6-3925-570E-5F7299C2B420}"/>
              </a:ext>
            </a:extLst>
          </p:cNvPr>
          <p:cNvSpPr txBox="1"/>
          <p:nvPr/>
        </p:nvSpPr>
        <p:spPr>
          <a:xfrm>
            <a:off x="6687602" y="2332259"/>
            <a:ext cx="2287962" cy="332399"/>
          </a:xfrm>
          <a:prstGeom prst="rect">
            <a:avLst/>
          </a:prstGeom>
          <a:noFill/>
        </p:spPr>
        <p:txBody>
          <a:bodyPr wrap="square" lIns="0" tIns="0" rIns="0" bIns="0" rtlCol="0" anchor="t">
            <a:spAutoFit/>
          </a:bodyPr>
          <a:lstStyle>
            <a:defPPr>
              <a:defRPr lang="en-US"/>
            </a:defPPr>
            <a:lvl1pPr marR="0" lvl="0" indent="0" algn="ctr" defTabSz="932472" fontAlgn="base">
              <a:lnSpc>
                <a:spcPct val="90000"/>
              </a:lnSpc>
              <a:spcBef>
                <a:spcPct val="0"/>
              </a:spcBef>
              <a:spcAft>
                <a:spcPct val="0"/>
              </a:spcAft>
              <a:buClrTx/>
              <a:buSzTx/>
              <a:buFontTx/>
              <a:buNone/>
              <a:tabLst/>
              <a:defRPr kumimoji="0" sz="1100" b="0" i="0" u="none" strike="noStrike" cap="none" spc="0" normalizeH="0" baseline="0">
                <a:ln>
                  <a:noFill/>
                </a:ln>
                <a:solidFill>
                  <a:srgbClr val="505050"/>
                </a:solidFill>
                <a:effectLst/>
                <a:uLnTx/>
                <a:uFillTx/>
              </a:defRPr>
            </a:lvl1p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j-lt"/>
                <a:ea typeface="+mn-ea"/>
                <a:cs typeface="Segoe UI"/>
              </a:rPr>
              <a:t>Review success measures with the</a:t>
            </a:r>
            <a:r>
              <a:rPr kumimoji="0" lang="en-US" sz="1200" b="1" i="0" u="none" strike="noStrike" kern="1200" cap="none" spc="0" normalizeH="0" baseline="0" noProof="0" dirty="0">
                <a:ln>
                  <a:noFill/>
                </a:ln>
                <a:solidFill>
                  <a:srgbClr val="C03BC4"/>
                </a:solidFill>
                <a:effectLst/>
                <a:uLnTx/>
                <a:uFillTx/>
                <a:latin typeface="+mj-lt"/>
                <a:ea typeface="+mn-ea"/>
                <a:cs typeface="Segoe UI Semibold"/>
              </a:rPr>
              <a:t> </a:t>
            </a:r>
            <a:r>
              <a:rPr lang="en-US" sz="1200" dirty="0">
                <a:solidFill>
                  <a:prstClr val="black"/>
                </a:solidFill>
                <a:latin typeface="+mj-lt"/>
                <a:cs typeface="Segoe UI"/>
              </a:rPr>
              <a:t>Copilot for Sales Dashboard</a:t>
            </a:r>
            <a:r>
              <a:rPr kumimoji="0" lang="en-US" sz="1200" b="0" i="0" u="none" strike="noStrike" kern="1200" cap="none" spc="-20" normalizeH="0" noProof="0" dirty="0">
                <a:ln>
                  <a:noFill/>
                </a:ln>
                <a:solidFill>
                  <a:schemeClr val="tx1"/>
                </a:solidFill>
                <a:effectLst/>
                <a:uLnTx/>
                <a:uFillTx/>
                <a:latin typeface="+mj-lt"/>
                <a:ea typeface="+mn-ea"/>
                <a:cs typeface="Segoe UI Semibold"/>
              </a:rPr>
              <a:t>.</a:t>
            </a:r>
          </a:p>
        </p:txBody>
      </p:sp>
      <p:sp>
        <p:nvSpPr>
          <p:cNvPr id="106" name="TextBox 105">
            <a:extLst>
              <a:ext uri="{FF2B5EF4-FFF2-40B4-BE49-F238E27FC236}">
                <a16:creationId xmlns:a16="http://schemas.microsoft.com/office/drawing/2014/main" id="{52FBA666-04A9-ACCF-C851-C69BB3C247F7}"/>
              </a:ext>
            </a:extLst>
          </p:cNvPr>
          <p:cNvSpPr txBox="1"/>
          <p:nvPr/>
        </p:nvSpPr>
        <p:spPr>
          <a:xfrm>
            <a:off x="7008094" y="2970499"/>
            <a:ext cx="1765989" cy="164855"/>
          </a:xfrm>
          <a:prstGeom prst="rect">
            <a:avLst/>
          </a:prstGeom>
          <a:noFill/>
        </p:spPr>
        <p:txBody>
          <a:bodyPr wrap="square" lIns="0" tIns="0" rIns="0" bIns="0" rtlCol="0" anchor="t">
            <a:spAutoFit/>
          </a:bodyPr>
          <a:lstStyle>
            <a:defPPr>
              <a:defRPr lang="en-US"/>
            </a:defPPr>
            <a:lvl1pPr marR="0" lvl="0" indent="0" algn="ctr" defTabSz="932472" fontAlgn="base">
              <a:lnSpc>
                <a:spcPct val="90000"/>
              </a:lnSpc>
              <a:spcBef>
                <a:spcPct val="0"/>
              </a:spcBef>
              <a:spcAft>
                <a:spcPct val="0"/>
              </a:spcAft>
              <a:buClrTx/>
              <a:buSzTx/>
              <a:buFontTx/>
              <a:buNone/>
              <a:tabLst/>
              <a:defRPr kumimoji="0" sz="1100" b="0" i="0" u="none" strike="noStrike" cap="none" spc="0" normalizeH="0" baseline="0">
                <a:ln>
                  <a:noFill/>
                </a:ln>
                <a:solidFill>
                  <a:srgbClr val="505050"/>
                </a:solidFill>
                <a:effectLst/>
                <a:uLnTx/>
                <a:uFillTx/>
              </a:defRPr>
            </a:lvl1pPr>
          </a:lstStyle>
          <a:p>
            <a:pPr marL="0" marR="0" lvl="0" indent="0" algn="l" defTabSz="932472" rtl="0" eaLnBrk="1" fontAlgn="base" latinLnBrk="0" hangingPunct="1">
              <a:lnSpc>
                <a:spcPct val="120000"/>
              </a:lnSpc>
              <a:spcBef>
                <a:spcPct val="0"/>
              </a:spcBef>
              <a:spcAft>
                <a:spcPts val="1000"/>
              </a:spcAft>
              <a:buClr>
                <a:srgbClr val="375EEC"/>
              </a:buClr>
              <a:buSzTx/>
              <a:buFontTx/>
              <a:buNone/>
              <a:tabLst/>
              <a:defRPr/>
            </a:pPr>
            <a:r>
              <a:rPr kumimoji="0" lang="en-US" sz="1000" b="0" i="0" u="none" strike="noStrike" kern="1200" cap="none" spc="0" normalizeH="0" baseline="0" noProof="0">
                <a:ln>
                  <a:noFill/>
                </a:ln>
                <a:solidFill>
                  <a:prstClr val="black"/>
                </a:solidFill>
                <a:effectLst/>
                <a:uLnTx/>
                <a:uFillTx/>
                <a:latin typeface="Segoe UI"/>
                <a:ea typeface="+mn-ea"/>
                <a:cs typeface="Segoe UI"/>
              </a:rPr>
              <a:t>Track progress and iterate</a:t>
            </a:r>
          </a:p>
        </p:txBody>
      </p:sp>
      <p:sp>
        <p:nvSpPr>
          <p:cNvPr id="111" name="TextBox 110">
            <a:extLst>
              <a:ext uri="{FF2B5EF4-FFF2-40B4-BE49-F238E27FC236}">
                <a16:creationId xmlns:a16="http://schemas.microsoft.com/office/drawing/2014/main" id="{C9D72AA2-3C2E-E902-A6FC-006C5E9893E7}"/>
              </a:ext>
            </a:extLst>
          </p:cNvPr>
          <p:cNvSpPr txBox="1"/>
          <p:nvPr/>
        </p:nvSpPr>
        <p:spPr>
          <a:xfrm>
            <a:off x="7008094" y="3282734"/>
            <a:ext cx="1765989" cy="307777"/>
          </a:xfrm>
          <a:prstGeom prst="rect">
            <a:avLst/>
          </a:prstGeom>
          <a:noFill/>
        </p:spPr>
        <p:txBody>
          <a:bodyPr wrap="square" lIns="0" tIns="0" rIns="0" bIns="0" rtlCol="0" anchor="t">
            <a:spAutoFit/>
          </a:bodyPr>
          <a:lstStyle>
            <a:defPPr>
              <a:defRPr lang="en-US"/>
            </a:defPPr>
            <a:lvl1pPr marR="0" lvl="0" indent="0" algn="ctr" defTabSz="932472" fontAlgn="base">
              <a:lnSpc>
                <a:spcPct val="90000"/>
              </a:lnSpc>
              <a:spcBef>
                <a:spcPct val="0"/>
              </a:spcBef>
              <a:spcAft>
                <a:spcPct val="0"/>
              </a:spcAft>
              <a:buClrTx/>
              <a:buSzTx/>
              <a:buFontTx/>
              <a:buNone/>
              <a:tabLst/>
              <a:defRPr kumimoji="0" sz="1100" b="0" i="0" u="none" strike="noStrike" cap="none" spc="0" normalizeH="0" baseline="0">
                <a:ln>
                  <a:noFill/>
                </a:ln>
                <a:solidFill>
                  <a:srgbClr val="505050"/>
                </a:solidFill>
                <a:effectLst/>
                <a:uLnTx/>
                <a:uFillTx/>
              </a:defRPr>
            </a:lvl1pPr>
          </a:lstStyle>
          <a:p>
            <a:pPr marL="0" marR="0" lvl="0" indent="0" algn="l" defTabSz="932472" rtl="0" eaLnBrk="1" fontAlgn="base" latinLnBrk="0" hangingPunct="1">
              <a:lnSpc>
                <a:spcPct val="100000"/>
              </a:lnSpc>
              <a:spcBef>
                <a:spcPct val="0"/>
              </a:spcBef>
              <a:spcAft>
                <a:spcPts val="1000"/>
              </a:spcAft>
              <a:buClr>
                <a:srgbClr val="375EEC"/>
              </a:buClr>
              <a:buSzTx/>
              <a:buFontTx/>
              <a:buNone/>
              <a:tabLst/>
              <a:defRPr/>
            </a:pPr>
            <a:r>
              <a:rPr kumimoji="0" lang="en-US" sz="1000" b="0" i="0" u="none" strike="noStrike" kern="1200" cap="none" spc="-10" normalizeH="0" noProof="0">
                <a:ln>
                  <a:noFill/>
                </a:ln>
                <a:solidFill>
                  <a:prstClr val="black"/>
                </a:solidFill>
                <a:effectLst/>
                <a:uLnTx/>
                <a:uFillTx/>
                <a:latin typeface="Segoe UI"/>
                <a:ea typeface="+mn-ea"/>
                <a:cs typeface="Segoe UI"/>
              </a:rPr>
              <a:t>Build momentum with success stories and knowledge sharing</a:t>
            </a:r>
          </a:p>
        </p:txBody>
      </p:sp>
      <p:sp>
        <p:nvSpPr>
          <p:cNvPr id="17" name="TextBox 16">
            <a:extLst>
              <a:ext uri="{FF2B5EF4-FFF2-40B4-BE49-F238E27FC236}">
                <a16:creationId xmlns:a16="http://schemas.microsoft.com/office/drawing/2014/main" id="{370B20E6-114E-7D67-1648-9B4FFAF72AC0}"/>
              </a:ext>
            </a:extLst>
          </p:cNvPr>
          <p:cNvSpPr txBox="1"/>
          <p:nvPr/>
        </p:nvSpPr>
        <p:spPr>
          <a:xfrm>
            <a:off x="9366036" y="2337151"/>
            <a:ext cx="1894621" cy="163529"/>
          </a:xfrm>
          <a:prstGeom prst="rect">
            <a:avLst/>
          </a:prstGeom>
          <a:noFill/>
        </p:spPr>
        <p:txBody>
          <a:bodyPr wrap="square" lIns="0" tIns="0" rIns="0" bIns="0" rtlCol="0" anchor="t">
            <a:spAutoFit/>
          </a:bodyPr>
          <a:lstStyle>
            <a:defPPr>
              <a:defRPr lang="en-US"/>
            </a:defPPr>
            <a:lvl1pPr marR="0" lvl="0" indent="0" algn="ctr" defTabSz="932472" fontAlgn="base">
              <a:lnSpc>
                <a:spcPct val="90000"/>
              </a:lnSpc>
              <a:spcBef>
                <a:spcPct val="0"/>
              </a:spcBef>
              <a:spcAft>
                <a:spcPct val="0"/>
              </a:spcAft>
              <a:buClrTx/>
              <a:buSzTx/>
              <a:buFontTx/>
              <a:buNone/>
              <a:tabLst/>
              <a:defRPr kumimoji="0" sz="1100" b="0" i="0" u="none" strike="noStrike" cap="none" spc="0" normalizeH="0" baseline="0">
                <a:ln>
                  <a:noFill/>
                </a:ln>
                <a:solidFill>
                  <a:srgbClr val="505050"/>
                </a:solidFill>
                <a:effectLst/>
                <a:uLnTx/>
                <a:uFillTx/>
              </a:defRPr>
            </a:lvl1pPr>
          </a:lstStyle>
          <a:p>
            <a:pPr marL="0" marR="0" lvl="0" indent="0" algn="l" defTabSz="932472" rtl="0" eaLnBrk="1" fontAlgn="base" latinLnBrk="0" hangingPunct="1">
              <a:lnSpc>
                <a:spcPct val="90000"/>
              </a:lnSpc>
              <a:spcBef>
                <a:spcPct val="0"/>
              </a:spcBef>
              <a:spcAft>
                <a:spcPts val="900"/>
              </a:spcAft>
              <a:buClr>
                <a:srgbClr val="375EEC"/>
              </a:buClr>
              <a:buSzTx/>
              <a:buFontTx/>
              <a:buNone/>
              <a:tabLst/>
              <a:defRPr/>
            </a:pPr>
            <a:r>
              <a:rPr kumimoji="0" lang="en-US" sz="1200" b="0" i="0" u="none" strike="noStrike" kern="1200" cap="none" spc="0" normalizeH="0" baseline="0" noProof="0">
                <a:ln>
                  <a:noFill/>
                </a:ln>
                <a:solidFill>
                  <a:prstClr val="black"/>
                </a:solidFill>
                <a:effectLst/>
                <a:uLnTx/>
                <a:uFillTx/>
                <a:latin typeface="+mj-lt"/>
                <a:ea typeface="+mn-ea"/>
                <a:cs typeface="Segoe UI"/>
              </a:rPr>
              <a:t>Extend to new scenarios.</a:t>
            </a:r>
            <a:endParaRPr kumimoji="0" lang="en-US" sz="1200" b="0" i="0" u="none" strike="noStrike" kern="1200" cap="none" spc="0" normalizeH="0" baseline="0" noProof="0">
              <a:ln>
                <a:noFill/>
              </a:ln>
              <a:solidFill>
                <a:prstClr val="black"/>
              </a:solidFill>
              <a:effectLst/>
              <a:uLnTx/>
              <a:uFillTx/>
              <a:latin typeface="+mj-lt"/>
              <a:ea typeface="+mn-ea"/>
              <a:cs typeface="Segoe UI" panose="020B0502040204020203" pitchFamily="34" charset="0"/>
            </a:endParaRPr>
          </a:p>
        </p:txBody>
      </p:sp>
      <p:sp>
        <p:nvSpPr>
          <p:cNvPr id="120" name="TextBox 119">
            <a:extLst>
              <a:ext uri="{FF2B5EF4-FFF2-40B4-BE49-F238E27FC236}">
                <a16:creationId xmlns:a16="http://schemas.microsoft.com/office/drawing/2014/main" id="{45678A46-CFA1-B2AB-1D9F-F32A70E021D0}"/>
              </a:ext>
            </a:extLst>
          </p:cNvPr>
          <p:cNvSpPr txBox="1"/>
          <p:nvPr/>
        </p:nvSpPr>
        <p:spPr>
          <a:xfrm>
            <a:off x="9618464" y="2678829"/>
            <a:ext cx="1851356" cy="164855"/>
          </a:xfrm>
          <a:prstGeom prst="rect">
            <a:avLst/>
          </a:prstGeom>
          <a:noFill/>
        </p:spPr>
        <p:txBody>
          <a:bodyPr wrap="square" lIns="0" tIns="0" rIns="0" bIns="0" rtlCol="0" anchor="t">
            <a:spAutoFit/>
          </a:bodyPr>
          <a:lstStyle>
            <a:defPPr>
              <a:defRPr lang="en-US"/>
            </a:defPPr>
            <a:lvl1pPr marR="0" lvl="0" indent="0" algn="ctr" defTabSz="932472" fontAlgn="base">
              <a:lnSpc>
                <a:spcPct val="90000"/>
              </a:lnSpc>
              <a:spcBef>
                <a:spcPct val="0"/>
              </a:spcBef>
              <a:spcAft>
                <a:spcPct val="0"/>
              </a:spcAft>
              <a:buClrTx/>
              <a:buSzTx/>
              <a:buFontTx/>
              <a:buNone/>
              <a:tabLst/>
              <a:defRPr kumimoji="0" sz="1100" b="0" i="0" u="none" strike="noStrike" cap="none" spc="0" normalizeH="0" baseline="0">
                <a:ln>
                  <a:noFill/>
                </a:ln>
                <a:solidFill>
                  <a:srgbClr val="505050"/>
                </a:solidFill>
                <a:effectLst/>
                <a:uLnTx/>
                <a:uFillTx/>
              </a:defRPr>
            </a:lvl1pPr>
          </a:lstStyle>
          <a:p>
            <a:pPr marL="0" marR="0" lvl="0" indent="0" algn="l" defTabSz="932472" rtl="0" eaLnBrk="1" fontAlgn="base" latinLnBrk="0" hangingPunct="1">
              <a:lnSpc>
                <a:spcPct val="120000"/>
              </a:lnSpc>
              <a:spcBef>
                <a:spcPct val="0"/>
              </a:spcBef>
              <a:spcAft>
                <a:spcPts val="1000"/>
              </a:spcAft>
              <a:buClr>
                <a:srgbClr val="375EEC"/>
              </a:buClr>
              <a:buSzTx/>
              <a:buFontTx/>
              <a:buNone/>
              <a:tabLst/>
              <a:defRPr/>
            </a:pPr>
            <a:r>
              <a:rPr kumimoji="0" lang="en-US" sz="1000" b="0" i="0" u="none" strike="noStrike" kern="1200" cap="none" spc="-20" normalizeH="0" noProof="0">
                <a:ln>
                  <a:noFill/>
                </a:ln>
                <a:solidFill>
                  <a:prstClr val="black"/>
                </a:solidFill>
                <a:effectLst/>
                <a:uLnTx/>
                <a:uFillTx/>
                <a:latin typeface="Segoe UI"/>
                <a:ea typeface="+mn-ea"/>
                <a:cs typeface="Segoe UI"/>
              </a:rPr>
              <a:t>Identify new high value scenarios</a:t>
            </a:r>
          </a:p>
        </p:txBody>
      </p:sp>
      <p:sp>
        <p:nvSpPr>
          <p:cNvPr id="123" name="TextBox 122">
            <a:extLst>
              <a:ext uri="{FF2B5EF4-FFF2-40B4-BE49-F238E27FC236}">
                <a16:creationId xmlns:a16="http://schemas.microsoft.com/office/drawing/2014/main" id="{1D779CD0-F9E4-E27D-BC36-E9EF216D3CE2}"/>
              </a:ext>
            </a:extLst>
          </p:cNvPr>
          <p:cNvSpPr txBox="1"/>
          <p:nvPr/>
        </p:nvSpPr>
        <p:spPr>
          <a:xfrm>
            <a:off x="9569448" y="2989522"/>
            <a:ext cx="1691209" cy="302834"/>
          </a:xfrm>
          <a:prstGeom prst="rect">
            <a:avLst/>
          </a:prstGeom>
          <a:noFill/>
        </p:spPr>
        <p:txBody>
          <a:bodyPr wrap="square" lIns="0" tIns="0" rIns="0" bIns="0" rtlCol="0" anchor="t">
            <a:spAutoFit/>
          </a:bodyPr>
          <a:lstStyle>
            <a:defPPr>
              <a:defRPr lang="en-US"/>
            </a:defPPr>
            <a:lvl1pPr marR="0" lvl="0" indent="0" algn="ctr" defTabSz="932472" fontAlgn="base">
              <a:lnSpc>
                <a:spcPct val="90000"/>
              </a:lnSpc>
              <a:spcBef>
                <a:spcPct val="0"/>
              </a:spcBef>
              <a:spcAft>
                <a:spcPct val="0"/>
              </a:spcAft>
              <a:buClrTx/>
              <a:buSzTx/>
              <a:buFontTx/>
              <a:buNone/>
              <a:tabLst/>
              <a:defRPr kumimoji="0" sz="1100" b="0" i="0" u="none" strike="noStrike" cap="none" spc="0" normalizeH="0" baseline="0">
                <a:ln>
                  <a:noFill/>
                </a:ln>
                <a:solidFill>
                  <a:srgbClr val="505050"/>
                </a:solidFill>
                <a:effectLst/>
                <a:uLnTx/>
                <a:uFillTx/>
              </a:defRPr>
            </a:lvl1pPr>
          </a:lstStyle>
          <a:p>
            <a:pPr marL="0" marR="0" lvl="0" indent="0" algn="l" defTabSz="932472" rtl="0" eaLnBrk="1" fontAlgn="base" latinLnBrk="0" hangingPunct="1">
              <a:lnSpc>
                <a:spcPct val="100000"/>
              </a:lnSpc>
              <a:spcBef>
                <a:spcPct val="0"/>
              </a:spcBef>
              <a:spcAft>
                <a:spcPts val="1000"/>
              </a:spcAft>
              <a:buClr>
                <a:srgbClr val="375EEC"/>
              </a:buClr>
              <a:buSzTx/>
              <a:buFontTx/>
              <a:buNone/>
              <a:tabLst/>
              <a:defRPr/>
            </a:pPr>
            <a:r>
              <a:rPr kumimoji="0" lang="en-US" sz="1000" b="0" i="0" u="none" strike="noStrike" kern="1200" cap="none" spc="0" normalizeH="0" baseline="0" noProof="0">
                <a:ln>
                  <a:noFill/>
                </a:ln>
                <a:solidFill>
                  <a:prstClr val="black"/>
                </a:solidFill>
                <a:effectLst/>
                <a:uLnTx/>
                <a:uFillTx/>
                <a:latin typeface="Segoe UI"/>
                <a:ea typeface="+mn-ea"/>
                <a:cs typeface="Segoe UI"/>
              </a:rPr>
              <a:t>Continue to train and </a:t>
            </a:r>
            <a:br>
              <a:rPr kumimoji="0" lang="en-US" sz="1000" b="0" i="0" u="none" strike="noStrike" kern="1200" cap="none" spc="0" normalizeH="0" baseline="0" noProof="0">
                <a:ln>
                  <a:noFill/>
                </a:ln>
                <a:solidFill>
                  <a:prstClr val="black"/>
                </a:solidFill>
                <a:effectLst/>
                <a:uLnTx/>
                <a:uFillTx/>
                <a:latin typeface="Segoe UI"/>
                <a:ea typeface="+mn-ea"/>
                <a:cs typeface="Segoe UI"/>
              </a:rPr>
            </a:br>
            <a:r>
              <a:rPr kumimoji="0" lang="en-US" sz="1000" b="0" i="0" u="none" strike="noStrike" kern="1200" cap="none" spc="0" normalizeH="0" baseline="0" noProof="0">
                <a:ln>
                  <a:noFill/>
                </a:ln>
                <a:solidFill>
                  <a:prstClr val="black"/>
                </a:solidFill>
                <a:effectLst/>
                <a:uLnTx/>
                <a:uFillTx/>
                <a:latin typeface="Segoe UI"/>
                <a:ea typeface="+mn-ea"/>
                <a:cs typeface="Segoe UI"/>
              </a:rPr>
              <a:t>measure impact </a:t>
            </a:r>
          </a:p>
        </p:txBody>
      </p:sp>
      <p:sp>
        <p:nvSpPr>
          <p:cNvPr id="129" name="TextBox 128">
            <a:extLst>
              <a:ext uri="{FF2B5EF4-FFF2-40B4-BE49-F238E27FC236}">
                <a16:creationId xmlns:a16="http://schemas.microsoft.com/office/drawing/2014/main" id="{078F87C6-194C-8631-3984-72CADBAE36AB}"/>
              </a:ext>
            </a:extLst>
          </p:cNvPr>
          <p:cNvSpPr txBox="1"/>
          <p:nvPr/>
        </p:nvSpPr>
        <p:spPr>
          <a:xfrm>
            <a:off x="1497254" y="4210243"/>
            <a:ext cx="2018580" cy="327060"/>
          </a:xfrm>
          <a:prstGeom prst="rect">
            <a:avLst/>
          </a:prstGeom>
          <a:noFill/>
        </p:spPr>
        <p:txBody>
          <a:bodyPr wrap="square" lIns="0" tIns="0" rIns="0" bIns="0" rtlCol="0" anchor="t">
            <a:spAutoFit/>
          </a:bodyPr>
          <a:lstStyle>
            <a:defPPr>
              <a:defRPr lang="en-US"/>
            </a:defPPr>
            <a:lvl1pPr marR="0" lvl="0" indent="0" algn="ctr" defTabSz="932472" fontAlgn="base">
              <a:lnSpc>
                <a:spcPct val="90000"/>
              </a:lnSpc>
              <a:spcBef>
                <a:spcPct val="0"/>
              </a:spcBef>
              <a:spcAft>
                <a:spcPct val="0"/>
              </a:spcAft>
              <a:buClrTx/>
              <a:buSzTx/>
              <a:buFontTx/>
              <a:buNone/>
              <a:tabLst/>
              <a:defRPr kumimoji="0" sz="1100" b="0" i="0" u="none" strike="noStrike" cap="none" spc="0" normalizeH="0" baseline="0">
                <a:ln>
                  <a:noFill/>
                </a:ln>
                <a:solidFill>
                  <a:srgbClr val="505050"/>
                </a:solidFill>
                <a:effectLst/>
                <a:uLnTx/>
                <a:uFillTx/>
              </a:defRPr>
            </a:lvl1pPr>
          </a:lstStyle>
          <a:p>
            <a:pPr marL="0" marR="0" lvl="0" indent="0" algn="l" defTabSz="914367" rtl="0" eaLnBrk="1" fontAlgn="base" latinLnBrk="0" hangingPunct="1">
              <a:lnSpc>
                <a:spcPct val="90000"/>
              </a:lnSpc>
              <a:spcBef>
                <a:spcPct val="0"/>
              </a:spcBef>
              <a:spcAft>
                <a:spcPts val="30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j-lt"/>
                <a:ea typeface="+mn-ea"/>
                <a:cs typeface="Segoe UI"/>
              </a:rPr>
              <a:t>Learn about the architecture and responsible AI practices.  </a:t>
            </a:r>
            <a:endParaRPr kumimoji="0" lang="en-US" sz="1200" b="1" i="0" u="none" strike="noStrike" kern="1200" cap="none" spc="0" normalizeH="0" baseline="0" noProof="0">
              <a:ln>
                <a:noFill/>
              </a:ln>
              <a:solidFill>
                <a:srgbClr val="0078D4"/>
              </a:solidFill>
              <a:effectLst/>
              <a:uLnTx/>
              <a:uFillTx/>
              <a:latin typeface="+mj-lt"/>
              <a:ea typeface="+mn-ea"/>
              <a:cs typeface="Segoe UI Semibold" panose="020B0502040204020203" pitchFamily="34" charset="0"/>
              <a:hlinkClick r:id="rId5">
                <a:extLst>
                  <a:ext uri="{A12FA001-AC4F-418D-AE19-62706E023703}">
                    <ahyp:hlinkClr xmlns:ahyp="http://schemas.microsoft.com/office/drawing/2018/hyperlinkcolor" val="tx"/>
                  </a:ext>
                </a:extLst>
              </a:hlinkClick>
            </a:endParaRPr>
          </a:p>
        </p:txBody>
      </p:sp>
      <p:sp>
        <p:nvSpPr>
          <p:cNvPr id="133" name="TextBox 132">
            <a:extLst>
              <a:ext uri="{FF2B5EF4-FFF2-40B4-BE49-F238E27FC236}">
                <a16:creationId xmlns:a16="http://schemas.microsoft.com/office/drawing/2014/main" id="{CEE020B9-6E51-EE36-2849-F14910EFA229}"/>
              </a:ext>
            </a:extLst>
          </p:cNvPr>
          <p:cNvSpPr txBox="1"/>
          <p:nvPr/>
        </p:nvSpPr>
        <p:spPr>
          <a:xfrm>
            <a:off x="1749847" y="4727366"/>
            <a:ext cx="1765989" cy="454250"/>
          </a:xfrm>
          <a:prstGeom prst="rect">
            <a:avLst/>
          </a:prstGeom>
          <a:noFill/>
        </p:spPr>
        <p:txBody>
          <a:bodyPr wrap="square" lIns="0" tIns="0" rIns="0" bIns="0" rtlCol="0" anchor="t">
            <a:spAutoFit/>
          </a:bodyPr>
          <a:lstStyle>
            <a:defPPr>
              <a:defRPr lang="en-US"/>
            </a:defPPr>
            <a:lvl1pPr marR="0" lvl="0" indent="0" algn="ctr" defTabSz="932472" fontAlgn="base">
              <a:lnSpc>
                <a:spcPct val="90000"/>
              </a:lnSpc>
              <a:spcBef>
                <a:spcPct val="0"/>
              </a:spcBef>
              <a:spcAft>
                <a:spcPct val="0"/>
              </a:spcAft>
              <a:buClrTx/>
              <a:buSzTx/>
              <a:buFontTx/>
              <a:buNone/>
              <a:tabLst/>
              <a:defRPr kumimoji="0" sz="1100" b="0" i="0" u="none" strike="noStrike" cap="none" spc="0" normalizeH="0" baseline="0">
                <a:ln>
                  <a:noFill/>
                </a:ln>
                <a:solidFill>
                  <a:srgbClr val="505050"/>
                </a:solidFill>
                <a:effectLst/>
                <a:uLnTx/>
                <a:uFillTx/>
              </a:defRPr>
            </a:lvl1pPr>
          </a:lstStyle>
          <a:p>
            <a:pPr marL="0" marR="0" lvl="0" indent="0" algn="l" defTabSz="932472" rtl="0" eaLnBrk="1" fontAlgn="base" latinLnBrk="0" hangingPunct="1">
              <a:lnSpc>
                <a:spcPct val="100000"/>
              </a:lnSpc>
              <a:spcBef>
                <a:spcPct val="0"/>
              </a:spcBef>
              <a:spcAft>
                <a:spcPts val="1000"/>
              </a:spcAft>
              <a:buClr>
                <a:srgbClr val="375EEC"/>
              </a:buClr>
              <a:buSzTx/>
              <a:buFontTx/>
              <a:buNone/>
              <a:tabLst/>
              <a:defRPr/>
            </a:pPr>
            <a:r>
              <a:rPr kumimoji="0" lang="en-US" sz="1000" b="0" i="0" u="none" strike="noStrike" kern="1200" cap="none" spc="0" normalizeH="0" baseline="0" noProof="0">
                <a:ln>
                  <a:noFill/>
                </a:ln>
                <a:solidFill>
                  <a:prstClr val="black"/>
                </a:solidFill>
                <a:effectLst/>
                <a:uLnTx/>
                <a:uFillTx/>
                <a:latin typeface="Segoe UI"/>
                <a:ea typeface="+mn-ea"/>
                <a:cs typeface="Segoe UI"/>
              </a:rPr>
              <a:t>Address data security, governance, and data access questions</a:t>
            </a:r>
          </a:p>
        </p:txBody>
      </p:sp>
      <p:sp>
        <p:nvSpPr>
          <p:cNvPr id="138" name="TextBox 137">
            <a:extLst>
              <a:ext uri="{FF2B5EF4-FFF2-40B4-BE49-F238E27FC236}">
                <a16:creationId xmlns:a16="http://schemas.microsoft.com/office/drawing/2014/main" id="{42C75099-CCB7-F474-0A3E-F1EC8E0681BC}"/>
              </a:ext>
            </a:extLst>
          </p:cNvPr>
          <p:cNvSpPr txBox="1"/>
          <p:nvPr/>
        </p:nvSpPr>
        <p:spPr>
          <a:xfrm>
            <a:off x="1749846" y="5318222"/>
            <a:ext cx="1830349" cy="302833"/>
          </a:xfrm>
          <a:prstGeom prst="rect">
            <a:avLst/>
          </a:prstGeom>
          <a:noFill/>
        </p:spPr>
        <p:txBody>
          <a:bodyPr wrap="square" lIns="0" tIns="0" rIns="0" bIns="0" rtlCol="0" anchor="t">
            <a:spAutoFit/>
          </a:bodyPr>
          <a:lstStyle>
            <a:defPPr>
              <a:defRPr lang="en-US"/>
            </a:defPPr>
            <a:lvl1pPr marR="0" lvl="0" indent="0" algn="ctr" defTabSz="932472" fontAlgn="base">
              <a:lnSpc>
                <a:spcPct val="90000"/>
              </a:lnSpc>
              <a:spcBef>
                <a:spcPct val="0"/>
              </a:spcBef>
              <a:spcAft>
                <a:spcPct val="0"/>
              </a:spcAft>
              <a:buClrTx/>
              <a:buSzTx/>
              <a:buFontTx/>
              <a:buNone/>
              <a:tabLst/>
              <a:defRPr kumimoji="0" sz="1100" b="0" i="0" u="none" strike="noStrike" cap="none" spc="0" normalizeH="0" baseline="0">
                <a:ln>
                  <a:noFill/>
                </a:ln>
                <a:solidFill>
                  <a:srgbClr val="505050"/>
                </a:solidFill>
                <a:effectLst/>
                <a:uLnTx/>
                <a:uFillTx/>
              </a:defRPr>
            </a:lvl1pPr>
          </a:lstStyle>
          <a:p>
            <a:pPr marL="0" marR="0" lvl="0" indent="0" algn="l" defTabSz="932472" rtl="0" eaLnBrk="1" fontAlgn="base" latinLnBrk="0" hangingPunct="1">
              <a:lnSpc>
                <a:spcPct val="100000"/>
              </a:lnSpc>
              <a:spcBef>
                <a:spcPct val="0"/>
              </a:spcBef>
              <a:spcAft>
                <a:spcPts val="1000"/>
              </a:spcAft>
              <a:buClr>
                <a:srgbClr val="375EEC"/>
              </a:buClr>
              <a:buSzTx/>
              <a:buFontTx/>
              <a:buNone/>
              <a:tabLst/>
              <a:defRPr/>
            </a:pPr>
            <a:r>
              <a:rPr kumimoji="0" lang="en-US" sz="1000" b="0" i="0" u="none" strike="noStrike" kern="1200" cap="none" spc="-20" normalizeH="0" noProof="0">
                <a:ln>
                  <a:noFill/>
                </a:ln>
                <a:solidFill>
                  <a:prstClr val="black"/>
                </a:solidFill>
                <a:effectLst/>
                <a:uLnTx/>
                <a:uFillTx/>
                <a:latin typeface="Segoe UI"/>
                <a:ea typeface="+mn-ea"/>
                <a:cs typeface="Segoe UI"/>
              </a:rPr>
              <a:t>Build shared implementation </a:t>
            </a:r>
            <a:br>
              <a:rPr kumimoji="0" lang="en-US" sz="1000" b="0" i="0" u="none" strike="noStrike" kern="1200" cap="none" spc="-20" normalizeH="0" noProof="0">
                <a:ln>
                  <a:noFill/>
                </a:ln>
                <a:solidFill>
                  <a:prstClr val="black"/>
                </a:solidFill>
                <a:effectLst/>
                <a:uLnTx/>
                <a:uFillTx/>
                <a:latin typeface="Segoe UI"/>
                <a:ea typeface="+mn-ea"/>
                <a:cs typeface="Segoe UI"/>
              </a:rPr>
            </a:br>
            <a:r>
              <a:rPr kumimoji="0" lang="en-US" sz="1000" b="0" i="0" u="none" strike="noStrike" kern="1200" cap="none" spc="-20" normalizeH="0" noProof="0">
                <a:ln>
                  <a:noFill/>
                </a:ln>
                <a:solidFill>
                  <a:prstClr val="black"/>
                </a:solidFill>
                <a:effectLst/>
                <a:uLnTx/>
                <a:uFillTx/>
                <a:latin typeface="Segoe UI"/>
                <a:ea typeface="+mn-ea"/>
                <a:cs typeface="Segoe UI"/>
              </a:rPr>
              <a:t>plan with User Enablement team</a:t>
            </a:r>
          </a:p>
        </p:txBody>
      </p:sp>
      <p:sp>
        <p:nvSpPr>
          <p:cNvPr id="27" name="TextBox 26">
            <a:extLst>
              <a:ext uri="{FF2B5EF4-FFF2-40B4-BE49-F238E27FC236}">
                <a16:creationId xmlns:a16="http://schemas.microsoft.com/office/drawing/2014/main" id="{A197B0E8-A662-EAE3-D866-4A678118738E}"/>
              </a:ext>
            </a:extLst>
          </p:cNvPr>
          <p:cNvSpPr txBox="1"/>
          <p:nvPr/>
        </p:nvSpPr>
        <p:spPr>
          <a:xfrm>
            <a:off x="4171754" y="4230686"/>
            <a:ext cx="2026177" cy="498598"/>
          </a:xfrm>
          <a:prstGeom prst="rect">
            <a:avLst/>
          </a:prstGeom>
          <a:noFill/>
        </p:spPr>
        <p:txBody>
          <a:bodyPr wrap="square" lIns="0" tIns="0" rIns="0" bIns="0" rtlCol="0" anchor="t">
            <a:spAutoFit/>
          </a:bodyPr>
          <a:lstStyle>
            <a:defPPr>
              <a:defRPr lang="en-US"/>
            </a:defPPr>
            <a:lvl1pPr marR="0" lvl="0" indent="0" algn="ctr" defTabSz="932472" fontAlgn="base">
              <a:lnSpc>
                <a:spcPct val="90000"/>
              </a:lnSpc>
              <a:spcBef>
                <a:spcPct val="0"/>
              </a:spcBef>
              <a:spcAft>
                <a:spcPct val="0"/>
              </a:spcAft>
              <a:buClrTx/>
              <a:buSzTx/>
              <a:buFontTx/>
              <a:buNone/>
              <a:tabLst/>
              <a:defRPr kumimoji="0" sz="1100" b="0" i="0" u="none" strike="noStrike" cap="none" spc="0" normalizeH="0" baseline="0">
                <a:ln>
                  <a:noFill/>
                </a:ln>
                <a:solidFill>
                  <a:srgbClr val="505050"/>
                </a:solidFill>
                <a:effectLst/>
                <a:uLnTx/>
                <a:uFillTx/>
              </a:defRPr>
            </a:lvl1pPr>
          </a:lstStyle>
          <a:p>
            <a:pPr marL="0" marR="0" lvl="0" indent="0" algn="l" defTabSz="914367" rtl="0" eaLnBrk="1" fontAlgn="base" latinLnBrk="0" hangingPunct="1">
              <a:lnSpc>
                <a:spcPct val="90000"/>
              </a:lnSpc>
              <a:spcBef>
                <a:spcPct val="0"/>
              </a:spcBef>
              <a:spcAft>
                <a:spcPts val="300"/>
              </a:spcAft>
              <a:buClrTx/>
              <a:buSzTx/>
              <a:buFontTx/>
              <a:buNone/>
              <a:tabLst/>
              <a:defRPr/>
            </a:pPr>
            <a:r>
              <a:rPr kumimoji="0" lang="en-US" sz="1200" i="0" u="none" strike="noStrike" kern="1200" cap="none" spc="0" normalizeH="0" baseline="0" noProof="0">
                <a:ln>
                  <a:noFill/>
                </a:ln>
                <a:solidFill>
                  <a:schemeClr val="tx1"/>
                </a:solidFill>
                <a:effectLst/>
                <a:uLnTx/>
                <a:uFillTx/>
                <a:latin typeface="Segoe UI Semibold"/>
                <a:ea typeface="+mn-ea"/>
                <a:cs typeface="Segoe UI Semibold"/>
              </a:rPr>
              <a:t>Deploy and configure </a:t>
            </a:r>
            <a:br>
              <a:rPr kumimoji="0" lang="en-US" sz="1200" i="0" u="none" strike="noStrike" kern="1200" cap="none" spc="0" normalizeH="0" baseline="0" noProof="0">
                <a:ln>
                  <a:noFill/>
                </a:ln>
                <a:solidFill>
                  <a:schemeClr val="tx1"/>
                </a:solidFill>
                <a:effectLst/>
                <a:uLnTx/>
                <a:uFillTx/>
                <a:latin typeface="Segoe UI Semibold"/>
                <a:ea typeface="+mn-ea"/>
                <a:cs typeface="Segoe UI Semibold"/>
              </a:rPr>
            </a:br>
            <a:r>
              <a:rPr kumimoji="0" lang="en-US" sz="1200" i="0" u="none" strike="noStrike" kern="1200" cap="none" spc="0" normalizeH="0" baseline="0" noProof="0">
                <a:ln>
                  <a:noFill/>
                </a:ln>
                <a:solidFill>
                  <a:schemeClr val="tx1"/>
                </a:solidFill>
                <a:effectLst/>
                <a:uLnTx/>
                <a:uFillTx/>
                <a:latin typeface="Segoe UI Semibold"/>
                <a:ea typeface="+mn-ea"/>
                <a:cs typeface="Segoe UI Semibold"/>
              </a:rPr>
              <a:t>app for Salesforce or Dynamics 365.</a:t>
            </a:r>
            <a:endParaRPr kumimoji="0" lang="en-US" sz="120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endParaRPr>
          </a:p>
        </p:txBody>
      </p:sp>
      <p:sp>
        <p:nvSpPr>
          <p:cNvPr id="28" name="TextBox 27">
            <a:extLst>
              <a:ext uri="{FF2B5EF4-FFF2-40B4-BE49-F238E27FC236}">
                <a16:creationId xmlns:a16="http://schemas.microsoft.com/office/drawing/2014/main" id="{D0967BDB-622D-3AE8-C228-035466035538}"/>
              </a:ext>
            </a:extLst>
          </p:cNvPr>
          <p:cNvSpPr txBox="1"/>
          <p:nvPr/>
        </p:nvSpPr>
        <p:spPr>
          <a:xfrm>
            <a:off x="4417025" y="4865705"/>
            <a:ext cx="1801296" cy="807913"/>
          </a:xfrm>
          <a:prstGeom prst="rect">
            <a:avLst/>
          </a:prstGeom>
          <a:noFill/>
        </p:spPr>
        <p:txBody>
          <a:bodyPr wrap="square" lIns="0" tIns="0" rIns="0" bIns="0" rtlCol="0" anchor="t">
            <a:spAutoFit/>
          </a:bodyPr>
          <a:lstStyle>
            <a:defPPr>
              <a:defRPr lang="en-US"/>
            </a:defPPr>
            <a:lvl1pPr marR="0" lvl="0" indent="0" algn="ctr" defTabSz="932472" fontAlgn="base">
              <a:lnSpc>
                <a:spcPct val="90000"/>
              </a:lnSpc>
              <a:spcBef>
                <a:spcPct val="0"/>
              </a:spcBef>
              <a:spcAft>
                <a:spcPct val="0"/>
              </a:spcAft>
              <a:buClrTx/>
              <a:buSzTx/>
              <a:buFontTx/>
              <a:buNone/>
              <a:tabLst/>
              <a:defRPr kumimoji="0" sz="1100" b="0" i="0" u="none" strike="noStrike" cap="none" spc="0" normalizeH="0" baseline="0">
                <a:ln>
                  <a:noFill/>
                </a:ln>
                <a:solidFill>
                  <a:srgbClr val="505050"/>
                </a:solidFill>
                <a:effectLst/>
                <a:uLnTx/>
                <a:uFillTx/>
              </a:defRPr>
            </a:lvl1pPr>
          </a:lstStyle>
          <a:p>
            <a:pPr marL="0" marR="0" lvl="0" indent="0" algn="l" defTabSz="932472" rtl="0" eaLnBrk="1" fontAlgn="base" latinLnBrk="0" hangingPunct="1">
              <a:lnSpc>
                <a:spcPct val="90000"/>
              </a:lnSpc>
              <a:spcBef>
                <a:spcPct val="0"/>
              </a:spcBef>
              <a:spcAft>
                <a:spcPts val="900"/>
              </a:spcAft>
              <a:buClr>
                <a:srgbClr val="375EEC"/>
              </a:buClr>
              <a:buSzTx/>
              <a:buFontTx/>
              <a:buNone/>
              <a:tabLst/>
              <a:defRPr/>
            </a:pPr>
            <a:r>
              <a:rPr kumimoji="0" lang="en-US" sz="1000" b="0" i="0" u="none" strike="noStrike" kern="1200" cap="none" spc="-10" normalizeH="0" noProof="0">
                <a:ln>
                  <a:noFill/>
                </a:ln>
                <a:solidFill>
                  <a:prstClr val="black"/>
                </a:solidFill>
                <a:effectLst/>
                <a:uLnTx/>
                <a:uFillTx/>
                <a:latin typeface="Segoe UI" panose="020B0502040204020203" pitchFamily="34" charset="0"/>
                <a:ea typeface="+mn-ea"/>
                <a:cs typeface="Segoe UI" panose="020B0502040204020203" pitchFamily="34" charset="0"/>
              </a:rPr>
              <a:t>Review the deployment </a:t>
            </a:r>
            <a:br>
              <a:rPr kumimoji="0" lang="en-US" sz="1000" b="0" i="0" u="none" strike="noStrike" kern="1200" cap="none" spc="-10" normalizeH="0" noProof="0">
                <a:ln>
                  <a:noFill/>
                </a:ln>
                <a:solidFill>
                  <a:prstClr val="black"/>
                </a:solidFill>
                <a:effectLst/>
                <a:uLnTx/>
                <a:uFillTx/>
                <a:latin typeface="Segoe UI" panose="020B0502040204020203" pitchFamily="34" charset="0"/>
                <a:ea typeface="+mn-ea"/>
                <a:cs typeface="Segoe UI" panose="020B0502040204020203" pitchFamily="34" charset="0"/>
              </a:rPr>
            </a:br>
            <a:r>
              <a:rPr kumimoji="0" lang="en-US" sz="1000" b="0" i="0" u="none" strike="noStrike" kern="1200" cap="none" spc="-10" normalizeH="0" noProof="0">
                <a:ln>
                  <a:noFill/>
                </a:ln>
                <a:solidFill>
                  <a:prstClr val="black"/>
                </a:solidFill>
                <a:effectLst/>
                <a:uLnTx/>
                <a:uFillTx/>
                <a:latin typeface="Segoe UI" panose="020B0502040204020203" pitchFamily="34" charset="0"/>
                <a:ea typeface="+mn-ea"/>
                <a:cs typeface="Segoe UI" panose="020B0502040204020203" pitchFamily="34" charset="0"/>
              </a:rPr>
              <a:t>guide, installation article</a:t>
            </a:r>
            <a:r>
              <a:rPr lang="en-US" sz="1000" spc="-10">
                <a:solidFill>
                  <a:prstClr val="black"/>
                </a:solidFill>
                <a:latin typeface="Segoe UI" panose="020B0502040204020203" pitchFamily="34" charset="0"/>
                <a:cs typeface="Segoe UI" panose="020B0502040204020203" pitchFamily="34" charset="0"/>
              </a:rPr>
              <a:t> </a:t>
            </a:r>
            <a:br>
              <a:rPr lang="en-US" sz="1000" spc="-10">
                <a:solidFill>
                  <a:prstClr val="black"/>
                </a:solidFill>
                <a:latin typeface="Segoe UI" panose="020B0502040204020203" pitchFamily="34" charset="0"/>
                <a:cs typeface="Segoe UI" panose="020B0502040204020203" pitchFamily="34" charset="0"/>
              </a:rPr>
            </a:br>
            <a:r>
              <a:rPr kumimoji="0" lang="en-US" sz="1000" b="0" i="0" u="none" strike="noStrike" kern="1200" cap="none" spc="-10" normalizeH="0" noProof="0">
                <a:ln>
                  <a:noFill/>
                </a:ln>
                <a:solidFill>
                  <a:prstClr val="black"/>
                </a:solidFill>
                <a:effectLst/>
                <a:uLnTx/>
                <a:uFillTx/>
                <a:latin typeface="Segoe UI" panose="020B0502040204020203" pitchFamily="34" charset="0"/>
                <a:ea typeface="+mn-ea"/>
                <a:cs typeface="Segoe UI" panose="020B0502040204020203" pitchFamily="34" charset="0"/>
              </a:rPr>
              <a:t>and troubleshooting materials</a:t>
            </a:r>
          </a:p>
          <a:p>
            <a:pPr marL="0" marR="0" lvl="0" indent="0" algn="l" defTabSz="932472" rtl="0" eaLnBrk="1" fontAlgn="base" latinLnBrk="0" hangingPunct="1">
              <a:lnSpc>
                <a:spcPct val="90000"/>
              </a:lnSpc>
              <a:spcBef>
                <a:spcPct val="0"/>
              </a:spcBef>
              <a:spcAft>
                <a:spcPts val="900"/>
              </a:spcAft>
              <a:buClr>
                <a:srgbClr val="375EEC"/>
              </a:buClr>
              <a:buSzTx/>
              <a:buFontTx/>
              <a:buNone/>
              <a:tabLst/>
              <a:defRPr/>
            </a:pPr>
            <a:r>
              <a:rPr kumimoji="0" lang="en-US" sz="1000" b="0" i="0" u="none" strike="noStrike" kern="1200" cap="none" spc="-10" normalizeH="0" noProof="0">
                <a:ln>
                  <a:noFill/>
                </a:ln>
                <a:solidFill>
                  <a:prstClr val="black"/>
                </a:solidFill>
                <a:effectLst/>
                <a:uLnTx/>
                <a:uFillTx/>
                <a:latin typeface="Segoe UI" panose="020B0502040204020203" pitchFamily="34" charset="0"/>
                <a:ea typeface="+mn-ea"/>
                <a:cs typeface="Segoe UI" panose="020B0502040204020203" pitchFamily="34" charset="0"/>
              </a:rPr>
              <a:t>Leverage Tech community</a:t>
            </a:r>
            <a:br>
              <a:rPr kumimoji="0" lang="en-US" sz="1000" b="0" i="0" u="none" strike="noStrike" kern="1200" cap="none" spc="-10" normalizeH="0" noProof="0">
                <a:ln>
                  <a:noFill/>
                </a:ln>
                <a:solidFill>
                  <a:prstClr val="black"/>
                </a:solidFill>
                <a:effectLst/>
                <a:uLnTx/>
                <a:uFillTx/>
                <a:latin typeface="Segoe UI" panose="020B0502040204020203" pitchFamily="34" charset="0"/>
                <a:ea typeface="+mn-ea"/>
                <a:cs typeface="Segoe UI" panose="020B0502040204020203" pitchFamily="34" charset="0"/>
              </a:rPr>
            </a:br>
            <a:r>
              <a:rPr kumimoji="0" lang="en-US" sz="1000" b="0" i="0" u="none" strike="noStrike" kern="1200" cap="none" spc="-10" normalizeH="0" noProof="0">
                <a:ln>
                  <a:noFill/>
                </a:ln>
                <a:solidFill>
                  <a:prstClr val="black"/>
                </a:solidFill>
                <a:effectLst/>
                <a:uLnTx/>
                <a:uFillTx/>
                <a:latin typeface="Segoe UI" panose="020B0502040204020203" pitchFamily="34" charset="0"/>
                <a:ea typeface="+mn-ea"/>
                <a:cs typeface="Segoe UI" panose="020B0502040204020203" pitchFamily="34" charset="0"/>
              </a:rPr>
              <a:t>for best practices and support</a:t>
            </a:r>
          </a:p>
        </p:txBody>
      </p:sp>
      <p:sp>
        <p:nvSpPr>
          <p:cNvPr id="32" name="TextBox 31">
            <a:extLst>
              <a:ext uri="{FF2B5EF4-FFF2-40B4-BE49-F238E27FC236}">
                <a16:creationId xmlns:a16="http://schemas.microsoft.com/office/drawing/2014/main" id="{5C5C0413-0CFB-2EEF-D331-AC60D54BEBE6}"/>
              </a:ext>
            </a:extLst>
          </p:cNvPr>
          <p:cNvSpPr txBox="1"/>
          <p:nvPr/>
        </p:nvSpPr>
        <p:spPr>
          <a:xfrm>
            <a:off x="6745142" y="4230686"/>
            <a:ext cx="2016256" cy="327060"/>
          </a:xfrm>
          <a:prstGeom prst="rect">
            <a:avLst/>
          </a:prstGeom>
          <a:noFill/>
        </p:spPr>
        <p:txBody>
          <a:bodyPr wrap="square" lIns="0" tIns="0" rIns="0" bIns="0" rtlCol="0" anchor="t">
            <a:spAutoFit/>
          </a:bodyPr>
          <a:lstStyle>
            <a:defPPr>
              <a:defRPr lang="en-US"/>
            </a:defPPr>
            <a:lvl1pPr marR="0" lvl="0" indent="0" algn="ctr" defTabSz="932472" fontAlgn="base">
              <a:lnSpc>
                <a:spcPct val="90000"/>
              </a:lnSpc>
              <a:spcBef>
                <a:spcPct val="0"/>
              </a:spcBef>
              <a:spcAft>
                <a:spcPct val="0"/>
              </a:spcAft>
              <a:buClrTx/>
              <a:buSzTx/>
              <a:buFontTx/>
              <a:buNone/>
              <a:tabLst/>
              <a:defRPr kumimoji="0" sz="1100" b="0" i="0" u="none" strike="noStrike" cap="none" spc="0" normalizeH="0" baseline="0">
                <a:ln>
                  <a:noFill/>
                </a:ln>
                <a:solidFill>
                  <a:srgbClr val="505050"/>
                </a:solidFill>
                <a:effectLst/>
                <a:uLnTx/>
                <a:uFillTx/>
              </a:defRPr>
            </a:lvl1pPr>
          </a:lstStyle>
          <a:p>
            <a:pPr marL="0" marR="0" lvl="0" indent="0" algn="l" defTabSz="932472" rtl="0" eaLnBrk="1" fontAlgn="base" latinLnBrk="0" hangingPunct="1">
              <a:lnSpc>
                <a:spcPct val="90000"/>
              </a:lnSpc>
              <a:spcBef>
                <a:spcPct val="0"/>
              </a:spcBef>
              <a:spcAft>
                <a:spcPts val="900"/>
              </a:spcAft>
              <a:buClr>
                <a:srgbClr val="375EEC"/>
              </a:buClr>
              <a:buSzTx/>
              <a:buFontTx/>
              <a:buNone/>
              <a:tabLst/>
              <a:defRPr/>
            </a:pPr>
            <a:r>
              <a:rPr kumimoji="0" lang="en-US" sz="1200" b="0" i="0" u="none" strike="noStrike" kern="1200" cap="none" spc="0" normalizeH="0" baseline="0" noProof="0">
                <a:ln>
                  <a:noFill/>
                </a:ln>
                <a:solidFill>
                  <a:prstClr val="black"/>
                </a:solidFill>
                <a:effectLst/>
                <a:uLnTx/>
                <a:uFillTx/>
                <a:latin typeface="+mj-lt"/>
                <a:ea typeface="+mn-ea"/>
                <a:cs typeface="Segoe UI" panose="020B0502040204020203" pitchFamily="34" charset="0"/>
              </a:rPr>
              <a:t>Familiarize with </a:t>
            </a:r>
            <a:br>
              <a:rPr kumimoji="0" lang="en-US" sz="1200" b="0" i="0" u="none" strike="noStrike" kern="1200" cap="none" spc="0" normalizeH="0" baseline="0" noProof="0">
                <a:ln>
                  <a:noFill/>
                </a:ln>
                <a:solidFill>
                  <a:prstClr val="black"/>
                </a:solidFill>
                <a:effectLst/>
                <a:uLnTx/>
                <a:uFillTx/>
                <a:latin typeface="+mj-lt"/>
                <a:ea typeface="+mn-ea"/>
                <a:cs typeface="Segoe UI" panose="020B0502040204020203" pitchFamily="34" charset="0"/>
              </a:rPr>
            </a:br>
            <a:r>
              <a:rPr kumimoji="0" lang="en-US" sz="1200" b="0" i="0" u="none" strike="noStrike" kern="1200" cap="none" spc="10" normalizeH="0" noProof="0">
                <a:ln>
                  <a:noFill/>
                </a:ln>
                <a:solidFill>
                  <a:prstClr val="black"/>
                </a:solidFill>
                <a:effectLst/>
                <a:uLnTx/>
                <a:uFillTx/>
                <a:latin typeface="+mj-lt"/>
                <a:ea typeface="+mn-ea"/>
                <a:cs typeface="Segoe UI" panose="020B0502040204020203" pitchFamily="34" charset="0"/>
              </a:rPr>
              <a:t>usage dashboard.</a:t>
            </a:r>
          </a:p>
        </p:txBody>
      </p:sp>
      <p:sp>
        <p:nvSpPr>
          <p:cNvPr id="33" name="TextBox 32">
            <a:extLst>
              <a:ext uri="{FF2B5EF4-FFF2-40B4-BE49-F238E27FC236}">
                <a16:creationId xmlns:a16="http://schemas.microsoft.com/office/drawing/2014/main" id="{E5129488-32C8-C15F-5AB3-8C5334614E69}"/>
              </a:ext>
            </a:extLst>
          </p:cNvPr>
          <p:cNvSpPr txBox="1"/>
          <p:nvPr/>
        </p:nvSpPr>
        <p:spPr>
          <a:xfrm>
            <a:off x="7008094" y="4761692"/>
            <a:ext cx="1748541" cy="807913"/>
          </a:xfrm>
          <a:prstGeom prst="rect">
            <a:avLst/>
          </a:prstGeom>
          <a:noFill/>
        </p:spPr>
        <p:txBody>
          <a:bodyPr wrap="square" lIns="0" tIns="0" rIns="0" bIns="0" rtlCol="0" anchor="t">
            <a:spAutoFit/>
          </a:bodyPr>
          <a:lstStyle>
            <a:defPPr>
              <a:defRPr lang="en-US"/>
            </a:defPPr>
            <a:lvl1pPr marR="0" lvl="0" indent="0" algn="ctr" defTabSz="932472" fontAlgn="base">
              <a:lnSpc>
                <a:spcPct val="90000"/>
              </a:lnSpc>
              <a:spcBef>
                <a:spcPct val="0"/>
              </a:spcBef>
              <a:spcAft>
                <a:spcPct val="0"/>
              </a:spcAft>
              <a:buClrTx/>
              <a:buSzTx/>
              <a:buFontTx/>
              <a:buNone/>
              <a:tabLst/>
              <a:defRPr kumimoji="0" sz="1100" b="0" i="0" u="none" strike="noStrike" cap="none" spc="0" normalizeH="0" baseline="0">
                <a:ln>
                  <a:noFill/>
                </a:ln>
                <a:solidFill>
                  <a:srgbClr val="505050"/>
                </a:solidFill>
                <a:effectLst/>
                <a:uLnTx/>
                <a:uFillTx/>
              </a:defRPr>
            </a:lvl1pPr>
          </a:lstStyle>
          <a:p>
            <a:pPr marL="0" marR="0" lvl="0" indent="0" algn="l" defTabSz="932472" rtl="0" eaLnBrk="1" fontAlgn="base" latinLnBrk="0" hangingPunct="1">
              <a:lnSpc>
                <a:spcPct val="90000"/>
              </a:lnSpc>
              <a:spcBef>
                <a:spcPct val="0"/>
              </a:spcBef>
              <a:spcAft>
                <a:spcPts val="900"/>
              </a:spcAft>
              <a:buClr>
                <a:srgbClr val="375EEC"/>
              </a:buClr>
              <a:buSzTx/>
              <a:buFontTx/>
              <a:buNone/>
              <a:tabLst/>
              <a:defRPr/>
            </a:pPr>
            <a:r>
              <a:rPr kumimoji="0" lang="en-US" sz="10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Review the </a:t>
            </a:r>
            <a:r>
              <a:rPr kumimoji="0" lang="en-US" sz="1000" i="0" u="none" strike="noStrike" kern="1200" cap="none" spc="0" normalizeH="0" baseline="0" noProof="0" dirty="0">
                <a:ln>
                  <a:noFill/>
                </a:ln>
                <a:solidFill>
                  <a:schemeClr val="tx1"/>
                </a:solidFill>
                <a:effectLst/>
                <a:uLnTx/>
                <a:uFillTx/>
                <a:ea typeface="+mn-ea"/>
                <a:cs typeface="Segoe UI Semibold" panose="020B0502040204020203" pitchFamily="34" charset="0"/>
              </a:rPr>
              <a:t>Copilot for Sales Dashboard</a:t>
            </a:r>
            <a:r>
              <a:rPr kumimoji="0" lang="en-US" sz="1000" i="0" u="none" strike="noStrike" kern="1200" cap="none" spc="0" normalizeH="0" baseline="0" noProof="0" dirty="0">
                <a:ln>
                  <a:noFill/>
                </a:ln>
                <a:solidFill>
                  <a:schemeClr val="tx1"/>
                </a:solidFill>
                <a:effectLst/>
                <a:uLnTx/>
                <a:uFillTx/>
                <a:ea typeface="+mn-ea"/>
                <a:cs typeface="Segoe UI" panose="020B0502040204020203" pitchFamily="34" charset="0"/>
              </a:rPr>
              <a:t> </a:t>
            </a:r>
          </a:p>
          <a:p>
            <a:pPr marL="0" marR="0" lvl="0" indent="0" algn="l" defTabSz="932472" rtl="0" eaLnBrk="1" fontAlgn="base" latinLnBrk="0" hangingPunct="1">
              <a:lnSpc>
                <a:spcPct val="90000"/>
              </a:lnSpc>
              <a:spcBef>
                <a:spcPct val="0"/>
              </a:spcBef>
              <a:spcAft>
                <a:spcPts val="900"/>
              </a:spcAft>
              <a:buClr>
                <a:srgbClr val="375EEC"/>
              </a:buClr>
              <a:buSzTx/>
              <a:buFontTx/>
              <a:buNone/>
              <a:tabLst/>
              <a:defRPr/>
            </a:pPr>
            <a:r>
              <a:rPr kumimoji="0" lang="en-US" sz="10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Analyze user retention and engagement and collaborate with sales enablement leads</a:t>
            </a:r>
          </a:p>
        </p:txBody>
      </p:sp>
      <p:sp>
        <p:nvSpPr>
          <p:cNvPr id="63" name="TextBox 62">
            <a:extLst>
              <a:ext uri="{FF2B5EF4-FFF2-40B4-BE49-F238E27FC236}">
                <a16:creationId xmlns:a16="http://schemas.microsoft.com/office/drawing/2014/main" id="{79C697C2-9CB9-247A-F9A8-B2D0679A7226}"/>
              </a:ext>
            </a:extLst>
          </p:cNvPr>
          <p:cNvSpPr txBox="1"/>
          <p:nvPr/>
        </p:nvSpPr>
        <p:spPr>
          <a:xfrm>
            <a:off x="2946967" y="5990523"/>
            <a:ext cx="7008715" cy="385000"/>
          </a:xfrm>
          <a:prstGeom prst="rect">
            <a:avLst/>
          </a:prstGeom>
          <a:noFill/>
        </p:spPr>
        <p:txBody>
          <a:bodyPr wrap="square">
            <a:sp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rPr>
              <a:t>Microsoft is here to help accelerate your Copilot for Sales adoption </a:t>
            </a:r>
          </a:p>
        </p:txBody>
      </p:sp>
      <p:sp>
        <p:nvSpPr>
          <p:cNvPr id="37" name="TextBox 36">
            <a:extLst>
              <a:ext uri="{FF2B5EF4-FFF2-40B4-BE49-F238E27FC236}">
                <a16:creationId xmlns:a16="http://schemas.microsoft.com/office/drawing/2014/main" id="{BAA9CF68-805D-751F-CD12-65D6F3C2348D}"/>
              </a:ext>
            </a:extLst>
          </p:cNvPr>
          <p:cNvSpPr txBox="1"/>
          <p:nvPr/>
        </p:nvSpPr>
        <p:spPr>
          <a:xfrm>
            <a:off x="9363153" y="4230966"/>
            <a:ext cx="1992113" cy="327060"/>
          </a:xfrm>
          <a:prstGeom prst="rect">
            <a:avLst/>
          </a:prstGeom>
          <a:noFill/>
        </p:spPr>
        <p:txBody>
          <a:bodyPr wrap="square" lIns="0" tIns="0" rIns="0" bIns="0" rtlCol="0" anchor="t">
            <a:spAutoFit/>
          </a:bodyPr>
          <a:lstStyle>
            <a:defPPr>
              <a:defRPr lang="en-US"/>
            </a:defPPr>
            <a:lvl1pPr marR="0" lvl="0" indent="0" algn="ctr" defTabSz="932472" fontAlgn="base">
              <a:lnSpc>
                <a:spcPct val="90000"/>
              </a:lnSpc>
              <a:spcBef>
                <a:spcPct val="0"/>
              </a:spcBef>
              <a:spcAft>
                <a:spcPct val="0"/>
              </a:spcAft>
              <a:buClrTx/>
              <a:buSzTx/>
              <a:buFontTx/>
              <a:buNone/>
              <a:tabLst/>
              <a:defRPr kumimoji="0" sz="1100" b="0" i="0" u="none" strike="noStrike" cap="none" spc="0" normalizeH="0" baseline="0">
                <a:ln>
                  <a:noFill/>
                </a:ln>
                <a:solidFill>
                  <a:srgbClr val="505050"/>
                </a:solidFill>
                <a:effectLst/>
                <a:uLnTx/>
                <a:uFillTx/>
              </a:defRPr>
            </a:lvl1pPr>
          </a:lstStyle>
          <a:p>
            <a:pPr marL="0" marR="0" lvl="0" indent="0" algn="l" defTabSz="932472" rtl="0" eaLnBrk="1" fontAlgn="base" latinLnBrk="0" hangingPunct="1">
              <a:lnSpc>
                <a:spcPct val="90000"/>
              </a:lnSpc>
              <a:spcBef>
                <a:spcPct val="0"/>
              </a:spcBef>
              <a:spcAft>
                <a:spcPts val="900"/>
              </a:spcAft>
              <a:buClr>
                <a:srgbClr val="375EEC"/>
              </a:buClr>
              <a:buSzTx/>
              <a:buFontTx/>
              <a:buNone/>
              <a:tabLst/>
              <a:defRPr/>
            </a:pPr>
            <a:r>
              <a:rPr kumimoji="0" lang="en-US" sz="1200" b="0" i="0" u="none" strike="noStrike" kern="1200" cap="none" spc="0" normalizeH="0" baseline="0" noProof="0">
                <a:ln>
                  <a:noFill/>
                </a:ln>
                <a:solidFill>
                  <a:prstClr val="black"/>
                </a:solidFill>
                <a:effectLst/>
                <a:uLnTx/>
                <a:uFillTx/>
                <a:latin typeface="+mj-lt"/>
                <a:ea typeface="+mn-ea"/>
                <a:cs typeface="Segoe UI" panose="020B0502040204020203" pitchFamily="34" charset="0"/>
              </a:rPr>
              <a:t>Learn about</a:t>
            </a:r>
            <a:br>
              <a:rPr kumimoji="0" lang="en-US" sz="1200" b="0" i="0" u="none" strike="noStrike" kern="1200" cap="none" spc="0" normalizeH="0" baseline="0" noProof="0">
                <a:ln>
                  <a:noFill/>
                </a:ln>
                <a:solidFill>
                  <a:prstClr val="black"/>
                </a:solidFill>
                <a:effectLst/>
                <a:uLnTx/>
                <a:uFillTx/>
                <a:latin typeface="+mj-lt"/>
                <a:ea typeface="+mn-ea"/>
                <a:cs typeface="Segoe UI" panose="020B0502040204020203" pitchFamily="34" charset="0"/>
              </a:rPr>
            </a:br>
            <a:r>
              <a:rPr kumimoji="0" lang="en-US" sz="1200" b="0" i="0" u="none" strike="noStrike" kern="1200" cap="none" spc="0" normalizeH="0" baseline="0" noProof="0">
                <a:ln>
                  <a:noFill/>
                </a:ln>
                <a:solidFill>
                  <a:prstClr val="black"/>
                </a:solidFill>
                <a:effectLst/>
                <a:uLnTx/>
                <a:uFillTx/>
                <a:latin typeface="+mj-lt"/>
                <a:ea typeface="+mn-ea"/>
                <a:cs typeface="Segoe UI" panose="020B0502040204020203" pitchFamily="34" charset="0"/>
              </a:rPr>
              <a:t>extensibility scenarios. </a:t>
            </a:r>
          </a:p>
        </p:txBody>
      </p:sp>
      <p:sp>
        <p:nvSpPr>
          <p:cNvPr id="38" name="TextBox 37">
            <a:extLst>
              <a:ext uri="{FF2B5EF4-FFF2-40B4-BE49-F238E27FC236}">
                <a16:creationId xmlns:a16="http://schemas.microsoft.com/office/drawing/2014/main" id="{D123D1AE-86AC-DE7B-96EA-4AE919D79B27}"/>
              </a:ext>
            </a:extLst>
          </p:cNvPr>
          <p:cNvSpPr txBox="1"/>
          <p:nvPr/>
        </p:nvSpPr>
        <p:spPr>
          <a:xfrm>
            <a:off x="9600417" y="4802559"/>
            <a:ext cx="1848748" cy="480453"/>
          </a:xfrm>
          <a:prstGeom prst="rect">
            <a:avLst/>
          </a:prstGeom>
          <a:noFill/>
        </p:spPr>
        <p:txBody>
          <a:bodyPr wrap="square" lIns="0" tIns="0" rIns="0" bIns="0" rtlCol="0" anchor="t">
            <a:spAutoFit/>
          </a:bodyPr>
          <a:lstStyle>
            <a:defPPr>
              <a:defRPr lang="en-US"/>
            </a:defPPr>
            <a:lvl1pPr marR="0" lvl="0" indent="0" algn="ctr" defTabSz="932472" fontAlgn="base">
              <a:lnSpc>
                <a:spcPct val="90000"/>
              </a:lnSpc>
              <a:spcBef>
                <a:spcPct val="0"/>
              </a:spcBef>
              <a:spcAft>
                <a:spcPct val="0"/>
              </a:spcAft>
              <a:buClrTx/>
              <a:buSzTx/>
              <a:buFontTx/>
              <a:buNone/>
              <a:tabLst/>
              <a:defRPr kumimoji="0" sz="1100" b="0" i="0" u="none" strike="noStrike" cap="none" spc="0" normalizeH="0" baseline="0">
                <a:ln>
                  <a:noFill/>
                </a:ln>
                <a:solidFill>
                  <a:srgbClr val="505050"/>
                </a:solidFill>
                <a:effectLst/>
                <a:uLnTx/>
                <a:uFillTx/>
              </a:defRPr>
            </a:lvl1pPr>
          </a:lstStyle>
          <a:p>
            <a:pPr marL="0" marR="0" lvl="0" indent="0" algn="l" defTabSz="932472" rtl="0" eaLnBrk="1" fontAlgn="base" latinLnBrk="0" hangingPunct="1">
              <a:lnSpc>
                <a:spcPct val="120000"/>
              </a:lnSpc>
              <a:spcBef>
                <a:spcPct val="0"/>
              </a:spcBef>
              <a:spcAft>
                <a:spcPts val="1000"/>
              </a:spcAft>
              <a:buClr>
                <a:srgbClr val="375EEC"/>
              </a:buClr>
              <a:buSzTx/>
              <a:buFontTx/>
              <a:buNone/>
              <a:tabLst/>
              <a:defRPr/>
            </a:pPr>
            <a:r>
              <a:rPr kumimoji="0" lang="en-US" sz="10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Understand your business needs </a:t>
            </a:r>
          </a:p>
          <a:p>
            <a:pPr marL="0" marR="0" lvl="0" indent="0" algn="l" defTabSz="932472" rtl="0" eaLnBrk="1" fontAlgn="base" latinLnBrk="0" hangingPunct="1">
              <a:lnSpc>
                <a:spcPct val="120000"/>
              </a:lnSpc>
              <a:spcBef>
                <a:spcPct val="0"/>
              </a:spcBef>
              <a:spcAft>
                <a:spcPts val="1000"/>
              </a:spcAft>
              <a:buClr>
                <a:srgbClr val="375EEC"/>
              </a:buClr>
              <a:buSzTx/>
              <a:buFontTx/>
              <a:buNone/>
              <a:tabLst/>
              <a:defRPr/>
            </a:pPr>
            <a:r>
              <a:rPr kumimoji="0" lang="en-US" sz="10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Build your own extensions</a:t>
            </a:r>
          </a:p>
        </p:txBody>
      </p:sp>
      <p:sp>
        <p:nvSpPr>
          <p:cNvPr id="121" name="Graphic 17">
            <a:extLst>
              <a:ext uri="{FF2B5EF4-FFF2-40B4-BE49-F238E27FC236}">
                <a16:creationId xmlns:a16="http://schemas.microsoft.com/office/drawing/2014/main" id="{27E75B06-A3DF-C5D4-10A8-4ED626E4F83B}"/>
              </a:ext>
              <a:ext uri="{C183D7F6-B498-43B3-948B-1728B52AA6E4}">
                <adec:decorative xmlns:adec="http://schemas.microsoft.com/office/drawing/2017/decorative" val="1"/>
              </a:ext>
            </a:extLst>
          </p:cNvPr>
          <p:cNvSpPr/>
          <p:nvPr/>
        </p:nvSpPr>
        <p:spPr>
          <a:xfrm>
            <a:off x="9363553" y="2680976"/>
            <a:ext cx="171020" cy="171020"/>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134CCB"/>
          </a:solidFill>
          <a:ln>
            <a:noFill/>
            <a:headEnd type="none" w="med" len="med"/>
            <a:tailEnd type="none" w="med" len="med"/>
          </a:ln>
          <a:effectLst>
            <a:outerShdw blurRad="25400" dist="127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122" name="Graphic 17">
            <a:extLst>
              <a:ext uri="{FF2B5EF4-FFF2-40B4-BE49-F238E27FC236}">
                <a16:creationId xmlns:a16="http://schemas.microsoft.com/office/drawing/2014/main" id="{2EB559B3-B861-059F-AD38-2F4EBB865828}"/>
              </a:ext>
              <a:ext uri="{C183D7F6-B498-43B3-948B-1728B52AA6E4}">
                <adec:decorative xmlns:adec="http://schemas.microsoft.com/office/drawing/2017/decorative" val="1"/>
              </a:ext>
            </a:extLst>
          </p:cNvPr>
          <p:cNvSpPr/>
          <p:nvPr/>
        </p:nvSpPr>
        <p:spPr>
          <a:xfrm>
            <a:off x="9363553" y="2982302"/>
            <a:ext cx="171020" cy="171020"/>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134CCB"/>
          </a:solidFill>
          <a:ln>
            <a:noFill/>
            <a:headEnd type="none" w="med" len="med"/>
            <a:tailEnd type="none" w="med" len="med"/>
          </a:ln>
          <a:effectLst>
            <a:outerShdw blurRad="25400" dist="127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125" name="Graphic 17">
            <a:extLst>
              <a:ext uri="{FF2B5EF4-FFF2-40B4-BE49-F238E27FC236}">
                <a16:creationId xmlns:a16="http://schemas.microsoft.com/office/drawing/2014/main" id="{CA163AB4-AE8F-C012-F436-41FC551CF9FF}"/>
              </a:ext>
              <a:ext uri="{C183D7F6-B498-43B3-948B-1728B52AA6E4}">
                <adec:decorative xmlns:adec="http://schemas.microsoft.com/office/drawing/2017/decorative" val="1"/>
              </a:ext>
            </a:extLst>
          </p:cNvPr>
          <p:cNvSpPr/>
          <p:nvPr/>
        </p:nvSpPr>
        <p:spPr>
          <a:xfrm>
            <a:off x="4158257" y="4875296"/>
            <a:ext cx="171020" cy="171020"/>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134CCB"/>
          </a:solidFill>
          <a:ln>
            <a:noFill/>
            <a:headEnd type="none" w="med" len="med"/>
            <a:tailEnd type="none" w="med" len="med"/>
          </a:ln>
          <a:effectLst>
            <a:outerShdw blurRad="25400" dist="127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126" name="Graphic 17">
            <a:extLst>
              <a:ext uri="{FF2B5EF4-FFF2-40B4-BE49-F238E27FC236}">
                <a16:creationId xmlns:a16="http://schemas.microsoft.com/office/drawing/2014/main" id="{A64B6AD8-D92A-46CB-BBB1-BE5487E41005}"/>
              </a:ext>
              <a:ext uri="{C183D7F6-B498-43B3-948B-1728B52AA6E4}">
                <adec:decorative xmlns:adec="http://schemas.microsoft.com/office/drawing/2017/decorative" val="1"/>
              </a:ext>
            </a:extLst>
          </p:cNvPr>
          <p:cNvSpPr/>
          <p:nvPr/>
        </p:nvSpPr>
        <p:spPr>
          <a:xfrm>
            <a:off x="4158257" y="5405263"/>
            <a:ext cx="171020" cy="171020"/>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134CCB"/>
          </a:solidFill>
          <a:ln>
            <a:noFill/>
            <a:headEnd type="none" w="med" len="med"/>
            <a:tailEnd type="none" w="med" len="med"/>
          </a:ln>
          <a:effectLst>
            <a:outerShdw blurRad="25400" dist="127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131" name="Graphic 17">
            <a:extLst>
              <a:ext uri="{FF2B5EF4-FFF2-40B4-BE49-F238E27FC236}">
                <a16:creationId xmlns:a16="http://schemas.microsoft.com/office/drawing/2014/main" id="{26B65D40-074F-A057-09FC-329234CF1DCD}"/>
              </a:ext>
              <a:ext uri="{C183D7F6-B498-43B3-948B-1728B52AA6E4}">
                <adec:decorative xmlns:adec="http://schemas.microsoft.com/office/drawing/2017/decorative" val="1"/>
              </a:ext>
            </a:extLst>
          </p:cNvPr>
          <p:cNvSpPr/>
          <p:nvPr/>
        </p:nvSpPr>
        <p:spPr>
          <a:xfrm>
            <a:off x="1494935" y="3167252"/>
            <a:ext cx="171020" cy="171020"/>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134CCB"/>
          </a:solidFill>
          <a:ln>
            <a:noFill/>
            <a:headEnd type="none" w="med" len="med"/>
            <a:tailEnd type="none" w="med" len="med"/>
          </a:ln>
          <a:effectLst>
            <a:outerShdw blurRad="25400" dist="127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132" name="Graphic 17">
            <a:extLst>
              <a:ext uri="{FF2B5EF4-FFF2-40B4-BE49-F238E27FC236}">
                <a16:creationId xmlns:a16="http://schemas.microsoft.com/office/drawing/2014/main" id="{7CD69F45-D640-8586-50E0-9E32E6319681}"/>
              </a:ext>
              <a:ext uri="{C183D7F6-B498-43B3-948B-1728B52AA6E4}">
                <adec:decorative xmlns:adec="http://schemas.microsoft.com/office/drawing/2017/decorative" val="1"/>
              </a:ext>
            </a:extLst>
          </p:cNvPr>
          <p:cNvSpPr/>
          <p:nvPr/>
        </p:nvSpPr>
        <p:spPr>
          <a:xfrm>
            <a:off x="1494935" y="3468578"/>
            <a:ext cx="171020" cy="171020"/>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134CCB"/>
          </a:solidFill>
          <a:ln>
            <a:noFill/>
            <a:headEnd type="none" w="med" len="med"/>
            <a:tailEnd type="none" w="med" len="med"/>
          </a:ln>
          <a:effectLst>
            <a:outerShdw blurRad="25400" dist="127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134" name="Graphic 17">
            <a:extLst>
              <a:ext uri="{FF2B5EF4-FFF2-40B4-BE49-F238E27FC236}">
                <a16:creationId xmlns:a16="http://schemas.microsoft.com/office/drawing/2014/main" id="{2F6CA7BF-FA37-01A6-6819-C10A84FEAC16}"/>
              </a:ext>
              <a:ext uri="{C183D7F6-B498-43B3-948B-1728B52AA6E4}">
                <adec:decorative xmlns:adec="http://schemas.microsoft.com/office/drawing/2017/decorative" val="1"/>
              </a:ext>
            </a:extLst>
          </p:cNvPr>
          <p:cNvSpPr/>
          <p:nvPr/>
        </p:nvSpPr>
        <p:spPr>
          <a:xfrm>
            <a:off x="1494935" y="4729513"/>
            <a:ext cx="171020" cy="171020"/>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134CCB"/>
          </a:solidFill>
          <a:ln>
            <a:noFill/>
            <a:headEnd type="none" w="med" len="med"/>
            <a:tailEnd type="none" w="med" len="med"/>
          </a:ln>
          <a:effectLst>
            <a:outerShdw blurRad="25400" dist="127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135" name="Graphic 17">
            <a:extLst>
              <a:ext uri="{FF2B5EF4-FFF2-40B4-BE49-F238E27FC236}">
                <a16:creationId xmlns:a16="http://schemas.microsoft.com/office/drawing/2014/main" id="{E7C188F0-DEF3-C1AB-BE87-4E16CA19811D}"/>
              </a:ext>
              <a:ext uri="{C183D7F6-B498-43B3-948B-1728B52AA6E4}">
                <adec:decorative xmlns:adec="http://schemas.microsoft.com/office/drawing/2017/decorative" val="1"/>
              </a:ext>
            </a:extLst>
          </p:cNvPr>
          <p:cNvSpPr/>
          <p:nvPr/>
        </p:nvSpPr>
        <p:spPr>
          <a:xfrm>
            <a:off x="1494935" y="5318222"/>
            <a:ext cx="171020" cy="171020"/>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134CCB"/>
          </a:solidFill>
          <a:ln>
            <a:noFill/>
            <a:headEnd type="none" w="med" len="med"/>
            <a:tailEnd type="none" w="med" len="med"/>
          </a:ln>
          <a:effectLst>
            <a:outerShdw blurRad="25400" dist="127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142" name="Graphic 17">
            <a:extLst>
              <a:ext uri="{FF2B5EF4-FFF2-40B4-BE49-F238E27FC236}">
                <a16:creationId xmlns:a16="http://schemas.microsoft.com/office/drawing/2014/main" id="{03A77523-8472-2F5A-7789-A4B21C1D14A2}"/>
              </a:ext>
              <a:ext uri="{C183D7F6-B498-43B3-948B-1728B52AA6E4}">
                <adec:decorative xmlns:adec="http://schemas.microsoft.com/office/drawing/2017/decorative" val="1"/>
              </a:ext>
            </a:extLst>
          </p:cNvPr>
          <p:cNvSpPr/>
          <p:nvPr/>
        </p:nvSpPr>
        <p:spPr>
          <a:xfrm>
            <a:off x="4149169" y="2978988"/>
            <a:ext cx="171020" cy="171020"/>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134CCB"/>
          </a:solidFill>
          <a:ln>
            <a:noFill/>
            <a:headEnd type="none" w="med" len="med"/>
            <a:tailEnd type="none" w="med" len="med"/>
          </a:ln>
          <a:effectLst>
            <a:outerShdw blurRad="25400" dist="127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143" name="Graphic 17">
            <a:extLst>
              <a:ext uri="{FF2B5EF4-FFF2-40B4-BE49-F238E27FC236}">
                <a16:creationId xmlns:a16="http://schemas.microsoft.com/office/drawing/2014/main" id="{8E17DDCA-61E4-F89E-9D9F-2B1F90580CD2}"/>
              </a:ext>
              <a:ext uri="{C183D7F6-B498-43B3-948B-1728B52AA6E4}">
                <adec:decorative xmlns:adec="http://schemas.microsoft.com/office/drawing/2017/decorative" val="1"/>
              </a:ext>
            </a:extLst>
          </p:cNvPr>
          <p:cNvSpPr/>
          <p:nvPr/>
        </p:nvSpPr>
        <p:spPr>
          <a:xfrm>
            <a:off x="4156974" y="3384612"/>
            <a:ext cx="171020" cy="171020"/>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134CCB"/>
          </a:solidFill>
          <a:ln>
            <a:noFill/>
            <a:headEnd type="none" w="med" len="med"/>
            <a:tailEnd type="none" w="med" len="med"/>
          </a:ln>
          <a:effectLst>
            <a:outerShdw blurRad="25400" dist="127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109" name="Graphic 17">
            <a:extLst>
              <a:ext uri="{FF2B5EF4-FFF2-40B4-BE49-F238E27FC236}">
                <a16:creationId xmlns:a16="http://schemas.microsoft.com/office/drawing/2014/main" id="{D5316BE6-C062-929E-97A5-B3FF19C40E4C}"/>
              </a:ext>
              <a:ext uri="{C183D7F6-B498-43B3-948B-1728B52AA6E4}">
                <adec:decorative xmlns:adec="http://schemas.microsoft.com/office/drawing/2017/decorative" val="1"/>
              </a:ext>
            </a:extLst>
          </p:cNvPr>
          <p:cNvSpPr/>
          <p:nvPr/>
        </p:nvSpPr>
        <p:spPr>
          <a:xfrm>
            <a:off x="6753182" y="2972646"/>
            <a:ext cx="171020" cy="171020"/>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134CCB"/>
          </a:solidFill>
          <a:ln>
            <a:noFill/>
            <a:headEnd type="none" w="med" len="med"/>
            <a:tailEnd type="none" w="med" len="med"/>
          </a:ln>
          <a:effectLst>
            <a:outerShdw blurRad="25400" dist="127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110" name="Graphic 17">
            <a:extLst>
              <a:ext uri="{FF2B5EF4-FFF2-40B4-BE49-F238E27FC236}">
                <a16:creationId xmlns:a16="http://schemas.microsoft.com/office/drawing/2014/main" id="{63E0A9B1-1E33-A6BB-3DD6-D54C2B222D26}"/>
              </a:ext>
              <a:ext uri="{C183D7F6-B498-43B3-948B-1728B52AA6E4}">
                <adec:decorative xmlns:adec="http://schemas.microsoft.com/office/drawing/2017/decorative" val="1"/>
              </a:ext>
            </a:extLst>
          </p:cNvPr>
          <p:cNvSpPr/>
          <p:nvPr/>
        </p:nvSpPr>
        <p:spPr>
          <a:xfrm>
            <a:off x="6753182" y="3293606"/>
            <a:ext cx="171020" cy="171020"/>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134CCB"/>
          </a:solidFill>
          <a:ln>
            <a:noFill/>
            <a:headEnd type="none" w="med" len="med"/>
            <a:tailEnd type="none" w="med" len="med"/>
          </a:ln>
          <a:effectLst>
            <a:outerShdw blurRad="25400" dist="127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148" name="Graphic 17">
            <a:extLst>
              <a:ext uri="{FF2B5EF4-FFF2-40B4-BE49-F238E27FC236}">
                <a16:creationId xmlns:a16="http://schemas.microsoft.com/office/drawing/2014/main" id="{2053BF5E-A3AE-7EED-FF65-C593FDA3C189}"/>
              </a:ext>
              <a:ext uri="{C183D7F6-B498-43B3-948B-1728B52AA6E4}">
                <adec:decorative xmlns:adec="http://schemas.microsoft.com/office/drawing/2017/decorative" val="1"/>
              </a:ext>
            </a:extLst>
          </p:cNvPr>
          <p:cNvSpPr/>
          <p:nvPr/>
        </p:nvSpPr>
        <p:spPr>
          <a:xfrm>
            <a:off x="6730862" y="4748900"/>
            <a:ext cx="171020" cy="171020"/>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134CCB"/>
          </a:solidFill>
          <a:ln>
            <a:noFill/>
            <a:headEnd type="none" w="med" len="med"/>
            <a:tailEnd type="none" w="med" len="med"/>
          </a:ln>
          <a:effectLst>
            <a:outerShdw blurRad="25400" dist="127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149" name="Graphic 17">
            <a:extLst>
              <a:ext uri="{FF2B5EF4-FFF2-40B4-BE49-F238E27FC236}">
                <a16:creationId xmlns:a16="http://schemas.microsoft.com/office/drawing/2014/main" id="{2F79F4F7-D86E-2777-D428-B0B8EEF6AB21}"/>
              </a:ext>
              <a:ext uri="{C183D7F6-B498-43B3-948B-1728B52AA6E4}">
                <adec:decorative xmlns:adec="http://schemas.microsoft.com/office/drawing/2017/decorative" val="1"/>
              </a:ext>
            </a:extLst>
          </p:cNvPr>
          <p:cNvSpPr/>
          <p:nvPr/>
        </p:nvSpPr>
        <p:spPr>
          <a:xfrm>
            <a:off x="6730862" y="5135762"/>
            <a:ext cx="171020" cy="171020"/>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134CCB"/>
          </a:solidFill>
          <a:ln>
            <a:noFill/>
            <a:headEnd type="none" w="med" len="med"/>
            <a:tailEnd type="none" w="med" len="med"/>
          </a:ln>
          <a:effectLst>
            <a:outerShdw blurRad="25400" dist="127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150" name="Graphic 17">
            <a:extLst>
              <a:ext uri="{FF2B5EF4-FFF2-40B4-BE49-F238E27FC236}">
                <a16:creationId xmlns:a16="http://schemas.microsoft.com/office/drawing/2014/main" id="{3EDA80CC-A162-75B7-9801-0AC4EEFDA388}"/>
              </a:ext>
              <a:ext uri="{C183D7F6-B498-43B3-948B-1728B52AA6E4}">
                <adec:decorative xmlns:adec="http://schemas.microsoft.com/office/drawing/2017/decorative" val="1"/>
              </a:ext>
            </a:extLst>
          </p:cNvPr>
          <p:cNvSpPr/>
          <p:nvPr/>
        </p:nvSpPr>
        <p:spPr>
          <a:xfrm>
            <a:off x="9357996" y="4794505"/>
            <a:ext cx="171020" cy="171020"/>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134CCB"/>
          </a:solidFill>
          <a:ln>
            <a:noFill/>
            <a:headEnd type="none" w="med" len="med"/>
            <a:tailEnd type="none" w="med" len="med"/>
          </a:ln>
          <a:effectLst>
            <a:outerShdw blurRad="25400" dist="127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151" name="Graphic 17">
            <a:extLst>
              <a:ext uri="{FF2B5EF4-FFF2-40B4-BE49-F238E27FC236}">
                <a16:creationId xmlns:a16="http://schemas.microsoft.com/office/drawing/2014/main" id="{3345622C-FD46-0CEF-9066-786A31D00621}"/>
              </a:ext>
              <a:ext uri="{C183D7F6-B498-43B3-948B-1728B52AA6E4}">
                <adec:decorative xmlns:adec="http://schemas.microsoft.com/office/drawing/2017/decorative" val="1"/>
              </a:ext>
            </a:extLst>
          </p:cNvPr>
          <p:cNvSpPr/>
          <p:nvPr/>
        </p:nvSpPr>
        <p:spPr>
          <a:xfrm>
            <a:off x="9357996" y="5131529"/>
            <a:ext cx="171020" cy="171020"/>
          </a:xfrm>
          <a:custGeom>
            <a:avLst/>
            <a:gdLst>
              <a:gd name="connsiteX0" fmla="*/ 129060 w 258119"/>
              <a:gd name="connsiteY0" fmla="*/ 0 h 258119"/>
              <a:gd name="connsiteX1" fmla="*/ 0 w 258119"/>
              <a:gd name="connsiteY1" fmla="*/ 129060 h 258119"/>
              <a:gd name="connsiteX2" fmla="*/ 129060 w 258119"/>
              <a:gd name="connsiteY2" fmla="*/ 258120 h 258119"/>
              <a:gd name="connsiteX3" fmla="*/ 258120 w 258119"/>
              <a:gd name="connsiteY3" fmla="*/ 129060 h 258119"/>
              <a:gd name="connsiteX4" fmla="*/ 258120 w 258119"/>
              <a:gd name="connsiteY4" fmla="*/ 129050 h 258119"/>
              <a:gd name="connsiteX5" fmla="*/ 129158 w 258119"/>
              <a:gd name="connsiteY5" fmla="*/ 0 h 258119"/>
              <a:gd name="connsiteX6" fmla="*/ 129060 w 258119"/>
              <a:gd name="connsiteY6" fmla="*/ 0 h 258119"/>
              <a:gd name="connsiteX7" fmla="*/ 160323 w 258119"/>
              <a:gd name="connsiteY7" fmla="*/ 135224 h 258119"/>
              <a:gd name="connsiteX8" fmla="*/ 103573 w 258119"/>
              <a:gd name="connsiteY8" fmla="*/ 192032 h 258119"/>
              <a:gd name="connsiteX9" fmla="*/ 54945 w 258119"/>
              <a:gd name="connsiteY9" fmla="*/ 143404 h 258119"/>
              <a:gd name="connsiteX10" fmla="*/ 71192 w 258119"/>
              <a:gd name="connsiteY10" fmla="*/ 127157 h 258119"/>
              <a:gd name="connsiteX11" fmla="*/ 103573 w 258119"/>
              <a:gd name="connsiteY11" fmla="*/ 159538 h 258119"/>
              <a:gd name="connsiteX12" fmla="*/ 150468 w 258119"/>
              <a:gd name="connsiteY12" fmla="*/ 112035 h 258119"/>
              <a:gd name="connsiteX13" fmla="*/ 190706 w 258119"/>
              <a:gd name="connsiteY13" fmla="*/ 72307 h 258119"/>
              <a:gd name="connsiteX14" fmla="*/ 192171 w 258119"/>
              <a:gd name="connsiteY14" fmla="*/ 70947 h 258119"/>
              <a:gd name="connsiteX15" fmla="*/ 193530 w 258119"/>
              <a:gd name="connsiteY15" fmla="*/ 69479 h 258119"/>
              <a:gd name="connsiteX16" fmla="*/ 210005 w 258119"/>
              <a:gd name="connsiteY16" fmla="*/ 85726 h 258119"/>
              <a:gd name="connsiteX17" fmla="*/ 160320 w 258119"/>
              <a:gd name="connsiteY17" fmla="*/ 135214 h 25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8119" h="258119">
                <a:moveTo>
                  <a:pt x="129060" y="0"/>
                </a:moveTo>
                <a:cubicBezTo>
                  <a:pt x="57782" y="0"/>
                  <a:pt x="0" y="57782"/>
                  <a:pt x="0" y="129060"/>
                </a:cubicBezTo>
                <a:cubicBezTo>
                  <a:pt x="0" y="200337"/>
                  <a:pt x="57782" y="258120"/>
                  <a:pt x="129060" y="258120"/>
                </a:cubicBezTo>
                <a:cubicBezTo>
                  <a:pt x="200337" y="258120"/>
                  <a:pt x="258120" y="200337"/>
                  <a:pt x="258120" y="129060"/>
                </a:cubicBezTo>
                <a:cubicBezTo>
                  <a:pt x="258120" y="129056"/>
                  <a:pt x="258120" y="129053"/>
                  <a:pt x="258120" y="129050"/>
                </a:cubicBezTo>
                <a:cubicBezTo>
                  <a:pt x="258144" y="57802"/>
                  <a:pt x="200406" y="24"/>
                  <a:pt x="129158" y="0"/>
                </a:cubicBezTo>
                <a:cubicBezTo>
                  <a:pt x="129125" y="0"/>
                  <a:pt x="129093" y="0"/>
                  <a:pt x="129060" y="0"/>
                </a:cubicBezTo>
                <a:close/>
                <a:moveTo>
                  <a:pt x="160323" y="135224"/>
                </a:moveTo>
                <a:cubicBezTo>
                  <a:pt x="141520" y="153993"/>
                  <a:pt x="122603" y="172929"/>
                  <a:pt x="103573" y="192032"/>
                </a:cubicBezTo>
                <a:cubicBezTo>
                  <a:pt x="87402" y="175784"/>
                  <a:pt x="71193" y="159574"/>
                  <a:pt x="54945" y="143404"/>
                </a:cubicBezTo>
                <a:lnTo>
                  <a:pt x="71192" y="127157"/>
                </a:lnTo>
                <a:lnTo>
                  <a:pt x="103573" y="159538"/>
                </a:lnTo>
                <a:cubicBezTo>
                  <a:pt x="119293" y="143591"/>
                  <a:pt x="134925" y="127757"/>
                  <a:pt x="150468" y="112035"/>
                </a:cubicBezTo>
                <a:cubicBezTo>
                  <a:pt x="166001" y="96315"/>
                  <a:pt x="174595" y="87877"/>
                  <a:pt x="190706" y="72307"/>
                </a:cubicBezTo>
                <a:cubicBezTo>
                  <a:pt x="191158" y="71855"/>
                  <a:pt x="191644" y="71406"/>
                  <a:pt x="192171" y="70947"/>
                </a:cubicBezTo>
                <a:cubicBezTo>
                  <a:pt x="192681" y="70514"/>
                  <a:pt x="193138" y="70022"/>
                  <a:pt x="193530" y="69479"/>
                </a:cubicBezTo>
                <a:lnTo>
                  <a:pt x="210005" y="85726"/>
                </a:lnTo>
                <a:cubicBezTo>
                  <a:pt x="190869" y="104756"/>
                  <a:pt x="179125" y="116446"/>
                  <a:pt x="160320" y="135214"/>
                </a:cubicBezTo>
                <a:close/>
              </a:path>
            </a:pathLst>
          </a:custGeom>
          <a:solidFill>
            <a:srgbClr val="134CCB"/>
          </a:solidFill>
          <a:ln>
            <a:noFill/>
            <a:headEnd type="none" w="med" len="med"/>
            <a:tailEnd type="none" w="med" len="med"/>
          </a:ln>
          <a:effectLst>
            <a:outerShdw blurRad="25400" dist="127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spTree>
    <p:extLst>
      <p:ext uri="{BB962C8B-B14F-4D97-AF65-F5344CB8AC3E}">
        <p14:creationId xmlns:p14="http://schemas.microsoft.com/office/powerpoint/2010/main" val="3683446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a:extLst>
            <a:ext uri="{FF2B5EF4-FFF2-40B4-BE49-F238E27FC236}">
              <a16:creationId xmlns:a16="http://schemas.microsoft.com/office/drawing/2014/main" id="{48C9F2F7-78D0-2B20-BA28-81FA191BEBAB}"/>
            </a:ext>
          </a:extLst>
        </p:cNvPr>
        <p:cNvGrpSpPr/>
        <p:nvPr/>
      </p:nvGrpSpPr>
      <p:grpSpPr>
        <a:xfrm>
          <a:off x="0" y="0"/>
          <a:ext cx="0" cy="0"/>
          <a:chOff x="0" y="0"/>
          <a:chExt cx="0" cy="0"/>
        </a:xfrm>
      </p:grpSpPr>
      <p:sp>
        <p:nvSpPr>
          <p:cNvPr id="46" name="Title 1">
            <a:extLst>
              <a:ext uri="{FF2B5EF4-FFF2-40B4-BE49-F238E27FC236}">
                <a16:creationId xmlns:a16="http://schemas.microsoft.com/office/drawing/2014/main" id="{0B3B2747-2C27-A753-6A16-EF0112FAA859}"/>
              </a:ext>
            </a:extLst>
          </p:cNvPr>
          <p:cNvSpPr>
            <a:spLocks noGrp="1"/>
          </p:cNvSpPr>
          <p:nvPr>
            <p:ph type="title" idx="4294967295"/>
          </p:nvPr>
        </p:nvSpPr>
        <p:spPr>
          <a:xfrm>
            <a:off x="485796" y="2575108"/>
            <a:ext cx="4660900" cy="1039259"/>
          </a:xfrm>
          <a:prstGeom prst="rect">
            <a:avLst/>
          </a:prstGeom>
        </p:spPr>
        <p:txBody>
          <a:bodyPr anchor="ctr">
            <a:noAutofit/>
          </a:bodyPr>
          <a:lstStyle/>
          <a:p>
            <a:pPr>
              <a:lnSpc>
                <a:spcPct val="90000"/>
              </a:lnSpc>
            </a:pPr>
            <a:r>
              <a:rPr lang="en-US"/>
              <a:t>Reimagine the sales experience</a:t>
            </a:r>
          </a:p>
        </p:txBody>
      </p:sp>
      <p:sp>
        <p:nvSpPr>
          <p:cNvPr id="50" name="Rectangle: Rounded Corners 49">
            <a:extLst>
              <a:ext uri="{FF2B5EF4-FFF2-40B4-BE49-F238E27FC236}">
                <a16:creationId xmlns:a16="http://schemas.microsoft.com/office/drawing/2014/main" id="{C8777C9A-2294-A22C-AD69-6122DC15F522}"/>
              </a:ext>
            </a:extLst>
          </p:cNvPr>
          <p:cNvSpPr/>
          <p:nvPr/>
        </p:nvSpPr>
        <p:spPr bwMode="auto">
          <a:xfrm>
            <a:off x="413975" y="3723534"/>
            <a:ext cx="5442491" cy="480848"/>
          </a:xfrm>
          <a:prstGeom prst="roundRect">
            <a:avLst>
              <a:gd name="adj" fmla="val 0"/>
            </a:avLst>
          </a:prstGeom>
          <a:noFill/>
          <a:ln w="12700">
            <a:no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Empower sales organizations with AI</a:t>
            </a:r>
          </a:p>
        </p:txBody>
      </p:sp>
      <p:sp>
        <p:nvSpPr>
          <p:cNvPr id="51" name="TextBox 50">
            <a:extLst>
              <a:ext uri="{FF2B5EF4-FFF2-40B4-BE49-F238E27FC236}">
                <a16:creationId xmlns:a16="http://schemas.microsoft.com/office/drawing/2014/main" id="{8F1A314E-0A0F-45E0-A0E5-E4E6E92EC4F2}"/>
              </a:ext>
            </a:extLst>
          </p:cNvPr>
          <p:cNvSpPr txBox="1"/>
          <p:nvPr/>
        </p:nvSpPr>
        <p:spPr>
          <a:xfrm>
            <a:off x="6430965" y="987230"/>
            <a:ext cx="2274285" cy="615553"/>
          </a:xfrm>
          <a:prstGeom prst="rect">
            <a:avLst/>
          </a:prstGeom>
          <a:noFill/>
        </p:spPr>
        <p:txBody>
          <a:bodyPr wrap="squar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2F2F2F"/>
                </a:solidFill>
                <a:effectLst/>
                <a:uLnTx/>
                <a:uFillTx/>
                <a:latin typeface="Segoe UI Semibold"/>
                <a:ea typeface="+mn-ea"/>
                <a:cs typeface="+mn-cs"/>
              </a:rPr>
              <a:t>Cut the </a:t>
            </a:r>
            <a:br>
              <a:rPr kumimoji="0" lang="en-US" sz="2000" b="0" i="0" u="none" strike="noStrike" kern="1200" cap="none" spc="0" normalizeH="0" baseline="0" noProof="0">
                <a:ln>
                  <a:noFill/>
                </a:ln>
                <a:solidFill>
                  <a:srgbClr val="2F2F2F"/>
                </a:solidFill>
                <a:effectLst/>
                <a:uLnTx/>
                <a:uFillTx/>
                <a:latin typeface="Segoe UI Semibold"/>
                <a:ea typeface="+mn-ea"/>
                <a:cs typeface="+mn-cs"/>
              </a:rPr>
            </a:br>
            <a:r>
              <a:rPr kumimoji="0" lang="en-US" sz="2000" b="0" i="0" u="none" strike="noStrike" kern="1200" cap="none" spc="0" normalizeH="0" baseline="0" noProof="0">
                <a:ln>
                  <a:noFill/>
                </a:ln>
                <a:solidFill>
                  <a:srgbClr val="2F2F2F"/>
                </a:solidFill>
                <a:effectLst/>
                <a:uLnTx/>
                <a:uFillTx/>
                <a:latin typeface="Segoe UI Semibold"/>
                <a:ea typeface="+mn-ea"/>
                <a:cs typeface="+mn-cs"/>
              </a:rPr>
              <a:t>drudgery</a:t>
            </a:r>
          </a:p>
        </p:txBody>
      </p:sp>
      <p:sp>
        <p:nvSpPr>
          <p:cNvPr id="52" name="TextBox 51">
            <a:extLst>
              <a:ext uri="{FF2B5EF4-FFF2-40B4-BE49-F238E27FC236}">
                <a16:creationId xmlns:a16="http://schemas.microsoft.com/office/drawing/2014/main" id="{1606EB30-700A-DD40-4EC3-CFE57E9FD413}"/>
              </a:ext>
            </a:extLst>
          </p:cNvPr>
          <p:cNvSpPr txBox="1"/>
          <p:nvPr/>
        </p:nvSpPr>
        <p:spPr>
          <a:xfrm>
            <a:off x="6328070" y="2396895"/>
            <a:ext cx="1722477" cy="615553"/>
          </a:xfrm>
          <a:prstGeom prst="rect">
            <a:avLst/>
          </a:prstGeom>
          <a:noFill/>
        </p:spPr>
        <p:txBody>
          <a:bodyPr wrap="squar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2F2F2F"/>
                </a:solidFill>
                <a:effectLst/>
                <a:uLnTx/>
                <a:uFillTx/>
                <a:latin typeface="Segoe UI Semibold"/>
                <a:ea typeface="+mn-ea"/>
                <a:cs typeface="+mn-cs"/>
              </a:rPr>
              <a:t>Connect </a:t>
            </a:r>
            <a:br>
              <a:rPr kumimoji="0" lang="en-US" sz="2000" b="0" i="0" u="none" strike="noStrike" kern="1200" cap="none" spc="0" normalizeH="0" baseline="0" noProof="0">
                <a:ln>
                  <a:noFill/>
                </a:ln>
                <a:solidFill>
                  <a:srgbClr val="2F2F2F"/>
                </a:solidFill>
                <a:effectLst/>
                <a:uLnTx/>
                <a:uFillTx/>
                <a:latin typeface="Segoe UI Semibold"/>
                <a:ea typeface="+mn-ea"/>
                <a:cs typeface="+mn-cs"/>
              </a:rPr>
            </a:br>
            <a:r>
              <a:rPr kumimoji="0" lang="en-US" sz="2000" b="0" i="0" u="none" strike="noStrike" kern="1200" cap="none" spc="0" normalizeH="0" baseline="0" noProof="0">
                <a:ln>
                  <a:noFill/>
                </a:ln>
                <a:solidFill>
                  <a:srgbClr val="2F2F2F"/>
                </a:solidFill>
                <a:effectLst/>
                <a:uLnTx/>
                <a:uFillTx/>
                <a:latin typeface="Segoe UI Semibold"/>
                <a:ea typeface="+mn-ea"/>
                <a:cs typeface="+mn-cs"/>
              </a:rPr>
              <a:t>the data</a:t>
            </a:r>
          </a:p>
        </p:txBody>
      </p:sp>
      <p:sp>
        <p:nvSpPr>
          <p:cNvPr id="53" name="TextBox 52">
            <a:extLst>
              <a:ext uri="{FF2B5EF4-FFF2-40B4-BE49-F238E27FC236}">
                <a16:creationId xmlns:a16="http://schemas.microsoft.com/office/drawing/2014/main" id="{EE15E8EB-61C3-789E-1F39-D0859B626D3B}"/>
              </a:ext>
            </a:extLst>
          </p:cNvPr>
          <p:cNvSpPr txBox="1"/>
          <p:nvPr/>
        </p:nvSpPr>
        <p:spPr>
          <a:xfrm>
            <a:off x="6331423" y="3822881"/>
            <a:ext cx="1722477" cy="615553"/>
          </a:xfrm>
          <a:prstGeom prst="rect">
            <a:avLst/>
          </a:prstGeom>
          <a:noFill/>
        </p:spPr>
        <p:txBody>
          <a:bodyPr wrap="squar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2F2F2F"/>
                </a:solidFill>
                <a:effectLst/>
                <a:uLnTx/>
                <a:uFillTx/>
                <a:latin typeface="Segoe UI Semibold"/>
                <a:ea typeface="+mn-ea"/>
                <a:cs typeface="+mn-cs"/>
              </a:rPr>
              <a:t>Crush </a:t>
            </a:r>
            <a:br>
              <a:rPr kumimoji="0" lang="en-US" sz="2000" b="0" i="0" u="none" strike="noStrike" kern="1200" cap="none" spc="0" normalizeH="0" baseline="0" noProof="0">
                <a:ln>
                  <a:noFill/>
                </a:ln>
                <a:solidFill>
                  <a:srgbClr val="2F2F2F"/>
                </a:solidFill>
                <a:effectLst/>
                <a:uLnTx/>
                <a:uFillTx/>
                <a:latin typeface="Segoe UI Semibold"/>
                <a:ea typeface="+mn-ea"/>
                <a:cs typeface="+mn-cs"/>
              </a:rPr>
            </a:br>
            <a:r>
              <a:rPr kumimoji="0" lang="en-US" sz="2000" b="0" i="0" u="none" strike="noStrike" kern="1200" cap="none" spc="0" normalizeH="0" baseline="0" noProof="0">
                <a:ln>
                  <a:noFill/>
                </a:ln>
                <a:solidFill>
                  <a:srgbClr val="2F2F2F"/>
                </a:solidFill>
                <a:effectLst/>
                <a:uLnTx/>
                <a:uFillTx/>
                <a:latin typeface="Segoe UI Semibold"/>
                <a:ea typeface="+mn-ea"/>
                <a:cs typeface="+mn-cs"/>
              </a:rPr>
              <a:t>the sale</a:t>
            </a:r>
          </a:p>
        </p:txBody>
      </p:sp>
      <p:sp>
        <p:nvSpPr>
          <p:cNvPr id="54" name="TextBox 53">
            <a:extLst>
              <a:ext uri="{FF2B5EF4-FFF2-40B4-BE49-F238E27FC236}">
                <a16:creationId xmlns:a16="http://schemas.microsoft.com/office/drawing/2014/main" id="{97667ACF-0D18-6686-4CD9-655063233D8E}"/>
              </a:ext>
            </a:extLst>
          </p:cNvPr>
          <p:cNvSpPr txBox="1"/>
          <p:nvPr/>
        </p:nvSpPr>
        <p:spPr>
          <a:xfrm>
            <a:off x="6961832" y="5242517"/>
            <a:ext cx="1722477" cy="615553"/>
          </a:xfrm>
          <a:prstGeom prst="rect">
            <a:avLst/>
          </a:prstGeom>
          <a:noFill/>
        </p:spPr>
        <p:txBody>
          <a:bodyPr wrap="squar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2F2F2F"/>
                </a:solidFill>
                <a:effectLst/>
                <a:uLnTx/>
                <a:uFillTx/>
                <a:latin typeface="Segoe UI Semibold"/>
                <a:ea typeface="+mn-ea"/>
                <a:cs typeface="+mn-cs"/>
              </a:rPr>
              <a:t>Continuously </a:t>
            </a:r>
            <a:br>
              <a:rPr kumimoji="0" lang="en-US" sz="2000" b="0" i="0" u="none" strike="noStrike" kern="1200" cap="none" spc="0" normalizeH="0" baseline="0" noProof="0">
                <a:ln>
                  <a:noFill/>
                </a:ln>
                <a:solidFill>
                  <a:srgbClr val="2F2F2F"/>
                </a:solidFill>
                <a:effectLst/>
                <a:uLnTx/>
                <a:uFillTx/>
                <a:latin typeface="Segoe UI Semibold"/>
                <a:ea typeface="+mn-ea"/>
                <a:cs typeface="+mn-cs"/>
              </a:rPr>
            </a:br>
            <a:r>
              <a:rPr kumimoji="0" lang="en-US" sz="2000" b="0" i="0" u="none" strike="noStrike" kern="1200" cap="none" spc="0" normalizeH="0" baseline="0" noProof="0">
                <a:ln>
                  <a:noFill/>
                </a:ln>
                <a:solidFill>
                  <a:srgbClr val="2F2F2F"/>
                </a:solidFill>
                <a:effectLst/>
                <a:uLnTx/>
                <a:uFillTx/>
                <a:latin typeface="Segoe UI Semibold"/>
                <a:ea typeface="+mn-ea"/>
                <a:cs typeface="+mn-cs"/>
              </a:rPr>
              <a:t>improve</a:t>
            </a:r>
          </a:p>
        </p:txBody>
      </p:sp>
      <p:sp>
        <p:nvSpPr>
          <p:cNvPr id="4" name="Arc 3">
            <a:extLst>
              <a:ext uri="{FF2B5EF4-FFF2-40B4-BE49-F238E27FC236}">
                <a16:creationId xmlns:a16="http://schemas.microsoft.com/office/drawing/2014/main" id="{5B7F6E6A-2271-7989-1D71-E7814E514254}"/>
              </a:ext>
              <a:ext uri="{C183D7F6-B498-43B3-948B-1728B52AA6E4}">
                <adec:decorative xmlns:adec="http://schemas.microsoft.com/office/drawing/2017/decorative" val="1"/>
              </a:ext>
            </a:extLst>
          </p:cNvPr>
          <p:cNvSpPr/>
          <p:nvPr/>
        </p:nvSpPr>
        <p:spPr>
          <a:xfrm>
            <a:off x="8484586" y="-387893"/>
            <a:ext cx="7633787" cy="7633787"/>
          </a:xfrm>
          <a:prstGeom prst="arc">
            <a:avLst>
              <a:gd name="adj1" fmla="val 6799823"/>
              <a:gd name="adj2" fmla="val 14772208"/>
            </a:avLst>
          </a:prstGeom>
          <a:noFill/>
          <a:ln w="127000">
            <a:gradFill>
              <a:gsLst>
                <a:gs pos="0">
                  <a:srgbClr val="1344C8"/>
                </a:gs>
                <a:gs pos="20000">
                  <a:srgbClr val="0F93E7"/>
                </a:gs>
                <a:gs pos="86252">
                  <a:srgbClr val="F2598A"/>
                </a:gs>
                <a:gs pos="69719">
                  <a:srgbClr val="FF7744"/>
                </a:gs>
                <a:gs pos="54120">
                  <a:srgbClr val="FAC703"/>
                </a:gs>
                <a:gs pos="38000">
                  <a:srgbClr val="63B666"/>
                </a:gs>
                <a:gs pos="100000">
                  <a:srgbClr val="BA50C9"/>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sp>
        <p:nvSpPr>
          <p:cNvPr id="6" name="Oval 5">
            <a:extLst>
              <a:ext uri="{FF2B5EF4-FFF2-40B4-BE49-F238E27FC236}">
                <a16:creationId xmlns:a16="http://schemas.microsoft.com/office/drawing/2014/main" id="{9F8C8D5C-0DDF-ACB6-7672-C7679FD26656}"/>
              </a:ext>
              <a:ext uri="{C183D7F6-B498-43B3-948B-1728B52AA6E4}">
                <adec:decorative xmlns:adec="http://schemas.microsoft.com/office/drawing/2017/decorative" val="1"/>
              </a:ext>
            </a:extLst>
          </p:cNvPr>
          <p:cNvSpPr/>
          <p:nvPr/>
        </p:nvSpPr>
        <p:spPr>
          <a:xfrm>
            <a:off x="8919603" y="1056761"/>
            <a:ext cx="492125" cy="492125"/>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7" name="Oval 6">
            <a:extLst>
              <a:ext uri="{FF2B5EF4-FFF2-40B4-BE49-F238E27FC236}">
                <a16:creationId xmlns:a16="http://schemas.microsoft.com/office/drawing/2014/main" id="{CBC4443E-EF3C-6AF3-9BB8-F8F5B61B3E3C}"/>
              </a:ext>
              <a:ext uri="{C183D7F6-B498-43B3-948B-1728B52AA6E4}">
                <adec:decorative xmlns:adec="http://schemas.microsoft.com/office/drawing/2017/decorative" val="1"/>
              </a:ext>
            </a:extLst>
          </p:cNvPr>
          <p:cNvSpPr/>
          <p:nvPr/>
        </p:nvSpPr>
        <p:spPr>
          <a:xfrm>
            <a:off x="8288115" y="2474212"/>
            <a:ext cx="492125" cy="492125"/>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8" name="Oval 7">
            <a:extLst>
              <a:ext uri="{FF2B5EF4-FFF2-40B4-BE49-F238E27FC236}">
                <a16:creationId xmlns:a16="http://schemas.microsoft.com/office/drawing/2014/main" id="{2A3909FE-5BDB-314C-A3C5-B727A2B5AEB1}"/>
              </a:ext>
              <a:ext uri="{C183D7F6-B498-43B3-948B-1728B52AA6E4}">
                <adec:decorative xmlns:adec="http://schemas.microsoft.com/office/drawing/2017/decorative" val="1"/>
              </a:ext>
            </a:extLst>
          </p:cNvPr>
          <p:cNvSpPr/>
          <p:nvPr/>
        </p:nvSpPr>
        <p:spPr>
          <a:xfrm>
            <a:off x="8297602" y="3891663"/>
            <a:ext cx="492125" cy="492125"/>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 name="Oval 9">
            <a:extLst>
              <a:ext uri="{FF2B5EF4-FFF2-40B4-BE49-F238E27FC236}">
                <a16:creationId xmlns:a16="http://schemas.microsoft.com/office/drawing/2014/main" id="{0EBC8B0E-A903-24D8-2B8F-3734C0660185}"/>
              </a:ext>
              <a:ext uri="{C183D7F6-B498-43B3-948B-1728B52AA6E4}">
                <adec:decorative xmlns:adec="http://schemas.microsoft.com/office/drawing/2017/decorative" val="1"/>
              </a:ext>
            </a:extLst>
          </p:cNvPr>
          <p:cNvSpPr/>
          <p:nvPr/>
        </p:nvSpPr>
        <p:spPr>
          <a:xfrm>
            <a:off x="8919602" y="5309114"/>
            <a:ext cx="492125" cy="492125"/>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9" name="Freeform: Shape 18">
            <a:extLst>
              <a:ext uri="{FF2B5EF4-FFF2-40B4-BE49-F238E27FC236}">
                <a16:creationId xmlns:a16="http://schemas.microsoft.com/office/drawing/2014/main" id="{306626E0-019B-2326-F711-71EAB98B85D1}"/>
              </a:ext>
              <a:ext uri="{C183D7F6-B498-43B3-948B-1728B52AA6E4}">
                <adec:decorative xmlns:adec="http://schemas.microsoft.com/office/drawing/2017/decorative" val="1"/>
              </a:ext>
            </a:extLst>
          </p:cNvPr>
          <p:cNvSpPr/>
          <p:nvPr/>
        </p:nvSpPr>
        <p:spPr>
          <a:xfrm>
            <a:off x="9295554" y="368980"/>
            <a:ext cx="2896446" cy="6120314"/>
          </a:xfrm>
          <a:custGeom>
            <a:avLst/>
            <a:gdLst>
              <a:gd name="connsiteX0" fmla="*/ 2896446 w 2896446"/>
              <a:gd name="connsiteY0" fmla="*/ 0 h 6120314"/>
              <a:gd name="connsiteX1" fmla="*/ 2896446 w 2896446"/>
              <a:gd name="connsiteY1" fmla="*/ 6120314 h 6120314"/>
              <a:gd name="connsiteX2" fmla="*/ 2780020 w 2896446"/>
              <a:gd name="connsiteY2" fmla="*/ 6112485 h 6120314"/>
              <a:gd name="connsiteX3" fmla="*/ 19688 w 2896446"/>
              <a:gd name="connsiteY3" fmla="*/ 3404443 h 6120314"/>
              <a:gd name="connsiteX4" fmla="*/ 2710586 w 2896446"/>
              <a:gd name="connsiteY4" fmla="*/ 15448 h 6120314"/>
              <a:gd name="connsiteX5" fmla="*/ 2867344 w 2896446"/>
              <a:gd name="connsiteY5" fmla="*/ 1174 h 6120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6446" h="6120314">
                <a:moveTo>
                  <a:pt x="2896446" y="0"/>
                </a:moveTo>
                <a:lnTo>
                  <a:pt x="2896446" y="6120314"/>
                </a:lnTo>
                <a:lnTo>
                  <a:pt x="2780020" y="6112485"/>
                </a:lnTo>
                <a:cubicBezTo>
                  <a:pt x="1363562" y="5981502"/>
                  <a:pt x="185726" y="4872740"/>
                  <a:pt x="19688" y="3404443"/>
                </a:cubicBezTo>
                <a:cubicBezTo>
                  <a:pt x="-170071" y="1726390"/>
                  <a:pt x="1033194" y="210964"/>
                  <a:pt x="2710586" y="15448"/>
                </a:cubicBezTo>
                <a:cubicBezTo>
                  <a:pt x="2763005" y="9338"/>
                  <a:pt x="2815269" y="4589"/>
                  <a:pt x="2867344" y="1174"/>
                </a:cubicBezTo>
                <a:close/>
              </a:path>
            </a:pathLst>
          </a:custGeom>
          <a:solidFill>
            <a:schemeClr val="bg1"/>
          </a:solidFill>
          <a:ln>
            <a:noFill/>
          </a:ln>
          <a:effectLst>
            <a:innerShdw blurRad="190500" dist="38100" dir="10800000">
              <a:prstClr val="black">
                <a:alpha val="26000"/>
              </a:prstClr>
            </a:inn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2514931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400"/>
                                        <p:tgtEl>
                                          <p:spTgt spid="51"/>
                                        </p:tgtEl>
                                      </p:cBhvr>
                                    </p:animEffect>
                                  </p:childTnLst>
                                </p:cTn>
                              </p:par>
                              <p:par>
                                <p:cTn id="8" presetID="35" presetClass="path" presetSubtype="0" accel="50000" decel="50000" fill="hold" grpId="1" nodeType="withEffect">
                                  <p:stCondLst>
                                    <p:cond delay="0"/>
                                  </p:stCondLst>
                                  <p:childTnLst>
                                    <p:animMotion origin="layout" path="M 0.02982 -2.22222E-6 L 3.33333E-6 -2.22222E-6 " pathEditMode="relative" rAng="0" ptsTypes="AA">
                                      <p:cBhvr>
                                        <p:cTn id="9" dur="400" fill="hold"/>
                                        <p:tgtEl>
                                          <p:spTgt spid="51"/>
                                        </p:tgtEl>
                                        <p:attrNameLst>
                                          <p:attrName>ppt_x</p:attrName>
                                          <p:attrName>ppt_y</p:attrName>
                                        </p:attrNameLst>
                                      </p:cBhvr>
                                      <p:rCtr x="-1615" y="0"/>
                                    </p:animMotion>
                                  </p:childTnLst>
                                </p:cTn>
                              </p:par>
                              <p:par>
                                <p:cTn id="10" presetID="10" presetClass="entr" presetSubtype="0" fill="hold" grpId="0" nodeType="with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400"/>
                                        <p:tgtEl>
                                          <p:spTgt spid="52"/>
                                        </p:tgtEl>
                                      </p:cBhvr>
                                    </p:animEffect>
                                  </p:childTnLst>
                                </p:cTn>
                              </p:par>
                              <p:par>
                                <p:cTn id="13" presetID="35" presetClass="path" presetSubtype="0" accel="50000" decel="50000" fill="hold" grpId="1" nodeType="withEffect">
                                  <p:stCondLst>
                                    <p:cond delay="0"/>
                                  </p:stCondLst>
                                  <p:childTnLst>
                                    <p:animMotion origin="layout" path="M 0.02982 -2.22222E-6 L 3.33333E-6 -2.22222E-6 " pathEditMode="relative" rAng="0" ptsTypes="AA">
                                      <p:cBhvr>
                                        <p:cTn id="14" dur="400" fill="hold"/>
                                        <p:tgtEl>
                                          <p:spTgt spid="52"/>
                                        </p:tgtEl>
                                        <p:attrNameLst>
                                          <p:attrName>ppt_x</p:attrName>
                                          <p:attrName>ppt_y</p:attrName>
                                        </p:attrNameLst>
                                      </p:cBhvr>
                                      <p:rCtr x="-1615" y="0"/>
                                    </p:animMotion>
                                  </p:childTnLst>
                                </p:cTn>
                              </p:par>
                              <p:par>
                                <p:cTn id="15" presetID="10" presetClass="entr" presetSubtype="0" fill="hold" grpId="0" nodeType="with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fade">
                                      <p:cBhvr>
                                        <p:cTn id="17" dur="400"/>
                                        <p:tgtEl>
                                          <p:spTgt spid="53"/>
                                        </p:tgtEl>
                                      </p:cBhvr>
                                    </p:animEffect>
                                  </p:childTnLst>
                                </p:cTn>
                              </p:par>
                              <p:par>
                                <p:cTn id="18" presetID="35" presetClass="path" presetSubtype="0" accel="50000" decel="50000" fill="hold" grpId="1" nodeType="withEffect">
                                  <p:stCondLst>
                                    <p:cond delay="0"/>
                                  </p:stCondLst>
                                  <p:childTnLst>
                                    <p:animMotion origin="layout" path="M 0.02982 -2.22222E-6 L 3.33333E-6 -2.22222E-6 " pathEditMode="relative" rAng="0" ptsTypes="AA">
                                      <p:cBhvr>
                                        <p:cTn id="19" dur="400" fill="hold"/>
                                        <p:tgtEl>
                                          <p:spTgt spid="53"/>
                                        </p:tgtEl>
                                        <p:attrNameLst>
                                          <p:attrName>ppt_x</p:attrName>
                                          <p:attrName>ppt_y</p:attrName>
                                        </p:attrNameLst>
                                      </p:cBhvr>
                                      <p:rCtr x="-1615" y="0"/>
                                    </p:animMotion>
                                  </p:childTnLst>
                                </p:cTn>
                              </p:par>
                              <p:par>
                                <p:cTn id="20" presetID="10" presetClass="entr" presetSubtype="0" fill="hold" grpId="0" nodeType="withEffect">
                                  <p:stCondLst>
                                    <p:cond delay="0"/>
                                  </p:stCondLst>
                                  <p:childTnLst>
                                    <p:set>
                                      <p:cBhvr>
                                        <p:cTn id="21" dur="1" fill="hold">
                                          <p:stCondLst>
                                            <p:cond delay="0"/>
                                          </p:stCondLst>
                                        </p:cTn>
                                        <p:tgtEl>
                                          <p:spTgt spid="54"/>
                                        </p:tgtEl>
                                        <p:attrNameLst>
                                          <p:attrName>style.visibility</p:attrName>
                                        </p:attrNameLst>
                                      </p:cBhvr>
                                      <p:to>
                                        <p:strVal val="visible"/>
                                      </p:to>
                                    </p:set>
                                    <p:animEffect transition="in" filter="fade">
                                      <p:cBhvr>
                                        <p:cTn id="22" dur="400"/>
                                        <p:tgtEl>
                                          <p:spTgt spid="54"/>
                                        </p:tgtEl>
                                      </p:cBhvr>
                                    </p:animEffect>
                                  </p:childTnLst>
                                </p:cTn>
                              </p:par>
                              <p:par>
                                <p:cTn id="23" presetID="35" presetClass="path" presetSubtype="0" accel="50000" decel="50000" fill="hold" grpId="1" nodeType="withEffect">
                                  <p:stCondLst>
                                    <p:cond delay="0"/>
                                  </p:stCondLst>
                                  <p:childTnLst>
                                    <p:animMotion origin="layout" path="M 0.02982 -2.22222E-6 L 3.33333E-6 -2.22222E-6 " pathEditMode="relative" rAng="0" ptsTypes="AA">
                                      <p:cBhvr>
                                        <p:cTn id="24" dur="400" fill="hold"/>
                                        <p:tgtEl>
                                          <p:spTgt spid="54"/>
                                        </p:tgtEl>
                                        <p:attrNameLst>
                                          <p:attrName>ppt_x</p:attrName>
                                          <p:attrName>ppt_y</p:attrName>
                                        </p:attrNameLst>
                                      </p:cBhvr>
                                      <p:rCtr x="-161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1" grpId="1"/>
      <p:bldP spid="52" grpId="0"/>
      <p:bldP spid="52" grpId="1"/>
      <p:bldP spid="53" grpId="0"/>
      <p:bldP spid="53" grpId="1"/>
      <p:bldP spid="54" grpId="0"/>
      <p:bldP spid="54"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90E56-A576-9851-37D4-53706D634E1C}"/>
            </a:ext>
          </a:extLst>
        </p:cNvPr>
        <p:cNvGrpSpPr/>
        <p:nvPr/>
      </p:nvGrpSpPr>
      <p:grpSpPr>
        <a:xfrm>
          <a:off x="0" y="0"/>
          <a:ext cx="0" cy="0"/>
          <a:chOff x="0" y="0"/>
          <a:chExt cx="0" cy="0"/>
        </a:xfrm>
      </p:grpSpPr>
      <p:sp>
        <p:nvSpPr>
          <p:cNvPr id="49" name="Title 29">
            <a:extLst>
              <a:ext uri="{FF2B5EF4-FFF2-40B4-BE49-F238E27FC236}">
                <a16:creationId xmlns:a16="http://schemas.microsoft.com/office/drawing/2014/main" id="{6AB5A95B-DC4E-CEB8-F2B0-43715F83623F}"/>
              </a:ext>
            </a:extLst>
          </p:cNvPr>
          <p:cNvSpPr>
            <a:spLocks noGrp="1"/>
          </p:cNvSpPr>
          <p:nvPr>
            <p:ph type="title"/>
          </p:nvPr>
        </p:nvSpPr>
        <p:spPr>
          <a:xfrm>
            <a:off x="586740" y="667407"/>
            <a:ext cx="11018520" cy="498598"/>
          </a:xfrm>
        </p:spPr>
        <p:txBody>
          <a:bodyPr>
            <a:noAutofit/>
          </a:bodyPr>
          <a:lstStyle/>
          <a:p>
            <a:r>
              <a:rPr lang="en-US" sz="3200"/>
              <a:t>The role of the seller is getting harder</a:t>
            </a:r>
          </a:p>
        </p:txBody>
      </p:sp>
      <p:sp>
        <p:nvSpPr>
          <p:cNvPr id="50" name="TextBox 49">
            <a:extLst>
              <a:ext uri="{FF2B5EF4-FFF2-40B4-BE49-F238E27FC236}">
                <a16:creationId xmlns:a16="http://schemas.microsoft.com/office/drawing/2014/main" id="{BA036B61-6C49-6D23-86D4-F9B6BDC0D371}"/>
              </a:ext>
            </a:extLst>
          </p:cNvPr>
          <p:cNvSpPr txBox="1"/>
          <p:nvPr/>
        </p:nvSpPr>
        <p:spPr>
          <a:xfrm>
            <a:off x="492422" y="1458025"/>
            <a:ext cx="4755942" cy="1231106"/>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ea typeface="+mn-ea"/>
                <a:cs typeface="Segoe UI" panose="020B0502040204020203" pitchFamily="34" charset="0"/>
              </a:rPr>
              <a:t>Percent of surveyed sellers who say success expectations and the number </a:t>
            </a:r>
            <a:br>
              <a:rPr kumimoji="0" lang="en-US" sz="2000" b="0" i="0" u="none" strike="noStrike" kern="1200" cap="none" spc="0" normalizeH="0" baseline="0" noProof="0">
                <a:ln>
                  <a:noFill/>
                </a:ln>
                <a:solidFill>
                  <a:srgbClr val="000000"/>
                </a:solidFill>
                <a:effectLst/>
                <a:uLnTx/>
                <a:uFillTx/>
                <a:ea typeface="+mn-ea"/>
                <a:cs typeface="Segoe UI" panose="020B0502040204020203" pitchFamily="34" charset="0"/>
              </a:rPr>
            </a:br>
            <a:r>
              <a:rPr kumimoji="0" lang="en-US" sz="2000" b="0" i="0" u="none" strike="noStrike" kern="1200" cap="none" spc="0" normalizeH="0" baseline="0" noProof="0">
                <a:ln>
                  <a:noFill/>
                </a:ln>
                <a:solidFill>
                  <a:srgbClr val="000000"/>
                </a:solidFill>
                <a:effectLst/>
                <a:uLnTx/>
                <a:uFillTx/>
                <a:ea typeface="+mn-ea"/>
                <a:cs typeface="Segoe UI" panose="020B0502040204020203" pitchFamily="34" charset="0"/>
              </a:rPr>
              <a:t>of supported customers and accounts have increased in the last year</a:t>
            </a:r>
            <a:r>
              <a:rPr kumimoji="0" lang="en-US" sz="2000" b="0" i="0" u="none" strike="noStrike" kern="1200" cap="none" spc="0" normalizeH="0" baseline="30000" noProof="0">
                <a:ln>
                  <a:noFill/>
                </a:ln>
                <a:solidFill>
                  <a:srgbClr val="000000"/>
                </a:solidFill>
                <a:effectLst/>
                <a:uLnTx/>
                <a:uFillTx/>
                <a:ea typeface="+mn-ea"/>
                <a:cs typeface="Segoe UI" panose="020B0502040204020203" pitchFamily="34" charset="0"/>
              </a:rPr>
              <a:t>1</a:t>
            </a:r>
          </a:p>
        </p:txBody>
      </p:sp>
      <p:sp>
        <p:nvSpPr>
          <p:cNvPr id="53" name="TextBox 52">
            <a:extLst>
              <a:ext uri="{FF2B5EF4-FFF2-40B4-BE49-F238E27FC236}">
                <a16:creationId xmlns:a16="http://schemas.microsoft.com/office/drawing/2014/main" id="{25F3D227-9183-154B-B5C1-FC6107DBCFF0}"/>
              </a:ext>
            </a:extLst>
          </p:cNvPr>
          <p:cNvSpPr txBox="1"/>
          <p:nvPr/>
        </p:nvSpPr>
        <p:spPr>
          <a:xfrm>
            <a:off x="6487191" y="1685351"/>
            <a:ext cx="4593753" cy="615553"/>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2F2F2F"/>
                </a:solidFill>
                <a:effectLst/>
                <a:uLnTx/>
                <a:uFillTx/>
                <a:ea typeface="+mn-ea"/>
                <a:cs typeface="Segoe UI" panose="020B0502040204020203" pitchFamily="34" charset="0"/>
              </a:rPr>
              <a:t>Amount of time sellers spend on administrative and non-selling duties</a:t>
            </a:r>
            <a:r>
              <a:rPr kumimoji="0" lang="en-US" sz="2000" b="0" i="0" u="none" strike="noStrike" kern="1200" cap="none" spc="0" normalizeH="0" baseline="30000" noProof="0">
                <a:ln>
                  <a:noFill/>
                </a:ln>
                <a:solidFill>
                  <a:srgbClr val="2F2F2F"/>
                </a:solidFill>
                <a:effectLst/>
                <a:uLnTx/>
                <a:uFillTx/>
                <a:ea typeface="+mn-ea"/>
                <a:cs typeface="Segoe UI" panose="020B0502040204020203" pitchFamily="34" charset="0"/>
              </a:rPr>
              <a:t>2</a:t>
            </a:r>
          </a:p>
        </p:txBody>
      </p:sp>
      <p:sp>
        <p:nvSpPr>
          <p:cNvPr id="51" name="TextBox 50">
            <a:extLst>
              <a:ext uri="{FF2B5EF4-FFF2-40B4-BE49-F238E27FC236}">
                <a16:creationId xmlns:a16="http://schemas.microsoft.com/office/drawing/2014/main" id="{44D8B0A8-A238-2A82-D251-30A611C8585D}"/>
              </a:ext>
            </a:extLst>
          </p:cNvPr>
          <p:cNvSpPr txBox="1"/>
          <p:nvPr/>
        </p:nvSpPr>
        <p:spPr>
          <a:xfrm>
            <a:off x="2163584" y="4059570"/>
            <a:ext cx="1552607" cy="857306"/>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800" b="0" i="0" u="none" strike="noStrike" kern="1200" cap="none" spc="0" normalizeH="0" baseline="0" noProof="0">
                <a:ln>
                  <a:noFill/>
                </a:ln>
                <a:solidFill>
                  <a:srgbClr val="2F2F2F"/>
                </a:solidFill>
                <a:effectLst/>
                <a:uLnTx/>
                <a:uFillTx/>
                <a:latin typeface="Segoe UI Semibold" panose="020B0702040204020203" pitchFamily="34" charset="0"/>
                <a:ea typeface="+mn-ea"/>
                <a:cs typeface="Segoe UI Semibold" panose="020B0702040204020203" pitchFamily="34" charset="0"/>
              </a:rPr>
              <a:t>79%</a:t>
            </a:r>
            <a:endParaRPr kumimoji="0" lang="en-US" sz="5800" b="0" i="0" u="none" strike="noStrike" kern="1200" cap="none" spc="0" normalizeH="0" baseline="30000" noProof="0">
              <a:ln>
                <a:noFill/>
              </a:ln>
              <a:solidFill>
                <a:srgbClr val="2F2F2F"/>
              </a:solidFill>
              <a:effectLst/>
              <a:uLnTx/>
              <a:uFillTx/>
              <a:latin typeface="Segoe UI Semibold" panose="020B0702040204020203" pitchFamily="34" charset="0"/>
              <a:ea typeface="+mn-ea"/>
              <a:cs typeface="Segoe UI Semibold" panose="020B0702040204020203" pitchFamily="34" charset="0"/>
            </a:endParaRPr>
          </a:p>
        </p:txBody>
      </p:sp>
      <p:sp>
        <p:nvSpPr>
          <p:cNvPr id="55" name="TextBox 54">
            <a:extLst>
              <a:ext uri="{FF2B5EF4-FFF2-40B4-BE49-F238E27FC236}">
                <a16:creationId xmlns:a16="http://schemas.microsoft.com/office/drawing/2014/main" id="{C3606740-338D-C636-96AD-61ADC027D247}"/>
              </a:ext>
            </a:extLst>
          </p:cNvPr>
          <p:cNvSpPr txBox="1"/>
          <p:nvPr/>
        </p:nvSpPr>
        <p:spPr>
          <a:xfrm>
            <a:off x="6961323" y="4040848"/>
            <a:ext cx="1552606" cy="857306"/>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800" b="0" i="0" u="none" strike="noStrike" kern="1200" cap="none" spc="0" normalizeH="0" baseline="0" noProof="0">
                <a:ln>
                  <a:noFill/>
                </a:ln>
                <a:solidFill>
                  <a:srgbClr val="2F2F2F"/>
                </a:solidFill>
                <a:effectLst/>
                <a:uLnTx/>
                <a:uFillTx/>
                <a:latin typeface="Segoe UI Semibold" panose="020B0702040204020203" pitchFamily="34" charset="0"/>
                <a:ea typeface="+mn-ea"/>
                <a:cs typeface="Segoe UI Semibold" panose="020B0702040204020203" pitchFamily="34" charset="0"/>
              </a:rPr>
              <a:t>70%</a:t>
            </a:r>
            <a:endParaRPr kumimoji="0" lang="en-US" sz="5800" b="0" i="0" u="none" strike="noStrike" kern="1200" cap="none" spc="0" normalizeH="0" baseline="30000" noProof="0">
              <a:ln>
                <a:noFill/>
              </a:ln>
              <a:solidFill>
                <a:srgbClr val="2F2F2F"/>
              </a:solidFill>
              <a:effectLst/>
              <a:uLnTx/>
              <a:uFillTx/>
              <a:latin typeface="Segoe UI Semibold" panose="020B0702040204020203" pitchFamily="34" charset="0"/>
              <a:ea typeface="+mn-ea"/>
              <a:cs typeface="Segoe UI Semibold" panose="020B0702040204020203" pitchFamily="34" charset="0"/>
            </a:endParaRPr>
          </a:p>
        </p:txBody>
      </p:sp>
      <p:cxnSp>
        <p:nvCxnSpPr>
          <p:cNvPr id="10" name="Straight Connector 9">
            <a:extLst>
              <a:ext uri="{FF2B5EF4-FFF2-40B4-BE49-F238E27FC236}">
                <a16:creationId xmlns:a16="http://schemas.microsoft.com/office/drawing/2014/main" id="{94E751FB-BD21-A320-3DC2-2EC9AFD81BD2}"/>
              </a:ext>
              <a:ext uri="{C183D7F6-B498-43B3-948B-1728B52AA6E4}">
                <adec:decorative xmlns:adec="http://schemas.microsoft.com/office/drawing/2017/decorative" val="1"/>
              </a:ext>
            </a:extLst>
          </p:cNvPr>
          <p:cNvCxnSpPr>
            <a:cxnSpLocks/>
          </p:cNvCxnSpPr>
          <p:nvPr/>
        </p:nvCxnSpPr>
        <p:spPr>
          <a:xfrm>
            <a:off x="5652056" y="1548337"/>
            <a:ext cx="0" cy="4396221"/>
          </a:xfrm>
          <a:prstGeom prst="line">
            <a:avLst/>
          </a:prstGeom>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4" name="Freeform: Shape 43">
            <a:extLst>
              <a:ext uri="{FF2B5EF4-FFF2-40B4-BE49-F238E27FC236}">
                <a16:creationId xmlns:a16="http://schemas.microsoft.com/office/drawing/2014/main" id="{016EEFAB-C960-66C9-2D38-330F5FDC385E}"/>
              </a:ext>
              <a:ext uri="{C183D7F6-B498-43B3-948B-1728B52AA6E4}">
                <adec:decorative xmlns:adec="http://schemas.microsoft.com/office/drawing/2017/decorative" val="1"/>
              </a:ext>
            </a:extLst>
          </p:cNvPr>
          <p:cNvSpPr/>
          <p:nvPr/>
        </p:nvSpPr>
        <p:spPr>
          <a:xfrm>
            <a:off x="1406584" y="3016939"/>
            <a:ext cx="2927619" cy="2927619"/>
          </a:xfrm>
          <a:custGeom>
            <a:avLst/>
            <a:gdLst>
              <a:gd name="connsiteX0" fmla="*/ 1501181 w 3002362"/>
              <a:gd name="connsiteY0" fmla="*/ 462090 h 3002362"/>
              <a:gd name="connsiteX1" fmla="*/ 462090 w 3002362"/>
              <a:gd name="connsiteY1" fmla="*/ 1501181 h 3002362"/>
              <a:gd name="connsiteX2" fmla="*/ 1501181 w 3002362"/>
              <a:gd name="connsiteY2" fmla="*/ 2540272 h 3002362"/>
              <a:gd name="connsiteX3" fmla="*/ 2540272 w 3002362"/>
              <a:gd name="connsiteY3" fmla="*/ 1501181 h 3002362"/>
              <a:gd name="connsiteX4" fmla="*/ 1501181 w 3002362"/>
              <a:gd name="connsiteY4" fmla="*/ 462090 h 3002362"/>
              <a:gd name="connsiteX5" fmla="*/ 1501181 w 3002362"/>
              <a:gd name="connsiteY5" fmla="*/ 0 h 3002362"/>
              <a:gd name="connsiteX6" fmla="*/ 3002362 w 3002362"/>
              <a:gd name="connsiteY6" fmla="*/ 1501181 h 3002362"/>
              <a:gd name="connsiteX7" fmla="*/ 1501181 w 3002362"/>
              <a:gd name="connsiteY7" fmla="*/ 3002362 h 3002362"/>
              <a:gd name="connsiteX8" fmla="*/ 0 w 3002362"/>
              <a:gd name="connsiteY8" fmla="*/ 1501181 h 3002362"/>
              <a:gd name="connsiteX9" fmla="*/ 1501181 w 3002362"/>
              <a:gd name="connsiteY9" fmla="*/ 0 h 3002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02362" h="3002362">
                <a:moveTo>
                  <a:pt x="1501181" y="462090"/>
                </a:moveTo>
                <a:cubicBezTo>
                  <a:pt x="927307" y="462090"/>
                  <a:pt x="462090" y="927307"/>
                  <a:pt x="462090" y="1501181"/>
                </a:cubicBezTo>
                <a:cubicBezTo>
                  <a:pt x="462090" y="2075055"/>
                  <a:pt x="927307" y="2540272"/>
                  <a:pt x="1501181" y="2540272"/>
                </a:cubicBezTo>
                <a:cubicBezTo>
                  <a:pt x="2075055" y="2540272"/>
                  <a:pt x="2540272" y="2075055"/>
                  <a:pt x="2540272" y="1501181"/>
                </a:cubicBezTo>
                <a:cubicBezTo>
                  <a:pt x="2540272" y="927307"/>
                  <a:pt x="2075055" y="462090"/>
                  <a:pt x="1501181" y="462090"/>
                </a:cubicBezTo>
                <a:close/>
                <a:moveTo>
                  <a:pt x="1501181" y="0"/>
                </a:moveTo>
                <a:cubicBezTo>
                  <a:pt x="2330260" y="0"/>
                  <a:pt x="3002362" y="672102"/>
                  <a:pt x="3002362" y="1501181"/>
                </a:cubicBezTo>
                <a:cubicBezTo>
                  <a:pt x="3002362" y="2330260"/>
                  <a:pt x="2330260" y="3002362"/>
                  <a:pt x="1501181" y="3002362"/>
                </a:cubicBezTo>
                <a:cubicBezTo>
                  <a:pt x="672102" y="3002362"/>
                  <a:pt x="0" y="2330260"/>
                  <a:pt x="0" y="1501181"/>
                </a:cubicBezTo>
                <a:cubicBezTo>
                  <a:pt x="0" y="672102"/>
                  <a:pt x="672102" y="0"/>
                  <a:pt x="1501181" y="0"/>
                </a:cubicBezTo>
                <a:close/>
              </a:path>
            </a:pathLst>
          </a:custGeom>
          <a:solidFill>
            <a:schemeClr val="bg1"/>
          </a:solidFill>
          <a:ln>
            <a:noFill/>
          </a:ln>
          <a:effectLst>
            <a:outerShdw blurRad="165100" sx="102000" sy="102000" algn="ctr" rotWithShape="0">
              <a:prstClr val="black">
                <a:alpha val="16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3" name="Arc 2">
            <a:extLst>
              <a:ext uri="{FF2B5EF4-FFF2-40B4-BE49-F238E27FC236}">
                <a16:creationId xmlns:a16="http://schemas.microsoft.com/office/drawing/2014/main" id="{73955FD4-A63B-CCA1-B5A2-E1FB9F80896C}"/>
              </a:ext>
              <a:ext uri="{C183D7F6-B498-43B3-948B-1728B52AA6E4}">
                <adec:decorative xmlns:adec="http://schemas.microsoft.com/office/drawing/2017/decorative" val="1"/>
              </a:ext>
            </a:extLst>
          </p:cNvPr>
          <p:cNvSpPr/>
          <p:nvPr/>
        </p:nvSpPr>
        <p:spPr>
          <a:xfrm>
            <a:off x="1634180" y="3250114"/>
            <a:ext cx="2480476" cy="2466462"/>
          </a:xfrm>
          <a:prstGeom prst="arc">
            <a:avLst>
              <a:gd name="adj1" fmla="val 16215863"/>
              <a:gd name="adj2" fmla="val 11614552"/>
            </a:avLst>
          </a:prstGeom>
          <a:noFill/>
          <a:ln w="127000">
            <a:gradFill>
              <a:gsLst>
                <a:gs pos="0">
                  <a:srgbClr val="1344C8"/>
                </a:gs>
                <a:gs pos="20000">
                  <a:srgbClr val="0F93E7"/>
                </a:gs>
                <a:gs pos="86252">
                  <a:srgbClr val="F2598A"/>
                </a:gs>
                <a:gs pos="69719">
                  <a:srgbClr val="FF7744"/>
                </a:gs>
                <a:gs pos="54120">
                  <a:srgbClr val="FAC703"/>
                </a:gs>
                <a:gs pos="38000">
                  <a:srgbClr val="63B666"/>
                </a:gs>
                <a:gs pos="100000">
                  <a:srgbClr val="BA50C9"/>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nvGrpSpPr>
          <p:cNvPr id="2" name="Group 1">
            <a:extLst>
              <a:ext uri="{FF2B5EF4-FFF2-40B4-BE49-F238E27FC236}">
                <a16:creationId xmlns:a16="http://schemas.microsoft.com/office/drawing/2014/main" id="{CDE001BA-DFC1-3F07-958E-0EB01FDD284D}"/>
              </a:ext>
              <a:ext uri="{C183D7F6-B498-43B3-948B-1728B52AA6E4}">
                <adec:decorative xmlns:adec="http://schemas.microsoft.com/office/drawing/2017/decorative" val="1"/>
              </a:ext>
            </a:extLst>
          </p:cNvPr>
          <p:cNvGrpSpPr/>
          <p:nvPr/>
        </p:nvGrpSpPr>
        <p:grpSpPr>
          <a:xfrm>
            <a:off x="7834764" y="3141294"/>
            <a:ext cx="1458875" cy="2624715"/>
            <a:chOff x="7834764" y="3141294"/>
            <a:chExt cx="1458875" cy="2624715"/>
          </a:xfrm>
        </p:grpSpPr>
        <p:cxnSp>
          <p:nvCxnSpPr>
            <p:cNvPr id="23" name="Straight Connector 22">
              <a:extLst>
                <a:ext uri="{FF2B5EF4-FFF2-40B4-BE49-F238E27FC236}">
                  <a16:creationId xmlns:a16="http://schemas.microsoft.com/office/drawing/2014/main" id="{1E21BE7D-B6E4-CA91-9312-C10B20B2E178}"/>
                </a:ext>
              </a:extLst>
            </p:cNvPr>
            <p:cNvCxnSpPr>
              <a:cxnSpLocks/>
              <a:endCxn id="34" idx="1"/>
            </p:cNvCxnSpPr>
            <p:nvPr/>
          </p:nvCxnSpPr>
          <p:spPr>
            <a:xfrm>
              <a:off x="8370825" y="3577925"/>
              <a:ext cx="922814" cy="0"/>
            </a:xfrm>
            <a:prstGeom prst="line">
              <a:avLst/>
            </a:prstGeom>
            <a:ln w="127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21B63D20-C00D-F846-9F61-9B708623C31F}"/>
                </a:ext>
              </a:extLst>
            </p:cNvPr>
            <p:cNvCxnSpPr>
              <a:cxnSpLocks/>
              <a:endCxn id="35" idx="1"/>
            </p:cNvCxnSpPr>
            <p:nvPr/>
          </p:nvCxnSpPr>
          <p:spPr>
            <a:xfrm>
              <a:off x="8674510" y="4014556"/>
              <a:ext cx="619129" cy="0"/>
            </a:xfrm>
            <a:prstGeom prst="line">
              <a:avLst/>
            </a:prstGeom>
            <a:ln w="127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A9F9B343-2A41-7A25-BAE7-D911E818D00A}"/>
                </a:ext>
              </a:extLst>
            </p:cNvPr>
            <p:cNvCxnSpPr>
              <a:cxnSpLocks/>
              <a:endCxn id="38" idx="1"/>
            </p:cNvCxnSpPr>
            <p:nvPr/>
          </p:nvCxnSpPr>
          <p:spPr>
            <a:xfrm>
              <a:off x="8878914" y="4449413"/>
              <a:ext cx="414725" cy="1774"/>
            </a:xfrm>
            <a:prstGeom prst="line">
              <a:avLst/>
            </a:prstGeom>
            <a:ln w="127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5C62D781-0A02-305A-6FD4-C919076E408C}"/>
                </a:ext>
              </a:extLst>
            </p:cNvPr>
            <p:cNvCxnSpPr>
              <a:cxnSpLocks/>
              <a:endCxn id="43" idx="1"/>
            </p:cNvCxnSpPr>
            <p:nvPr/>
          </p:nvCxnSpPr>
          <p:spPr>
            <a:xfrm>
              <a:off x="8909012" y="4887818"/>
              <a:ext cx="384627" cy="0"/>
            </a:xfrm>
            <a:prstGeom prst="line">
              <a:avLst/>
            </a:prstGeom>
            <a:ln w="127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B514EEF3-4913-824C-2DB4-96F5E695DDBD}"/>
                </a:ext>
              </a:extLst>
            </p:cNvPr>
            <p:cNvCxnSpPr>
              <a:cxnSpLocks/>
              <a:endCxn id="45" idx="1"/>
            </p:cNvCxnSpPr>
            <p:nvPr/>
          </p:nvCxnSpPr>
          <p:spPr>
            <a:xfrm>
              <a:off x="8616539" y="5324449"/>
              <a:ext cx="677100" cy="0"/>
            </a:xfrm>
            <a:prstGeom prst="line">
              <a:avLst/>
            </a:prstGeom>
            <a:ln w="127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572758D8-0B62-8478-4D27-D0B6F2DEEFF7}"/>
                </a:ext>
              </a:extLst>
            </p:cNvPr>
            <p:cNvCxnSpPr>
              <a:cxnSpLocks/>
              <a:endCxn id="46" idx="1"/>
            </p:cNvCxnSpPr>
            <p:nvPr/>
          </p:nvCxnSpPr>
          <p:spPr>
            <a:xfrm flipV="1">
              <a:off x="7991250" y="5761081"/>
              <a:ext cx="1302389" cy="4928"/>
            </a:xfrm>
            <a:prstGeom prst="line">
              <a:avLst/>
            </a:prstGeom>
            <a:ln w="127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68E78524-FC23-758F-8B30-A21CFC4A17DA}"/>
                </a:ext>
              </a:extLst>
            </p:cNvPr>
            <p:cNvCxnSpPr>
              <a:cxnSpLocks/>
              <a:endCxn id="30" idx="1"/>
            </p:cNvCxnSpPr>
            <p:nvPr/>
          </p:nvCxnSpPr>
          <p:spPr>
            <a:xfrm>
              <a:off x="7834764" y="3141294"/>
              <a:ext cx="1458874" cy="0"/>
            </a:xfrm>
            <a:prstGeom prst="line">
              <a:avLst/>
            </a:prstGeom>
            <a:ln w="127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grpSp>
      <p:sp>
        <p:nvSpPr>
          <p:cNvPr id="30" name="TextBox 29">
            <a:extLst>
              <a:ext uri="{FF2B5EF4-FFF2-40B4-BE49-F238E27FC236}">
                <a16:creationId xmlns:a16="http://schemas.microsoft.com/office/drawing/2014/main" id="{50DC6463-39B3-6C28-1E8A-F5815CF045E9}"/>
              </a:ext>
            </a:extLst>
          </p:cNvPr>
          <p:cNvSpPr txBox="1"/>
          <p:nvPr/>
        </p:nvSpPr>
        <p:spPr>
          <a:xfrm>
            <a:off x="9293639" y="3052607"/>
            <a:ext cx="2898361" cy="177374"/>
          </a:xfrm>
          <a:prstGeom prst="rect">
            <a:avLst/>
          </a:prstGeom>
          <a:noFill/>
        </p:spPr>
        <p:txBody>
          <a:bodyPr wrap="square" lIns="137160" tIns="0" rIns="0" bIns="0" rtlCol="0" anchor="t">
            <a:spAutoFit/>
          </a:bodyPr>
          <a:lstStyle/>
          <a:p>
            <a:pPr marL="0" marR="0" lvl="0" indent="0" algn="l" defTabSz="914400" rtl="0" eaLnBrk="1" fontAlgn="auto" latinLnBrk="0" hangingPunct="1">
              <a:lnSpc>
                <a:spcPct val="100000"/>
              </a:lnSpc>
              <a:spcBef>
                <a:spcPts val="0"/>
              </a:spcBef>
              <a:spcAft>
                <a:spcPts val="240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a:ea typeface="+mn-ea"/>
                <a:cs typeface="+mn-cs"/>
              </a:rPr>
              <a:t>Researching prospects</a:t>
            </a:r>
          </a:p>
        </p:txBody>
      </p:sp>
      <p:sp>
        <p:nvSpPr>
          <p:cNvPr id="34" name="TextBox 33">
            <a:extLst>
              <a:ext uri="{FF2B5EF4-FFF2-40B4-BE49-F238E27FC236}">
                <a16:creationId xmlns:a16="http://schemas.microsoft.com/office/drawing/2014/main" id="{A640FF18-4A4F-3265-2B73-1F51A18F8331}"/>
              </a:ext>
            </a:extLst>
          </p:cNvPr>
          <p:cNvSpPr txBox="1"/>
          <p:nvPr/>
        </p:nvSpPr>
        <p:spPr>
          <a:xfrm>
            <a:off x="9293639" y="3489238"/>
            <a:ext cx="2898361" cy="177374"/>
          </a:xfrm>
          <a:prstGeom prst="rect">
            <a:avLst/>
          </a:prstGeom>
          <a:noFill/>
        </p:spPr>
        <p:txBody>
          <a:bodyPr wrap="square" lIns="137160" tIns="0" rIns="0" bIns="0" rtlCol="0" anchor="t">
            <a:spAutoFit/>
          </a:bodyPr>
          <a:lstStyle/>
          <a:p>
            <a:pPr marL="0" marR="0" lvl="0" indent="0" algn="l" defTabSz="914400" rtl="0" eaLnBrk="1" fontAlgn="auto" latinLnBrk="0" hangingPunct="1">
              <a:lnSpc>
                <a:spcPct val="100000"/>
              </a:lnSpc>
              <a:spcBef>
                <a:spcPts val="0"/>
              </a:spcBef>
              <a:spcAft>
                <a:spcPts val="240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a:ea typeface="+mn-ea"/>
                <a:cs typeface="+mn-cs"/>
              </a:rPr>
              <a:t>Preparation and planning</a:t>
            </a:r>
          </a:p>
        </p:txBody>
      </p:sp>
      <p:sp>
        <p:nvSpPr>
          <p:cNvPr id="35" name="TextBox 34">
            <a:extLst>
              <a:ext uri="{FF2B5EF4-FFF2-40B4-BE49-F238E27FC236}">
                <a16:creationId xmlns:a16="http://schemas.microsoft.com/office/drawing/2014/main" id="{2976558A-3930-1D0B-87E0-F5BA330F0FAB}"/>
              </a:ext>
            </a:extLst>
          </p:cNvPr>
          <p:cNvSpPr txBox="1"/>
          <p:nvPr/>
        </p:nvSpPr>
        <p:spPr>
          <a:xfrm>
            <a:off x="9293639" y="3925869"/>
            <a:ext cx="2898361" cy="177374"/>
          </a:xfrm>
          <a:prstGeom prst="rect">
            <a:avLst/>
          </a:prstGeom>
          <a:noFill/>
        </p:spPr>
        <p:txBody>
          <a:bodyPr wrap="square" lIns="137160" tIns="0" rIns="0" bIns="0" rtlCol="0" anchor="t">
            <a:spAutoFit/>
          </a:bodyPr>
          <a:lstStyle/>
          <a:p>
            <a:pPr marL="0" marR="0" lvl="0" indent="0" algn="l" defTabSz="914400" rtl="0" eaLnBrk="1" fontAlgn="auto" latinLnBrk="0" hangingPunct="1">
              <a:lnSpc>
                <a:spcPct val="100000"/>
              </a:lnSpc>
              <a:spcBef>
                <a:spcPts val="0"/>
              </a:spcBef>
              <a:spcAft>
                <a:spcPts val="240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a:ea typeface="+mn-ea"/>
                <a:cs typeface="+mn-cs"/>
              </a:rPr>
              <a:t>Generating quotes/proposals</a:t>
            </a:r>
          </a:p>
        </p:txBody>
      </p:sp>
      <p:sp>
        <p:nvSpPr>
          <p:cNvPr id="38" name="TextBox 37">
            <a:extLst>
              <a:ext uri="{FF2B5EF4-FFF2-40B4-BE49-F238E27FC236}">
                <a16:creationId xmlns:a16="http://schemas.microsoft.com/office/drawing/2014/main" id="{0AFC19BC-ED42-1D83-028C-BDB2F7E4BB55}"/>
              </a:ext>
            </a:extLst>
          </p:cNvPr>
          <p:cNvSpPr txBox="1"/>
          <p:nvPr/>
        </p:nvSpPr>
        <p:spPr>
          <a:xfrm>
            <a:off x="9293639" y="4362500"/>
            <a:ext cx="2898361" cy="177374"/>
          </a:xfrm>
          <a:prstGeom prst="rect">
            <a:avLst/>
          </a:prstGeom>
          <a:noFill/>
        </p:spPr>
        <p:txBody>
          <a:bodyPr wrap="square" lIns="137160" tIns="0" rIns="0" bIns="0" rtlCol="0" anchor="t">
            <a:spAutoFit/>
          </a:bodyPr>
          <a:lstStyle/>
          <a:p>
            <a:pPr marL="0" marR="0" lvl="0" indent="0" algn="l" defTabSz="914400" rtl="0" eaLnBrk="1" fontAlgn="auto" latinLnBrk="0" hangingPunct="1">
              <a:lnSpc>
                <a:spcPct val="100000"/>
              </a:lnSpc>
              <a:spcBef>
                <a:spcPts val="0"/>
              </a:spcBef>
              <a:spcAft>
                <a:spcPts val="240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a:ea typeface="+mn-ea"/>
                <a:cs typeface="+mn-cs"/>
              </a:rPr>
              <a:t>Manually entering sales data</a:t>
            </a:r>
          </a:p>
        </p:txBody>
      </p:sp>
      <p:sp>
        <p:nvSpPr>
          <p:cNvPr id="43" name="TextBox 42">
            <a:extLst>
              <a:ext uri="{FF2B5EF4-FFF2-40B4-BE49-F238E27FC236}">
                <a16:creationId xmlns:a16="http://schemas.microsoft.com/office/drawing/2014/main" id="{F3C6486B-3B8C-52E5-A369-B5205FE25484}"/>
              </a:ext>
            </a:extLst>
          </p:cNvPr>
          <p:cNvSpPr txBox="1"/>
          <p:nvPr/>
        </p:nvSpPr>
        <p:spPr>
          <a:xfrm>
            <a:off x="9293639" y="4799131"/>
            <a:ext cx="2898361" cy="177374"/>
          </a:xfrm>
          <a:prstGeom prst="rect">
            <a:avLst/>
          </a:prstGeom>
          <a:noFill/>
        </p:spPr>
        <p:txBody>
          <a:bodyPr wrap="square" lIns="137160" tIns="0" rIns="0" bIns="0" rtlCol="0" anchor="t">
            <a:spAutoFit/>
          </a:bodyPr>
          <a:lstStyle/>
          <a:p>
            <a:pPr marL="0" marR="0" lvl="0" indent="0" algn="l" defTabSz="914400" rtl="0" eaLnBrk="1" fontAlgn="auto" latinLnBrk="0" hangingPunct="1">
              <a:lnSpc>
                <a:spcPct val="100000"/>
              </a:lnSpc>
              <a:spcBef>
                <a:spcPts val="0"/>
              </a:spcBef>
              <a:spcAft>
                <a:spcPts val="240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a:ea typeface="+mn-ea"/>
                <a:cs typeface="+mn-cs"/>
              </a:rPr>
              <a:t>Administrative tasks</a:t>
            </a:r>
          </a:p>
        </p:txBody>
      </p:sp>
      <p:sp>
        <p:nvSpPr>
          <p:cNvPr id="45" name="TextBox 44">
            <a:extLst>
              <a:ext uri="{FF2B5EF4-FFF2-40B4-BE49-F238E27FC236}">
                <a16:creationId xmlns:a16="http://schemas.microsoft.com/office/drawing/2014/main" id="{EEA39C46-3F7A-DA4D-CEE4-1BEBFE85A0B4}"/>
              </a:ext>
            </a:extLst>
          </p:cNvPr>
          <p:cNvSpPr txBox="1"/>
          <p:nvPr/>
        </p:nvSpPr>
        <p:spPr>
          <a:xfrm>
            <a:off x="9293639" y="5235762"/>
            <a:ext cx="2898361" cy="177374"/>
          </a:xfrm>
          <a:prstGeom prst="rect">
            <a:avLst/>
          </a:prstGeom>
          <a:noFill/>
        </p:spPr>
        <p:txBody>
          <a:bodyPr wrap="square" lIns="137160" tIns="0" rIns="0" bIns="0" rtlCol="0" anchor="t">
            <a:spAutoFit/>
          </a:bodyPr>
          <a:lstStyle/>
          <a:p>
            <a:pPr marL="0" marR="0" lvl="0" indent="0" algn="l" defTabSz="914400" rtl="0" eaLnBrk="1" fontAlgn="auto" latinLnBrk="0" hangingPunct="1">
              <a:lnSpc>
                <a:spcPct val="100000"/>
              </a:lnSpc>
              <a:spcBef>
                <a:spcPts val="0"/>
              </a:spcBef>
              <a:spcAft>
                <a:spcPts val="240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a:ea typeface="+mn-ea"/>
                <a:cs typeface="+mn-cs"/>
              </a:rPr>
              <a:t>Prioritizing leads/opportunities</a:t>
            </a:r>
          </a:p>
        </p:txBody>
      </p:sp>
      <p:sp>
        <p:nvSpPr>
          <p:cNvPr id="46" name="TextBox 45">
            <a:extLst>
              <a:ext uri="{FF2B5EF4-FFF2-40B4-BE49-F238E27FC236}">
                <a16:creationId xmlns:a16="http://schemas.microsoft.com/office/drawing/2014/main" id="{514AB530-7AFC-00E6-A1C5-B3C70E9D27FF}"/>
              </a:ext>
            </a:extLst>
          </p:cNvPr>
          <p:cNvSpPr txBox="1"/>
          <p:nvPr/>
        </p:nvSpPr>
        <p:spPr>
          <a:xfrm>
            <a:off x="9293639" y="5672394"/>
            <a:ext cx="2898361" cy="177374"/>
          </a:xfrm>
          <a:prstGeom prst="rect">
            <a:avLst/>
          </a:prstGeom>
          <a:noFill/>
        </p:spPr>
        <p:txBody>
          <a:bodyPr wrap="square" lIns="137160" tIns="0" rIns="0" bIns="0" rtlCol="0" anchor="t">
            <a:spAutoFit/>
          </a:bodyPr>
          <a:lstStyle/>
          <a:p>
            <a:pPr marL="0" marR="0" lvl="0" indent="0" algn="l" defTabSz="914400" rtl="0" eaLnBrk="1" fontAlgn="auto" latinLnBrk="0" hangingPunct="1">
              <a:lnSpc>
                <a:spcPct val="100000"/>
              </a:lnSpc>
              <a:spcBef>
                <a:spcPts val="0"/>
              </a:spcBef>
              <a:spcAft>
                <a:spcPts val="240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a:ea typeface="+mn-ea"/>
                <a:cs typeface="+mn-cs"/>
              </a:rPr>
              <a:t>Internal meetings/trainings</a:t>
            </a:r>
          </a:p>
        </p:txBody>
      </p:sp>
      <p:sp>
        <p:nvSpPr>
          <p:cNvPr id="65" name="CuadroTexto 5">
            <a:extLst>
              <a:ext uri="{FF2B5EF4-FFF2-40B4-BE49-F238E27FC236}">
                <a16:creationId xmlns:a16="http://schemas.microsoft.com/office/drawing/2014/main" id="{45C5D5E4-67CF-F0F0-4C9B-7EB2BDA63891}"/>
              </a:ext>
            </a:extLst>
          </p:cNvPr>
          <p:cNvSpPr txBox="1"/>
          <p:nvPr/>
        </p:nvSpPr>
        <p:spPr>
          <a:xfrm>
            <a:off x="583882" y="6236578"/>
            <a:ext cx="10833095" cy="369332"/>
          </a:xfrm>
          <a:prstGeom prst="rect">
            <a:avLst/>
          </a:prstGeom>
          <a:noFill/>
        </p:spPr>
        <p:txBody>
          <a:bodyPr wrap="square" lIns="0" tIns="0" rIns="0" b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a:ln>
                  <a:noFill/>
                </a:ln>
                <a:solidFill>
                  <a:schemeClr val="bg1">
                    <a:lumMod val="50000"/>
                  </a:schemeClr>
                </a:solidFill>
                <a:effectLst/>
                <a:uLnTx/>
                <a:uFillTx/>
                <a:latin typeface="Segoe UI"/>
                <a:ea typeface="+mn-ea"/>
                <a:cs typeface="+mn-cs"/>
              </a:rPr>
              <a:t>1</a:t>
            </a:r>
            <a:r>
              <a:rPr kumimoji="0" lang="en-US" sz="800" b="0" i="0" u="none" strike="noStrike" kern="1200" cap="none" spc="0" normalizeH="0" baseline="0" noProof="0">
                <a:ln>
                  <a:noFill/>
                </a:ln>
                <a:solidFill>
                  <a:schemeClr val="bg1">
                    <a:lumMod val="50000"/>
                  </a:schemeClr>
                </a:solidFill>
                <a:effectLst/>
                <a:uLnTx/>
                <a:uFillTx/>
                <a:latin typeface="Segoe UI"/>
                <a:ea typeface="+mn-ea"/>
                <a:cs typeface="+mn-cs"/>
              </a:rPr>
              <a:t>Microsoft. “Sellers’ attitudes about AI.” June 2023. An Ipsos study commissioned by Microsoft. Study included 700 participants</a:t>
            </a:r>
            <a:r>
              <a:rPr lang="en-US" sz="800">
                <a:solidFill>
                  <a:schemeClr val="bg1">
                    <a:lumMod val="50000"/>
                  </a:schemeClr>
                </a:solidFill>
                <a:latin typeface="Segoe UI"/>
              </a:rPr>
              <a:t> </a:t>
            </a:r>
            <a:r>
              <a:rPr kumimoji="0" lang="en-US" sz="800" b="0" i="0" u="none" strike="noStrike" kern="1200" cap="none" spc="0" normalizeH="0" baseline="0" noProof="0">
                <a:ln>
                  <a:noFill/>
                </a:ln>
                <a:solidFill>
                  <a:schemeClr val="bg1">
                    <a:lumMod val="50000"/>
                  </a:schemeClr>
                </a:solidFill>
                <a:effectLst/>
                <a:uLnTx/>
                <a:uFillTx/>
                <a:latin typeface="Segoe UI"/>
                <a:ea typeface="+mn-ea"/>
                <a:cs typeface="+mn-cs"/>
              </a:rPr>
              <a:t>who use professional </a:t>
            </a:r>
            <a:br>
              <a:rPr kumimoji="0" lang="en-US" sz="800" b="0" i="0" u="none" strike="noStrike" kern="1200" cap="none" spc="0" normalizeH="0" baseline="0" noProof="0">
                <a:ln>
                  <a:noFill/>
                </a:ln>
                <a:solidFill>
                  <a:schemeClr val="bg1">
                    <a:lumMod val="50000"/>
                  </a:schemeClr>
                </a:solidFill>
                <a:effectLst/>
                <a:uLnTx/>
                <a:uFillTx/>
                <a:latin typeface="Segoe UI"/>
                <a:ea typeface="+mn-ea"/>
                <a:cs typeface="+mn-cs"/>
              </a:rPr>
            </a:br>
            <a:r>
              <a:rPr kumimoji="0" lang="en-US" sz="800" b="0" i="0" u="none" strike="noStrike" kern="1200" cap="none" spc="0" normalizeH="0" baseline="0" noProof="0">
                <a:ln>
                  <a:noFill/>
                </a:ln>
                <a:solidFill>
                  <a:schemeClr val="bg1">
                    <a:lumMod val="50000"/>
                  </a:schemeClr>
                </a:solidFill>
                <a:effectLst/>
                <a:uLnTx/>
                <a:uFillTx/>
                <a:latin typeface="Segoe UI"/>
                <a:ea typeface="+mn-ea"/>
                <a:cs typeface="+mn-cs"/>
              </a:rPr>
              <a:t>CRM systems at organizations of at least 300 people. Industries include Financial Services, Professional Services, Manufacturing, Retail, Technology, and Healthcare.</a:t>
            </a:r>
            <a:endParaRPr kumimoji="0" lang="en-US" sz="800" b="0" i="0" u="none" strike="noStrike" kern="1200" cap="none" spc="0" normalizeH="0" baseline="30000" noProof="0">
              <a:ln>
                <a:noFill/>
              </a:ln>
              <a:solidFill>
                <a:schemeClr val="bg1">
                  <a:lumMod val="50000"/>
                </a:schemeClr>
              </a:solidFill>
              <a:effectLst/>
              <a:uLnTx/>
              <a:uFillTx/>
              <a:latin typeface="Segoe U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a:ln>
                  <a:noFill/>
                </a:ln>
                <a:solidFill>
                  <a:schemeClr val="bg1">
                    <a:lumMod val="50000"/>
                  </a:schemeClr>
                </a:solidFill>
                <a:effectLst/>
                <a:uLnTx/>
                <a:uFillTx/>
                <a:latin typeface="Segoe UI"/>
                <a:ea typeface="+mn-ea"/>
                <a:cs typeface="+mn-cs"/>
              </a:rPr>
              <a:t>2</a:t>
            </a:r>
            <a:r>
              <a:rPr kumimoji="0" lang="en-US" sz="800" b="0" i="0" u="none" strike="noStrike" kern="1200" cap="none" spc="0" normalizeH="0" baseline="0" noProof="0">
                <a:ln>
                  <a:noFill/>
                </a:ln>
                <a:solidFill>
                  <a:schemeClr val="bg1">
                    <a:lumMod val="50000"/>
                  </a:schemeClr>
                </a:solidFill>
                <a:effectLst/>
                <a:uLnTx/>
                <a:uFillTx/>
                <a:latin typeface="Segoe UI"/>
                <a:ea typeface="+mn-ea"/>
                <a:cs typeface="+mn-cs"/>
              </a:rPr>
              <a:t>Microsoft-sponsored </a:t>
            </a:r>
            <a:r>
              <a:rPr kumimoji="0" lang="en-US" sz="800" b="0" i="0" u="none" strike="noStrike" kern="1200" cap="none" spc="0" normalizeH="0" baseline="0" noProof="0" err="1">
                <a:ln>
                  <a:noFill/>
                </a:ln>
                <a:solidFill>
                  <a:schemeClr val="bg1">
                    <a:lumMod val="50000"/>
                  </a:schemeClr>
                </a:solidFill>
                <a:effectLst/>
                <a:uLnTx/>
                <a:uFillTx/>
                <a:latin typeface="Segoe UI"/>
                <a:ea typeface="+mn-ea"/>
                <a:cs typeface="+mn-cs"/>
              </a:rPr>
              <a:t>Futurum</a:t>
            </a:r>
            <a:r>
              <a:rPr kumimoji="0" lang="en-US" sz="800" b="0" i="0" u="none" strike="noStrike" kern="1200" cap="none" spc="0" normalizeH="0" baseline="0" noProof="0">
                <a:ln>
                  <a:noFill/>
                </a:ln>
                <a:solidFill>
                  <a:schemeClr val="bg1">
                    <a:lumMod val="50000"/>
                  </a:schemeClr>
                </a:solidFill>
                <a:effectLst/>
                <a:uLnTx/>
                <a:uFillTx/>
                <a:latin typeface="Segoe UI"/>
                <a:ea typeface="+mn-ea"/>
                <a:cs typeface="+mn-cs"/>
              </a:rPr>
              <a:t> Research 2022. </a:t>
            </a:r>
          </a:p>
        </p:txBody>
      </p:sp>
      <p:sp>
        <p:nvSpPr>
          <p:cNvPr id="47" name="Freeform: Shape 46">
            <a:extLst>
              <a:ext uri="{FF2B5EF4-FFF2-40B4-BE49-F238E27FC236}">
                <a16:creationId xmlns:a16="http://schemas.microsoft.com/office/drawing/2014/main" id="{48FD369A-FD0B-5DA8-923F-522A4D9DAC4A}"/>
              </a:ext>
              <a:ext uri="{C183D7F6-B498-43B3-948B-1728B52AA6E4}">
                <adec:decorative xmlns:adec="http://schemas.microsoft.com/office/drawing/2017/decorative" val="1"/>
              </a:ext>
            </a:extLst>
          </p:cNvPr>
          <p:cNvSpPr/>
          <p:nvPr/>
        </p:nvSpPr>
        <p:spPr>
          <a:xfrm>
            <a:off x="6218569" y="3016939"/>
            <a:ext cx="2927618" cy="2927619"/>
          </a:xfrm>
          <a:custGeom>
            <a:avLst/>
            <a:gdLst>
              <a:gd name="connsiteX0" fmla="*/ 1501181 w 3002362"/>
              <a:gd name="connsiteY0" fmla="*/ 462090 h 3002362"/>
              <a:gd name="connsiteX1" fmla="*/ 462090 w 3002362"/>
              <a:gd name="connsiteY1" fmla="*/ 1501181 h 3002362"/>
              <a:gd name="connsiteX2" fmla="*/ 1501181 w 3002362"/>
              <a:gd name="connsiteY2" fmla="*/ 2540272 h 3002362"/>
              <a:gd name="connsiteX3" fmla="*/ 2540272 w 3002362"/>
              <a:gd name="connsiteY3" fmla="*/ 1501181 h 3002362"/>
              <a:gd name="connsiteX4" fmla="*/ 1501181 w 3002362"/>
              <a:gd name="connsiteY4" fmla="*/ 462090 h 3002362"/>
              <a:gd name="connsiteX5" fmla="*/ 1501181 w 3002362"/>
              <a:gd name="connsiteY5" fmla="*/ 0 h 3002362"/>
              <a:gd name="connsiteX6" fmla="*/ 3002362 w 3002362"/>
              <a:gd name="connsiteY6" fmla="*/ 1501181 h 3002362"/>
              <a:gd name="connsiteX7" fmla="*/ 1501181 w 3002362"/>
              <a:gd name="connsiteY7" fmla="*/ 3002362 h 3002362"/>
              <a:gd name="connsiteX8" fmla="*/ 0 w 3002362"/>
              <a:gd name="connsiteY8" fmla="*/ 1501181 h 3002362"/>
              <a:gd name="connsiteX9" fmla="*/ 1501181 w 3002362"/>
              <a:gd name="connsiteY9" fmla="*/ 0 h 3002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02362" h="3002362">
                <a:moveTo>
                  <a:pt x="1501181" y="462090"/>
                </a:moveTo>
                <a:cubicBezTo>
                  <a:pt x="927307" y="462090"/>
                  <a:pt x="462090" y="927307"/>
                  <a:pt x="462090" y="1501181"/>
                </a:cubicBezTo>
                <a:cubicBezTo>
                  <a:pt x="462090" y="2075055"/>
                  <a:pt x="927307" y="2540272"/>
                  <a:pt x="1501181" y="2540272"/>
                </a:cubicBezTo>
                <a:cubicBezTo>
                  <a:pt x="2075055" y="2540272"/>
                  <a:pt x="2540272" y="2075055"/>
                  <a:pt x="2540272" y="1501181"/>
                </a:cubicBezTo>
                <a:cubicBezTo>
                  <a:pt x="2540272" y="927307"/>
                  <a:pt x="2075055" y="462090"/>
                  <a:pt x="1501181" y="462090"/>
                </a:cubicBezTo>
                <a:close/>
                <a:moveTo>
                  <a:pt x="1501181" y="0"/>
                </a:moveTo>
                <a:cubicBezTo>
                  <a:pt x="2330260" y="0"/>
                  <a:pt x="3002362" y="672102"/>
                  <a:pt x="3002362" y="1501181"/>
                </a:cubicBezTo>
                <a:cubicBezTo>
                  <a:pt x="3002362" y="2330260"/>
                  <a:pt x="2330260" y="3002362"/>
                  <a:pt x="1501181" y="3002362"/>
                </a:cubicBezTo>
                <a:cubicBezTo>
                  <a:pt x="672102" y="3002362"/>
                  <a:pt x="0" y="2330260"/>
                  <a:pt x="0" y="1501181"/>
                </a:cubicBezTo>
                <a:cubicBezTo>
                  <a:pt x="0" y="672102"/>
                  <a:pt x="672102" y="0"/>
                  <a:pt x="1501181" y="0"/>
                </a:cubicBezTo>
                <a:close/>
              </a:path>
            </a:pathLst>
          </a:custGeom>
          <a:solidFill>
            <a:schemeClr val="bg1"/>
          </a:solidFill>
          <a:ln>
            <a:noFill/>
          </a:ln>
          <a:effectLst>
            <a:outerShdw blurRad="165100" sx="102000" sy="102000" algn="ctr" rotWithShape="0">
              <a:prstClr val="black">
                <a:alpha val="16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6" name="Oval 15">
            <a:extLst>
              <a:ext uri="{FF2B5EF4-FFF2-40B4-BE49-F238E27FC236}">
                <a16:creationId xmlns:a16="http://schemas.microsoft.com/office/drawing/2014/main" id="{16B4D99B-728A-91DB-F43E-1EF51CC2907C}"/>
              </a:ext>
              <a:ext uri="{C183D7F6-B498-43B3-948B-1728B52AA6E4}">
                <adec:decorative xmlns:adec="http://schemas.microsoft.com/office/drawing/2017/decorative" val="1"/>
              </a:ext>
            </a:extLst>
          </p:cNvPr>
          <p:cNvSpPr/>
          <p:nvPr/>
        </p:nvSpPr>
        <p:spPr>
          <a:xfrm>
            <a:off x="8228144" y="3545511"/>
            <a:ext cx="118827" cy="11882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20" name="Oval 19">
            <a:extLst>
              <a:ext uri="{FF2B5EF4-FFF2-40B4-BE49-F238E27FC236}">
                <a16:creationId xmlns:a16="http://schemas.microsoft.com/office/drawing/2014/main" id="{592B6006-663B-EC08-6370-ADAF500AEF9A}"/>
              </a:ext>
              <a:ext uri="{C183D7F6-B498-43B3-948B-1728B52AA6E4}">
                <adec:decorative xmlns:adec="http://schemas.microsoft.com/office/drawing/2017/decorative" val="1"/>
              </a:ext>
            </a:extLst>
          </p:cNvPr>
          <p:cNvSpPr/>
          <p:nvPr/>
        </p:nvSpPr>
        <p:spPr>
          <a:xfrm>
            <a:off x="8610680" y="3981261"/>
            <a:ext cx="118827" cy="11882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32" name="Oval 31">
            <a:extLst>
              <a:ext uri="{FF2B5EF4-FFF2-40B4-BE49-F238E27FC236}">
                <a16:creationId xmlns:a16="http://schemas.microsoft.com/office/drawing/2014/main" id="{8DC20EB5-4800-7CED-3F99-567782A3737B}"/>
              </a:ext>
              <a:ext uri="{C183D7F6-B498-43B3-948B-1728B52AA6E4}">
                <adec:decorative xmlns:adec="http://schemas.microsoft.com/office/drawing/2017/decorative" val="1"/>
              </a:ext>
            </a:extLst>
          </p:cNvPr>
          <p:cNvSpPr/>
          <p:nvPr/>
        </p:nvSpPr>
        <p:spPr>
          <a:xfrm>
            <a:off x="8732652" y="4422821"/>
            <a:ext cx="118827" cy="11882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37" name="Oval 36">
            <a:extLst>
              <a:ext uri="{FF2B5EF4-FFF2-40B4-BE49-F238E27FC236}">
                <a16:creationId xmlns:a16="http://schemas.microsoft.com/office/drawing/2014/main" id="{7E0C3DEC-BBD3-402F-4B15-3012EC5A249F}"/>
              </a:ext>
              <a:ext uri="{C183D7F6-B498-43B3-948B-1728B52AA6E4}">
                <adec:decorative xmlns:adec="http://schemas.microsoft.com/office/drawing/2017/decorative" val="1"/>
              </a:ext>
            </a:extLst>
          </p:cNvPr>
          <p:cNvSpPr/>
          <p:nvPr/>
        </p:nvSpPr>
        <p:spPr>
          <a:xfrm>
            <a:off x="8366409" y="5296340"/>
            <a:ext cx="118827" cy="11882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40" name="Oval 39">
            <a:extLst>
              <a:ext uri="{FF2B5EF4-FFF2-40B4-BE49-F238E27FC236}">
                <a16:creationId xmlns:a16="http://schemas.microsoft.com/office/drawing/2014/main" id="{5B9F8091-DC7E-BD54-2FDF-A7E8A937D477}"/>
              </a:ext>
              <a:ext uri="{C183D7F6-B498-43B3-948B-1728B52AA6E4}">
                <adec:decorative xmlns:adec="http://schemas.microsoft.com/office/drawing/2017/decorative" val="1"/>
              </a:ext>
            </a:extLst>
          </p:cNvPr>
          <p:cNvSpPr/>
          <p:nvPr/>
        </p:nvSpPr>
        <p:spPr>
          <a:xfrm>
            <a:off x="7424705" y="5729226"/>
            <a:ext cx="118827" cy="11882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42" name="Oval 41">
            <a:extLst>
              <a:ext uri="{FF2B5EF4-FFF2-40B4-BE49-F238E27FC236}">
                <a16:creationId xmlns:a16="http://schemas.microsoft.com/office/drawing/2014/main" id="{2DD247C5-CF9D-3FDB-BB42-D8682111B35F}"/>
              </a:ext>
              <a:ext uri="{C183D7F6-B498-43B3-948B-1728B52AA6E4}">
                <adec:decorative xmlns:adec="http://schemas.microsoft.com/office/drawing/2017/decorative" val="1"/>
              </a:ext>
            </a:extLst>
          </p:cNvPr>
          <p:cNvSpPr/>
          <p:nvPr/>
        </p:nvSpPr>
        <p:spPr>
          <a:xfrm>
            <a:off x="7656433" y="3108888"/>
            <a:ext cx="118827" cy="11882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6" name="Arc 5">
            <a:extLst>
              <a:ext uri="{FF2B5EF4-FFF2-40B4-BE49-F238E27FC236}">
                <a16:creationId xmlns:a16="http://schemas.microsoft.com/office/drawing/2014/main" id="{CCCF3591-7007-2966-E21A-B8530FE2D2E1}"/>
              </a:ext>
              <a:ext uri="{C183D7F6-B498-43B3-948B-1728B52AA6E4}">
                <adec:decorative xmlns:adec="http://schemas.microsoft.com/office/drawing/2017/decorative" val="1"/>
              </a:ext>
            </a:extLst>
          </p:cNvPr>
          <p:cNvSpPr/>
          <p:nvPr/>
        </p:nvSpPr>
        <p:spPr>
          <a:xfrm>
            <a:off x="6453436" y="3263445"/>
            <a:ext cx="2480475" cy="2466462"/>
          </a:xfrm>
          <a:prstGeom prst="arc">
            <a:avLst>
              <a:gd name="adj1" fmla="val 16215863"/>
              <a:gd name="adj2" fmla="val 9779426"/>
            </a:avLst>
          </a:prstGeom>
          <a:noFill/>
          <a:ln w="127000">
            <a:gradFill>
              <a:gsLst>
                <a:gs pos="0">
                  <a:srgbClr val="1344C8"/>
                </a:gs>
                <a:gs pos="20000">
                  <a:srgbClr val="0F93E7"/>
                </a:gs>
                <a:gs pos="86252">
                  <a:srgbClr val="F2598A"/>
                </a:gs>
                <a:gs pos="69719">
                  <a:srgbClr val="FF7744"/>
                </a:gs>
                <a:gs pos="54120">
                  <a:srgbClr val="FAC703"/>
                </a:gs>
                <a:gs pos="38000">
                  <a:srgbClr val="63B666"/>
                </a:gs>
                <a:gs pos="100000">
                  <a:srgbClr val="BA50C9"/>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spTree>
    <p:extLst>
      <p:ext uri="{BB962C8B-B14F-4D97-AF65-F5344CB8AC3E}">
        <p14:creationId xmlns:p14="http://schemas.microsoft.com/office/powerpoint/2010/main" val="3874620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F3FC4-5834-0D9A-E2F1-F778181129CC}"/>
            </a:ext>
          </a:extLst>
        </p:cNvPr>
        <p:cNvGrpSpPr/>
        <p:nvPr/>
      </p:nvGrpSpPr>
      <p:grpSpPr>
        <a:xfrm>
          <a:off x="0" y="0"/>
          <a:ext cx="0" cy="0"/>
          <a:chOff x="0" y="0"/>
          <a:chExt cx="0" cy="0"/>
        </a:xfrm>
      </p:grpSpPr>
      <p:sp>
        <p:nvSpPr>
          <p:cNvPr id="47" name="Title 29">
            <a:extLst>
              <a:ext uri="{FF2B5EF4-FFF2-40B4-BE49-F238E27FC236}">
                <a16:creationId xmlns:a16="http://schemas.microsoft.com/office/drawing/2014/main" id="{59E80C3D-6643-826B-5FFC-688A08D49BF7}"/>
              </a:ext>
            </a:extLst>
          </p:cNvPr>
          <p:cNvSpPr>
            <a:spLocks noGrp="1"/>
          </p:cNvSpPr>
          <p:nvPr>
            <p:ph type="title"/>
          </p:nvPr>
        </p:nvSpPr>
        <p:spPr>
          <a:xfrm>
            <a:off x="586740" y="667407"/>
            <a:ext cx="11018520" cy="498598"/>
          </a:xfrm>
        </p:spPr>
        <p:txBody>
          <a:bodyPr>
            <a:normAutofit/>
          </a:bodyPr>
          <a:lstStyle/>
          <a:p>
            <a:r>
              <a:rPr lang="en-US" sz="3200"/>
              <a:t>The AI advantage for sales</a:t>
            </a:r>
          </a:p>
        </p:txBody>
      </p:sp>
      <p:sp>
        <p:nvSpPr>
          <p:cNvPr id="48" name="Text Placeholder 9">
            <a:extLst>
              <a:ext uri="{FF2B5EF4-FFF2-40B4-BE49-F238E27FC236}">
                <a16:creationId xmlns:a16="http://schemas.microsoft.com/office/drawing/2014/main" id="{D0CC6FE5-D864-F1BC-1142-6AD8E03CECAB}"/>
              </a:ext>
            </a:extLst>
          </p:cNvPr>
          <p:cNvSpPr txBox="1">
            <a:spLocks/>
          </p:cNvSpPr>
          <p:nvPr/>
        </p:nvSpPr>
        <p:spPr>
          <a:xfrm>
            <a:off x="613228" y="1355377"/>
            <a:ext cx="10989492" cy="615553"/>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400" kern="1200" spc="-20" baseline="0">
                <a:solidFill>
                  <a:schemeClr val="tx1"/>
                </a:solidFill>
                <a:latin typeface="+mj-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j-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noProof="0">
                <a:ln>
                  <a:noFill/>
                </a:ln>
                <a:effectLst/>
                <a:uLnTx/>
                <a:uFillTx/>
                <a:latin typeface="Segoe UI" panose="020B0502040204020203" pitchFamily="34" charset="0"/>
                <a:ea typeface="Calibri" panose="020F0502020204030204" pitchFamily="34" charset="0"/>
                <a:cs typeface="Arial" panose="020B0604020202020204" pitchFamily="34" charset="0"/>
              </a:rPr>
              <a:t>Leading consulting companies estimate that sales organizations </a:t>
            </a:r>
            <a:br>
              <a:rPr kumimoji="0" lang="en-US" sz="2000" b="0" i="0" u="none" strike="noStrike" kern="1200" cap="none" spc="0" normalizeH="0" noProof="0">
                <a:ln>
                  <a:noFill/>
                </a:ln>
                <a:effectLst/>
                <a:uLnTx/>
                <a:uFillTx/>
                <a:latin typeface="Segoe UI" panose="020B0502040204020203" pitchFamily="34" charset="0"/>
                <a:ea typeface="Calibri" panose="020F0502020204030204" pitchFamily="34" charset="0"/>
                <a:cs typeface="Arial" panose="020B0604020202020204" pitchFamily="34" charset="0"/>
              </a:rPr>
            </a:br>
            <a:r>
              <a:rPr kumimoji="0" lang="en-US" sz="2000" b="0" i="0" u="none" strike="noStrike" kern="1200" cap="none" spc="0" normalizeH="0" noProof="0">
                <a:ln>
                  <a:noFill/>
                </a:ln>
                <a:effectLst/>
                <a:uLnTx/>
                <a:uFillTx/>
                <a:latin typeface="Segoe UI" panose="020B0502040204020203" pitchFamily="34" charset="0"/>
                <a:ea typeface="Calibri" panose="020F0502020204030204" pitchFamily="34" charset="0"/>
                <a:cs typeface="Arial" panose="020B0604020202020204" pitchFamily="34" charset="0"/>
              </a:rPr>
              <a:t>can benefit significantly from generative AI</a:t>
            </a:r>
          </a:p>
        </p:txBody>
      </p:sp>
      <p:grpSp>
        <p:nvGrpSpPr>
          <p:cNvPr id="2" name="Group 1">
            <a:extLst>
              <a:ext uri="{FF2B5EF4-FFF2-40B4-BE49-F238E27FC236}">
                <a16:creationId xmlns:a16="http://schemas.microsoft.com/office/drawing/2014/main" id="{11F962A4-B76F-E08D-953B-10D9E67AA58B}"/>
              </a:ext>
              <a:ext uri="{C183D7F6-B498-43B3-948B-1728B52AA6E4}">
                <adec:decorative xmlns:adec="http://schemas.microsoft.com/office/drawing/2017/decorative" val="1"/>
              </a:ext>
            </a:extLst>
          </p:cNvPr>
          <p:cNvGrpSpPr/>
          <p:nvPr/>
        </p:nvGrpSpPr>
        <p:grpSpPr>
          <a:xfrm>
            <a:off x="588262" y="2246665"/>
            <a:ext cx="10989492" cy="3430199"/>
            <a:chOff x="588262" y="2246665"/>
            <a:chExt cx="10989492" cy="3430199"/>
          </a:xfrm>
        </p:grpSpPr>
        <p:sp>
          <p:nvSpPr>
            <p:cNvPr id="67" name="Freeform: Shape 66">
              <a:extLst>
                <a:ext uri="{FF2B5EF4-FFF2-40B4-BE49-F238E27FC236}">
                  <a16:creationId xmlns:a16="http://schemas.microsoft.com/office/drawing/2014/main" id="{D144876B-7654-2262-749A-3EBE4641D612}"/>
                </a:ext>
                <a:ext uri="{C183D7F6-B498-43B3-948B-1728B52AA6E4}">
                  <adec:decorative xmlns:adec="http://schemas.microsoft.com/office/drawing/2017/decorative" val="1"/>
                </a:ext>
              </a:extLst>
            </p:cNvPr>
            <p:cNvSpPr/>
            <p:nvPr/>
          </p:nvSpPr>
          <p:spPr bwMode="auto">
            <a:xfrm>
              <a:off x="6035168" y="2252414"/>
              <a:ext cx="5538534" cy="3424450"/>
            </a:xfrm>
            <a:custGeom>
              <a:avLst/>
              <a:gdLst>
                <a:gd name="connsiteX0" fmla="*/ 0 w 5465356"/>
                <a:gd name="connsiteY0" fmla="*/ 0 h 4121988"/>
                <a:gd name="connsiteX1" fmla="*/ 5361399 w 5465356"/>
                <a:gd name="connsiteY1" fmla="*/ 0 h 4121988"/>
                <a:gd name="connsiteX2" fmla="*/ 5465356 w 5465356"/>
                <a:gd name="connsiteY2" fmla="*/ 103957 h 4121988"/>
                <a:gd name="connsiteX3" fmla="*/ 5465356 w 5465356"/>
                <a:gd name="connsiteY3" fmla="*/ 4018031 h 4121988"/>
                <a:gd name="connsiteX4" fmla="*/ 5361399 w 5465356"/>
                <a:gd name="connsiteY4" fmla="*/ 4121988 h 4121988"/>
                <a:gd name="connsiteX5" fmla="*/ 0 w 5465356"/>
                <a:gd name="connsiteY5" fmla="*/ 4121988 h 4121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65356" h="4121988">
                  <a:moveTo>
                    <a:pt x="0" y="0"/>
                  </a:moveTo>
                  <a:lnTo>
                    <a:pt x="5361399" y="0"/>
                  </a:lnTo>
                  <a:cubicBezTo>
                    <a:pt x="5418813" y="0"/>
                    <a:pt x="5465356" y="46543"/>
                    <a:pt x="5465356" y="103957"/>
                  </a:cubicBezTo>
                  <a:lnTo>
                    <a:pt x="5465356" y="4018031"/>
                  </a:lnTo>
                  <a:cubicBezTo>
                    <a:pt x="5465356" y="4075445"/>
                    <a:pt x="5418813" y="4121988"/>
                    <a:pt x="5361399" y="4121988"/>
                  </a:cubicBezTo>
                  <a:lnTo>
                    <a:pt x="0" y="4121988"/>
                  </a:lnTo>
                  <a:close/>
                </a:path>
              </a:pathLst>
            </a:custGeom>
            <a:solidFill>
              <a:schemeClr val="bg1"/>
            </a:solidFill>
            <a:ln>
              <a:noFill/>
              <a:headEnd type="none" w="med" len="med"/>
              <a:tailEnd type="none" w="med" len="med"/>
            </a:ln>
            <a:effectLst>
              <a:outerShdw blurRad="63500" dist="38100" dir="2700000" algn="tl"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79" name="Freeform: Shape 78">
              <a:extLst>
                <a:ext uri="{FF2B5EF4-FFF2-40B4-BE49-F238E27FC236}">
                  <a16:creationId xmlns:a16="http://schemas.microsoft.com/office/drawing/2014/main" id="{0F3C79C0-4560-398A-3D6F-6E85CADDE830}"/>
                </a:ext>
                <a:ext uri="{C183D7F6-B498-43B3-948B-1728B52AA6E4}">
                  <adec:decorative xmlns:adec="http://schemas.microsoft.com/office/drawing/2017/decorative" val="1"/>
                </a:ext>
              </a:extLst>
            </p:cNvPr>
            <p:cNvSpPr/>
            <p:nvPr/>
          </p:nvSpPr>
          <p:spPr bwMode="auto">
            <a:xfrm>
              <a:off x="588262" y="2246665"/>
              <a:ext cx="5450958" cy="3424450"/>
            </a:xfrm>
            <a:custGeom>
              <a:avLst/>
              <a:gdLst>
                <a:gd name="connsiteX0" fmla="*/ 99895 w 5465356"/>
                <a:gd name="connsiteY0" fmla="*/ 0 h 4121988"/>
                <a:gd name="connsiteX1" fmla="*/ 5465356 w 5465356"/>
                <a:gd name="connsiteY1" fmla="*/ 0 h 4121988"/>
                <a:gd name="connsiteX2" fmla="*/ 5465356 w 5465356"/>
                <a:gd name="connsiteY2" fmla="*/ 4121988 h 4121988"/>
                <a:gd name="connsiteX3" fmla="*/ 99895 w 5465356"/>
                <a:gd name="connsiteY3" fmla="*/ 4121988 h 4121988"/>
                <a:gd name="connsiteX4" fmla="*/ 4108 w 5465356"/>
                <a:gd name="connsiteY4" fmla="*/ 4058496 h 4121988"/>
                <a:gd name="connsiteX5" fmla="*/ 0 w 5465356"/>
                <a:gd name="connsiteY5" fmla="*/ 4038151 h 4121988"/>
                <a:gd name="connsiteX6" fmla="*/ 0 w 5465356"/>
                <a:gd name="connsiteY6" fmla="*/ 83837 h 4121988"/>
                <a:gd name="connsiteX7" fmla="*/ 4108 w 5465356"/>
                <a:gd name="connsiteY7" fmla="*/ 63492 h 4121988"/>
                <a:gd name="connsiteX8" fmla="*/ 99895 w 5465356"/>
                <a:gd name="connsiteY8" fmla="*/ 0 h 4121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65356" h="4121988">
                  <a:moveTo>
                    <a:pt x="99895" y="0"/>
                  </a:moveTo>
                  <a:lnTo>
                    <a:pt x="5465356" y="0"/>
                  </a:lnTo>
                  <a:lnTo>
                    <a:pt x="5465356" y="4121988"/>
                  </a:lnTo>
                  <a:lnTo>
                    <a:pt x="99895" y="4121988"/>
                  </a:lnTo>
                  <a:cubicBezTo>
                    <a:pt x="56835" y="4121988"/>
                    <a:pt x="19889" y="4095808"/>
                    <a:pt x="4108" y="4058496"/>
                  </a:cubicBezTo>
                  <a:lnTo>
                    <a:pt x="0" y="4038151"/>
                  </a:lnTo>
                  <a:lnTo>
                    <a:pt x="0" y="83837"/>
                  </a:lnTo>
                  <a:lnTo>
                    <a:pt x="4108" y="63492"/>
                  </a:lnTo>
                  <a:cubicBezTo>
                    <a:pt x="19889" y="26181"/>
                    <a:pt x="56835" y="0"/>
                    <a:pt x="99895" y="0"/>
                  </a:cubicBezTo>
                  <a:close/>
                </a:path>
              </a:pathLst>
            </a:custGeom>
            <a:solidFill>
              <a:schemeClr val="bg1"/>
            </a:solidFill>
            <a:ln>
              <a:noFill/>
              <a:headEnd type="none" w="med" len="med"/>
              <a:tailEnd type="none" w="med" len="med"/>
            </a:ln>
            <a:effectLst>
              <a:outerShdw blurRad="63500" dist="38100" dir="2700000" algn="tl"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113" name="Rectangle: Rounded Corners 112">
              <a:extLst>
                <a:ext uri="{FF2B5EF4-FFF2-40B4-BE49-F238E27FC236}">
                  <a16:creationId xmlns:a16="http://schemas.microsoft.com/office/drawing/2014/main" id="{138D63E8-CBC6-07B5-D9FC-289ADFBCFD71}"/>
                </a:ext>
                <a:ext uri="{C183D7F6-B498-43B3-948B-1728B52AA6E4}">
                  <adec:decorative xmlns:adec="http://schemas.microsoft.com/office/drawing/2017/decorative" val="1"/>
                </a:ext>
              </a:extLst>
            </p:cNvPr>
            <p:cNvSpPr/>
            <p:nvPr/>
          </p:nvSpPr>
          <p:spPr bwMode="auto">
            <a:xfrm>
              <a:off x="588262" y="2252414"/>
              <a:ext cx="10989492" cy="3418700"/>
            </a:xfrm>
            <a:prstGeom prst="roundRect">
              <a:avLst>
                <a:gd name="adj" fmla="val 2522"/>
              </a:avLst>
            </a:prstGeom>
            <a:noFill/>
            <a:ln w="47625">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Segoe UI Semibold"/>
                <a:ea typeface="+mn-ea"/>
                <a:cs typeface="Segoe UI" pitchFamily="34" charset="0"/>
              </a:endParaRPr>
            </a:p>
          </p:txBody>
        </p:sp>
      </p:grpSp>
      <p:sp>
        <p:nvSpPr>
          <p:cNvPr id="11" name="Text Placeholder 9">
            <a:extLst>
              <a:ext uri="{FF2B5EF4-FFF2-40B4-BE49-F238E27FC236}">
                <a16:creationId xmlns:a16="http://schemas.microsoft.com/office/drawing/2014/main" id="{1EFF5E99-738E-FD3E-8A03-2F8892889184}"/>
              </a:ext>
            </a:extLst>
          </p:cNvPr>
          <p:cNvSpPr txBox="1">
            <a:spLocks/>
          </p:cNvSpPr>
          <p:nvPr/>
        </p:nvSpPr>
        <p:spPr>
          <a:xfrm>
            <a:off x="828155" y="2460713"/>
            <a:ext cx="2197304" cy="307777"/>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400" kern="1200" spc="-20" baseline="0">
                <a:solidFill>
                  <a:schemeClr val="tx1"/>
                </a:solidFill>
                <a:latin typeface="+mj-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j-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a:ln>
                  <a:noFill/>
                </a:ln>
                <a:solidFill>
                  <a:srgbClr val="000000"/>
                </a:solidFill>
                <a:effectLst/>
                <a:uLnTx/>
                <a:uFillTx/>
                <a:latin typeface="Segoe UI Semibold" panose="020B0702040204020203" pitchFamily="34" charset="0"/>
                <a:ea typeface="Calibri" panose="020F0502020204030204" pitchFamily="34" charset="0"/>
                <a:cs typeface="Segoe UI Semibold" panose="020B0702040204020203" pitchFamily="34" charset="0"/>
              </a:rPr>
              <a:t>Sales efficiency</a:t>
            </a:r>
          </a:p>
        </p:txBody>
      </p:sp>
      <p:sp>
        <p:nvSpPr>
          <p:cNvPr id="12" name="Text Placeholder 9">
            <a:extLst>
              <a:ext uri="{FF2B5EF4-FFF2-40B4-BE49-F238E27FC236}">
                <a16:creationId xmlns:a16="http://schemas.microsoft.com/office/drawing/2014/main" id="{A87AEE75-2BC7-EEAC-BAE4-2FBFC2236262}"/>
              </a:ext>
            </a:extLst>
          </p:cNvPr>
          <p:cNvSpPr txBox="1">
            <a:spLocks/>
          </p:cNvSpPr>
          <p:nvPr/>
        </p:nvSpPr>
        <p:spPr>
          <a:xfrm>
            <a:off x="6404038" y="2466040"/>
            <a:ext cx="4666849" cy="307777"/>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400" kern="1200" spc="-20" baseline="0">
                <a:solidFill>
                  <a:schemeClr val="tx1"/>
                </a:solidFill>
                <a:latin typeface="+mj-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j-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a:ln>
                  <a:noFill/>
                </a:ln>
                <a:solidFill>
                  <a:srgbClr val="000000"/>
                </a:solidFill>
                <a:effectLst/>
                <a:uLnTx/>
                <a:uFillTx/>
                <a:latin typeface="Segoe UI Semibold" panose="020B0702040204020203" pitchFamily="34" charset="0"/>
                <a:ea typeface="Calibri" panose="020F0502020204030204" pitchFamily="34" charset="0"/>
                <a:cs typeface="Segoe UI Semibold" panose="020B0702040204020203" pitchFamily="34" charset="0"/>
              </a:rPr>
              <a:t>Data quality + sales effectiveness</a:t>
            </a:r>
          </a:p>
        </p:txBody>
      </p:sp>
      <p:sp>
        <p:nvSpPr>
          <p:cNvPr id="88" name="TextBox 87">
            <a:extLst>
              <a:ext uri="{FF2B5EF4-FFF2-40B4-BE49-F238E27FC236}">
                <a16:creationId xmlns:a16="http://schemas.microsoft.com/office/drawing/2014/main" id="{D5AD4CE9-9E8A-EC77-8024-0B01F4655F04}"/>
              </a:ext>
            </a:extLst>
          </p:cNvPr>
          <p:cNvSpPr txBox="1"/>
          <p:nvPr/>
        </p:nvSpPr>
        <p:spPr>
          <a:xfrm>
            <a:off x="828156" y="2977485"/>
            <a:ext cx="1447391" cy="73866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10" normalizeH="0" noProof="0">
                <a:ln>
                  <a:noFill/>
                </a:ln>
                <a:solidFill>
                  <a:srgbClr val="2F2F2F"/>
                </a:solidFill>
                <a:effectLst/>
                <a:uLnTx/>
                <a:uFillTx/>
                <a:latin typeface="Segoe UI Semibold"/>
                <a:ea typeface="+mn-ea"/>
                <a:cs typeface="+mn-cs"/>
              </a:rPr>
              <a:t>29%</a:t>
            </a:r>
          </a:p>
        </p:txBody>
      </p:sp>
      <p:sp>
        <p:nvSpPr>
          <p:cNvPr id="89" name="Text Placeholder 9">
            <a:extLst>
              <a:ext uri="{FF2B5EF4-FFF2-40B4-BE49-F238E27FC236}">
                <a16:creationId xmlns:a16="http://schemas.microsoft.com/office/drawing/2014/main" id="{D7E847F6-A705-FB5E-AE9F-75624EE23572}"/>
              </a:ext>
            </a:extLst>
          </p:cNvPr>
          <p:cNvSpPr txBox="1">
            <a:spLocks/>
          </p:cNvSpPr>
          <p:nvPr/>
        </p:nvSpPr>
        <p:spPr>
          <a:xfrm>
            <a:off x="2416406" y="3202771"/>
            <a:ext cx="3223354" cy="246221"/>
          </a:xfrm>
          <a:prstGeom prst="rect">
            <a:avLst/>
          </a:prstGeom>
        </p:spPr>
        <p:txBody>
          <a:bodyPr vert="horz" wrap="square" lIns="0" tIns="0" rIns="0" bIns="0" rtlCol="0" anchor="ctr">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400" kern="1200" spc="-20" baseline="0">
                <a:solidFill>
                  <a:schemeClr val="tx1"/>
                </a:solidFill>
                <a:latin typeface="+mj-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j-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t>of sales time can be automated</a:t>
            </a:r>
            <a:r>
              <a:rPr kumimoji="0" lang="en-US" sz="1600" b="0" i="0" u="none" strike="noStrike" kern="1200" cap="none" spc="0" normalizeH="0" baseline="3000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t>1</a:t>
            </a:r>
          </a:p>
        </p:txBody>
      </p:sp>
      <p:sp>
        <p:nvSpPr>
          <p:cNvPr id="5" name="TextBox 4">
            <a:extLst>
              <a:ext uri="{FF2B5EF4-FFF2-40B4-BE49-F238E27FC236}">
                <a16:creationId xmlns:a16="http://schemas.microsoft.com/office/drawing/2014/main" id="{613B0D1B-D0CC-97C5-364E-55F48234B7D6}"/>
              </a:ext>
            </a:extLst>
          </p:cNvPr>
          <p:cNvSpPr txBox="1"/>
          <p:nvPr/>
        </p:nvSpPr>
        <p:spPr>
          <a:xfrm>
            <a:off x="6377258" y="2956550"/>
            <a:ext cx="1655201" cy="73866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srgbClr val="2F2F2F"/>
                </a:solidFill>
                <a:effectLst/>
                <a:uLnTx/>
                <a:uFillTx/>
                <a:latin typeface="Segoe UI Semibold"/>
                <a:ea typeface="+mn-ea"/>
                <a:cs typeface="+mn-cs"/>
              </a:rPr>
              <a:t>+50%</a:t>
            </a:r>
          </a:p>
        </p:txBody>
      </p:sp>
      <p:sp>
        <p:nvSpPr>
          <p:cNvPr id="6" name="Text Placeholder 9">
            <a:extLst>
              <a:ext uri="{FF2B5EF4-FFF2-40B4-BE49-F238E27FC236}">
                <a16:creationId xmlns:a16="http://schemas.microsoft.com/office/drawing/2014/main" id="{099A5844-A4F7-A478-0FE3-5B2A5FB7D83E}"/>
              </a:ext>
            </a:extLst>
          </p:cNvPr>
          <p:cNvSpPr txBox="1">
            <a:spLocks/>
          </p:cNvSpPr>
          <p:nvPr/>
        </p:nvSpPr>
        <p:spPr>
          <a:xfrm>
            <a:off x="8282227" y="3079661"/>
            <a:ext cx="3076538" cy="492443"/>
          </a:xfrm>
          <a:prstGeom prst="rect">
            <a:avLst/>
          </a:prstGeom>
        </p:spPr>
        <p:txBody>
          <a:bodyPr vert="horz" wrap="square" lIns="0" tIns="0" rIns="0" bIns="0" rtlCol="0" anchor="ctr">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400" kern="1200" spc="-20" baseline="0">
                <a:solidFill>
                  <a:schemeClr val="tx1"/>
                </a:solidFill>
                <a:latin typeface="+mj-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j-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t>jump in lead-to-sale </a:t>
            </a:r>
            <a:b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b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t>conversion rate</a:t>
            </a:r>
            <a:r>
              <a:rPr kumimoji="0" lang="en-US" sz="1600" b="0" i="0" u="none" strike="noStrike" kern="1200" cap="none" spc="0" normalizeH="0" baseline="3000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t>4</a:t>
            </a:r>
          </a:p>
        </p:txBody>
      </p:sp>
      <p:sp>
        <p:nvSpPr>
          <p:cNvPr id="90" name="TextBox 89">
            <a:extLst>
              <a:ext uri="{FF2B5EF4-FFF2-40B4-BE49-F238E27FC236}">
                <a16:creationId xmlns:a16="http://schemas.microsoft.com/office/drawing/2014/main" id="{194270DE-EA08-434A-9644-82CA71BDA00F}"/>
              </a:ext>
            </a:extLst>
          </p:cNvPr>
          <p:cNvSpPr txBox="1"/>
          <p:nvPr/>
        </p:nvSpPr>
        <p:spPr>
          <a:xfrm>
            <a:off x="828156" y="3946822"/>
            <a:ext cx="1447391" cy="738664"/>
          </a:xfrm>
          <a:prstGeom prst="rect">
            <a:avLst/>
          </a:prstGeom>
          <a:noFill/>
        </p:spPr>
        <p:txBody>
          <a:bodyPr wrap="square" lIns="0" tIns="0" rIns="0" bIns="0" rtlCol="0">
            <a:spAutoFit/>
          </a:bodyPr>
          <a:lstStyle>
            <a:defPPr>
              <a:defRPr lang="en-US"/>
            </a:defPPr>
            <a:lvl1pPr>
              <a:defRPr sz="4800">
                <a:solidFill>
                  <a:srgbClr val="196EBF"/>
                </a:solidFill>
                <a:latin typeface="+mj-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srgbClr val="2F2F2F"/>
                </a:solidFill>
                <a:effectLst/>
                <a:uLnTx/>
                <a:uFillTx/>
                <a:latin typeface="Segoe UI Semibold"/>
                <a:ea typeface="+mn-ea"/>
                <a:cs typeface="+mn-cs"/>
              </a:rPr>
              <a:t>3-5%</a:t>
            </a:r>
          </a:p>
        </p:txBody>
      </p:sp>
      <p:grpSp>
        <p:nvGrpSpPr>
          <p:cNvPr id="97" name="Group 96" descr="3-5% productivity lift (total sales expense)">
            <a:extLst>
              <a:ext uri="{FF2B5EF4-FFF2-40B4-BE49-F238E27FC236}">
                <a16:creationId xmlns:a16="http://schemas.microsoft.com/office/drawing/2014/main" id="{F30B26E7-E970-28C5-E11A-5EEFFABA63F4}"/>
              </a:ext>
            </a:extLst>
          </p:cNvPr>
          <p:cNvGrpSpPr/>
          <p:nvPr/>
        </p:nvGrpSpPr>
        <p:grpSpPr>
          <a:xfrm>
            <a:off x="828155" y="3776711"/>
            <a:ext cx="4981508" cy="952870"/>
            <a:chOff x="828155" y="3629589"/>
            <a:chExt cx="4981508" cy="1039908"/>
          </a:xfrm>
        </p:grpSpPr>
        <p:cxnSp>
          <p:nvCxnSpPr>
            <p:cNvPr id="98" name="Straight Arrow Connector 97">
              <a:extLst>
                <a:ext uri="{FF2B5EF4-FFF2-40B4-BE49-F238E27FC236}">
                  <a16:creationId xmlns:a16="http://schemas.microsoft.com/office/drawing/2014/main" id="{127874C4-F3F9-94C6-C135-718F169A905B}"/>
                </a:ext>
              </a:extLst>
            </p:cNvPr>
            <p:cNvCxnSpPr>
              <a:cxnSpLocks/>
            </p:cNvCxnSpPr>
            <p:nvPr/>
          </p:nvCxnSpPr>
          <p:spPr>
            <a:xfrm>
              <a:off x="828155" y="3629589"/>
              <a:ext cx="4981508" cy="0"/>
            </a:xfrm>
            <a:prstGeom prst="straightConnector1">
              <a:avLst/>
            </a:prstGeom>
            <a:ln w="635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BF66BDAE-9B28-57D7-FEE3-EC31D7255D14}"/>
                </a:ext>
              </a:extLst>
            </p:cNvPr>
            <p:cNvCxnSpPr>
              <a:cxnSpLocks/>
            </p:cNvCxnSpPr>
            <p:nvPr/>
          </p:nvCxnSpPr>
          <p:spPr>
            <a:xfrm>
              <a:off x="828155" y="4669497"/>
              <a:ext cx="4981508" cy="0"/>
            </a:xfrm>
            <a:prstGeom prst="straightConnector1">
              <a:avLst/>
            </a:prstGeom>
            <a:ln w="635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91" name="Text Placeholder 9">
            <a:extLst>
              <a:ext uri="{FF2B5EF4-FFF2-40B4-BE49-F238E27FC236}">
                <a16:creationId xmlns:a16="http://schemas.microsoft.com/office/drawing/2014/main" id="{7EA95330-AE2C-D524-7696-8A40FC74F949}"/>
              </a:ext>
            </a:extLst>
          </p:cNvPr>
          <p:cNvSpPr txBox="1">
            <a:spLocks/>
          </p:cNvSpPr>
          <p:nvPr/>
        </p:nvSpPr>
        <p:spPr>
          <a:xfrm>
            <a:off x="2416406" y="4077375"/>
            <a:ext cx="2983749" cy="438582"/>
          </a:xfrm>
          <a:prstGeom prst="rect">
            <a:avLst/>
          </a:prstGeom>
        </p:spPr>
        <p:txBody>
          <a:bodyPr vert="horz" wrap="square" lIns="0" tIns="0" rIns="0" bIns="0" rtlCol="0" anchor="ctr">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400" kern="1200" spc="-20" baseline="0">
                <a:solidFill>
                  <a:schemeClr val="tx1"/>
                </a:solidFill>
                <a:latin typeface="+mj-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j-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6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t>productivity lift</a:t>
            </a:r>
            <a:r>
              <a:rPr kumimoji="0" lang="en-US" sz="1600" b="0" i="0" u="none" strike="noStrike" kern="1200" cap="none" spc="0" normalizeH="0" baseline="3000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t>2</a:t>
            </a:r>
            <a:endPar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endParaRPr>
          </a:p>
          <a:p>
            <a:pPr marL="0" marR="0" lvl="0" indent="0" algn="l" defTabSz="932742" rtl="0" eaLnBrk="1" fontAlgn="auto" latinLnBrk="0" hangingPunct="1">
              <a:lnSpc>
                <a:spcPct val="100000"/>
              </a:lnSpc>
              <a:spcBef>
                <a:spcPts val="300"/>
              </a:spcBef>
              <a:spcAft>
                <a:spcPts val="0"/>
              </a:spcAft>
              <a:buClrTx/>
              <a:buSzPct val="90000"/>
              <a:buFont typeface="Wingdings" panose="05000000000000000000" pitchFamily="2" charset="2"/>
              <a:buNone/>
              <a:tabLst/>
              <a:defRPr/>
            </a:pPr>
            <a:r>
              <a:rPr kumimoji="0" lang="en-US" sz="1000" b="0" i="0" u="none" strike="noStrike" kern="1200" cap="none" spc="0" normalizeH="0" baseline="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t>(total sales expense)</a:t>
            </a:r>
          </a:p>
        </p:txBody>
      </p:sp>
      <p:sp>
        <p:nvSpPr>
          <p:cNvPr id="73" name="TextBox 72">
            <a:extLst>
              <a:ext uri="{FF2B5EF4-FFF2-40B4-BE49-F238E27FC236}">
                <a16:creationId xmlns:a16="http://schemas.microsoft.com/office/drawing/2014/main" id="{8024F853-A738-6C1B-A0DC-6CD966DE3649}"/>
              </a:ext>
            </a:extLst>
          </p:cNvPr>
          <p:cNvSpPr txBox="1"/>
          <p:nvPr/>
        </p:nvSpPr>
        <p:spPr>
          <a:xfrm>
            <a:off x="6377258" y="3927333"/>
            <a:ext cx="1739091" cy="738664"/>
          </a:xfrm>
          <a:prstGeom prst="rect">
            <a:avLst/>
          </a:prstGeom>
          <a:noFill/>
        </p:spPr>
        <p:txBody>
          <a:bodyPr wrap="square" lIns="0" tIns="0" rIns="0" bIns="0" rtlCol="0">
            <a:spAutoFit/>
          </a:bodyPr>
          <a:lstStyle>
            <a:defPPr>
              <a:defRPr lang="en-US"/>
            </a:defPPr>
            <a:lvl1pPr>
              <a:defRPr sz="4800">
                <a:solidFill>
                  <a:srgbClr val="196EBF"/>
                </a:solidFill>
                <a:latin typeface="+mj-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srgbClr val="2F2F2F"/>
                </a:solidFill>
                <a:effectLst/>
                <a:uLnTx/>
                <a:uFillTx/>
                <a:latin typeface="Segoe UI Semibold"/>
                <a:ea typeface="+mn-ea"/>
                <a:cs typeface="+mn-cs"/>
              </a:rPr>
              <a:t>3-15%</a:t>
            </a:r>
          </a:p>
        </p:txBody>
      </p:sp>
      <p:grpSp>
        <p:nvGrpSpPr>
          <p:cNvPr id="75" name="Group 74" descr="3-15% of revenue uplift for players that invest in AI">
            <a:extLst>
              <a:ext uri="{FF2B5EF4-FFF2-40B4-BE49-F238E27FC236}">
                <a16:creationId xmlns:a16="http://schemas.microsoft.com/office/drawing/2014/main" id="{3A8BE3A1-DB61-EC5E-0117-CBD84DD581A6}"/>
              </a:ext>
            </a:extLst>
          </p:cNvPr>
          <p:cNvGrpSpPr/>
          <p:nvPr/>
        </p:nvGrpSpPr>
        <p:grpSpPr>
          <a:xfrm>
            <a:off x="6377257" y="3776711"/>
            <a:ext cx="4981508" cy="952870"/>
            <a:chOff x="6377257" y="3629589"/>
            <a:chExt cx="4981508" cy="1039908"/>
          </a:xfrm>
        </p:grpSpPr>
        <p:cxnSp>
          <p:nvCxnSpPr>
            <p:cNvPr id="76" name="Straight Arrow Connector 75">
              <a:extLst>
                <a:ext uri="{FF2B5EF4-FFF2-40B4-BE49-F238E27FC236}">
                  <a16:creationId xmlns:a16="http://schemas.microsoft.com/office/drawing/2014/main" id="{53ABFFAA-5A43-D3B2-49FA-C38503C51F74}"/>
                </a:ext>
              </a:extLst>
            </p:cNvPr>
            <p:cNvCxnSpPr>
              <a:cxnSpLocks/>
            </p:cNvCxnSpPr>
            <p:nvPr/>
          </p:nvCxnSpPr>
          <p:spPr>
            <a:xfrm>
              <a:off x="6377257" y="3629589"/>
              <a:ext cx="4981508" cy="0"/>
            </a:xfrm>
            <a:prstGeom prst="straightConnector1">
              <a:avLst/>
            </a:prstGeom>
            <a:ln w="635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CF6DA446-9079-F0F0-71AE-35FC6C6D8AF7}"/>
                </a:ext>
              </a:extLst>
            </p:cNvPr>
            <p:cNvCxnSpPr>
              <a:cxnSpLocks/>
            </p:cNvCxnSpPr>
            <p:nvPr/>
          </p:nvCxnSpPr>
          <p:spPr>
            <a:xfrm>
              <a:off x="6377257" y="4669497"/>
              <a:ext cx="4981508" cy="0"/>
            </a:xfrm>
            <a:prstGeom prst="straightConnector1">
              <a:avLst/>
            </a:prstGeom>
            <a:ln w="635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74" name="Text Placeholder 9">
            <a:extLst>
              <a:ext uri="{FF2B5EF4-FFF2-40B4-BE49-F238E27FC236}">
                <a16:creationId xmlns:a16="http://schemas.microsoft.com/office/drawing/2014/main" id="{1AD86941-2D10-6FF8-43F5-FF52D6E8684B}"/>
              </a:ext>
            </a:extLst>
          </p:cNvPr>
          <p:cNvSpPr txBox="1">
            <a:spLocks/>
          </p:cNvSpPr>
          <p:nvPr/>
        </p:nvSpPr>
        <p:spPr>
          <a:xfrm>
            <a:off x="8282227" y="4050444"/>
            <a:ext cx="2825718" cy="492443"/>
          </a:xfrm>
          <a:prstGeom prst="rect">
            <a:avLst/>
          </a:prstGeom>
        </p:spPr>
        <p:txBody>
          <a:bodyPr vert="horz" wrap="square" lIns="0" tIns="0" rIns="0" bIns="0" rtlCol="0" anchor="ctr">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400" kern="1200" spc="-20" baseline="0">
                <a:solidFill>
                  <a:schemeClr val="tx1"/>
                </a:solidFill>
                <a:latin typeface="+mj-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j-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t>of revenue uplift for players </a:t>
            </a:r>
            <a:b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b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t>that invest in AI</a:t>
            </a:r>
            <a:r>
              <a:rPr kumimoji="0" lang="en-US" sz="1600" b="0" i="0" u="none" strike="noStrike" kern="1200" cap="none" spc="0" normalizeH="0" baseline="3000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t>4</a:t>
            </a:r>
          </a:p>
        </p:txBody>
      </p:sp>
      <p:sp>
        <p:nvSpPr>
          <p:cNvPr id="95" name="TextBox 94">
            <a:extLst>
              <a:ext uri="{FF2B5EF4-FFF2-40B4-BE49-F238E27FC236}">
                <a16:creationId xmlns:a16="http://schemas.microsoft.com/office/drawing/2014/main" id="{D893D163-AC14-8B4C-78DC-3690FAF4CD4E}"/>
              </a:ext>
            </a:extLst>
          </p:cNvPr>
          <p:cNvSpPr txBox="1"/>
          <p:nvPr/>
        </p:nvSpPr>
        <p:spPr>
          <a:xfrm>
            <a:off x="828156" y="4801398"/>
            <a:ext cx="1447391" cy="738664"/>
          </a:xfrm>
          <a:prstGeom prst="rect">
            <a:avLst/>
          </a:prstGeom>
          <a:noFill/>
        </p:spPr>
        <p:txBody>
          <a:bodyPr wrap="square" lIns="0" tIns="0" rIns="0" bIns="0" rtlCol="0">
            <a:spAutoFit/>
          </a:bodyPr>
          <a:lstStyle>
            <a:defPPr>
              <a:defRPr lang="en-US"/>
            </a:defPPr>
            <a:lvl1pPr>
              <a:defRPr sz="4800">
                <a:solidFill>
                  <a:srgbClr val="196EBF"/>
                </a:solidFill>
                <a:latin typeface="+mj-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srgbClr val="2F2F2F"/>
                </a:solidFill>
                <a:effectLst/>
                <a:uLnTx/>
                <a:uFillTx/>
                <a:latin typeface="Segoe UI Semibold"/>
                <a:ea typeface="+mn-ea"/>
                <a:cs typeface="+mn-cs"/>
              </a:rPr>
              <a:t>99%</a:t>
            </a:r>
          </a:p>
        </p:txBody>
      </p:sp>
      <p:sp>
        <p:nvSpPr>
          <p:cNvPr id="96" name="Text Placeholder 9">
            <a:extLst>
              <a:ext uri="{FF2B5EF4-FFF2-40B4-BE49-F238E27FC236}">
                <a16:creationId xmlns:a16="http://schemas.microsoft.com/office/drawing/2014/main" id="{3DDB9048-EAD4-08B2-8BEA-8FFD1EE1A413}"/>
              </a:ext>
            </a:extLst>
          </p:cNvPr>
          <p:cNvSpPr txBox="1">
            <a:spLocks/>
          </p:cNvSpPr>
          <p:nvPr/>
        </p:nvSpPr>
        <p:spPr>
          <a:xfrm>
            <a:off x="2416407" y="4936943"/>
            <a:ext cx="3223353" cy="492443"/>
          </a:xfrm>
          <a:prstGeom prst="rect">
            <a:avLst/>
          </a:prstGeom>
        </p:spPr>
        <p:txBody>
          <a:bodyPr vert="horz" wrap="square" lIns="0" tIns="0" rIns="0" bIns="0" rtlCol="0" anchor="ctr">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400" kern="1200" spc="-20" baseline="0">
                <a:solidFill>
                  <a:schemeClr val="tx1"/>
                </a:solidFill>
                <a:latin typeface="+mj-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j-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t>of sellers would reinvest time </a:t>
            </a:r>
            <a:b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b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t>saved from AI on work tasks</a:t>
            </a:r>
            <a:r>
              <a:rPr kumimoji="0" lang="en-US" sz="1600" b="0" i="0" u="none" strike="noStrike" kern="1200" cap="none" spc="0" normalizeH="0" baseline="3000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t>3</a:t>
            </a:r>
          </a:p>
        </p:txBody>
      </p:sp>
      <p:sp>
        <p:nvSpPr>
          <p:cNvPr id="70" name="TextBox 69">
            <a:extLst>
              <a:ext uri="{FF2B5EF4-FFF2-40B4-BE49-F238E27FC236}">
                <a16:creationId xmlns:a16="http://schemas.microsoft.com/office/drawing/2014/main" id="{C19675F2-CEE4-6FCE-14CA-CAB341037C68}"/>
              </a:ext>
            </a:extLst>
          </p:cNvPr>
          <p:cNvSpPr txBox="1"/>
          <p:nvPr/>
        </p:nvSpPr>
        <p:spPr>
          <a:xfrm>
            <a:off x="6377258" y="4770620"/>
            <a:ext cx="1447391" cy="738664"/>
          </a:xfrm>
          <a:prstGeom prst="rect">
            <a:avLst/>
          </a:prstGeom>
          <a:noFill/>
        </p:spPr>
        <p:txBody>
          <a:bodyPr wrap="square" lIns="0" tIns="0" rIns="0" bIns="0" rtlCol="0">
            <a:spAutoFit/>
          </a:bodyPr>
          <a:lstStyle>
            <a:defPPr>
              <a:defRPr lang="en-US"/>
            </a:defPPr>
            <a:lvl1pPr>
              <a:defRPr sz="4800">
                <a:solidFill>
                  <a:srgbClr val="196EBF"/>
                </a:solidFill>
                <a:latin typeface="+mj-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srgbClr val="2F2F2F"/>
                </a:solidFill>
                <a:effectLst/>
                <a:uLnTx/>
                <a:uFillTx/>
                <a:latin typeface="Segoe UI Semibold"/>
                <a:ea typeface="+mn-ea"/>
                <a:cs typeface="+mn-cs"/>
              </a:rPr>
              <a:t>2X</a:t>
            </a:r>
          </a:p>
        </p:txBody>
      </p:sp>
      <p:sp>
        <p:nvSpPr>
          <p:cNvPr id="72" name="Text Placeholder 9">
            <a:extLst>
              <a:ext uri="{FF2B5EF4-FFF2-40B4-BE49-F238E27FC236}">
                <a16:creationId xmlns:a16="http://schemas.microsoft.com/office/drawing/2014/main" id="{91CBFA55-359D-6F2E-AADB-8F8244C8654D}"/>
              </a:ext>
            </a:extLst>
          </p:cNvPr>
          <p:cNvSpPr txBox="1">
            <a:spLocks/>
          </p:cNvSpPr>
          <p:nvPr/>
        </p:nvSpPr>
        <p:spPr>
          <a:xfrm>
            <a:off x="7316005" y="5060054"/>
            <a:ext cx="3496264" cy="246221"/>
          </a:xfrm>
          <a:prstGeom prst="rect">
            <a:avLst/>
          </a:prstGeom>
        </p:spPr>
        <p:txBody>
          <a:bodyPr vert="horz" wrap="square" lIns="0" tIns="0" rIns="0" bIns="0" rtlCol="0" anchor="ctr">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400" kern="1200" spc="-20" baseline="0">
                <a:solidFill>
                  <a:schemeClr val="tx1"/>
                </a:solidFill>
                <a:latin typeface="+mj-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j-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t>lift in cross-selling and up-selling rate</a:t>
            </a:r>
            <a:r>
              <a:rPr kumimoji="0" lang="en-US" sz="1600" b="0" i="0" u="none" strike="noStrike" kern="1200" cap="none" spc="0" normalizeH="0" baseline="3000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t>4</a:t>
            </a:r>
            <a:endParaRPr kumimoji="0" lang="en-US" sz="1000" b="0" i="0" u="none" strike="noStrike" kern="1200" cap="none" spc="0" normalizeH="0" baseline="3000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endParaRPr>
          </a:p>
        </p:txBody>
      </p:sp>
      <p:sp>
        <p:nvSpPr>
          <p:cNvPr id="66" name="CuadroTexto 5">
            <a:extLst>
              <a:ext uri="{FF2B5EF4-FFF2-40B4-BE49-F238E27FC236}">
                <a16:creationId xmlns:a16="http://schemas.microsoft.com/office/drawing/2014/main" id="{719A07EC-4FC9-8C79-E053-681E9B29A5F1}"/>
              </a:ext>
            </a:extLst>
          </p:cNvPr>
          <p:cNvSpPr txBox="1"/>
          <p:nvPr/>
        </p:nvSpPr>
        <p:spPr>
          <a:xfrm>
            <a:off x="583882" y="5987415"/>
            <a:ext cx="11018838" cy="61555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a:ln>
                  <a:noFill/>
                </a:ln>
                <a:solidFill>
                  <a:schemeClr val="bg1">
                    <a:lumMod val="50000"/>
                  </a:schemeClr>
                </a:solidFill>
                <a:effectLst/>
                <a:uLnTx/>
                <a:uFillTx/>
                <a:latin typeface="Segoe UI"/>
                <a:ea typeface="+mn-ea"/>
                <a:cs typeface="+mn-cs"/>
              </a:rPr>
              <a:t>1</a:t>
            </a:r>
            <a:r>
              <a:rPr kumimoji="0" lang="en-US" sz="800" b="0" i="0" u="none" strike="noStrike" kern="1200" cap="none" spc="0" normalizeH="0" baseline="0" noProof="0">
                <a:ln>
                  <a:noFill/>
                </a:ln>
                <a:solidFill>
                  <a:schemeClr val="bg1">
                    <a:lumMod val="50000"/>
                  </a:schemeClr>
                </a:solidFill>
                <a:effectLst/>
                <a:uLnTx/>
                <a:uFillTx/>
                <a:latin typeface="Segoe UI"/>
                <a:ea typeface="+mn-ea"/>
                <a:cs typeface="+mn-cs"/>
              </a:rPr>
              <a:t>Bain &amp; Company. </a:t>
            </a:r>
            <a:r>
              <a:rPr kumimoji="0" lang="en-US" sz="800" b="0" i="0" u="none" strike="noStrike" kern="1200" cap="none" spc="0" normalizeH="0" baseline="0" noProof="0">
                <a:ln>
                  <a:noFill/>
                </a:ln>
                <a:solidFill>
                  <a:schemeClr val="bg1">
                    <a:lumMod val="50000"/>
                  </a:schemeClr>
                </a:solidFill>
                <a:effectLst/>
                <a:uLnTx/>
                <a:uFillTx/>
                <a:latin typeface="Segoe UI"/>
                <a:ea typeface="+mn-ea"/>
                <a:cs typeface="+mn-cs"/>
                <a:hlinkClick r:id="rId3">
                  <a:extLst>
                    <a:ext uri="{A12FA001-AC4F-418D-AE19-62706E023703}">
                      <ahyp:hlinkClr xmlns:ahyp="http://schemas.microsoft.com/office/drawing/2018/hyperlinkcolor" val="tx"/>
                    </a:ext>
                  </a:extLst>
                </a:hlinkClick>
              </a:rPr>
              <a:t>How Generative AI Will Supercharge Productivity</a:t>
            </a:r>
            <a:r>
              <a:rPr kumimoji="0" lang="en-US" sz="800" b="0" i="0" u="none" strike="noStrike" kern="1200" cap="none" spc="0" normalizeH="0" baseline="0" noProof="0">
                <a:ln>
                  <a:noFill/>
                </a:ln>
                <a:solidFill>
                  <a:schemeClr val="bg1">
                    <a:lumMod val="50000"/>
                  </a:schemeClr>
                </a:solidFill>
                <a:effectLst/>
                <a:uLnTx/>
                <a:uFillTx/>
                <a:latin typeface="Segoe UI"/>
                <a:ea typeface="+mn-ea"/>
                <a:cs typeface="+mn-cs"/>
              </a:rPr>
              <a:t>. August 2023.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a:ln>
                  <a:noFill/>
                </a:ln>
                <a:solidFill>
                  <a:schemeClr val="bg1">
                    <a:lumMod val="50000"/>
                  </a:schemeClr>
                </a:solidFill>
                <a:effectLst/>
                <a:uLnTx/>
                <a:uFillTx/>
                <a:latin typeface="Segoe UI"/>
                <a:ea typeface="+mn-ea"/>
                <a:cs typeface="+mn-cs"/>
              </a:rPr>
              <a:t>2</a:t>
            </a:r>
            <a:r>
              <a:rPr kumimoji="0" lang="en-US" sz="800" b="0" i="0" u="none" strike="noStrike" kern="1200" cap="none" spc="0" normalizeH="0" baseline="0" noProof="0">
                <a:ln>
                  <a:noFill/>
                </a:ln>
                <a:solidFill>
                  <a:schemeClr val="bg1">
                    <a:lumMod val="50000"/>
                  </a:schemeClr>
                </a:solidFill>
                <a:effectLst/>
                <a:uLnTx/>
                <a:uFillTx/>
                <a:latin typeface="Segoe UI"/>
                <a:ea typeface="+mn-ea"/>
                <a:cs typeface="+mn-cs"/>
              </a:rPr>
              <a:t>McKinsey. </a:t>
            </a:r>
            <a:r>
              <a:rPr kumimoji="0" lang="en-US" sz="800" b="0" i="0" u="none" strike="noStrike" kern="1200" cap="none" spc="0" normalizeH="0" baseline="0" noProof="0">
                <a:ln>
                  <a:noFill/>
                </a:ln>
                <a:solidFill>
                  <a:schemeClr val="bg1">
                    <a:lumMod val="50000"/>
                  </a:schemeClr>
                </a:solidFill>
                <a:effectLst/>
                <a:uLnTx/>
                <a:uFillTx/>
                <a:latin typeface="Segoe UI"/>
                <a:ea typeface="+mn-ea"/>
                <a:cs typeface="+mn-cs"/>
                <a:hlinkClick r:id="rId4">
                  <a:extLst>
                    <a:ext uri="{A12FA001-AC4F-418D-AE19-62706E023703}">
                      <ahyp:hlinkClr xmlns:ahyp="http://schemas.microsoft.com/office/drawing/2018/hyperlinkcolor" val="tx"/>
                    </a:ext>
                  </a:extLst>
                </a:hlinkClick>
              </a:rPr>
              <a:t>The economic potential of generative AI: The next productivity frontier</a:t>
            </a:r>
            <a:r>
              <a:rPr kumimoji="0" lang="en-US" sz="800" b="0" i="0" u="none" strike="noStrike" kern="1200" cap="none" spc="0" normalizeH="0" baseline="0" noProof="0">
                <a:ln>
                  <a:noFill/>
                </a:ln>
                <a:solidFill>
                  <a:schemeClr val="bg1">
                    <a:lumMod val="50000"/>
                  </a:schemeClr>
                </a:solidFill>
                <a:effectLst/>
                <a:uLnTx/>
                <a:uFillTx/>
                <a:latin typeface="Segoe UI"/>
                <a:ea typeface="+mn-ea"/>
                <a:cs typeface="+mn-cs"/>
              </a:rPr>
              <a:t>. June 2023.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a:ln>
                  <a:noFill/>
                </a:ln>
                <a:solidFill>
                  <a:schemeClr val="bg1">
                    <a:lumMod val="50000"/>
                  </a:schemeClr>
                </a:solidFill>
                <a:effectLst/>
                <a:uLnTx/>
                <a:uFillTx/>
                <a:latin typeface="Segoe UI"/>
                <a:ea typeface="+mn-ea"/>
                <a:cs typeface="+mn-cs"/>
              </a:rPr>
              <a:t>3</a:t>
            </a:r>
            <a:r>
              <a:rPr kumimoji="0" lang="en-US" sz="800" b="0" i="0" u="none" strike="noStrike" kern="1200" cap="none" spc="0" normalizeH="0" baseline="0" noProof="0">
                <a:ln>
                  <a:noFill/>
                </a:ln>
                <a:solidFill>
                  <a:schemeClr val="bg1">
                    <a:lumMod val="50000"/>
                  </a:schemeClr>
                </a:solidFill>
                <a:effectLst/>
                <a:uLnTx/>
                <a:uFillTx/>
                <a:latin typeface="Segoe UI"/>
                <a:ea typeface="+mn-ea"/>
                <a:cs typeface="+mn-cs"/>
              </a:rPr>
              <a:t>Microsoft. “Sellers’ attitudes about AI.” June 2023. An Ipsos study commissioned by Microsoft. Study included 700 participants </a:t>
            </a:r>
            <a:br>
              <a:rPr kumimoji="0" lang="en-US" sz="800" b="0" i="0" u="none" strike="noStrike" kern="1200" cap="none" spc="0" normalizeH="0" baseline="0" noProof="0">
                <a:ln>
                  <a:noFill/>
                </a:ln>
                <a:solidFill>
                  <a:schemeClr val="bg1">
                    <a:lumMod val="50000"/>
                  </a:schemeClr>
                </a:solidFill>
                <a:effectLst/>
                <a:uLnTx/>
                <a:uFillTx/>
                <a:latin typeface="Segoe UI"/>
                <a:ea typeface="+mn-ea"/>
                <a:cs typeface="+mn-cs"/>
              </a:rPr>
            </a:br>
            <a:r>
              <a:rPr kumimoji="0" lang="en-US" sz="800" b="0" i="0" u="none" strike="noStrike" kern="1200" cap="none" spc="0" normalizeH="0" baseline="0" noProof="0">
                <a:ln>
                  <a:noFill/>
                </a:ln>
                <a:solidFill>
                  <a:schemeClr val="bg1">
                    <a:lumMod val="50000"/>
                  </a:schemeClr>
                </a:solidFill>
                <a:effectLst/>
                <a:uLnTx/>
                <a:uFillTx/>
                <a:latin typeface="Segoe UI"/>
                <a:ea typeface="+mn-ea"/>
                <a:cs typeface="+mn-cs"/>
              </a:rPr>
              <a:t>who use professional CRM systems at organizations of at least 300 people. Industries include Financial Services, Professional Services, Manufacturing, Retail, Technology, and Healthcare.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a:ln>
                  <a:noFill/>
                </a:ln>
                <a:solidFill>
                  <a:schemeClr val="bg1">
                    <a:lumMod val="50000"/>
                  </a:schemeClr>
                </a:solidFill>
                <a:effectLst/>
                <a:uLnTx/>
                <a:uFillTx/>
                <a:latin typeface="Segoe UI"/>
                <a:ea typeface="+mn-ea"/>
                <a:cs typeface="+mn-cs"/>
              </a:rPr>
              <a:t>4</a:t>
            </a:r>
            <a:r>
              <a:rPr kumimoji="0" lang="en-US" sz="800" b="0" i="0" u="none" strike="noStrike" kern="1200" cap="none" spc="0" normalizeH="0" baseline="0" noProof="0">
                <a:ln>
                  <a:noFill/>
                </a:ln>
                <a:solidFill>
                  <a:schemeClr val="bg1">
                    <a:lumMod val="50000"/>
                  </a:schemeClr>
                </a:solidFill>
                <a:effectLst/>
                <a:uLnTx/>
                <a:uFillTx/>
                <a:latin typeface="Segoe UI"/>
                <a:ea typeface="+mn-ea"/>
                <a:cs typeface="+mn-cs"/>
              </a:rPr>
              <a:t>McKinsey. </a:t>
            </a:r>
            <a:r>
              <a:rPr kumimoji="0" lang="en-US" sz="800" b="0" i="0" u="none" strike="noStrike" kern="1200" cap="none" spc="0" normalizeH="0" baseline="0" noProof="0">
                <a:ln>
                  <a:noFill/>
                </a:ln>
                <a:solidFill>
                  <a:schemeClr val="bg1">
                    <a:lumMod val="50000"/>
                  </a:schemeClr>
                </a:solidFill>
                <a:effectLst/>
                <a:uLnTx/>
                <a:uFillTx/>
                <a:latin typeface="Segoe UI"/>
                <a:ea typeface="+mn-ea"/>
                <a:cs typeface="+mn-cs"/>
                <a:hlinkClick r:id="rId5">
                  <a:extLst>
                    <a:ext uri="{A12FA001-AC4F-418D-AE19-62706E023703}">
                      <ahyp:hlinkClr xmlns:ahyp="http://schemas.microsoft.com/office/drawing/2018/hyperlinkcolor" val="tx"/>
                    </a:ext>
                  </a:extLst>
                </a:hlinkClick>
              </a:rPr>
              <a:t>AI-powered marketing and sales reach new heights with generative AI</a:t>
            </a:r>
            <a:r>
              <a:rPr kumimoji="0" lang="en-US" sz="800" b="0" i="0" u="none" strike="noStrike" kern="1200" cap="none" spc="0" normalizeH="0" baseline="0" noProof="0">
                <a:ln>
                  <a:noFill/>
                </a:ln>
                <a:solidFill>
                  <a:schemeClr val="bg1">
                    <a:lumMod val="50000"/>
                  </a:schemeClr>
                </a:solidFill>
                <a:effectLst/>
                <a:uLnTx/>
                <a:uFillTx/>
                <a:latin typeface="Segoe UI"/>
                <a:ea typeface="+mn-ea"/>
                <a:cs typeface="+mn-cs"/>
              </a:rPr>
              <a:t>. May 2023. </a:t>
            </a:r>
          </a:p>
        </p:txBody>
      </p:sp>
    </p:spTree>
    <p:extLst>
      <p:ext uri="{BB962C8B-B14F-4D97-AF65-F5344CB8AC3E}">
        <p14:creationId xmlns:p14="http://schemas.microsoft.com/office/powerpoint/2010/main" val="3497938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F239A-70C4-0EF1-17B1-88E5748ECC30}"/>
            </a:ext>
          </a:extLst>
        </p:cNvPr>
        <p:cNvGrpSpPr/>
        <p:nvPr/>
      </p:nvGrpSpPr>
      <p:grpSpPr>
        <a:xfrm>
          <a:off x="0" y="0"/>
          <a:ext cx="0" cy="0"/>
          <a:chOff x="0" y="0"/>
          <a:chExt cx="0" cy="0"/>
        </a:xfrm>
      </p:grpSpPr>
      <p:sp>
        <p:nvSpPr>
          <p:cNvPr id="12" name="Title 29">
            <a:extLst>
              <a:ext uri="{FF2B5EF4-FFF2-40B4-BE49-F238E27FC236}">
                <a16:creationId xmlns:a16="http://schemas.microsoft.com/office/drawing/2014/main" id="{385AF579-7CDB-F5D9-4C41-A43B56621B67}"/>
              </a:ext>
            </a:extLst>
          </p:cNvPr>
          <p:cNvSpPr>
            <a:spLocks noGrp="1"/>
          </p:cNvSpPr>
          <p:nvPr>
            <p:ph type="title"/>
          </p:nvPr>
        </p:nvSpPr>
        <p:spPr>
          <a:xfrm>
            <a:off x="586740" y="655215"/>
            <a:ext cx="11018520" cy="498598"/>
          </a:xfrm>
        </p:spPr>
        <p:txBody>
          <a:bodyPr>
            <a:noAutofit/>
          </a:bodyPr>
          <a:lstStyle/>
          <a:p>
            <a:r>
              <a:rPr lang="en-US" sz="3200"/>
              <a:t>Do more with less with Microsoft Copilot for Sales</a:t>
            </a:r>
          </a:p>
        </p:txBody>
      </p:sp>
      <p:sp>
        <p:nvSpPr>
          <p:cNvPr id="4" name="Text Placeholder 9">
            <a:extLst>
              <a:ext uri="{FF2B5EF4-FFF2-40B4-BE49-F238E27FC236}">
                <a16:creationId xmlns:a16="http://schemas.microsoft.com/office/drawing/2014/main" id="{79FE0409-1DE7-7C44-0957-71F0CB612AC3}"/>
              </a:ext>
            </a:extLst>
          </p:cNvPr>
          <p:cNvSpPr txBox="1">
            <a:spLocks/>
          </p:cNvSpPr>
          <p:nvPr/>
        </p:nvSpPr>
        <p:spPr>
          <a:xfrm>
            <a:off x="613228" y="1355377"/>
            <a:ext cx="10562771" cy="615553"/>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400" kern="1200" spc="-20" baseline="0">
                <a:solidFill>
                  <a:schemeClr val="tx1"/>
                </a:solidFill>
                <a:latin typeface="+mj-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j-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a:ln>
                  <a:noFill/>
                </a:ln>
                <a:solidFill>
                  <a:prstClr val="black"/>
                </a:solidFill>
                <a:effectLst/>
                <a:uLnTx/>
                <a:uFillTx/>
                <a:latin typeface="Segoe UI" panose="020B0502040204020203" pitchFamily="34" charset="0"/>
                <a:ea typeface="Calibri" panose="020F0502020204030204" pitchFamily="34" charset="0"/>
                <a:cs typeface="Arial" panose="020B0604020202020204" pitchFamily="34" charset="0"/>
              </a:rPr>
              <a:t>Copilot for Sales can drive revenue-related goals, such as growing customer acquisition, increasing upsell/cross-sell, and improving customer retention and operational efficiency.</a:t>
            </a:r>
          </a:p>
        </p:txBody>
      </p:sp>
      <p:sp>
        <p:nvSpPr>
          <p:cNvPr id="16" name="Rectangle: Top Corners Rounded 15">
            <a:extLst>
              <a:ext uri="{FF2B5EF4-FFF2-40B4-BE49-F238E27FC236}">
                <a16:creationId xmlns:a16="http://schemas.microsoft.com/office/drawing/2014/main" id="{848C923B-2F3F-C015-677D-826315D640DA}"/>
              </a:ext>
              <a:ext uri="{C183D7F6-B498-43B3-948B-1728B52AA6E4}">
                <adec:decorative xmlns:adec="http://schemas.microsoft.com/office/drawing/2017/decorative" val="1"/>
              </a:ext>
            </a:extLst>
          </p:cNvPr>
          <p:cNvSpPr/>
          <p:nvPr/>
        </p:nvSpPr>
        <p:spPr bwMode="auto">
          <a:xfrm>
            <a:off x="622301" y="2467303"/>
            <a:ext cx="8145172" cy="930562"/>
          </a:xfrm>
          <a:prstGeom prst="round2SameRect">
            <a:avLst/>
          </a:prstGeom>
          <a:solidFill>
            <a:schemeClr val="bg1"/>
          </a:solidFill>
          <a:ln>
            <a:noFill/>
            <a:headEnd type="none" w="med" len="med"/>
            <a:tailEnd type="none" w="med" len="med"/>
          </a:ln>
          <a:effectLst>
            <a:outerShdw blurRad="63500" sx="102000" sy="102000" algn="ctr" rotWithShape="0">
              <a:prstClr val="black">
                <a:alpha val="12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Segoe UI Semibold"/>
                <a:ea typeface="Segoe UI" pitchFamily="34" charset="0"/>
                <a:cs typeface="Segoe UI" pitchFamily="34" charset="0"/>
              </a:rPr>
              <a:t>Increase revenue</a:t>
            </a:r>
          </a:p>
        </p:txBody>
      </p:sp>
      <p:sp>
        <p:nvSpPr>
          <p:cNvPr id="20" name="Rectangle 19">
            <a:extLst>
              <a:ext uri="{FF2B5EF4-FFF2-40B4-BE49-F238E27FC236}">
                <a16:creationId xmlns:a16="http://schemas.microsoft.com/office/drawing/2014/main" id="{DA9EB0CD-DB30-8E52-2E31-EDBF8972F86B}"/>
              </a:ext>
              <a:ext uri="{C183D7F6-B498-43B3-948B-1728B52AA6E4}">
                <adec:decorative xmlns:adec="http://schemas.microsoft.com/office/drawing/2017/decorative" val="1"/>
              </a:ext>
            </a:extLst>
          </p:cNvPr>
          <p:cNvSpPr/>
          <p:nvPr/>
        </p:nvSpPr>
        <p:spPr bwMode="auto">
          <a:xfrm>
            <a:off x="622301" y="3401385"/>
            <a:ext cx="2645840" cy="2458988"/>
          </a:xfrm>
          <a:prstGeom prst="rect">
            <a:avLst/>
          </a:prstGeom>
          <a:solidFill>
            <a:schemeClr val="bg1"/>
          </a:solidFill>
          <a:ln>
            <a:noFill/>
            <a:headEnd type="none" w="med" len="med"/>
            <a:tailEnd type="none" w="med" len="med"/>
          </a:ln>
          <a:effectLst>
            <a:outerShdw blurRad="63500" sx="102000" sy="102000" algn="ctr" rotWithShape="0">
              <a:prstClr val="black">
                <a:alpha val="12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br>
              <a:rPr kumimoji="0" lang="en-US" sz="1050" b="0" i="0" u="none" strike="noStrike" kern="1200" cap="none" spc="0" normalizeH="0" baseline="0" noProof="0">
                <a:ln>
                  <a:noFill/>
                </a:ln>
                <a:solidFill>
                  <a:prstClr val="black"/>
                </a:solidFill>
                <a:effectLst/>
                <a:uLnTx/>
                <a:uFillTx/>
                <a:latin typeface="Segoe UI Semibold"/>
                <a:ea typeface="Segoe UI" pitchFamily="34" charset="0"/>
                <a:cs typeface="Segoe UI" pitchFamily="34" charset="0"/>
              </a:rPr>
            </a:br>
            <a:r>
              <a:rPr kumimoji="0" lang="en-US" sz="1600" b="0" i="0" u="none" strike="noStrike" kern="1200" cap="none" spc="0" normalizeH="0" baseline="0" noProof="0">
                <a:ln>
                  <a:noFill/>
                </a:ln>
                <a:solidFill>
                  <a:prstClr val="black"/>
                </a:solidFill>
                <a:effectLst/>
                <a:uLnTx/>
                <a:uFillTx/>
                <a:latin typeface="Segoe UI Semibold"/>
                <a:ea typeface="Segoe UI" pitchFamily="34" charset="0"/>
                <a:cs typeface="Segoe UI" pitchFamily="34" charset="0"/>
              </a:rPr>
              <a:t>Customer acquisition</a:t>
            </a:r>
          </a:p>
        </p:txBody>
      </p:sp>
      <p:sp>
        <p:nvSpPr>
          <p:cNvPr id="47" name="Rectangle: Top Corners Rounded 46">
            <a:extLst>
              <a:ext uri="{FF2B5EF4-FFF2-40B4-BE49-F238E27FC236}">
                <a16:creationId xmlns:a16="http://schemas.microsoft.com/office/drawing/2014/main" id="{C9E5A079-FAD9-194E-BC59-780578A961CE}"/>
              </a:ext>
              <a:ext uri="{C183D7F6-B498-43B3-948B-1728B52AA6E4}">
                <adec:decorative xmlns:adec="http://schemas.microsoft.com/office/drawing/2017/decorative" val="1"/>
              </a:ext>
            </a:extLst>
          </p:cNvPr>
          <p:cNvSpPr/>
          <p:nvPr/>
        </p:nvSpPr>
        <p:spPr bwMode="auto">
          <a:xfrm>
            <a:off x="8944402" y="2467303"/>
            <a:ext cx="2597103" cy="934082"/>
          </a:xfrm>
          <a:prstGeom prst="round2SameRect">
            <a:avLst/>
          </a:prstGeom>
          <a:solidFill>
            <a:schemeClr val="bg1"/>
          </a:solidFill>
          <a:ln>
            <a:noFill/>
            <a:headEnd type="none" w="med" len="med"/>
            <a:tailEnd type="none" w="med" len="med"/>
          </a:ln>
          <a:effectLst>
            <a:outerShdw blurRad="63500" sx="102000" sy="102000" algn="ctr" rotWithShape="0">
              <a:prstClr val="black">
                <a:alpha val="12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Segoe UI Semibold"/>
                <a:ea typeface="+mn-ea"/>
                <a:cs typeface="Segoe UI" pitchFamily="34" charset="0"/>
              </a:rPr>
              <a:t>Decrease costs</a:t>
            </a:r>
          </a:p>
        </p:txBody>
      </p:sp>
      <p:sp>
        <p:nvSpPr>
          <p:cNvPr id="13" name="Rectangle 12">
            <a:extLst>
              <a:ext uri="{FF2B5EF4-FFF2-40B4-BE49-F238E27FC236}">
                <a16:creationId xmlns:a16="http://schemas.microsoft.com/office/drawing/2014/main" id="{7A0A02F5-7981-FEDF-B042-48B0F78F8A74}"/>
              </a:ext>
              <a:ext uri="{C183D7F6-B498-43B3-948B-1728B52AA6E4}">
                <adec:decorative xmlns:adec="http://schemas.microsoft.com/office/drawing/2017/decorative" val="1"/>
              </a:ext>
            </a:extLst>
          </p:cNvPr>
          <p:cNvSpPr/>
          <p:nvPr/>
        </p:nvSpPr>
        <p:spPr bwMode="auto">
          <a:xfrm>
            <a:off x="3389817" y="3401385"/>
            <a:ext cx="2645840" cy="2458988"/>
          </a:xfrm>
          <a:prstGeom prst="rect">
            <a:avLst/>
          </a:prstGeom>
          <a:solidFill>
            <a:schemeClr val="bg1"/>
          </a:solidFill>
          <a:ln>
            <a:noFill/>
            <a:headEnd type="none" w="med" len="med"/>
            <a:tailEnd type="none" w="med" len="med"/>
          </a:ln>
          <a:effectLst>
            <a:outerShdw blurRad="63500" sx="102000" sy="102000" algn="ctr" rotWithShape="0">
              <a:prstClr val="black">
                <a:alpha val="12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br>
              <a:rPr kumimoji="0" lang="en-US" sz="1050" b="0" i="0" u="none" strike="noStrike" kern="1200" cap="none" spc="0" normalizeH="0" baseline="0" noProof="0">
                <a:ln>
                  <a:noFill/>
                </a:ln>
                <a:solidFill>
                  <a:prstClr val="black"/>
                </a:solidFill>
                <a:effectLst/>
                <a:uLnTx/>
                <a:uFillTx/>
                <a:latin typeface="Segoe UI Semibold"/>
                <a:ea typeface="Segoe UI" pitchFamily="34" charset="0"/>
                <a:cs typeface="Segoe UI" pitchFamily="34" charset="0"/>
              </a:rPr>
            </a:br>
            <a:r>
              <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rPr>
              <a:t>Upsell / cross-sell</a:t>
            </a:r>
          </a:p>
        </p:txBody>
      </p:sp>
      <p:sp>
        <p:nvSpPr>
          <p:cNvPr id="6" name="Flowchart: Process 5">
            <a:extLst>
              <a:ext uri="{FF2B5EF4-FFF2-40B4-BE49-F238E27FC236}">
                <a16:creationId xmlns:a16="http://schemas.microsoft.com/office/drawing/2014/main" id="{8F9A4A32-2C7D-3058-65C4-D16670E67FBF}"/>
              </a:ext>
              <a:ext uri="{C183D7F6-B498-43B3-948B-1728B52AA6E4}">
                <adec:decorative xmlns:adec="http://schemas.microsoft.com/office/drawing/2017/decorative" val="1"/>
              </a:ext>
            </a:extLst>
          </p:cNvPr>
          <p:cNvSpPr/>
          <p:nvPr/>
        </p:nvSpPr>
        <p:spPr>
          <a:xfrm>
            <a:off x="622301" y="3348474"/>
            <a:ext cx="8145171" cy="56579"/>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48" name="Rectangle 47">
            <a:extLst>
              <a:ext uri="{FF2B5EF4-FFF2-40B4-BE49-F238E27FC236}">
                <a16:creationId xmlns:a16="http://schemas.microsoft.com/office/drawing/2014/main" id="{8E45C41D-595D-59FB-4DC0-1EA2DC34EF6D}"/>
              </a:ext>
              <a:ext uri="{C183D7F6-B498-43B3-948B-1728B52AA6E4}">
                <adec:decorative xmlns:adec="http://schemas.microsoft.com/office/drawing/2017/decorative" val="1"/>
              </a:ext>
            </a:extLst>
          </p:cNvPr>
          <p:cNvSpPr/>
          <p:nvPr/>
        </p:nvSpPr>
        <p:spPr bwMode="auto">
          <a:xfrm>
            <a:off x="8944402" y="3357791"/>
            <a:ext cx="2597103" cy="2502582"/>
          </a:xfrm>
          <a:prstGeom prst="rect">
            <a:avLst/>
          </a:prstGeom>
          <a:solidFill>
            <a:schemeClr val="bg1"/>
          </a:solidFill>
          <a:ln>
            <a:noFill/>
            <a:headEnd type="none" w="med" len="med"/>
            <a:tailEnd type="none" w="med" len="med"/>
          </a:ln>
          <a:effectLst>
            <a:outerShdw blurRad="63500" sx="102000" sy="102000" algn="ctr" rotWithShape="0">
              <a:prstClr val="black">
                <a:alpha val="12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br>
              <a:rPr kumimoji="0" lang="en-US" sz="1050" b="0" i="0" u="none" strike="noStrike" kern="1200" cap="none" spc="0" normalizeH="0" baseline="0" noProof="0">
                <a:ln>
                  <a:noFill/>
                </a:ln>
                <a:solidFill>
                  <a:prstClr val="black"/>
                </a:solidFill>
                <a:effectLst/>
                <a:uLnTx/>
                <a:uFillTx/>
                <a:latin typeface="Segoe UI Semibold"/>
                <a:ea typeface="Segoe UI" pitchFamily="34" charset="0"/>
                <a:cs typeface="Segoe UI" pitchFamily="34" charset="0"/>
              </a:rPr>
            </a:br>
            <a:r>
              <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rPr>
              <a:t>Operational efficiency</a:t>
            </a:r>
          </a:p>
        </p:txBody>
      </p:sp>
      <p:sp>
        <p:nvSpPr>
          <p:cNvPr id="8" name="Flowchart: Process 7">
            <a:extLst>
              <a:ext uri="{FF2B5EF4-FFF2-40B4-BE49-F238E27FC236}">
                <a16:creationId xmlns:a16="http://schemas.microsoft.com/office/drawing/2014/main" id="{FECF08E1-A7FC-45AE-8406-C11E4D0AA98A}"/>
              </a:ext>
              <a:ext uri="{C183D7F6-B498-43B3-948B-1728B52AA6E4}">
                <adec:decorative xmlns:adec="http://schemas.microsoft.com/office/drawing/2017/decorative" val="1"/>
              </a:ext>
            </a:extLst>
          </p:cNvPr>
          <p:cNvSpPr/>
          <p:nvPr/>
        </p:nvSpPr>
        <p:spPr>
          <a:xfrm>
            <a:off x="8944401" y="3348475"/>
            <a:ext cx="2597103" cy="52910"/>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3" name="Text Placeholder 9">
            <a:extLst>
              <a:ext uri="{FF2B5EF4-FFF2-40B4-BE49-F238E27FC236}">
                <a16:creationId xmlns:a16="http://schemas.microsoft.com/office/drawing/2014/main" id="{53E736E5-FC46-FBFF-DAE5-28663777E741}"/>
              </a:ext>
            </a:extLst>
          </p:cNvPr>
          <p:cNvSpPr txBox="1">
            <a:spLocks/>
          </p:cNvSpPr>
          <p:nvPr/>
        </p:nvSpPr>
        <p:spPr>
          <a:xfrm rot="16200000">
            <a:off x="907821" y="4395354"/>
            <a:ext cx="612066" cy="248581"/>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400" kern="1200" spc="-20" baseline="0">
                <a:solidFill>
                  <a:schemeClr val="tx1"/>
                </a:solidFill>
                <a:latin typeface="+mj-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j-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600" b="0" i="0" u="none" strike="noStrike" kern="1200" cap="small" spc="0" normalizeH="0" baseline="0" noProof="0">
                <a:ln>
                  <a:noFill/>
                </a:ln>
                <a:solidFill>
                  <a:srgbClr val="2F2F2F"/>
                </a:solidFill>
                <a:effectLst/>
                <a:uLnTx/>
                <a:uFillTx/>
                <a:latin typeface="Segoe UI Semibold"/>
                <a:ea typeface="Calibri" panose="020F0502020204030204" pitchFamily="34" charset="0"/>
                <a:cs typeface="Arial" panose="020B0604020202020204" pitchFamily="34" charset="0"/>
              </a:rPr>
              <a:t>up to</a:t>
            </a:r>
          </a:p>
        </p:txBody>
      </p:sp>
      <p:sp>
        <p:nvSpPr>
          <p:cNvPr id="30" name="TextBox 29">
            <a:extLst>
              <a:ext uri="{FF2B5EF4-FFF2-40B4-BE49-F238E27FC236}">
                <a16:creationId xmlns:a16="http://schemas.microsoft.com/office/drawing/2014/main" id="{672EAC2C-7AE7-11EA-3962-D25329A772FF}"/>
              </a:ext>
            </a:extLst>
          </p:cNvPr>
          <p:cNvSpPr txBox="1"/>
          <p:nvPr/>
        </p:nvSpPr>
        <p:spPr>
          <a:xfrm>
            <a:off x="770076" y="4150312"/>
            <a:ext cx="2602052" cy="73866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srgbClr val="2F2F2F"/>
                </a:solidFill>
                <a:effectLst/>
                <a:uLnTx/>
                <a:uFillTx/>
                <a:latin typeface="Segoe UI Semibold"/>
                <a:ea typeface="+mn-ea"/>
                <a:cs typeface="+mn-cs"/>
              </a:rPr>
              <a:t>0.5%</a:t>
            </a:r>
          </a:p>
        </p:txBody>
      </p:sp>
      <p:sp>
        <p:nvSpPr>
          <p:cNvPr id="32" name="Text Placeholder 9">
            <a:extLst>
              <a:ext uri="{FF2B5EF4-FFF2-40B4-BE49-F238E27FC236}">
                <a16:creationId xmlns:a16="http://schemas.microsoft.com/office/drawing/2014/main" id="{ED4EA699-5CE5-E9D7-DF69-4B3D91E98917}"/>
              </a:ext>
            </a:extLst>
          </p:cNvPr>
          <p:cNvSpPr txBox="1">
            <a:spLocks/>
          </p:cNvSpPr>
          <p:nvPr/>
        </p:nvSpPr>
        <p:spPr>
          <a:xfrm>
            <a:off x="864119" y="4892496"/>
            <a:ext cx="2162205" cy="492443"/>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400" kern="1200" spc="-20" baseline="0">
                <a:solidFill>
                  <a:schemeClr val="tx1"/>
                </a:solidFill>
                <a:latin typeface="+mj-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j-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t>increase in number </a:t>
            </a:r>
            <a:b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b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t>of leads generated</a:t>
            </a:r>
          </a:p>
        </p:txBody>
      </p:sp>
      <p:sp>
        <p:nvSpPr>
          <p:cNvPr id="36" name="Text Placeholder 9">
            <a:extLst>
              <a:ext uri="{FF2B5EF4-FFF2-40B4-BE49-F238E27FC236}">
                <a16:creationId xmlns:a16="http://schemas.microsoft.com/office/drawing/2014/main" id="{EF4579CE-1E01-96A3-2A7F-C775E40C7649}"/>
              </a:ext>
            </a:extLst>
          </p:cNvPr>
          <p:cNvSpPr txBox="1">
            <a:spLocks/>
          </p:cNvSpPr>
          <p:nvPr/>
        </p:nvSpPr>
        <p:spPr>
          <a:xfrm rot="16200000">
            <a:off x="3769713" y="4395065"/>
            <a:ext cx="612066" cy="248581"/>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400" kern="1200" spc="-20" baseline="0">
                <a:solidFill>
                  <a:schemeClr val="tx1"/>
                </a:solidFill>
                <a:latin typeface="+mj-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j-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600" b="0" i="0" u="none" strike="noStrike" kern="1200" cap="small" spc="0" normalizeH="0" baseline="0" noProof="0">
                <a:ln>
                  <a:noFill/>
                </a:ln>
                <a:solidFill>
                  <a:srgbClr val="2F2F2F"/>
                </a:solidFill>
                <a:effectLst/>
                <a:uLnTx/>
                <a:uFillTx/>
                <a:latin typeface="Segoe UI Semibold"/>
                <a:ea typeface="Calibri" panose="020F0502020204030204" pitchFamily="34" charset="0"/>
                <a:cs typeface="Arial" panose="020B0604020202020204" pitchFamily="34" charset="0"/>
              </a:rPr>
              <a:t>up to</a:t>
            </a:r>
          </a:p>
        </p:txBody>
      </p:sp>
      <p:sp>
        <p:nvSpPr>
          <p:cNvPr id="37" name="TextBox 36">
            <a:extLst>
              <a:ext uri="{FF2B5EF4-FFF2-40B4-BE49-F238E27FC236}">
                <a16:creationId xmlns:a16="http://schemas.microsoft.com/office/drawing/2014/main" id="{440FCC91-65E3-5F5D-3C55-68E60965702B}"/>
              </a:ext>
            </a:extLst>
          </p:cNvPr>
          <p:cNvSpPr txBox="1"/>
          <p:nvPr/>
        </p:nvSpPr>
        <p:spPr>
          <a:xfrm>
            <a:off x="3525326" y="4150023"/>
            <a:ext cx="2602052" cy="73866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srgbClr val="2F2F2F"/>
                </a:solidFill>
                <a:effectLst/>
                <a:uLnTx/>
                <a:uFillTx/>
                <a:latin typeface="Segoe UI Semibold"/>
                <a:ea typeface="+mn-ea"/>
                <a:cs typeface="+mn-cs"/>
              </a:rPr>
              <a:t>3.1%</a:t>
            </a:r>
          </a:p>
        </p:txBody>
      </p:sp>
      <p:sp>
        <p:nvSpPr>
          <p:cNvPr id="38" name="Text Placeholder 9">
            <a:extLst>
              <a:ext uri="{FF2B5EF4-FFF2-40B4-BE49-F238E27FC236}">
                <a16:creationId xmlns:a16="http://schemas.microsoft.com/office/drawing/2014/main" id="{7D99E106-54E5-1A57-6ED4-963CABFB8E2F}"/>
              </a:ext>
            </a:extLst>
          </p:cNvPr>
          <p:cNvSpPr txBox="1">
            <a:spLocks/>
          </p:cNvSpPr>
          <p:nvPr/>
        </p:nvSpPr>
        <p:spPr>
          <a:xfrm>
            <a:off x="3619369" y="4892207"/>
            <a:ext cx="2162205" cy="492443"/>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400" kern="1200" spc="-20" baseline="0">
                <a:solidFill>
                  <a:schemeClr val="tx1"/>
                </a:solidFill>
                <a:latin typeface="+mj-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j-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t>increase in </a:t>
            </a:r>
            <a:b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b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t>upsell /</a:t>
            </a:r>
            <a:r>
              <a:rPr lang="en-US" sz="1600" spc="0">
                <a:solidFill>
                  <a:srgbClr val="000000"/>
                </a:solidFill>
                <a:latin typeface="Segoe UI" panose="020B0502040204020203" pitchFamily="34" charset="0"/>
                <a:ea typeface="Calibri" panose="020F0502020204030204" pitchFamily="34" charset="0"/>
                <a:cs typeface="Arial" panose="020B0604020202020204" pitchFamily="34" charset="0"/>
              </a:rPr>
              <a:t> </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t>cross-sell rate</a:t>
            </a:r>
          </a:p>
        </p:txBody>
      </p:sp>
      <p:sp>
        <p:nvSpPr>
          <p:cNvPr id="15" name="Rectangle 14">
            <a:extLst>
              <a:ext uri="{FF2B5EF4-FFF2-40B4-BE49-F238E27FC236}">
                <a16:creationId xmlns:a16="http://schemas.microsoft.com/office/drawing/2014/main" id="{28F44F41-8F1A-A1E6-2340-3ABC0545CD94}"/>
              </a:ext>
              <a:ext uri="{C183D7F6-B498-43B3-948B-1728B52AA6E4}">
                <adec:decorative xmlns:adec="http://schemas.microsoft.com/office/drawing/2017/decorative" val="1"/>
              </a:ext>
            </a:extLst>
          </p:cNvPr>
          <p:cNvSpPr/>
          <p:nvPr/>
        </p:nvSpPr>
        <p:spPr bwMode="auto">
          <a:xfrm>
            <a:off x="6147682" y="3401385"/>
            <a:ext cx="2595968" cy="2458988"/>
          </a:xfrm>
          <a:prstGeom prst="rect">
            <a:avLst/>
          </a:prstGeom>
          <a:solidFill>
            <a:schemeClr val="bg1"/>
          </a:solidFill>
          <a:ln>
            <a:noFill/>
            <a:headEnd type="none" w="med" len="med"/>
            <a:tailEnd type="none" w="med" len="med"/>
          </a:ln>
          <a:effectLst>
            <a:outerShdw blurRad="63500" sx="102000" sy="102000" algn="ctr" rotWithShape="0">
              <a:prstClr val="black">
                <a:alpha val="12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defRPr/>
            </a:pPr>
            <a:br>
              <a:rPr kumimoji="0" lang="en-US" sz="1050" b="0" i="0" u="none" strike="noStrike" kern="1200" cap="none" spc="0" normalizeH="0" baseline="0" noProof="0">
                <a:ln>
                  <a:noFill/>
                </a:ln>
                <a:solidFill>
                  <a:prstClr val="black"/>
                </a:solidFill>
                <a:effectLst/>
                <a:uLnTx/>
                <a:uFillTx/>
                <a:latin typeface="Segoe UI Semibold"/>
                <a:ea typeface="Segoe UI" pitchFamily="34" charset="0"/>
                <a:cs typeface="Segoe UI" pitchFamily="34" charset="0"/>
              </a:rPr>
            </a:br>
            <a:r>
              <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rPr>
              <a:t>Customer retention</a:t>
            </a:r>
          </a:p>
        </p:txBody>
      </p:sp>
      <p:sp>
        <p:nvSpPr>
          <p:cNvPr id="40" name="Text Placeholder 9">
            <a:extLst>
              <a:ext uri="{FF2B5EF4-FFF2-40B4-BE49-F238E27FC236}">
                <a16:creationId xmlns:a16="http://schemas.microsoft.com/office/drawing/2014/main" id="{E4DC80D5-A7EC-9E61-27BF-729149610591}"/>
              </a:ext>
            </a:extLst>
          </p:cNvPr>
          <p:cNvSpPr txBox="1">
            <a:spLocks/>
          </p:cNvSpPr>
          <p:nvPr/>
        </p:nvSpPr>
        <p:spPr>
          <a:xfrm rot="16200000">
            <a:off x="6500250" y="4400343"/>
            <a:ext cx="612066" cy="248581"/>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400" kern="1200" spc="-20" baseline="0">
                <a:solidFill>
                  <a:schemeClr val="tx1"/>
                </a:solidFill>
                <a:latin typeface="+mj-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j-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600" b="0" i="0" u="none" strike="noStrike" kern="1200" cap="small" spc="0" normalizeH="0" baseline="0" noProof="0">
                <a:ln>
                  <a:noFill/>
                </a:ln>
                <a:solidFill>
                  <a:srgbClr val="2F2F2F"/>
                </a:solidFill>
                <a:effectLst/>
                <a:uLnTx/>
                <a:uFillTx/>
                <a:latin typeface="Segoe UI Semibold"/>
                <a:ea typeface="Calibri" panose="020F0502020204030204" pitchFamily="34" charset="0"/>
                <a:cs typeface="Arial" panose="020B0604020202020204" pitchFamily="34" charset="0"/>
              </a:rPr>
              <a:t>up to</a:t>
            </a:r>
          </a:p>
        </p:txBody>
      </p:sp>
      <p:sp>
        <p:nvSpPr>
          <p:cNvPr id="41" name="TextBox 40">
            <a:extLst>
              <a:ext uri="{FF2B5EF4-FFF2-40B4-BE49-F238E27FC236}">
                <a16:creationId xmlns:a16="http://schemas.microsoft.com/office/drawing/2014/main" id="{67E3F54B-D391-C5CA-1456-980750F41B09}"/>
              </a:ext>
            </a:extLst>
          </p:cNvPr>
          <p:cNvSpPr txBox="1"/>
          <p:nvPr/>
        </p:nvSpPr>
        <p:spPr>
          <a:xfrm>
            <a:off x="6258242" y="4155301"/>
            <a:ext cx="2602052" cy="73866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srgbClr val="2F2F2F"/>
                </a:solidFill>
                <a:effectLst/>
                <a:uLnTx/>
                <a:uFillTx/>
                <a:latin typeface="Segoe UI Semibold"/>
                <a:ea typeface="+mn-ea"/>
                <a:cs typeface="+mn-cs"/>
              </a:rPr>
              <a:t>1.0%</a:t>
            </a:r>
          </a:p>
        </p:txBody>
      </p:sp>
      <p:sp>
        <p:nvSpPr>
          <p:cNvPr id="42" name="Text Placeholder 9">
            <a:extLst>
              <a:ext uri="{FF2B5EF4-FFF2-40B4-BE49-F238E27FC236}">
                <a16:creationId xmlns:a16="http://schemas.microsoft.com/office/drawing/2014/main" id="{9B7C8371-39E6-ED3F-7FCD-CA508A42C9B4}"/>
              </a:ext>
            </a:extLst>
          </p:cNvPr>
          <p:cNvSpPr txBox="1">
            <a:spLocks/>
          </p:cNvSpPr>
          <p:nvPr/>
        </p:nvSpPr>
        <p:spPr>
          <a:xfrm>
            <a:off x="6207702" y="4897485"/>
            <a:ext cx="2451370" cy="738664"/>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400" kern="1200" spc="-20" baseline="0">
                <a:solidFill>
                  <a:schemeClr val="tx1"/>
                </a:solidFill>
                <a:latin typeface="+mj-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j-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600" b="0" i="0" u="none" strike="noStrike" kern="1200" cap="none" normalizeH="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t>of revenue lift from higher renewal rate / retention </a:t>
            </a:r>
            <a:br>
              <a:rPr kumimoji="0" lang="en-US" sz="1600" b="0" i="0" u="none" strike="noStrike" kern="1200" cap="none" normalizeH="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br>
            <a:r>
              <a:rPr kumimoji="0" lang="en-US" sz="1600" b="0" i="0" u="none" strike="noStrike" kern="1200" cap="none" normalizeH="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t>of at-risk customers</a:t>
            </a:r>
          </a:p>
        </p:txBody>
      </p:sp>
      <p:sp>
        <p:nvSpPr>
          <p:cNvPr id="49" name="Text Placeholder 9">
            <a:extLst>
              <a:ext uri="{FF2B5EF4-FFF2-40B4-BE49-F238E27FC236}">
                <a16:creationId xmlns:a16="http://schemas.microsoft.com/office/drawing/2014/main" id="{E31202BD-E9CA-64D1-4E59-EE48874C6032}"/>
              </a:ext>
            </a:extLst>
          </p:cNvPr>
          <p:cNvSpPr txBox="1">
            <a:spLocks/>
          </p:cNvSpPr>
          <p:nvPr/>
        </p:nvSpPr>
        <p:spPr>
          <a:xfrm rot="16200000">
            <a:off x="9186981" y="4407072"/>
            <a:ext cx="612066" cy="244002"/>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400" kern="1200" spc="-20" baseline="0">
                <a:solidFill>
                  <a:schemeClr val="tx1"/>
                </a:solidFill>
                <a:latin typeface="+mj-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j-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600" b="0" i="0" u="none" strike="noStrike" kern="1200" cap="small" spc="0" normalizeH="0" baseline="0" noProof="0">
                <a:ln>
                  <a:noFill/>
                </a:ln>
                <a:solidFill>
                  <a:srgbClr val="2F2F2F"/>
                </a:solidFill>
                <a:effectLst/>
                <a:uLnTx/>
                <a:uFillTx/>
                <a:latin typeface="Segoe UI Semibold"/>
                <a:ea typeface="Calibri" panose="020F0502020204030204" pitchFamily="34" charset="0"/>
                <a:cs typeface="Arial" panose="020B0604020202020204" pitchFamily="34" charset="0"/>
              </a:rPr>
              <a:t>up to</a:t>
            </a:r>
          </a:p>
        </p:txBody>
      </p:sp>
      <p:sp>
        <p:nvSpPr>
          <p:cNvPr id="50" name="TextBox 49">
            <a:extLst>
              <a:ext uri="{FF2B5EF4-FFF2-40B4-BE49-F238E27FC236}">
                <a16:creationId xmlns:a16="http://schemas.microsoft.com/office/drawing/2014/main" id="{39FF5C59-F2EE-9988-EBC7-E7787834740E}"/>
              </a:ext>
            </a:extLst>
          </p:cNvPr>
          <p:cNvSpPr txBox="1"/>
          <p:nvPr/>
        </p:nvSpPr>
        <p:spPr>
          <a:xfrm>
            <a:off x="9051139" y="4159740"/>
            <a:ext cx="2554122" cy="73866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srgbClr val="2F2F2F"/>
                </a:solidFill>
                <a:effectLst/>
                <a:uLnTx/>
                <a:uFillTx/>
                <a:latin typeface="Segoe UI Semibold"/>
                <a:ea typeface="+mn-ea"/>
                <a:cs typeface="+mn-cs"/>
              </a:rPr>
              <a:t>2.4%</a:t>
            </a:r>
          </a:p>
        </p:txBody>
      </p:sp>
      <p:sp>
        <p:nvSpPr>
          <p:cNvPr id="51" name="Text Placeholder 9">
            <a:extLst>
              <a:ext uri="{FF2B5EF4-FFF2-40B4-BE49-F238E27FC236}">
                <a16:creationId xmlns:a16="http://schemas.microsoft.com/office/drawing/2014/main" id="{E24E5EA9-FBD7-E393-85CE-7135A820F2B8}"/>
              </a:ext>
            </a:extLst>
          </p:cNvPr>
          <p:cNvSpPr txBox="1">
            <a:spLocks/>
          </p:cNvSpPr>
          <p:nvPr/>
        </p:nvSpPr>
        <p:spPr>
          <a:xfrm>
            <a:off x="9001530" y="4901924"/>
            <a:ext cx="2484209" cy="738664"/>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400" kern="1200" spc="-20" baseline="0">
                <a:solidFill>
                  <a:schemeClr val="tx1"/>
                </a:solidFill>
                <a:latin typeface="+mj-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j-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t>capture of </a:t>
            </a:r>
            <a:b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b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t>productive manager</a:t>
            </a:r>
            <a:b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b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t>and assistant time</a:t>
            </a:r>
          </a:p>
        </p:txBody>
      </p:sp>
      <p:sp>
        <p:nvSpPr>
          <p:cNvPr id="52" name="CuadroTexto 5">
            <a:extLst>
              <a:ext uri="{FF2B5EF4-FFF2-40B4-BE49-F238E27FC236}">
                <a16:creationId xmlns:a16="http://schemas.microsoft.com/office/drawing/2014/main" id="{AA57C9BF-E4A9-5156-C13F-919373D908B2}"/>
              </a:ext>
            </a:extLst>
          </p:cNvPr>
          <p:cNvSpPr txBox="1"/>
          <p:nvPr/>
        </p:nvSpPr>
        <p:spPr>
          <a:xfrm>
            <a:off x="586740" y="6356747"/>
            <a:ext cx="10358963" cy="246221"/>
          </a:xfrm>
          <a:prstGeom prst="rect">
            <a:avLst/>
          </a:prstGeom>
          <a:noFill/>
        </p:spPr>
        <p:txBody>
          <a:bodyPr wrap="square" lIns="0" tIns="0" rIns="0" b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bg1">
                    <a:lumMod val="50000"/>
                  </a:schemeClr>
                </a:solidFill>
                <a:effectLst/>
                <a:uLnTx/>
                <a:uFillTx/>
                <a:latin typeface="Segoe UI"/>
                <a:ea typeface="+mn-ea"/>
                <a:cs typeface="+mn-cs"/>
              </a:rPr>
              <a:t>Source: Percentage improvements were calculated based on a sample set of Copilot for Sales customer deployments, third-party analyst reports from Boston Consulting Group, Bain &amp; Company, and McKinsey, and Microsoft’s internal business value management database. Findings resulted in the following statistical ranges: customer acquisition (0.4-0.5%), upsell/co-sell (2.5-3.1%), customer retention (0.8-1.0%), and operational efficiency (1.8-2.4%).</a:t>
            </a:r>
          </a:p>
        </p:txBody>
      </p:sp>
    </p:spTree>
    <p:extLst>
      <p:ext uri="{BB962C8B-B14F-4D97-AF65-F5344CB8AC3E}">
        <p14:creationId xmlns:p14="http://schemas.microsoft.com/office/powerpoint/2010/main" val="3012101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0" name="Rectangle: Rounded Corners 29">
            <a:extLst>
              <a:ext uri="{FF2B5EF4-FFF2-40B4-BE49-F238E27FC236}">
                <a16:creationId xmlns:a16="http://schemas.microsoft.com/office/drawing/2014/main" id="{F22E8239-C675-CE96-5EE4-A2A070631C3B}"/>
              </a:ext>
              <a:ext uri="{C183D7F6-B498-43B3-948B-1728B52AA6E4}">
                <adec:decorative xmlns:adec="http://schemas.microsoft.com/office/drawing/2017/decorative" val="1"/>
              </a:ext>
            </a:extLst>
          </p:cNvPr>
          <p:cNvSpPr/>
          <p:nvPr/>
        </p:nvSpPr>
        <p:spPr bwMode="auto">
          <a:xfrm flipH="1">
            <a:off x="-5" y="0"/>
            <a:ext cx="6743703" cy="6858000"/>
          </a:xfrm>
          <a:prstGeom prst="roundRect">
            <a:avLst>
              <a:gd name="adj" fmla="val 0"/>
            </a:avLst>
          </a:prstGeom>
          <a:solidFill>
            <a:schemeClr val="bg1"/>
          </a:solidFill>
          <a:ln>
            <a:noFill/>
            <a:headEnd type="none" w="med" len="med"/>
            <a:tailEnd type="none" w="med" len="med"/>
          </a:ln>
          <a:effectLst>
            <a:outerShdw blurRad="101600" dir="10800000" algn="r" rotWithShape="0">
              <a:prstClr val="black">
                <a:alpha val="3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mn-ea"/>
              <a:cs typeface="Segoe UI" pitchFamily="34" charset="0"/>
            </a:endParaRPr>
          </a:p>
        </p:txBody>
      </p:sp>
      <p:sp>
        <p:nvSpPr>
          <p:cNvPr id="28" name="Title 27">
            <a:extLst>
              <a:ext uri="{FF2B5EF4-FFF2-40B4-BE49-F238E27FC236}">
                <a16:creationId xmlns:a16="http://schemas.microsoft.com/office/drawing/2014/main" id="{BB9DD090-888B-12C7-0E34-521415B03EB7}"/>
              </a:ext>
            </a:extLst>
          </p:cNvPr>
          <p:cNvSpPr>
            <a:spLocks noGrp="1"/>
          </p:cNvSpPr>
          <p:nvPr>
            <p:ph type="title"/>
          </p:nvPr>
        </p:nvSpPr>
        <p:spPr>
          <a:xfrm>
            <a:off x="587375" y="621978"/>
            <a:ext cx="5914939" cy="984885"/>
          </a:xfrm>
        </p:spPr>
        <p:txBody>
          <a:bodyPr vert="horz" wrap="square" lIns="0" tIns="0" rIns="0" bIns="0" rtlCol="0" anchor="t">
            <a:spAutoFit/>
          </a:bodyPr>
          <a:lstStyle/>
          <a:p>
            <a:pPr>
              <a:lnSpc>
                <a:spcPct val="100000"/>
              </a:lnSpc>
            </a:pPr>
            <a:r>
              <a:rPr lang="en-US" sz="3200"/>
              <a:t>Early evidence of Microsoft Copilot for Sales success </a:t>
            </a:r>
          </a:p>
        </p:txBody>
      </p:sp>
      <p:sp>
        <p:nvSpPr>
          <p:cNvPr id="6" name="TextBox 5">
            <a:extLst>
              <a:ext uri="{FF2B5EF4-FFF2-40B4-BE49-F238E27FC236}">
                <a16:creationId xmlns:a16="http://schemas.microsoft.com/office/drawing/2014/main" id="{C2F496C8-ABF1-77AD-5C85-B5F6FCD88A45}"/>
              </a:ext>
            </a:extLst>
          </p:cNvPr>
          <p:cNvSpPr txBox="1"/>
          <p:nvPr/>
        </p:nvSpPr>
        <p:spPr>
          <a:xfrm>
            <a:off x="586738" y="2089296"/>
            <a:ext cx="812854" cy="677108"/>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srgbClr val="2F2F2F"/>
                </a:solidFill>
                <a:effectLst/>
                <a:uLnTx/>
                <a:uFillTx/>
                <a:latin typeface="Segoe UI Semibold"/>
                <a:ea typeface="+mn-ea"/>
                <a:cs typeface="+mn-cs"/>
              </a:rPr>
              <a:t>30</a:t>
            </a:r>
          </a:p>
        </p:txBody>
      </p:sp>
      <p:sp>
        <p:nvSpPr>
          <p:cNvPr id="36" name="Text Placeholder 9">
            <a:extLst>
              <a:ext uri="{FF2B5EF4-FFF2-40B4-BE49-F238E27FC236}">
                <a16:creationId xmlns:a16="http://schemas.microsoft.com/office/drawing/2014/main" id="{84CB4B83-E031-0ED3-FB2C-F81F1646C1A3}"/>
              </a:ext>
            </a:extLst>
          </p:cNvPr>
          <p:cNvSpPr txBox="1">
            <a:spLocks/>
          </p:cNvSpPr>
          <p:nvPr/>
        </p:nvSpPr>
        <p:spPr>
          <a:xfrm>
            <a:off x="1296387" y="2304740"/>
            <a:ext cx="612066" cy="246221"/>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400" kern="1200" spc="-20" baseline="0">
                <a:solidFill>
                  <a:schemeClr val="tx1"/>
                </a:solidFill>
                <a:latin typeface="+mj-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j-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600" b="0" i="0" u="none" strike="noStrike" kern="1200" cap="small" spc="0" normalizeH="0" baseline="0" noProof="0">
                <a:ln>
                  <a:noFill/>
                </a:ln>
                <a:solidFill>
                  <a:prstClr val="black"/>
                </a:solidFill>
                <a:effectLst/>
                <a:uLnTx/>
                <a:uFillTx/>
                <a:latin typeface="Segoe UI Semibold"/>
                <a:ea typeface="Calibri" panose="020F0502020204030204" pitchFamily="34" charset="0"/>
                <a:cs typeface="Arial" panose="020B0604020202020204" pitchFamily="34" charset="0"/>
              </a:rPr>
              <a:t>mins</a:t>
            </a:r>
          </a:p>
        </p:txBody>
      </p:sp>
      <p:sp>
        <p:nvSpPr>
          <p:cNvPr id="7" name="Text Placeholder 9">
            <a:extLst>
              <a:ext uri="{FF2B5EF4-FFF2-40B4-BE49-F238E27FC236}">
                <a16:creationId xmlns:a16="http://schemas.microsoft.com/office/drawing/2014/main" id="{D36FB630-6648-2635-228C-06B71AC5D27A}"/>
              </a:ext>
            </a:extLst>
          </p:cNvPr>
          <p:cNvSpPr txBox="1">
            <a:spLocks/>
          </p:cNvSpPr>
          <p:nvPr/>
        </p:nvSpPr>
        <p:spPr>
          <a:xfrm>
            <a:off x="1986331" y="2256866"/>
            <a:ext cx="4098132" cy="430887"/>
          </a:xfrm>
          <a:prstGeom prst="rect">
            <a:avLst/>
          </a:prstGeom>
        </p:spPr>
        <p:txBody>
          <a:bodyPr vert="horz" wrap="square" lIns="0" tIns="0" rIns="0" bIns="0" rtlCol="0" anchor="ctr">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400" kern="1200" spc="-20" baseline="0">
                <a:solidFill>
                  <a:schemeClr val="tx1"/>
                </a:solidFill>
                <a:latin typeface="+mj-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j-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prstClr val="black"/>
                </a:solidFill>
                <a:effectLst/>
                <a:uLnTx/>
                <a:uFillTx/>
                <a:latin typeface="Segoe UI" panose="020B0502040204020203" pitchFamily="34" charset="0"/>
                <a:ea typeface="Calibri" panose="020F0502020204030204" pitchFamily="34" charset="0"/>
                <a:cs typeface="Arial" panose="020B0604020202020204" pitchFamily="34" charset="0"/>
              </a:rPr>
              <a:t>saved per customer meeting and per email using meeting summary</a:t>
            </a:r>
            <a:r>
              <a:rPr kumimoji="0" lang="en-US" sz="1400" b="0" i="0" u="none" strike="noStrike" kern="1200" cap="none" spc="0" normalizeH="0" baseline="30000" noProof="0">
                <a:ln>
                  <a:noFill/>
                </a:ln>
                <a:solidFill>
                  <a:prstClr val="black"/>
                </a:solidFill>
                <a:effectLst/>
                <a:uLnTx/>
                <a:uFillTx/>
                <a:latin typeface="Segoe UI" panose="020B0502040204020203" pitchFamily="34" charset="0"/>
                <a:ea typeface="Calibri" panose="020F0502020204030204" pitchFamily="34" charset="0"/>
                <a:cs typeface="Arial" panose="020B0604020202020204" pitchFamily="34" charset="0"/>
              </a:rPr>
              <a:t>1</a:t>
            </a:r>
            <a:r>
              <a:rPr kumimoji="0" lang="en-US" sz="1400" b="0" i="0" u="none" strike="noStrike" kern="1200" cap="none" spc="0" normalizeH="0" baseline="0" noProof="0">
                <a:ln>
                  <a:noFill/>
                </a:ln>
                <a:solidFill>
                  <a:prstClr val="black"/>
                </a:solidFill>
                <a:effectLst/>
                <a:uLnTx/>
                <a:uFillTx/>
                <a:latin typeface="Segoe UI" panose="020B0502040204020203" pitchFamily="34" charset="0"/>
                <a:ea typeface="Calibri" panose="020F0502020204030204" pitchFamily="34" charset="0"/>
                <a:cs typeface="Arial" panose="020B0604020202020204" pitchFamily="34" charset="0"/>
              </a:rPr>
              <a:t> and email generation</a:t>
            </a:r>
            <a:r>
              <a:rPr kumimoji="0" lang="en-US" sz="1400" b="0" i="0" u="none" strike="noStrike" kern="1200" cap="none" spc="0" normalizeH="0" baseline="30000" noProof="0">
                <a:ln>
                  <a:noFill/>
                </a:ln>
                <a:solidFill>
                  <a:prstClr val="black"/>
                </a:solidFill>
                <a:effectLst/>
                <a:uLnTx/>
                <a:uFillTx/>
                <a:latin typeface="Segoe UI" panose="020B0502040204020203" pitchFamily="34" charset="0"/>
                <a:ea typeface="Calibri" panose="020F0502020204030204" pitchFamily="34" charset="0"/>
                <a:cs typeface="Arial" panose="020B0604020202020204" pitchFamily="34" charset="0"/>
              </a:rPr>
              <a:t>2</a:t>
            </a:r>
            <a:r>
              <a:rPr kumimoji="0" lang="en-US" sz="1400" b="0" i="0" u="none" strike="noStrike" kern="1200" cap="none" spc="0" normalizeH="0" baseline="0" noProof="0">
                <a:ln>
                  <a:noFill/>
                </a:ln>
                <a:solidFill>
                  <a:prstClr val="black"/>
                </a:solidFill>
                <a:effectLst/>
                <a:uLnTx/>
                <a:uFillTx/>
                <a:latin typeface="Segoe UI" panose="020B0502040204020203" pitchFamily="34" charset="0"/>
                <a:ea typeface="Calibri" panose="020F0502020204030204" pitchFamily="34" charset="0"/>
                <a:cs typeface="Arial" panose="020B0604020202020204" pitchFamily="34" charset="0"/>
              </a:rPr>
              <a:t> features</a:t>
            </a:r>
            <a:endParaRPr kumimoji="0" lang="en-US" sz="1400" b="0" i="0" u="none" strike="noStrike" kern="1200" cap="none" spc="0" normalizeH="0" baseline="30000" noProof="0">
              <a:ln>
                <a:noFill/>
              </a:ln>
              <a:solidFill>
                <a:prstClr val="black"/>
              </a:solidFill>
              <a:effectLst/>
              <a:uLnTx/>
              <a:uFillTx/>
              <a:latin typeface="Segoe UI" panose="020B0502040204020203" pitchFamily="34" charset="0"/>
              <a:ea typeface="Calibri" panose="020F0502020204030204" pitchFamily="34" charset="0"/>
              <a:cs typeface="Arial" panose="020B0604020202020204" pitchFamily="34" charset="0"/>
            </a:endParaRPr>
          </a:p>
        </p:txBody>
      </p:sp>
      <p:sp>
        <p:nvSpPr>
          <p:cNvPr id="8" name="TextBox 7">
            <a:extLst>
              <a:ext uri="{FF2B5EF4-FFF2-40B4-BE49-F238E27FC236}">
                <a16:creationId xmlns:a16="http://schemas.microsoft.com/office/drawing/2014/main" id="{9E3DC57B-E1FC-453A-91D2-79D5CDA2615E}"/>
              </a:ext>
            </a:extLst>
          </p:cNvPr>
          <p:cNvSpPr txBox="1"/>
          <p:nvPr/>
        </p:nvSpPr>
        <p:spPr>
          <a:xfrm>
            <a:off x="586738" y="3084600"/>
            <a:ext cx="1270054" cy="677108"/>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srgbClr val="2F2F2F"/>
                </a:solidFill>
                <a:effectLst/>
                <a:uLnTx/>
                <a:uFillTx/>
                <a:latin typeface="Segoe UI Semibold"/>
                <a:ea typeface="+mn-ea"/>
                <a:cs typeface="+mn-cs"/>
              </a:rPr>
              <a:t>83</a:t>
            </a:r>
            <a:r>
              <a:rPr kumimoji="0" lang="en-US" sz="3200" b="0" i="0" u="none" strike="noStrike" kern="1200" cap="none" spc="0" normalizeH="0" baseline="0" noProof="0">
                <a:ln>
                  <a:noFill/>
                </a:ln>
                <a:solidFill>
                  <a:srgbClr val="2F2F2F"/>
                </a:solidFill>
                <a:effectLst/>
                <a:uLnTx/>
                <a:uFillTx/>
                <a:latin typeface="Segoe UI Semibold"/>
                <a:ea typeface="+mn-ea"/>
                <a:cs typeface="+mn-cs"/>
              </a:rPr>
              <a:t>%</a:t>
            </a:r>
          </a:p>
        </p:txBody>
      </p:sp>
      <p:sp>
        <p:nvSpPr>
          <p:cNvPr id="9" name="Text Placeholder 9">
            <a:extLst>
              <a:ext uri="{FF2B5EF4-FFF2-40B4-BE49-F238E27FC236}">
                <a16:creationId xmlns:a16="http://schemas.microsoft.com/office/drawing/2014/main" id="{7C87C0A1-E17D-EF81-0970-453CB4927313}"/>
              </a:ext>
            </a:extLst>
          </p:cNvPr>
          <p:cNvSpPr txBox="1">
            <a:spLocks/>
          </p:cNvSpPr>
          <p:nvPr/>
        </p:nvSpPr>
        <p:spPr>
          <a:xfrm>
            <a:off x="1986330" y="3207711"/>
            <a:ext cx="3223354" cy="430887"/>
          </a:xfrm>
          <a:prstGeom prst="rect">
            <a:avLst/>
          </a:prstGeom>
        </p:spPr>
        <p:txBody>
          <a:bodyPr vert="horz" wrap="square" lIns="0" tIns="0" rIns="0" bIns="0" rtlCol="0" anchor="ctr">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400" kern="1200" spc="-20" baseline="0">
                <a:solidFill>
                  <a:schemeClr val="tx1"/>
                </a:solidFill>
                <a:latin typeface="+mj-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j-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prstClr val="black"/>
                </a:solidFill>
                <a:effectLst/>
                <a:uLnTx/>
                <a:uFillTx/>
                <a:latin typeface="Segoe UI" panose="020B0502040204020203" pitchFamily="34" charset="0"/>
                <a:ea typeface="Calibri" panose="020F0502020204030204" pitchFamily="34" charset="0"/>
                <a:cs typeface="Arial" panose="020B0604020202020204" pitchFamily="34" charset="0"/>
              </a:rPr>
              <a:t>of sellers say Copilot for Sales</a:t>
            </a:r>
            <a:br>
              <a:rPr kumimoji="0" lang="en-US" sz="1400" b="0" i="0" u="none" strike="noStrike" kern="1200" cap="none" spc="0" normalizeH="0" baseline="0" noProof="0">
                <a:ln>
                  <a:noFill/>
                </a:ln>
                <a:solidFill>
                  <a:prstClr val="black"/>
                </a:solidFill>
                <a:effectLst/>
                <a:uLnTx/>
                <a:uFillTx/>
                <a:latin typeface="Segoe UI" panose="020B0502040204020203" pitchFamily="34" charset="0"/>
                <a:ea typeface="Calibri" panose="020F0502020204030204" pitchFamily="34" charset="0"/>
                <a:cs typeface="Arial" panose="020B0604020202020204" pitchFamily="34" charset="0"/>
              </a:rPr>
            </a:br>
            <a:r>
              <a:rPr kumimoji="0" lang="en-US" sz="1400" b="0" i="0" u="none" strike="noStrike" kern="1200" cap="none" spc="10" normalizeH="0" baseline="0" noProof="0">
                <a:ln>
                  <a:noFill/>
                </a:ln>
                <a:solidFill>
                  <a:prstClr val="black"/>
                </a:solidFill>
                <a:effectLst/>
                <a:uLnTx/>
                <a:uFillTx/>
                <a:latin typeface="Segoe UI" panose="020B0502040204020203" pitchFamily="34" charset="0"/>
                <a:ea typeface="Calibri" panose="020F0502020204030204" pitchFamily="34" charset="0"/>
                <a:cs typeface="Arial" panose="020B0604020202020204" pitchFamily="34" charset="0"/>
              </a:rPr>
              <a:t>makes them more productive</a:t>
            </a:r>
            <a:r>
              <a:rPr kumimoji="0" lang="en-US" sz="1400" b="0" i="0" u="none" strike="noStrike" kern="1200" cap="none" spc="10" normalizeH="0" baseline="30000" noProof="0">
                <a:ln>
                  <a:noFill/>
                </a:ln>
                <a:solidFill>
                  <a:prstClr val="black"/>
                </a:solidFill>
                <a:effectLst/>
                <a:uLnTx/>
                <a:uFillTx/>
                <a:latin typeface="Segoe UI" panose="020B0502040204020203" pitchFamily="34" charset="0"/>
                <a:ea typeface="Calibri" panose="020F0502020204030204" pitchFamily="34" charset="0"/>
                <a:cs typeface="Arial" panose="020B0604020202020204" pitchFamily="34" charset="0"/>
              </a:rPr>
              <a:t>3</a:t>
            </a:r>
          </a:p>
        </p:txBody>
      </p:sp>
      <p:sp>
        <p:nvSpPr>
          <p:cNvPr id="10" name="TextBox 9">
            <a:extLst>
              <a:ext uri="{FF2B5EF4-FFF2-40B4-BE49-F238E27FC236}">
                <a16:creationId xmlns:a16="http://schemas.microsoft.com/office/drawing/2014/main" id="{9DE4CFA2-A1A3-3034-9A23-D2480B9CDC5E}"/>
              </a:ext>
            </a:extLst>
          </p:cNvPr>
          <p:cNvSpPr txBox="1"/>
          <p:nvPr/>
        </p:nvSpPr>
        <p:spPr>
          <a:xfrm>
            <a:off x="586738" y="4079904"/>
            <a:ext cx="1271016" cy="677108"/>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srgbClr val="2F2F2F"/>
                </a:solidFill>
                <a:effectLst/>
                <a:uLnTx/>
                <a:uFillTx/>
                <a:latin typeface="Segoe UI Semibold"/>
                <a:ea typeface="+mn-ea"/>
                <a:cs typeface="+mn-cs"/>
              </a:rPr>
              <a:t>79</a:t>
            </a:r>
            <a:r>
              <a:rPr kumimoji="0" lang="en-US" sz="3200" b="0" i="0" u="none" strike="noStrike" kern="1200" cap="none" spc="0" normalizeH="0" baseline="0" noProof="0">
                <a:ln>
                  <a:noFill/>
                </a:ln>
                <a:solidFill>
                  <a:srgbClr val="2F2F2F"/>
                </a:solidFill>
                <a:effectLst/>
                <a:uLnTx/>
                <a:uFillTx/>
                <a:latin typeface="Segoe UI Semibold"/>
                <a:ea typeface="+mn-ea"/>
                <a:cs typeface="+mn-cs"/>
              </a:rPr>
              <a:t>%</a:t>
            </a:r>
          </a:p>
        </p:txBody>
      </p:sp>
      <p:sp>
        <p:nvSpPr>
          <p:cNvPr id="11" name="Text Placeholder 9">
            <a:extLst>
              <a:ext uri="{FF2B5EF4-FFF2-40B4-BE49-F238E27FC236}">
                <a16:creationId xmlns:a16="http://schemas.microsoft.com/office/drawing/2014/main" id="{5D7285D8-28CA-0F19-06A6-5392520CB81C}"/>
              </a:ext>
            </a:extLst>
          </p:cNvPr>
          <p:cNvSpPr txBox="1">
            <a:spLocks/>
          </p:cNvSpPr>
          <p:nvPr/>
        </p:nvSpPr>
        <p:spPr>
          <a:xfrm>
            <a:off x="1986330" y="4203015"/>
            <a:ext cx="3223354" cy="430887"/>
          </a:xfrm>
          <a:prstGeom prst="rect">
            <a:avLst/>
          </a:prstGeom>
        </p:spPr>
        <p:txBody>
          <a:bodyPr vert="horz" wrap="square" lIns="0" tIns="0" rIns="0" bIns="0" rtlCol="0" anchor="ctr">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400" kern="1200" spc="-20" baseline="0">
                <a:solidFill>
                  <a:schemeClr val="tx1"/>
                </a:solidFill>
                <a:latin typeface="+mj-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j-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prstClr val="black"/>
                </a:solidFill>
                <a:effectLst/>
                <a:uLnTx/>
                <a:uFillTx/>
                <a:latin typeface="Segoe UI" panose="020B0502040204020203" pitchFamily="34" charset="0"/>
                <a:ea typeface="Calibri" panose="020F0502020204030204" pitchFamily="34" charset="0"/>
                <a:cs typeface="Arial" panose="020B0604020202020204" pitchFamily="34" charset="0"/>
              </a:rPr>
              <a:t>of sellers indicate Copilot</a:t>
            </a:r>
            <a:br>
              <a:rPr kumimoji="0" lang="en-US" sz="1400" b="0" i="0" u="none" strike="noStrike" kern="1200" cap="none" spc="0" normalizeH="0" baseline="0" noProof="0">
                <a:ln>
                  <a:noFill/>
                </a:ln>
                <a:solidFill>
                  <a:prstClr val="black"/>
                </a:solidFill>
                <a:effectLst/>
                <a:uLnTx/>
                <a:uFillTx/>
                <a:latin typeface="Segoe UI" panose="020B0502040204020203" pitchFamily="34" charset="0"/>
                <a:ea typeface="Calibri" panose="020F0502020204030204" pitchFamily="34" charset="0"/>
                <a:cs typeface="Arial" panose="020B0604020202020204" pitchFamily="34" charset="0"/>
              </a:rPr>
            </a:br>
            <a:r>
              <a:rPr kumimoji="0" lang="en-US" sz="1400" b="0" i="0" u="none" strike="noStrike" kern="1200" cap="none" spc="0" normalizeH="0" baseline="0" noProof="0">
                <a:ln>
                  <a:noFill/>
                </a:ln>
                <a:solidFill>
                  <a:prstClr val="black"/>
                </a:solidFill>
                <a:effectLst/>
                <a:uLnTx/>
                <a:uFillTx/>
                <a:latin typeface="Segoe UI" panose="020B0502040204020203" pitchFamily="34" charset="0"/>
                <a:ea typeface="Calibri" panose="020F0502020204030204" pitchFamily="34" charset="0"/>
                <a:cs typeface="Arial" panose="020B0604020202020204" pitchFamily="34" charset="0"/>
              </a:rPr>
              <a:t>for Sales reduces admin work</a:t>
            </a:r>
            <a:r>
              <a:rPr kumimoji="0" lang="en-US" sz="1400" b="0" i="0" u="none" strike="noStrike" kern="1200" cap="none" spc="0" normalizeH="0" baseline="30000" noProof="0">
                <a:ln>
                  <a:noFill/>
                </a:ln>
                <a:solidFill>
                  <a:prstClr val="black"/>
                </a:solidFill>
                <a:effectLst/>
                <a:uLnTx/>
                <a:uFillTx/>
                <a:latin typeface="Segoe UI" panose="020B0502040204020203" pitchFamily="34" charset="0"/>
                <a:ea typeface="Calibri" panose="020F0502020204030204" pitchFamily="34" charset="0"/>
                <a:cs typeface="Arial" panose="020B0604020202020204" pitchFamily="34" charset="0"/>
              </a:rPr>
              <a:t>3</a:t>
            </a:r>
          </a:p>
        </p:txBody>
      </p:sp>
      <p:sp>
        <p:nvSpPr>
          <p:cNvPr id="12" name="TextBox 11">
            <a:extLst>
              <a:ext uri="{FF2B5EF4-FFF2-40B4-BE49-F238E27FC236}">
                <a16:creationId xmlns:a16="http://schemas.microsoft.com/office/drawing/2014/main" id="{68C05869-B96F-A75F-0100-63AC1FD22454}"/>
              </a:ext>
            </a:extLst>
          </p:cNvPr>
          <p:cNvSpPr txBox="1"/>
          <p:nvPr/>
        </p:nvSpPr>
        <p:spPr>
          <a:xfrm>
            <a:off x="586738" y="5075208"/>
            <a:ext cx="1271016" cy="677108"/>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srgbClr val="2F2F2F"/>
                </a:solidFill>
                <a:effectLst/>
                <a:uLnTx/>
                <a:uFillTx/>
                <a:latin typeface="Segoe UI Semibold"/>
                <a:ea typeface="+mn-ea"/>
                <a:cs typeface="+mn-cs"/>
              </a:rPr>
              <a:t>78</a:t>
            </a:r>
            <a:r>
              <a:rPr kumimoji="0" lang="en-US" sz="3200" b="0" i="0" u="none" strike="noStrike" kern="1200" cap="none" spc="0" normalizeH="0" baseline="0" noProof="0">
                <a:ln>
                  <a:noFill/>
                </a:ln>
                <a:solidFill>
                  <a:srgbClr val="2F2F2F"/>
                </a:solidFill>
                <a:effectLst/>
                <a:uLnTx/>
                <a:uFillTx/>
                <a:latin typeface="Segoe UI Semibold"/>
                <a:ea typeface="+mn-ea"/>
                <a:cs typeface="+mn-cs"/>
              </a:rPr>
              <a:t>%</a:t>
            </a:r>
            <a:endParaRPr kumimoji="0" lang="en-US" sz="2800" b="0" i="0" u="none" strike="noStrike" kern="1200" cap="none" spc="0" normalizeH="0" baseline="0" noProof="0">
              <a:ln>
                <a:noFill/>
              </a:ln>
              <a:solidFill>
                <a:srgbClr val="2F2F2F"/>
              </a:solidFill>
              <a:effectLst/>
              <a:uLnTx/>
              <a:uFillTx/>
              <a:latin typeface="Segoe UI Semibold"/>
              <a:ea typeface="+mn-ea"/>
              <a:cs typeface="+mn-cs"/>
            </a:endParaRPr>
          </a:p>
        </p:txBody>
      </p:sp>
      <p:sp>
        <p:nvSpPr>
          <p:cNvPr id="14" name="Text Placeholder 9">
            <a:extLst>
              <a:ext uri="{FF2B5EF4-FFF2-40B4-BE49-F238E27FC236}">
                <a16:creationId xmlns:a16="http://schemas.microsoft.com/office/drawing/2014/main" id="{7AEB827E-8309-737B-7F0B-F69510425A9A}"/>
              </a:ext>
            </a:extLst>
          </p:cNvPr>
          <p:cNvSpPr txBox="1">
            <a:spLocks/>
          </p:cNvSpPr>
          <p:nvPr/>
        </p:nvSpPr>
        <p:spPr>
          <a:xfrm>
            <a:off x="1986330" y="5198319"/>
            <a:ext cx="3223354" cy="430887"/>
          </a:xfrm>
          <a:prstGeom prst="rect">
            <a:avLst/>
          </a:prstGeom>
        </p:spPr>
        <p:txBody>
          <a:bodyPr vert="horz" wrap="square" lIns="0" tIns="0" rIns="0" bIns="0" rtlCol="0" anchor="ctr">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400" kern="1200" spc="-20" baseline="0">
                <a:solidFill>
                  <a:schemeClr val="tx1"/>
                </a:solidFill>
                <a:latin typeface="+mj-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j-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prstClr val="black"/>
                </a:solidFill>
                <a:effectLst/>
                <a:uLnTx/>
                <a:uFillTx/>
                <a:latin typeface="Segoe UI" panose="020B0502040204020203" pitchFamily="34" charset="0"/>
                <a:ea typeface="Calibri" panose="020F0502020204030204" pitchFamily="34" charset="0"/>
                <a:cs typeface="Arial" panose="020B0604020202020204" pitchFamily="34" charset="0"/>
              </a:rPr>
              <a:t>of sellers say Copilot for Sales</a:t>
            </a:r>
            <a:br>
              <a:rPr kumimoji="0" lang="en-US" sz="1400" b="0" i="0" u="none" strike="noStrike" kern="1200" cap="none" spc="0" normalizeH="0" baseline="0" noProof="0">
                <a:ln>
                  <a:noFill/>
                </a:ln>
                <a:solidFill>
                  <a:prstClr val="black"/>
                </a:solidFill>
                <a:effectLst/>
                <a:uLnTx/>
                <a:uFillTx/>
                <a:latin typeface="Segoe UI" panose="020B0502040204020203" pitchFamily="34" charset="0"/>
                <a:ea typeface="Calibri" panose="020F0502020204030204" pitchFamily="34" charset="0"/>
                <a:cs typeface="Arial" panose="020B0604020202020204" pitchFamily="34" charset="0"/>
              </a:rPr>
            </a:br>
            <a:r>
              <a:rPr kumimoji="0" lang="en-US" sz="1400" b="0" i="0" u="none" strike="noStrike" kern="1200" cap="none" spc="0" normalizeH="0" baseline="0" noProof="0">
                <a:ln>
                  <a:noFill/>
                </a:ln>
                <a:solidFill>
                  <a:prstClr val="black"/>
                </a:solidFill>
                <a:effectLst/>
                <a:uLnTx/>
                <a:uFillTx/>
                <a:latin typeface="Segoe UI" panose="020B0502040204020203" pitchFamily="34" charset="0"/>
                <a:ea typeface="Calibri" panose="020F0502020204030204" pitchFamily="34" charset="0"/>
                <a:cs typeface="Arial" panose="020B0604020202020204" pitchFamily="34" charset="0"/>
              </a:rPr>
              <a:t>helps them stay in the flow of work</a:t>
            </a:r>
            <a:r>
              <a:rPr kumimoji="0" lang="en-US" sz="1400" b="0" i="0" u="none" strike="noStrike" kern="1200" cap="none" spc="0" normalizeH="0" baseline="30000" noProof="0">
                <a:ln>
                  <a:noFill/>
                </a:ln>
                <a:solidFill>
                  <a:prstClr val="black"/>
                </a:solidFill>
                <a:effectLst/>
                <a:uLnTx/>
                <a:uFillTx/>
                <a:latin typeface="Segoe UI" panose="020B0502040204020203" pitchFamily="34" charset="0"/>
                <a:ea typeface="Calibri" panose="020F0502020204030204" pitchFamily="34" charset="0"/>
                <a:cs typeface="Arial" panose="020B0604020202020204" pitchFamily="34" charset="0"/>
              </a:rPr>
              <a:t>3</a:t>
            </a:r>
          </a:p>
        </p:txBody>
      </p:sp>
      <p:grpSp>
        <p:nvGrpSpPr>
          <p:cNvPr id="4" name="Group 3">
            <a:extLst>
              <a:ext uri="{FF2B5EF4-FFF2-40B4-BE49-F238E27FC236}">
                <a16:creationId xmlns:a16="http://schemas.microsoft.com/office/drawing/2014/main" id="{84F3B53D-F311-60EA-E8F9-E50CFDF0E174}"/>
              </a:ext>
              <a:ext uri="{C183D7F6-B498-43B3-948B-1728B52AA6E4}">
                <adec:decorative xmlns:adec="http://schemas.microsoft.com/office/drawing/2017/decorative" val="1"/>
              </a:ext>
            </a:extLst>
          </p:cNvPr>
          <p:cNvGrpSpPr/>
          <p:nvPr/>
        </p:nvGrpSpPr>
        <p:grpSpPr>
          <a:xfrm>
            <a:off x="586740" y="2925500"/>
            <a:ext cx="5416028" cy="1990612"/>
            <a:chOff x="613075" y="2925500"/>
            <a:chExt cx="5482925" cy="1990612"/>
          </a:xfrm>
        </p:grpSpPr>
        <p:cxnSp>
          <p:nvCxnSpPr>
            <p:cNvPr id="39" name="Straight Connector 38">
              <a:extLst>
                <a:ext uri="{FF2B5EF4-FFF2-40B4-BE49-F238E27FC236}">
                  <a16:creationId xmlns:a16="http://schemas.microsoft.com/office/drawing/2014/main" id="{715FFBB1-2E5F-3999-24E0-C58805793837}"/>
                </a:ext>
              </a:extLst>
            </p:cNvPr>
            <p:cNvCxnSpPr>
              <a:cxnSpLocks/>
            </p:cNvCxnSpPr>
            <p:nvPr/>
          </p:nvCxnSpPr>
          <p:spPr>
            <a:xfrm flipV="1">
              <a:off x="613075" y="4916108"/>
              <a:ext cx="5482925" cy="4"/>
            </a:xfrm>
            <a:prstGeom prst="line">
              <a:avLst/>
            </a:prstGeom>
            <a:ln w="1270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B01C305-CB87-1730-2DB0-89A4ED1CE019}"/>
                </a:ext>
              </a:extLst>
            </p:cNvPr>
            <p:cNvCxnSpPr>
              <a:cxnSpLocks/>
            </p:cNvCxnSpPr>
            <p:nvPr/>
          </p:nvCxnSpPr>
          <p:spPr>
            <a:xfrm flipV="1">
              <a:off x="613075" y="3920804"/>
              <a:ext cx="5482925" cy="4"/>
            </a:xfrm>
            <a:prstGeom prst="line">
              <a:avLst/>
            </a:prstGeom>
            <a:ln w="1270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E690AEB-F375-D4D7-A959-26E1348AF202}"/>
                </a:ext>
              </a:extLst>
            </p:cNvPr>
            <p:cNvCxnSpPr>
              <a:cxnSpLocks/>
            </p:cNvCxnSpPr>
            <p:nvPr/>
          </p:nvCxnSpPr>
          <p:spPr>
            <a:xfrm flipV="1">
              <a:off x="613075" y="2925500"/>
              <a:ext cx="5482925" cy="4"/>
            </a:xfrm>
            <a:prstGeom prst="line">
              <a:avLst/>
            </a:prstGeom>
            <a:ln w="1270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881EC3F2-309D-E38F-1C0C-9621CC5560AB}"/>
              </a:ext>
              <a:ext uri="{C183D7F6-B498-43B3-948B-1728B52AA6E4}">
                <adec:decorative xmlns:adec="http://schemas.microsoft.com/office/drawing/2017/decorative" val="1"/>
              </a:ext>
            </a:extLst>
          </p:cNvPr>
          <p:cNvGrpSpPr/>
          <p:nvPr/>
        </p:nvGrpSpPr>
        <p:grpSpPr>
          <a:xfrm>
            <a:off x="7219896" y="1941929"/>
            <a:ext cx="510909" cy="444427"/>
            <a:chOff x="7209071" y="1818819"/>
            <a:chExt cx="449864" cy="391326"/>
          </a:xfrm>
          <a:solidFill>
            <a:schemeClr val="bg1"/>
          </a:solidFill>
          <a:effectLst>
            <a:outerShdw blurRad="127000" sx="102000" sy="102000" algn="tl" rotWithShape="0">
              <a:prstClr val="black">
                <a:alpha val="16000"/>
              </a:prstClr>
            </a:outerShdw>
          </a:effectLst>
        </p:grpSpPr>
        <p:sp>
          <p:nvSpPr>
            <p:cNvPr id="20" name="Freeform: Shape 19">
              <a:extLst>
                <a:ext uri="{FF2B5EF4-FFF2-40B4-BE49-F238E27FC236}">
                  <a16:creationId xmlns:a16="http://schemas.microsoft.com/office/drawing/2014/main" id="{D21EC215-0CFE-DDD3-E956-AC09A2DA9F12}"/>
                </a:ext>
              </a:extLst>
            </p:cNvPr>
            <p:cNvSpPr/>
            <p:nvPr/>
          </p:nvSpPr>
          <p:spPr>
            <a:xfrm flipH="1">
              <a:off x="7209071" y="1818819"/>
              <a:ext cx="212903" cy="391326"/>
            </a:xfrm>
            <a:custGeom>
              <a:avLst/>
              <a:gdLst>
                <a:gd name="connsiteX0" fmla="*/ 44791 w 389028"/>
                <a:gd name="connsiteY0" fmla="*/ 0 h 715052"/>
                <a:gd name="connsiteX1" fmla="*/ 344238 w 389028"/>
                <a:gd name="connsiteY1" fmla="*/ 0 h 715052"/>
                <a:gd name="connsiteX2" fmla="*/ 389028 w 389028"/>
                <a:gd name="connsiteY2" fmla="*/ 44791 h 715052"/>
                <a:gd name="connsiteX3" fmla="*/ 389028 w 389028"/>
                <a:gd name="connsiteY3" fmla="*/ 310853 h 715052"/>
                <a:gd name="connsiteX4" fmla="*/ 389028 w 389028"/>
                <a:gd name="connsiteY4" fmla="*/ 316538 h 715052"/>
                <a:gd name="connsiteX5" fmla="*/ 389028 w 389028"/>
                <a:gd name="connsiteY5" fmla="*/ 361329 h 715052"/>
                <a:gd name="connsiteX6" fmla="*/ 380175 w 389028"/>
                <a:gd name="connsiteY6" fmla="*/ 414240 h 715052"/>
                <a:gd name="connsiteX7" fmla="*/ 324109 w 389028"/>
                <a:gd name="connsiteY7" fmla="*/ 544860 h 715052"/>
                <a:gd name="connsiteX8" fmla="*/ 86379 w 389028"/>
                <a:gd name="connsiteY8" fmla="*/ 715052 h 715052"/>
                <a:gd name="connsiteX9" fmla="*/ 1734 w 389028"/>
                <a:gd name="connsiteY9" fmla="*/ 554764 h 715052"/>
                <a:gd name="connsiteX10" fmla="*/ 144912 w 389028"/>
                <a:gd name="connsiteY10" fmla="*/ 457960 h 715052"/>
                <a:gd name="connsiteX11" fmla="*/ 184588 w 389028"/>
                <a:gd name="connsiteY11" fmla="*/ 375821 h 715052"/>
                <a:gd name="connsiteX12" fmla="*/ 186616 w 389028"/>
                <a:gd name="connsiteY12" fmla="*/ 361329 h 715052"/>
                <a:gd name="connsiteX13" fmla="*/ 44791 w 389028"/>
                <a:gd name="connsiteY13" fmla="*/ 361329 h 715052"/>
                <a:gd name="connsiteX14" fmla="*/ 0 w 389028"/>
                <a:gd name="connsiteY14" fmla="*/ 316538 h 715052"/>
                <a:gd name="connsiteX15" fmla="*/ 0 w 389028"/>
                <a:gd name="connsiteY15" fmla="*/ 44791 h 715052"/>
                <a:gd name="connsiteX16" fmla="*/ 44791 w 389028"/>
                <a:gd name="connsiteY16" fmla="*/ 0 h 715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9028" h="715052">
                  <a:moveTo>
                    <a:pt x="44791" y="0"/>
                  </a:moveTo>
                  <a:lnTo>
                    <a:pt x="344238" y="0"/>
                  </a:lnTo>
                  <a:cubicBezTo>
                    <a:pt x="368975" y="0"/>
                    <a:pt x="389028" y="20053"/>
                    <a:pt x="389028" y="44791"/>
                  </a:cubicBezTo>
                  <a:lnTo>
                    <a:pt x="389028" y="310853"/>
                  </a:lnTo>
                  <a:lnTo>
                    <a:pt x="389028" y="316538"/>
                  </a:lnTo>
                  <a:lnTo>
                    <a:pt x="389028" y="361329"/>
                  </a:lnTo>
                  <a:lnTo>
                    <a:pt x="380175" y="414240"/>
                  </a:lnTo>
                  <a:cubicBezTo>
                    <a:pt x="368799" y="465188"/>
                    <a:pt x="350110" y="508728"/>
                    <a:pt x="324109" y="544860"/>
                  </a:cubicBezTo>
                  <a:cubicBezTo>
                    <a:pt x="277883" y="609094"/>
                    <a:pt x="198639" y="665824"/>
                    <a:pt x="86379" y="715052"/>
                  </a:cubicBezTo>
                  <a:lnTo>
                    <a:pt x="1734" y="554764"/>
                  </a:lnTo>
                  <a:cubicBezTo>
                    <a:pt x="70771" y="522346"/>
                    <a:pt x="118496" y="490078"/>
                    <a:pt x="144912" y="457960"/>
                  </a:cubicBezTo>
                  <a:cubicBezTo>
                    <a:pt x="164721" y="433873"/>
                    <a:pt x="177948" y="406493"/>
                    <a:pt x="184588" y="375821"/>
                  </a:cubicBezTo>
                  <a:lnTo>
                    <a:pt x="186616" y="361329"/>
                  </a:lnTo>
                  <a:lnTo>
                    <a:pt x="44791" y="361329"/>
                  </a:lnTo>
                  <a:cubicBezTo>
                    <a:pt x="20054" y="361329"/>
                    <a:pt x="0" y="341275"/>
                    <a:pt x="0" y="316538"/>
                  </a:cubicBezTo>
                  <a:lnTo>
                    <a:pt x="0" y="44791"/>
                  </a:lnTo>
                  <a:cubicBezTo>
                    <a:pt x="0" y="20053"/>
                    <a:pt x="20054" y="0"/>
                    <a:pt x="44791" y="0"/>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2" name="Freeform: Shape 21">
              <a:extLst>
                <a:ext uri="{FF2B5EF4-FFF2-40B4-BE49-F238E27FC236}">
                  <a16:creationId xmlns:a16="http://schemas.microsoft.com/office/drawing/2014/main" id="{8771F578-5555-22AF-39A8-18291AF9FDC8}"/>
                </a:ext>
              </a:extLst>
            </p:cNvPr>
            <p:cNvSpPr/>
            <p:nvPr/>
          </p:nvSpPr>
          <p:spPr>
            <a:xfrm flipH="1">
              <a:off x="7446032" y="1818819"/>
              <a:ext cx="212903" cy="391326"/>
            </a:xfrm>
            <a:custGeom>
              <a:avLst/>
              <a:gdLst>
                <a:gd name="connsiteX0" fmla="*/ 44791 w 389028"/>
                <a:gd name="connsiteY0" fmla="*/ 0 h 715052"/>
                <a:gd name="connsiteX1" fmla="*/ 344238 w 389028"/>
                <a:gd name="connsiteY1" fmla="*/ 0 h 715052"/>
                <a:gd name="connsiteX2" fmla="*/ 389028 w 389028"/>
                <a:gd name="connsiteY2" fmla="*/ 44791 h 715052"/>
                <a:gd name="connsiteX3" fmla="*/ 389028 w 389028"/>
                <a:gd name="connsiteY3" fmla="*/ 310853 h 715052"/>
                <a:gd name="connsiteX4" fmla="*/ 389028 w 389028"/>
                <a:gd name="connsiteY4" fmla="*/ 316538 h 715052"/>
                <a:gd name="connsiteX5" fmla="*/ 389028 w 389028"/>
                <a:gd name="connsiteY5" fmla="*/ 361329 h 715052"/>
                <a:gd name="connsiteX6" fmla="*/ 380175 w 389028"/>
                <a:gd name="connsiteY6" fmla="*/ 414240 h 715052"/>
                <a:gd name="connsiteX7" fmla="*/ 324109 w 389028"/>
                <a:gd name="connsiteY7" fmla="*/ 544860 h 715052"/>
                <a:gd name="connsiteX8" fmla="*/ 86379 w 389028"/>
                <a:gd name="connsiteY8" fmla="*/ 715052 h 715052"/>
                <a:gd name="connsiteX9" fmla="*/ 1734 w 389028"/>
                <a:gd name="connsiteY9" fmla="*/ 554764 h 715052"/>
                <a:gd name="connsiteX10" fmla="*/ 144912 w 389028"/>
                <a:gd name="connsiteY10" fmla="*/ 457960 h 715052"/>
                <a:gd name="connsiteX11" fmla="*/ 184588 w 389028"/>
                <a:gd name="connsiteY11" fmla="*/ 375821 h 715052"/>
                <a:gd name="connsiteX12" fmla="*/ 186616 w 389028"/>
                <a:gd name="connsiteY12" fmla="*/ 361329 h 715052"/>
                <a:gd name="connsiteX13" fmla="*/ 44791 w 389028"/>
                <a:gd name="connsiteY13" fmla="*/ 361329 h 715052"/>
                <a:gd name="connsiteX14" fmla="*/ 0 w 389028"/>
                <a:gd name="connsiteY14" fmla="*/ 316538 h 715052"/>
                <a:gd name="connsiteX15" fmla="*/ 0 w 389028"/>
                <a:gd name="connsiteY15" fmla="*/ 44791 h 715052"/>
                <a:gd name="connsiteX16" fmla="*/ 44791 w 389028"/>
                <a:gd name="connsiteY16" fmla="*/ 0 h 715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9028" h="715052">
                  <a:moveTo>
                    <a:pt x="44791" y="0"/>
                  </a:moveTo>
                  <a:lnTo>
                    <a:pt x="344238" y="0"/>
                  </a:lnTo>
                  <a:cubicBezTo>
                    <a:pt x="368975" y="0"/>
                    <a:pt x="389028" y="20053"/>
                    <a:pt x="389028" y="44791"/>
                  </a:cubicBezTo>
                  <a:lnTo>
                    <a:pt x="389028" y="310853"/>
                  </a:lnTo>
                  <a:lnTo>
                    <a:pt x="389028" y="316538"/>
                  </a:lnTo>
                  <a:lnTo>
                    <a:pt x="389028" y="361329"/>
                  </a:lnTo>
                  <a:lnTo>
                    <a:pt x="380175" y="414240"/>
                  </a:lnTo>
                  <a:cubicBezTo>
                    <a:pt x="368799" y="465188"/>
                    <a:pt x="350110" y="508728"/>
                    <a:pt x="324109" y="544860"/>
                  </a:cubicBezTo>
                  <a:cubicBezTo>
                    <a:pt x="277884" y="609094"/>
                    <a:pt x="198639" y="665824"/>
                    <a:pt x="86379" y="715052"/>
                  </a:cubicBezTo>
                  <a:lnTo>
                    <a:pt x="1734" y="554764"/>
                  </a:lnTo>
                  <a:cubicBezTo>
                    <a:pt x="70771" y="522346"/>
                    <a:pt x="118496" y="490078"/>
                    <a:pt x="144912" y="457960"/>
                  </a:cubicBezTo>
                  <a:cubicBezTo>
                    <a:pt x="164721" y="433873"/>
                    <a:pt x="177947" y="406493"/>
                    <a:pt x="184588" y="375821"/>
                  </a:cubicBezTo>
                  <a:lnTo>
                    <a:pt x="186616" y="361329"/>
                  </a:lnTo>
                  <a:lnTo>
                    <a:pt x="44791" y="361329"/>
                  </a:lnTo>
                  <a:cubicBezTo>
                    <a:pt x="20054" y="361329"/>
                    <a:pt x="0" y="341275"/>
                    <a:pt x="0" y="316538"/>
                  </a:cubicBezTo>
                  <a:lnTo>
                    <a:pt x="0" y="44791"/>
                  </a:lnTo>
                  <a:cubicBezTo>
                    <a:pt x="0" y="20053"/>
                    <a:pt x="20054" y="0"/>
                    <a:pt x="44791" y="0"/>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sp>
        <p:nvSpPr>
          <p:cNvPr id="56" name="CuadroTexto 5">
            <a:extLst>
              <a:ext uri="{FF2B5EF4-FFF2-40B4-BE49-F238E27FC236}">
                <a16:creationId xmlns:a16="http://schemas.microsoft.com/office/drawing/2014/main" id="{AA8E90B0-3BE1-48F2-803B-1F436AB3E162}"/>
              </a:ext>
            </a:extLst>
          </p:cNvPr>
          <p:cNvSpPr txBox="1"/>
          <p:nvPr/>
        </p:nvSpPr>
        <p:spPr>
          <a:xfrm>
            <a:off x="586740" y="6236338"/>
            <a:ext cx="5664771" cy="369332"/>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10" normalizeH="0" baseline="30000" noProof="0">
                <a:ln>
                  <a:noFill/>
                </a:ln>
                <a:solidFill>
                  <a:schemeClr val="bg1">
                    <a:lumMod val="50000"/>
                  </a:schemeClr>
                </a:solidFill>
                <a:effectLst/>
                <a:uLnTx/>
                <a:uFillTx/>
                <a:latin typeface="Segoe UI"/>
                <a:ea typeface="+mn-ea"/>
                <a:cs typeface="+mn-cs"/>
              </a:rPr>
              <a:t>1</a:t>
            </a:r>
            <a:r>
              <a:rPr kumimoji="0" lang="en-US" sz="800" b="0" i="0" u="none" strike="noStrike" kern="1200" cap="none" spc="-10" normalizeH="0" baseline="0" noProof="0">
                <a:ln>
                  <a:noFill/>
                </a:ln>
                <a:solidFill>
                  <a:schemeClr val="bg1">
                    <a:lumMod val="50000"/>
                  </a:schemeClr>
                </a:solidFill>
                <a:effectLst/>
                <a:uLnTx/>
                <a:uFillTx/>
                <a:latin typeface="Segoe UI"/>
                <a:ea typeface="+mn-ea"/>
                <a:cs typeface="+mn-cs"/>
              </a:rPr>
              <a:t>Microsoft. </a:t>
            </a:r>
            <a:r>
              <a:rPr kumimoji="0" lang="en-US" sz="800" b="0" i="0" u="none" strike="noStrike" kern="1200" cap="none" spc="-10" normalizeH="0" baseline="0" noProof="0">
                <a:ln>
                  <a:noFill/>
                </a:ln>
                <a:solidFill>
                  <a:schemeClr val="bg1">
                    <a:lumMod val="50000"/>
                  </a:schemeClr>
                </a:solidFill>
                <a:effectLst/>
                <a:uLnTx/>
                <a:uFillTx/>
                <a:latin typeface="Segoe UI"/>
                <a:ea typeface="+mn-ea"/>
                <a:cs typeface="+mn-cs"/>
                <a:hlinkClick r:id="rId3">
                  <a:extLst>
                    <a:ext uri="{A12FA001-AC4F-418D-AE19-62706E023703}">
                      <ahyp:hlinkClr xmlns:ahyp="http://schemas.microsoft.com/office/drawing/2018/hyperlinkcolor" val="tx"/>
                    </a:ext>
                  </a:extLst>
                </a:hlinkClick>
              </a:rPr>
              <a:t>How </a:t>
            </a:r>
            <a:r>
              <a:rPr kumimoji="0" lang="en-US" sz="800" b="0" i="0" u="none" strike="noStrike" kern="1200" cap="none" spc="-10" normalizeH="0" baseline="0" noProof="0" err="1">
                <a:ln>
                  <a:noFill/>
                </a:ln>
                <a:solidFill>
                  <a:schemeClr val="bg1">
                    <a:lumMod val="50000"/>
                  </a:schemeClr>
                </a:solidFill>
                <a:effectLst/>
                <a:uLnTx/>
                <a:uFillTx/>
                <a:latin typeface="Segoe UI"/>
                <a:ea typeface="+mn-ea"/>
                <a:cs typeface="+mn-cs"/>
                <a:hlinkClick r:id="rId3">
                  <a:extLst>
                    <a:ext uri="{A12FA001-AC4F-418D-AE19-62706E023703}">
                      <ahyp:hlinkClr xmlns:ahyp="http://schemas.microsoft.com/office/drawing/2018/hyperlinkcolor" val="tx"/>
                    </a:ext>
                  </a:extLst>
                </a:hlinkClick>
              </a:rPr>
              <a:t>Netlogic</a:t>
            </a:r>
            <a:r>
              <a:rPr kumimoji="0" lang="en-US" sz="800" b="0" i="0" u="none" strike="noStrike" kern="1200" cap="none" spc="-10" normalizeH="0" baseline="0" noProof="0">
                <a:ln>
                  <a:noFill/>
                </a:ln>
                <a:solidFill>
                  <a:schemeClr val="bg1">
                    <a:lumMod val="50000"/>
                  </a:schemeClr>
                </a:solidFill>
                <a:effectLst/>
                <a:uLnTx/>
                <a:uFillTx/>
                <a:latin typeface="Segoe UI"/>
                <a:ea typeface="+mn-ea"/>
                <a:cs typeface="+mn-cs"/>
                <a:hlinkClick r:id="rId3">
                  <a:extLst>
                    <a:ext uri="{A12FA001-AC4F-418D-AE19-62706E023703}">
                      <ahyp:hlinkClr xmlns:ahyp="http://schemas.microsoft.com/office/drawing/2018/hyperlinkcolor" val="tx"/>
                    </a:ext>
                  </a:extLst>
                </a:hlinkClick>
              </a:rPr>
              <a:t> Computer Consulting is Boosting its Sales Performance with Microsoft Copilot for Sales</a:t>
            </a:r>
            <a:r>
              <a:rPr kumimoji="0" lang="en-US" sz="800" b="0" i="0" u="none" strike="noStrike" kern="1200" cap="none" spc="-10" normalizeH="0" baseline="0" noProof="0">
                <a:ln>
                  <a:noFill/>
                </a:ln>
                <a:solidFill>
                  <a:schemeClr val="bg1">
                    <a:lumMod val="50000"/>
                  </a:schemeClr>
                </a:solidFill>
                <a:effectLst/>
                <a:uLnTx/>
                <a:uFillTx/>
                <a:latin typeface="Segoe UI"/>
                <a:ea typeface="+mn-ea"/>
                <a:cs typeface="+mn-cs"/>
              </a:rPr>
              <a:t>. May 31, 2023.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10" normalizeH="0" baseline="30000" noProof="0">
                <a:ln>
                  <a:noFill/>
                </a:ln>
                <a:solidFill>
                  <a:schemeClr val="bg1">
                    <a:lumMod val="50000"/>
                  </a:schemeClr>
                </a:solidFill>
                <a:effectLst/>
                <a:uLnTx/>
                <a:uFillTx/>
                <a:latin typeface="Segoe UI"/>
                <a:ea typeface="+mn-ea"/>
                <a:cs typeface="+mn-cs"/>
              </a:rPr>
              <a:t>2</a:t>
            </a:r>
            <a:r>
              <a:rPr kumimoji="0" lang="en-US" sz="800" b="0" i="0" u="none" strike="noStrike" kern="1200" cap="none" spc="-10" normalizeH="0" baseline="0" noProof="0">
                <a:ln>
                  <a:noFill/>
                </a:ln>
                <a:solidFill>
                  <a:schemeClr val="bg1">
                    <a:lumMod val="50000"/>
                  </a:schemeClr>
                </a:solidFill>
                <a:effectLst/>
                <a:uLnTx/>
                <a:uFillTx/>
                <a:latin typeface="Segoe UI"/>
                <a:ea typeface="+mn-ea"/>
                <a:cs typeface="+mn-cs"/>
              </a:rPr>
              <a:t>Microsoft. </a:t>
            </a:r>
            <a:r>
              <a:rPr kumimoji="0" lang="en-US" sz="800" b="0" i="0" u="none" strike="noStrike" kern="1200" cap="none" spc="-10" normalizeH="0" baseline="0" noProof="0">
                <a:ln>
                  <a:noFill/>
                </a:ln>
                <a:solidFill>
                  <a:schemeClr val="bg1">
                    <a:lumMod val="50000"/>
                  </a:schemeClr>
                </a:solidFill>
                <a:effectLst/>
                <a:uLnTx/>
                <a:uFillTx/>
                <a:latin typeface="Segoe UI"/>
                <a:ea typeface="+mn-ea"/>
                <a:cs typeface="+mn-cs"/>
                <a:hlinkClick r:id="rId4">
                  <a:extLst>
                    <a:ext uri="{A12FA001-AC4F-418D-AE19-62706E023703}">
                      <ahyp:hlinkClr xmlns:ahyp="http://schemas.microsoft.com/office/drawing/2018/hyperlinkcolor" val="tx"/>
                    </a:ext>
                  </a:extLst>
                </a:hlinkClick>
              </a:rPr>
              <a:t>Avanade puts people first, accelerates sales productivity with Copilot in Microsoft Dynamics 365 Sales</a:t>
            </a:r>
            <a:r>
              <a:rPr kumimoji="0" lang="en-US" sz="800" b="0" i="0" u="none" strike="noStrike" kern="1200" cap="none" spc="-10" normalizeH="0" baseline="0" noProof="0">
                <a:ln>
                  <a:noFill/>
                </a:ln>
                <a:solidFill>
                  <a:schemeClr val="bg1">
                    <a:lumMod val="50000"/>
                  </a:schemeClr>
                </a:solidFill>
                <a:effectLst/>
                <a:uLnTx/>
                <a:uFillTx/>
                <a:latin typeface="Segoe UI"/>
                <a:ea typeface="+mn-ea"/>
                <a:cs typeface="+mn-cs"/>
              </a:rPr>
              <a:t>. Nov. 23, 2023.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a:ln>
                  <a:noFill/>
                </a:ln>
                <a:solidFill>
                  <a:schemeClr val="bg1">
                    <a:lumMod val="50000"/>
                  </a:schemeClr>
                </a:solidFill>
                <a:effectLst/>
                <a:uLnTx/>
                <a:uFillTx/>
                <a:latin typeface="Segoe UI"/>
                <a:ea typeface="+mn-ea"/>
                <a:cs typeface="+mn-cs"/>
              </a:rPr>
              <a:t>3</a:t>
            </a:r>
            <a:r>
              <a:rPr kumimoji="0" lang="en-US" sz="800" b="0" i="0" u="none" strike="noStrike" kern="1200" cap="none" spc="0" normalizeH="0" baseline="0" noProof="0">
                <a:ln>
                  <a:noFill/>
                </a:ln>
                <a:solidFill>
                  <a:schemeClr val="bg1">
                    <a:lumMod val="50000"/>
                  </a:schemeClr>
                </a:solidFill>
                <a:effectLst/>
                <a:uLnTx/>
                <a:uFillTx/>
                <a:latin typeface="Segoe UI"/>
                <a:ea typeface="+mn-ea"/>
                <a:cs typeface="+mn-cs"/>
              </a:rPr>
              <a:t>Microsoft. </a:t>
            </a:r>
            <a:r>
              <a:rPr kumimoji="0" lang="en-US" sz="800" b="0" i="0" u="none" strike="noStrike" kern="1200" cap="none" spc="0" normalizeH="0" baseline="0" noProof="0">
                <a:ln>
                  <a:noFill/>
                </a:ln>
                <a:solidFill>
                  <a:schemeClr val="bg1">
                    <a:lumMod val="50000"/>
                  </a:schemeClr>
                </a:solidFill>
                <a:effectLst/>
                <a:uLnTx/>
                <a:uFillTx/>
                <a:latin typeface="Segoe UI"/>
                <a:ea typeface="+mn-ea"/>
                <a:cs typeface="+mn-cs"/>
                <a:hlinkClick r:id="rId5">
                  <a:extLst>
                    <a:ext uri="{A12FA001-AC4F-418D-AE19-62706E023703}">
                      <ahyp:hlinkClr xmlns:ahyp="http://schemas.microsoft.com/office/drawing/2018/hyperlinkcolor" val="tx"/>
                    </a:ext>
                  </a:extLst>
                </a:hlinkClick>
              </a:rPr>
              <a:t>What Can Copilot’s Earliest Users Teach Us About Generative AI at Work?</a:t>
            </a:r>
            <a:r>
              <a:rPr kumimoji="0" lang="en-US" sz="800" b="0" i="0" u="none" strike="noStrike" kern="1200" cap="none" spc="0" normalizeH="0" baseline="0" noProof="0">
                <a:ln>
                  <a:noFill/>
                </a:ln>
                <a:solidFill>
                  <a:schemeClr val="bg1">
                    <a:lumMod val="50000"/>
                  </a:schemeClr>
                </a:solidFill>
                <a:effectLst/>
                <a:uLnTx/>
                <a:uFillTx/>
                <a:latin typeface="Segoe UI"/>
                <a:ea typeface="+mn-ea"/>
                <a:cs typeface="+mn-cs"/>
              </a:rPr>
              <a:t> Nov. 15, 2023.</a:t>
            </a:r>
          </a:p>
        </p:txBody>
      </p:sp>
      <p:sp>
        <p:nvSpPr>
          <p:cNvPr id="21" name="Rectangle 17">
            <a:extLst>
              <a:ext uri="{FF2B5EF4-FFF2-40B4-BE49-F238E27FC236}">
                <a16:creationId xmlns:a16="http://schemas.microsoft.com/office/drawing/2014/main" id="{D7E7F9DE-5035-C9F5-7A41-4952614A5160}"/>
              </a:ext>
            </a:extLst>
          </p:cNvPr>
          <p:cNvSpPr/>
          <p:nvPr/>
        </p:nvSpPr>
        <p:spPr>
          <a:xfrm>
            <a:off x="7996763" y="2333256"/>
            <a:ext cx="3584969" cy="2004780"/>
          </a:xfrm>
          <a:prstGeom prst="rect">
            <a:avLst/>
          </a:prstGeom>
        </p:spPr>
        <p:txBody>
          <a:bodyPr wrap="square" lIns="0" tIns="0" rIns="0" bIns="0">
            <a:spAutoFit/>
          </a:bodyPr>
          <a:lstStyle/>
          <a:p>
            <a:pPr marL="0" marR="0" lvl="1" indent="0" algn="l" defTabSz="914400" rtl="0" eaLnBrk="1" fontAlgn="auto" latinLnBrk="0" hangingPunct="1">
              <a:lnSpc>
                <a:spcPct val="110000"/>
              </a:lnSpc>
              <a:spcBef>
                <a:spcPts val="0"/>
              </a:spcBef>
              <a:spcAft>
                <a:spcPts val="0"/>
              </a:spcAft>
              <a:buClrTx/>
              <a:buSzTx/>
              <a:buFontTx/>
              <a:buNone/>
              <a:tabLst/>
              <a:defRPr/>
            </a:pPr>
            <a:r>
              <a:rPr kumimoji="0" lang="en-US" sz="2000" b="0" i="0" u="none" strike="noStrike" kern="0" cap="none" spc="-20" normalizeH="0" baseline="0" noProof="0">
                <a:ln>
                  <a:noFill/>
                </a:ln>
                <a:solidFill>
                  <a:prstClr val="black"/>
                </a:solidFill>
                <a:effectLst/>
                <a:uLnTx/>
                <a:uFillTx/>
                <a:latin typeface="Segoe UI"/>
                <a:ea typeface="+mn-ea"/>
                <a:cs typeface="+mn-cs"/>
              </a:rPr>
              <a:t>Implementing Microsoft </a:t>
            </a:r>
            <a:br>
              <a:rPr kumimoji="0" lang="en-US" sz="2000" b="0" i="0" u="none" strike="noStrike" kern="0" cap="none" spc="-20" normalizeH="0" baseline="0" noProof="0">
                <a:ln>
                  <a:noFill/>
                </a:ln>
                <a:solidFill>
                  <a:prstClr val="black"/>
                </a:solidFill>
                <a:effectLst/>
                <a:uLnTx/>
                <a:uFillTx/>
                <a:latin typeface="Segoe UI"/>
                <a:ea typeface="+mn-ea"/>
                <a:cs typeface="+mn-cs"/>
              </a:rPr>
            </a:br>
            <a:r>
              <a:rPr kumimoji="0" lang="en-US" sz="2000" b="0" i="0" u="none" strike="noStrike" kern="0" cap="none" spc="-20" normalizeH="0" baseline="0" noProof="0">
                <a:ln>
                  <a:noFill/>
                </a:ln>
                <a:solidFill>
                  <a:prstClr val="black"/>
                </a:solidFill>
                <a:effectLst/>
                <a:uLnTx/>
                <a:uFillTx/>
                <a:latin typeface="Segoe UI"/>
                <a:ea typeface="+mn-ea"/>
                <a:cs typeface="+mn-cs"/>
              </a:rPr>
              <a:t>Copilot for Sales has saved </a:t>
            </a:r>
            <a:br>
              <a:rPr kumimoji="0" lang="en-US" sz="2000" b="0" i="0" u="none" strike="noStrike" kern="0" cap="none" spc="-20" normalizeH="0" baseline="0" noProof="0">
                <a:ln>
                  <a:noFill/>
                </a:ln>
                <a:solidFill>
                  <a:prstClr val="black"/>
                </a:solidFill>
                <a:effectLst/>
                <a:uLnTx/>
                <a:uFillTx/>
                <a:latin typeface="Segoe UI"/>
                <a:ea typeface="+mn-ea"/>
                <a:cs typeface="+mn-cs"/>
              </a:rPr>
            </a:br>
            <a:r>
              <a:rPr kumimoji="0" lang="en-US" sz="2000" b="0" i="0" u="none" strike="noStrike" kern="0" cap="none" spc="-20" normalizeH="0" baseline="0" noProof="0">
                <a:ln>
                  <a:noFill/>
                </a:ln>
                <a:solidFill>
                  <a:prstClr val="black"/>
                </a:solidFill>
                <a:effectLst/>
                <a:uLnTx/>
                <a:uFillTx/>
                <a:latin typeface="Segoe UI"/>
                <a:ea typeface="+mn-ea"/>
                <a:cs typeface="+mn-cs"/>
              </a:rPr>
              <a:t>time, improved skills, contributed to better work-life balance, and </a:t>
            </a:r>
            <a:r>
              <a:rPr kumimoji="0" lang="en-US" sz="2000" b="0" i="0" u="none" strike="noStrike" kern="0" cap="none" spc="-20" normalizeH="0" baseline="0" noProof="0">
                <a:ln>
                  <a:noFill/>
                </a:ln>
                <a:solidFill>
                  <a:prstClr val="black"/>
                </a:solidFill>
                <a:effectLst/>
                <a:uLnTx/>
                <a:uFillTx/>
                <a:latin typeface="Segoe UI Semibold"/>
                <a:ea typeface="+mn-ea"/>
                <a:cs typeface="+mn-cs"/>
              </a:rPr>
              <a:t>increased revenue by 25%</a:t>
            </a:r>
            <a:r>
              <a:rPr kumimoji="0" lang="en-US" sz="2000" b="0" i="0" u="none" strike="noStrike" kern="0" cap="none" spc="-20" normalizeH="0" baseline="0" noProof="0">
                <a:ln>
                  <a:noFill/>
                </a:ln>
                <a:solidFill>
                  <a:prstClr val="black"/>
                </a:solidFill>
                <a:effectLst/>
                <a:uLnTx/>
                <a:uFillTx/>
                <a:latin typeface="Segoe UI"/>
                <a:ea typeface="+mn-ea"/>
                <a:cs typeface="+mn-cs"/>
              </a:rPr>
              <a:t> in one quarter.”</a:t>
            </a:r>
            <a:r>
              <a:rPr kumimoji="0" lang="en-US" sz="2000" b="0" i="0" u="none" strike="noStrike" kern="0" cap="none" spc="-20" normalizeH="0" baseline="30000" noProof="0">
                <a:ln>
                  <a:noFill/>
                </a:ln>
                <a:solidFill>
                  <a:prstClr val="black"/>
                </a:solidFill>
                <a:effectLst/>
                <a:uLnTx/>
                <a:uFillTx/>
                <a:latin typeface="Segoe UI"/>
                <a:ea typeface="+mn-ea"/>
                <a:cs typeface="+mn-cs"/>
              </a:rPr>
              <a:t>1</a:t>
            </a:r>
          </a:p>
        </p:txBody>
      </p:sp>
      <p:sp>
        <p:nvSpPr>
          <p:cNvPr id="24" name="TextBox 23">
            <a:extLst>
              <a:ext uri="{FF2B5EF4-FFF2-40B4-BE49-F238E27FC236}">
                <a16:creationId xmlns:a16="http://schemas.microsoft.com/office/drawing/2014/main" id="{C1D9CF9B-94BF-67EE-133B-8C76E219D075}"/>
              </a:ext>
            </a:extLst>
          </p:cNvPr>
          <p:cNvSpPr txBox="1"/>
          <p:nvPr/>
        </p:nvSpPr>
        <p:spPr>
          <a:xfrm>
            <a:off x="7996763" y="4705235"/>
            <a:ext cx="3606795" cy="493084"/>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60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David Swenson,</a:t>
            </a:r>
            <a:br>
              <a:rPr kumimoji="0" lang="en-US" sz="1400"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br>
            <a:r>
              <a:rPr kumimoji="0" lang="en-US" sz="1400" b="0" i="0" u="none" strike="noStrike" kern="1200" cap="none" spc="-10" normalizeH="0" noProof="0">
                <a:ln>
                  <a:noFill/>
                </a:ln>
                <a:solidFill>
                  <a:prstClr val="black"/>
                </a:solidFill>
                <a:effectLst/>
                <a:uLnTx/>
                <a:uFillTx/>
                <a:latin typeface="Segoe UI" panose="020B0502040204020203" pitchFamily="34" charset="0"/>
                <a:ea typeface="+mn-ea"/>
                <a:cs typeface="Segoe UI" panose="020B0502040204020203" pitchFamily="34" charset="0"/>
              </a:rPr>
              <a:t>Business Development Director at </a:t>
            </a:r>
            <a:r>
              <a:rPr kumimoji="0" lang="en-US" sz="1400" b="0" i="0" u="none" strike="noStrike" kern="1200" cap="none" spc="-10" normalizeH="0" noProof="0" err="1">
                <a:ln>
                  <a:noFill/>
                </a:ln>
                <a:solidFill>
                  <a:prstClr val="black"/>
                </a:solidFill>
                <a:effectLst/>
                <a:uLnTx/>
                <a:uFillTx/>
                <a:latin typeface="Segoe UI" panose="020B0502040204020203" pitchFamily="34" charset="0"/>
                <a:ea typeface="+mn-ea"/>
                <a:cs typeface="Segoe UI" panose="020B0502040204020203" pitchFamily="34" charset="0"/>
              </a:rPr>
              <a:t>Netlogic</a:t>
            </a:r>
            <a:endParaRPr kumimoji="0" lang="en-US" sz="1400" b="0" i="0" u="none" strike="noStrike" kern="1200" cap="none" spc="-10" normalizeH="0" noProof="0">
              <a:ln>
                <a:noFill/>
              </a:ln>
              <a:solidFill>
                <a:prstClr val="black"/>
              </a:solidFill>
              <a:effectLst/>
              <a:uLnTx/>
              <a:uFillTx/>
              <a:latin typeface="Segoe UI" panose="020B0502040204020203" pitchFamily="34" charset="0"/>
              <a:ea typeface="+mn-ea"/>
              <a:cs typeface="Segoe UI" panose="020B0502040204020203" pitchFamily="34" charset="0"/>
            </a:endParaRPr>
          </a:p>
        </p:txBody>
      </p:sp>
      <p:sp>
        <p:nvSpPr>
          <p:cNvPr id="27" name="Flowchart: Process 26">
            <a:extLst>
              <a:ext uri="{FF2B5EF4-FFF2-40B4-BE49-F238E27FC236}">
                <a16:creationId xmlns:a16="http://schemas.microsoft.com/office/drawing/2014/main" id="{50353AF7-83D9-191E-561B-E86DF96ED08B}"/>
              </a:ext>
              <a:ext uri="{C183D7F6-B498-43B3-948B-1728B52AA6E4}">
                <adec:decorative xmlns:adec="http://schemas.microsoft.com/office/drawing/2017/decorative" val="1"/>
              </a:ext>
            </a:extLst>
          </p:cNvPr>
          <p:cNvSpPr/>
          <p:nvPr/>
        </p:nvSpPr>
        <p:spPr>
          <a:xfrm rot="5400000">
            <a:off x="-3386687" y="3364872"/>
            <a:ext cx="6858001" cy="125105"/>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2252533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22B31-EC16-0A20-E533-26E693BFCA6A}"/>
            </a:ext>
          </a:extLst>
        </p:cNvPr>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2C95233C-2632-A1F0-F1A5-3F51504BBC12}"/>
              </a:ext>
              <a:ext uri="{C183D7F6-B498-43B3-948B-1728B52AA6E4}">
                <adec:decorative xmlns:adec="http://schemas.microsoft.com/office/drawing/2017/decorative" val="1"/>
              </a:ext>
            </a:extLst>
          </p:cNvPr>
          <p:cNvSpPr/>
          <p:nvPr/>
        </p:nvSpPr>
        <p:spPr bwMode="auto">
          <a:xfrm>
            <a:off x="8820740" y="3338137"/>
            <a:ext cx="2386545" cy="459362"/>
          </a:xfrm>
          <a:prstGeom prst="roundRect">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13" name="Rectangle: Rounded Corners 12">
            <a:extLst>
              <a:ext uri="{FF2B5EF4-FFF2-40B4-BE49-F238E27FC236}">
                <a16:creationId xmlns:a16="http://schemas.microsoft.com/office/drawing/2014/main" id="{4E33862E-93A5-48F2-D667-3845A156F628}"/>
              </a:ext>
              <a:ext uri="{C183D7F6-B498-43B3-948B-1728B52AA6E4}">
                <adec:decorative xmlns:adec="http://schemas.microsoft.com/office/drawing/2017/decorative" val="1"/>
              </a:ext>
            </a:extLst>
          </p:cNvPr>
          <p:cNvSpPr/>
          <p:nvPr/>
        </p:nvSpPr>
        <p:spPr bwMode="auto">
          <a:xfrm>
            <a:off x="8826895" y="3957401"/>
            <a:ext cx="2060848" cy="459362"/>
          </a:xfrm>
          <a:prstGeom prst="roundRect">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24" name="Rectangle: Rounded Corners 23">
            <a:extLst>
              <a:ext uri="{FF2B5EF4-FFF2-40B4-BE49-F238E27FC236}">
                <a16:creationId xmlns:a16="http://schemas.microsoft.com/office/drawing/2014/main" id="{044C0D7B-A7D1-605B-2535-EC125919DB82}"/>
              </a:ext>
              <a:ext uri="{C183D7F6-B498-43B3-948B-1728B52AA6E4}">
                <adec:decorative xmlns:adec="http://schemas.microsoft.com/office/drawing/2017/decorative" val="1"/>
              </a:ext>
            </a:extLst>
          </p:cNvPr>
          <p:cNvSpPr/>
          <p:nvPr/>
        </p:nvSpPr>
        <p:spPr bwMode="auto">
          <a:xfrm>
            <a:off x="8819290" y="4576963"/>
            <a:ext cx="2480243" cy="459362"/>
          </a:xfrm>
          <a:prstGeom prst="roundRect">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34" name="Rectangle: Rounded Corners 33">
            <a:extLst>
              <a:ext uri="{FF2B5EF4-FFF2-40B4-BE49-F238E27FC236}">
                <a16:creationId xmlns:a16="http://schemas.microsoft.com/office/drawing/2014/main" id="{E43673B5-933C-5BFD-A41C-FF942C83F5DA}"/>
              </a:ext>
              <a:ext uri="{C183D7F6-B498-43B3-948B-1728B52AA6E4}">
                <adec:decorative xmlns:adec="http://schemas.microsoft.com/office/drawing/2017/decorative" val="1"/>
              </a:ext>
            </a:extLst>
          </p:cNvPr>
          <p:cNvSpPr/>
          <p:nvPr/>
        </p:nvSpPr>
        <p:spPr bwMode="auto">
          <a:xfrm>
            <a:off x="590868" y="3346826"/>
            <a:ext cx="2369838" cy="459362"/>
          </a:xfrm>
          <a:prstGeom prst="roundRect">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55" name="Rectangle: Rounded Corners 54">
            <a:extLst>
              <a:ext uri="{FF2B5EF4-FFF2-40B4-BE49-F238E27FC236}">
                <a16:creationId xmlns:a16="http://schemas.microsoft.com/office/drawing/2014/main" id="{961ABC1C-14CE-4A66-112C-C3779DC0A61F}"/>
              </a:ext>
              <a:ext uri="{C183D7F6-B498-43B3-948B-1728B52AA6E4}">
                <adec:decorative xmlns:adec="http://schemas.microsoft.com/office/drawing/2017/decorative" val="1"/>
              </a:ext>
            </a:extLst>
          </p:cNvPr>
          <p:cNvSpPr/>
          <p:nvPr/>
        </p:nvSpPr>
        <p:spPr bwMode="auto">
          <a:xfrm>
            <a:off x="1306795" y="3953047"/>
            <a:ext cx="1634139" cy="459362"/>
          </a:xfrm>
          <a:prstGeom prst="roundRect">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30" name="Rectangle: Rounded Corners 29">
            <a:extLst>
              <a:ext uri="{FF2B5EF4-FFF2-40B4-BE49-F238E27FC236}">
                <a16:creationId xmlns:a16="http://schemas.microsoft.com/office/drawing/2014/main" id="{BF5B7619-3C91-D5E1-5B11-C4AD879282EC}"/>
              </a:ext>
              <a:ext uri="{C183D7F6-B498-43B3-948B-1728B52AA6E4}">
                <adec:decorative xmlns:adec="http://schemas.microsoft.com/office/drawing/2017/decorative" val="1"/>
              </a:ext>
            </a:extLst>
          </p:cNvPr>
          <p:cNvSpPr/>
          <p:nvPr/>
        </p:nvSpPr>
        <p:spPr bwMode="auto">
          <a:xfrm>
            <a:off x="587375" y="2735377"/>
            <a:ext cx="2373426" cy="459362"/>
          </a:xfrm>
          <a:prstGeom prst="roundRect">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59" name="Rectangle: Rounded Corners 58">
            <a:extLst>
              <a:ext uri="{FF2B5EF4-FFF2-40B4-BE49-F238E27FC236}">
                <a16:creationId xmlns:a16="http://schemas.microsoft.com/office/drawing/2014/main" id="{6AE6183D-5801-08EE-0A8F-6A15181DD894}"/>
              </a:ext>
              <a:ext uri="{C183D7F6-B498-43B3-948B-1728B52AA6E4}">
                <adec:decorative xmlns:adec="http://schemas.microsoft.com/office/drawing/2017/decorative" val="1"/>
              </a:ext>
            </a:extLst>
          </p:cNvPr>
          <p:cNvSpPr/>
          <p:nvPr/>
        </p:nvSpPr>
        <p:spPr bwMode="auto">
          <a:xfrm>
            <a:off x="590867" y="4573000"/>
            <a:ext cx="2369838" cy="459362"/>
          </a:xfrm>
          <a:prstGeom prst="roundRect">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23" name="Title 29">
            <a:extLst>
              <a:ext uri="{FF2B5EF4-FFF2-40B4-BE49-F238E27FC236}">
                <a16:creationId xmlns:a16="http://schemas.microsoft.com/office/drawing/2014/main" id="{C6669629-A540-1003-9EDD-0037BF22E2B2}"/>
              </a:ext>
            </a:extLst>
          </p:cNvPr>
          <p:cNvSpPr>
            <a:spLocks noGrp="1"/>
          </p:cNvSpPr>
          <p:nvPr>
            <p:ph type="title"/>
          </p:nvPr>
        </p:nvSpPr>
        <p:spPr>
          <a:xfrm>
            <a:off x="587375" y="670273"/>
            <a:ext cx="11017250" cy="443198"/>
          </a:xfrm>
        </p:spPr>
        <p:txBody>
          <a:bodyPr/>
          <a:lstStyle/>
          <a:p>
            <a:r>
              <a:rPr lang="en-US" sz="3200"/>
              <a:t>Microsoft Copilot for Sales </a:t>
            </a:r>
          </a:p>
        </p:txBody>
      </p:sp>
      <p:sp>
        <p:nvSpPr>
          <p:cNvPr id="25" name="Text Placeholder 9">
            <a:extLst>
              <a:ext uri="{FF2B5EF4-FFF2-40B4-BE49-F238E27FC236}">
                <a16:creationId xmlns:a16="http://schemas.microsoft.com/office/drawing/2014/main" id="{B320B27F-808E-0899-0BB2-DE952E20EF9A}"/>
              </a:ext>
            </a:extLst>
          </p:cNvPr>
          <p:cNvSpPr txBox="1">
            <a:spLocks/>
          </p:cNvSpPr>
          <p:nvPr/>
        </p:nvSpPr>
        <p:spPr>
          <a:xfrm>
            <a:off x="587375" y="1239251"/>
            <a:ext cx="11018520" cy="704424"/>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400" kern="1200" spc="-20" baseline="0">
                <a:solidFill>
                  <a:schemeClr val="tx1"/>
                </a:solidFill>
                <a:latin typeface="+mj-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j-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j-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20000"/>
              </a:lnSpc>
              <a:spcBef>
                <a:spcPts val="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a:ln>
                  <a:noFill/>
                </a:ln>
                <a:solidFill>
                  <a:srgbClr val="000000"/>
                </a:solidFill>
                <a:effectLst/>
                <a:uLnTx/>
                <a:uFillTx/>
                <a:latin typeface="Segoe UI" panose="020B0502040204020203" pitchFamily="34" charset="0"/>
                <a:ea typeface="Calibri" panose="020F0502020204030204" pitchFamily="34" charset="0"/>
                <a:cs typeface="Arial" panose="020B0604020202020204" pitchFamily="34" charset="0"/>
              </a:rPr>
              <a:t>Next-generation AI assists sales teams with tedious tasks like catching up on pipeline, updating CRM data, preparing for meetings, and analyzing calls so they can focus on closing the deal. </a:t>
            </a:r>
          </a:p>
        </p:txBody>
      </p:sp>
      <p:pic>
        <p:nvPicPr>
          <p:cNvPr id="42" name="Picture 41">
            <a:extLst>
              <a:ext uri="{FF2B5EF4-FFF2-40B4-BE49-F238E27FC236}">
                <a16:creationId xmlns:a16="http://schemas.microsoft.com/office/drawing/2014/main" id="{B9BBBC72-3F6D-7DAA-E54C-7A5A23A21BDB}"/>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2573" y="2383976"/>
            <a:ext cx="5260868" cy="2959238"/>
          </a:xfrm>
          <a:prstGeom prst="roundRect">
            <a:avLst>
              <a:gd name="adj" fmla="val 2089"/>
            </a:avLst>
          </a:prstGeom>
          <a:noFill/>
          <a:ln w="47625">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a:outerShdw blurRad="63500" algn="ctr" rotWithShape="0">
              <a:prstClr val="black">
                <a:alpha val="25000"/>
              </a:prstClr>
            </a:outerShdw>
          </a:effectLst>
        </p:spPr>
      </p:pic>
      <p:sp>
        <p:nvSpPr>
          <p:cNvPr id="3" name="Rectangle: Rounded Corners 2">
            <a:extLst>
              <a:ext uri="{FF2B5EF4-FFF2-40B4-BE49-F238E27FC236}">
                <a16:creationId xmlns:a16="http://schemas.microsoft.com/office/drawing/2014/main" id="{101D1837-46AC-24F0-3E99-20497948BE89}"/>
              </a:ext>
              <a:ext uri="{C183D7F6-B498-43B3-948B-1728B52AA6E4}">
                <adec:decorative xmlns:adec="http://schemas.microsoft.com/office/drawing/2017/decorative" val="1"/>
              </a:ext>
            </a:extLst>
          </p:cNvPr>
          <p:cNvSpPr/>
          <p:nvPr/>
        </p:nvSpPr>
        <p:spPr bwMode="auto">
          <a:xfrm>
            <a:off x="8815987" y="2735377"/>
            <a:ext cx="2847758" cy="459362"/>
          </a:xfrm>
          <a:prstGeom prst="roundRect">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pic>
        <p:nvPicPr>
          <p:cNvPr id="4" name="Graphic 3">
            <a:extLst>
              <a:ext uri="{FF2B5EF4-FFF2-40B4-BE49-F238E27FC236}">
                <a16:creationId xmlns:a16="http://schemas.microsoft.com/office/drawing/2014/main" id="{CE1DC4B5-41FF-0FCC-FC28-CCD3CD3AEDB8}"/>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845988" y="2732195"/>
            <a:ext cx="445506" cy="445506"/>
          </a:xfrm>
          <a:prstGeom prst="rect">
            <a:avLst/>
          </a:prstGeom>
        </p:spPr>
      </p:pic>
      <p:sp>
        <p:nvSpPr>
          <p:cNvPr id="32" name="Rectangle 31">
            <a:extLst>
              <a:ext uri="{FF2B5EF4-FFF2-40B4-BE49-F238E27FC236}">
                <a16:creationId xmlns:a16="http://schemas.microsoft.com/office/drawing/2014/main" id="{0823D7D0-6311-994D-5B6E-6266D36389E9}"/>
              </a:ext>
            </a:extLst>
          </p:cNvPr>
          <p:cNvSpPr/>
          <p:nvPr/>
        </p:nvSpPr>
        <p:spPr bwMode="auto">
          <a:xfrm>
            <a:off x="1047270" y="2872726"/>
            <a:ext cx="1838600" cy="184666"/>
          </a:xfrm>
          <a:prstGeom prst="rect">
            <a:avLst/>
          </a:prstGeom>
          <a:noFill/>
          <a:ln w="12700">
            <a:no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20" normalizeH="0" noProof="0">
                <a:ln>
                  <a:noFill/>
                </a:ln>
                <a:solidFill>
                  <a:prstClr val="black"/>
                </a:solidFill>
                <a:effectLst/>
                <a:uLnTx/>
                <a:uFillTx/>
                <a:latin typeface="Segoe UI"/>
                <a:ea typeface="+mn-ea"/>
                <a:cs typeface="Segoe UI" pitchFamily="34" charset="0"/>
              </a:rPr>
              <a:t>View opportunity summary</a:t>
            </a:r>
          </a:p>
        </p:txBody>
      </p:sp>
      <p:sp>
        <p:nvSpPr>
          <p:cNvPr id="5" name="Rectangle 4">
            <a:extLst>
              <a:ext uri="{FF2B5EF4-FFF2-40B4-BE49-F238E27FC236}">
                <a16:creationId xmlns:a16="http://schemas.microsoft.com/office/drawing/2014/main" id="{F4C6D06D-455C-13B0-EBC0-DCD5B8AF74A0}"/>
              </a:ext>
            </a:extLst>
          </p:cNvPr>
          <p:cNvSpPr/>
          <p:nvPr/>
        </p:nvSpPr>
        <p:spPr bwMode="auto">
          <a:xfrm>
            <a:off x="9327149" y="2872726"/>
            <a:ext cx="2277476" cy="184666"/>
          </a:xfrm>
          <a:prstGeom prst="rect">
            <a:avLst/>
          </a:prstGeom>
          <a:noFill/>
          <a:ln w="12700">
            <a:no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20" normalizeH="0" noProof="0">
                <a:ln>
                  <a:noFill/>
                </a:ln>
                <a:solidFill>
                  <a:prstClr val="black"/>
                </a:solidFill>
                <a:effectLst/>
                <a:uLnTx/>
                <a:uFillTx/>
                <a:latin typeface="Segoe UI"/>
                <a:ea typeface="+mn-ea"/>
                <a:cs typeface="Segoe UI"/>
              </a:rPr>
              <a:t>Create CRM tasks from a meeting</a:t>
            </a:r>
          </a:p>
        </p:txBody>
      </p:sp>
      <p:sp>
        <p:nvSpPr>
          <p:cNvPr id="53" name="Rectangle 52">
            <a:extLst>
              <a:ext uri="{FF2B5EF4-FFF2-40B4-BE49-F238E27FC236}">
                <a16:creationId xmlns:a16="http://schemas.microsoft.com/office/drawing/2014/main" id="{E6EAB0D8-81FD-C90A-C65B-80AD7030BF7D}"/>
              </a:ext>
            </a:extLst>
          </p:cNvPr>
          <p:cNvSpPr/>
          <p:nvPr/>
        </p:nvSpPr>
        <p:spPr bwMode="auto">
          <a:xfrm>
            <a:off x="1047270" y="3488300"/>
            <a:ext cx="1938684" cy="184918"/>
          </a:xfrm>
          <a:prstGeom prst="rect">
            <a:avLst/>
          </a:prstGeom>
          <a:noFill/>
          <a:ln w="12700">
            <a:no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20" normalizeH="0" noProof="0">
                <a:ln>
                  <a:noFill/>
                </a:ln>
                <a:solidFill>
                  <a:prstClr val="black"/>
                </a:solidFill>
                <a:effectLst/>
                <a:uLnTx/>
                <a:uFillTx/>
                <a:latin typeface="Segoe UI"/>
                <a:ea typeface="+mn-ea"/>
                <a:cs typeface="Segoe UI" pitchFamily="34" charset="0"/>
              </a:rPr>
              <a:t>Analyze sales conversations</a:t>
            </a:r>
          </a:p>
        </p:txBody>
      </p:sp>
      <p:sp>
        <p:nvSpPr>
          <p:cNvPr id="10" name="Rectangle 9">
            <a:extLst>
              <a:ext uri="{FF2B5EF4-FFF2-40B4-BE49-F238E27FC236}">
                <a16:creationId xmlns:a16="http://schemas.microsoft.com/office/drawing/2014/main" id="{88843264-493A-6EE7-FC3E-781E357E26EC}"/>
              </a:ext>
            </a:extLst>
          </p:cNvPr>
          <p:cNvSpPr/>
          <p:nvPr/>
        </p:nvSpPr>
        <p:spPr bwMode="auto">
          <a:xfrm>
            <a:off x="9327149" y="3475486"/>
            <a:ext cx="1746678" cy="184666"/>
          </a:xfrm>
          <a:prstGeom prst="rect">
            <a:avLst/>
          </a:prstGeom>
          <a:noFill/>
          <a:ln w="12700">
            <a:no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20" normalizeH="0" noProof="0">
                <a:ln>
                  <a:noFill/>
                </a:ln>
                <a:solidFill>
                  <a:prstClr val="black"/>
                </a:solidFill>
                <a:effectLst/>
                <a:uLnTx/>
                <a:uFillTx/>
                <a:latin typeface="Segoe UI"/>
                <a:ea typeface="+mn-ea"/>
                <a:cs typeface="Segoe UI" pitchFamily="34" charset="0"/>
              </a:rPr>
              <a:t>Update opportunity stage</a:t>
            </a:r>
          </a:p>
        </p:txBody>
      </p:sp>
      <p:sp>
        <p:nvSpPr>
          <p:cNvPr id="57" name="Rectangle 56">
            <a:extLst>
              <a:ext uri="{FF2B5EF4-FFF2-40B4-BE49-F238E27FC236}">
                <a16:creationId xmlns:a16="http://schemas.microsoft.com/office/drawing/2014/main" id="{399576EE-130D-8076-293C-B942B0E66C8C}"/>
              </a:ext>
            </a:extLst>
          </p:cNvPr>
          <p:cNvSpPr/>
          <p:nvPr/>
        </p:nvSpPr>
        <p:spPr bwMode="auto">
          <a:xfrm>
            <a:off x="1769279" y="4090395"/>
            <a:ext cx="1118727" cy="184666"/>
          </a:xfrm>
          <a:prstGeom prst="rect">
            <a:avLst/>
          </a:prstGeom>
          <a:noFill/>
          <a:ln w="12700">
            <a:no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20" normalizeH="0" noProof="0">
                <a:ln>
                  <a:noFill/>
                </a:ln>
                <a:solidFill>
                  <a:prstClr val="black"/>
                </a:solidFill>
                <a:effectLst/>
                <a:uLnTx/>
                <a:uFillTx/>
                <a:latin typeface="Segoe UI"/>
                <a:ea typeface="+mn-ea"/>
                <a:cs typeface="Segoe UI" pitchFamily="34" charset="0"/>
              </a:rPr>
              <a:t>Draft a proposal</a:t>
            </a:r>
          </a:p>
        </p:txBody>
      </p:sp>
      <p:sp>
        <p:nvSpPr>
          <p:cNvPr id="18" name="Rectangle 17">
            <a:extLst>
              <a:ext uri="{FF2B5EF4-FFF2-40B4-BE49-F238E27FC236}">
                <a16:creationId xmlns:a16="http://schemas.microsoft.com/office/drawing/2014/main" id="{F379AF75-EEAF-1595-426C-90DB171D9CE1}"/>
              </a:ext>
            </a:extLst>
          </p:cNvPr>
          <p:cNvSpPr/>
          <p:nvPr/>
        </p:nvSpPr>
        <p:spPr bwMode="auto">
          <a:xfrm>
            <a:off x="9327149" y="4094749"/>
            <a:ext cx="1479762" cy="184666"/>
          </a:xfrm>
          <a:prstGeom prst="rect">
            <a:avLst/>
          </a:prstGeom>
          <a:noFill/>
          <a:ln w="12700">
            <a:no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20" normalizeH="0" noProof="0">
                <a:ln>
                  <a:noFill/>
                </a:ln>
                <a:solidFill>
                  <a:prstClr val="black"/>
                </a:solidFill>
                <a:effectLst/>
                <a:uLnTx/>
                <a:uFillTx/>
                <a:latin typeface="Segoe UI"/>
                <a:ea typeface="+mn-ea"/>
                <a:cs typeface="Segoe UI" pitchFamily="34" charset="0"/>
              </a:rPr>
              <a:t>Show conversion rate</a:t>
            </a:r>
          </a:p>
        </p:txBody>
      </p:sp>
      <p:sp>
        <p:nvSpPr>
          <p:cNvPr id="61" name="Rectangle 60">
            <a:extLst>
              <a:ext uri="{FF2B5EF4-FFF2-40B4-BE49-F238E27FC236}">
                <a16:creationId xmlns:a16="http://schemas.microsoft.com/office/drawing/2014/main" id="{1BCDCC9A-D457-06DF-D8FB-F54C066A801F}"/>
              </a:ext>
            </a:extLst>
          </p:cNvPr>
          <p:cNvSpPr/>
          <p:nvPr/>
        </p:nvSpPr>
        <p:spPr bwMode="auto">
          <a:xfrm>
            <a:off x="1047270" y="4710349"/>
            <a:ext cx="1854384" cy="184666"/>
          </a:xfrm>
          <a:prstGeom prst="rect">
            <a:avLst/>
          </a:prstGeom>
          <a:noFill/>
          <a:ln w="12700">
            <a:no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20" normalizeH="0" noProof="0">
                <a:ln>
                  <a:noFill/>
                </a:ln>
                <a:solidFill>
                  <a:prstClr val="black"/>
                </a:solidFill>
                <a:effectLst/>
                <a:uLnTx/>
                <a:uFillTx/>
                <a:latin typeface="Segoe UI"/>
                <a:ea typeface="+mn-ea"/>
                <a:cs typeface="Segoe UI" pitchFamily="34" charset="0"/>
              </a:rPr>
              <a:t>Create a revenue data chart</a:t>
            </a:r>
          </a:p>
        </p:txBody>
      </p:sp>
      <p:sp>
        <p:nvSpPr>
          <p:cNvPr id="28" name="Rectangle 27">
            <a:extLst>
              <a:ext uri="{FF2B5EF4-FFF2-40B4-BE49-F238E27FC236}">
                <a16:creationId xmlns:a16="http://schemas.microsoft.com/office/drawing/2014/main" id="{64F75DB2-7549-7576-585F-DFFBFE6B4526}"/>
              </a:ext>
            </a:extLst>
          </p:cNvPr>
          <p:cNvSpPr/>
          <p:nvPr/>
        </p:nvSpPr>
        <p:spPr bwMode="auto">
          <a:xfrm>
            <a:off x="9346768" y="4714312"/>
            <a:ext cx="1927564" cy="184666"/>
          </a:xfrm>
          <a:prstGeom prst="rect">
            <a:avLst/>
          </a:prstGeom>
          <a:noFill/>
          <a:ln w="12700">
            <a:no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20" normalizeH="0" noProof="0">
                <a:ln>
                  <a:noFill/>
                </a:ln>
                <a:solidFill>
                  <a:prstClr val="black"/>
                </a:solidFill>
                <a:effectLst/>
                <a:uLnTx/>
                <a:uFillTx/>
                <a:latin typeface="Segoe UI"/>
                <a:ea typeface="+mn-ea"/>
                <a:cs typeface="Segoe UI" pitchFamily="34" charset="0"/>
              </a:rPr>
              <a:t>Create a pitch presentation</a:t>
            </a:r>
          </a:p>
        </p:txBody>
      </p:sp>
      <p:pic>
        <p:nvPicPr>
          <p:cNvPr id="8" name="Graphic 7">
            <a:extLst>
              <a:ext uri="{FF2B5EF4-FFF2-40B4-BE49-F238E27FC236}">
                <a16:creationId xmlns:a16="http://schemas.microsoft.com/office/drawing/2014/main" id="{584B64BE-211A-E149-C478-29699AAB768A}"/>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845988" y="3345065"/>
            <a:ext cx="445506" cy="445506"/>
          </a:xfrm>
          <a:prstGeom prst="rect">
            <a:avLst/>
          </a:prstGeom>
        </p:spPr>
      </p:pic>
      <p:pic>
        <p:nvPicPr>
          <p:cNvPr id="15" name="!Copilot">
            <a:extLst>
              <a:ext uri="{FF2B5EF4-FFF2-40B4-BE49-F238E27FC236}">
                <a16:creationId xmlns:a16="http://schemas.microsoft.com/office/drawing/2014/main" id="{8C306AF6-CCF0-019F-59EF-6791C43D4AAA}"/>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8946426" y="4071944"/>
            <a:ext cx="244630" cy="244630"/>
          </a:xfrm>
          <a:prstGeom prst="roundRect">
            <a:avLst>
              <a:gd name="adj" fmla="val 3266"/>
            </a:avLst>
          </a:prstGeom>
          <a:effectLst/>
        </p:spPr>
      </p:pic>
      <p:pic>
        <p:nvPicPr>
          <p:cNvPr id="26" name="Graphic 25">
            <a:extLst>
              <a:ext uri="{FF2B5EF4-FFF2-40B4-BE49-F238E27FC236}">
                <a16:creationId xmlns:a16="http://schemas.microsoft.com/office/drawing/2014/main" id="{7D15AA05-12B8-F516-6F21-60005F1F7F46}"/>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847019" y="4583891"/>
            <a:ext cx="462716" cy="445506"/>
          </a:xfrm>
          <a:prstGeom prst="rect">
            <a:avLst/>
          </a:prstGeom>
        </p:spPr>
      </p:pic>
      <p:pic>
        <p:nvPicPr>
          <p:cNvPr id="31" name="Graphic 30">
            <a:extLst>
              <a:ext uri="{FF2B5EF4-FFF2-40B4-BE49-F238E27FC236}">
                <a16:creationId xmlns:a16="http://schemas.microsoft.com/office/drawing/2014/main" id="{ED13AC35-4123-1F11-90BE-A4C11582D026}"/>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7375" y="2742305"/>
            <a:ext cx="445506" cy="445506"/>
          </a:xfrm>
          <a:prstGeom prst="rect">
            <a:avLst/>
          </a:prstGeom>
        </p:spPr>
      </p:pic>
      <p:pic>
        <p:nvPicPr>
          <p:cNvPr id="52" name="Graphic 51">
            <a:extLst>
              <a:ext uri="{FF2B5EF4-FFF2-40B4-BE49-F238E27FC236}">
                <a16:creationId xmlns:a16="http://schemas.microsoft.com/office/drawing/2014/main" id="{68116328-8890-D4BC-C558-BF044962E0C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7375" y="3353754"/>
            <a:ext cx="445506" cy="445506"/>
          </a:xfrm>
          <a:prstGeom prst="rect">
            <a:avLst/>
          </a:prstGeom>
        </p:spPr>
      </p:pic>
      <p:pic>
        <p:nvPicPr>
          <p:cNvPr id="56" name="Graphic 55">
            <a:extLst>
              <a:ext uri="{FF2B5EF4-FFF2-40B4-BE49-F238E27FC236}">
                <a16:creationId xmlns:a16="http://schemas.microsoft.com/office/drawing/2014/main" id="{ABAE5BB6-A13C-52AC-AFE0-0E716DF8AFBC}"/>
              </a:ext>
              <a:ext uri="{C183D7F6-B498-43B3-948B-1728B52AA6E4}">
                <adec:decorative xmlns:adec="http://schemas.microsoft.com/office/drawing/2017/decorative" val="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306795" y="3959975"/>
            <a:ext cx="445506" cy="445506"/>
          </a:xfrm>
          <a:prstGeom prst="rect">
            <a:avLst/>
          </a:prstGeom>
        </p:spPr>
      </p:pic>
      <p:pic>
        <p:nvPicPr>
          <p:cNvPr id="60" name="Graphic 59">
            <a:extLst>
              <a:ext uri="{FF2B5EF4-FFF2-40B4-BE49-F238E27FC236}">
                <a16:creationId xmlns:a16="http://schemas.microsoft.com/office/drawing/2014/main" id="{58C51DC3-5A8A-3A09-2084-788F65718EA2}"/>
              </a:ext>
              <a:ext uri="{C183D7F6-B498-43B3-948B-1728B52AA6E4}">
                <adec:decorative xmlns:adec="http://schemas.microsoft.com/office/drawing/2017/decorative" val="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87375" y="4579928"/>
            <a:ext cx="445506" cy="445506"/>
          </a:xfrm>
          <a:prstGeom prst="rect">
            <a:avLst/>
          </a:prstGeom>
        </p:spPr>
      </p:pic>
      <p:sp>
        <p:nvSpPr>
          <p:cNvPr id="65" name="Rectangle: Rounded Corners 64">
            <a:extLst>
              <a:ext uri="{FF2B5EF4-FFF2-40B4-BE49-F238E27FC236}">
                <a16:creationId xmlns:a16="http://schemas.microsoft.com/office/drawing/2014/main" id="{B7AC270C-7046-1C01-1524-18BB9AEE3B8C}"/>
              </a:ext>
              <a:ext uri="{C183D7F6-B498-43B3-948B-1728B52AA6E4}">
                <adec:decorative xmlns:adec="http://schemas.microsoft.com/office/drawing/2017/decorative" val="1"/>
              </a:ext>
            </a:extLst>
          </p:cNvPr>
          <p:cNvSpPr/>
          <p:nvPr/>
        </p:nvSpPr>
        <p:spPr>
          <a:xfrm>
            <a:off x="884690" y="5783515"/>
            <a:ext cx="10422619" cy="641345"/>
          </a:xfrm>
          <a:prstGeom prst="roundRect">
            <a:avLst>
              <a:gd name="adj" fmla="val 50000"/>
            </a:avLst>
          </a:prstGeom>
          <a:gradFill flip="none" rotWithShape="1">
            <a:gsLst>
              <a:gs pos="0">
                <a:srgbClr val="1344C8"/>
              </a:gs>
              <a:gs pos="23000">
                <a:srgbClr val="0F93E7"/>
              </a:gs>
              <a:gs pos="82000">
                <a:srgbClr val="F2598A"/>
              </a:gs>
              <a:gs pos="61000">
                <a:srgbClr val="FF7744"/>
              </a:gs>
              <a:gs pos="43000">
                <a:srgbClr val="63B666"/>
              </a:gs>
              <a:gs pos="100000">
                <a:srgbClr val="BA50C9"/>
              </a:gs>
            </a:gsLst>
            <a:lin ang="3000000" scaled="0"/>
            <a:tileRect/>
          </a:gradFill>
          <a:ln w="127000">
            <a:noFill/>
          </a:ln>
          <a:effectLst>
            <a:outerShdw blurRad="63500" dist="63500" dir="2700000" algn="tl"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sp>
        <p:nvSpPr>
          <p:cNvPr id="66" name="TextBox 65">
            <a:extLst>
              <a:ext uri="{FF2B5EF4-FFF2-40B4-BE49-F238E27FC236}">
                <a16:creationId xmlns:a16="http://schemas.microsoft.com/office/drawing/2014/main" id="{24BDC74B-10EB-6E82-010A-69F3F9F7B435}"/>
              </a:ext>
            </a:extLst>
          </p:cNvPr>
          <p:cNvSpPr txBox="1"/>
          <p:nvPr/>
        </p:nvSpPr>
        <p:spPr>
          <a:xfrm>
            <a:off x="1109329" y="5893247"/>
            <a:ext cx="9973342" cy="400110"/>
          </a:xfrm>
          <a:prstGeom prst="rect">
            <a:avLst/>
          </a:prstGeom>
          <a:noFill/>
        </p:spPr>
        <p:txBody>
          <a:bodyPr wrap="square">
            <a:spAutoFit/>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w="3175">
                  <a:noFill/>
                </a:ln>
                <a:solidFill>
                  <a:schemeClr val="bg1"/>
                </a:solidFill>
                <a:effectLst/>
                <a:uLnTx/>
                <a:uFillTx/>
                <a:latin typeface="Segoe UI Semibold"/>
                <a:ea typeface="+mn-ea"/>
                <a:cs typeface="Segoe UI" pitchFamily="34" charset="0"/>
              </a:rPr>
              <a:t>Copilot for Sales is experienced in Microsoft 365 and connects to your CRM system </a:t>
            </a:r>
          </a:p>
        </p:txBody>
      </p:sp>
    </p:spTree>
    <p:extLst>
      <p:ext uri="{BB962C8B-B14F-4D97-AF65-F5344CB8AC3E}">
        <p14:creationId xmlns:p14="http://schemas.microsoft.com/office/powerpoint/2010/main" val="1724932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ACB8C-3263-7990-93C0-6F26C7181449}"/>
            </a:ext>
          </a:extLst>
        </p:cNvPr>
        <p:cNvGrpSpPr/>
        <p:nvPr/>
      </p:nvGrpSpPr>
      <p:grpSpPr>
        <a:xfrm>
          <a:off x="0" y="0"/>
          <a:ext cx="0" cy="0"/>
          <a:chOff x="0" y="0"/>
          <a:chExt cx="0" cy="0"/>
        </a:xfrm>
      </p:grpSpPr>
      <p:sp>
        <p:nvSpPr>
          <p:cNvPr id="65" name="Rectangle 64">
            <a:extLst>
              <a:ext uri="{FF2B5EF4-FFF2-40B4-BE49-F238E27FC236}">
                <a16:creationId xmlns:a16="http://schemas.microsoft.com/office/drawing/2014/main" id="{D6499E0A-A46F-70AD-29A5-8758913278CF}"/>
              </a:ext>
              <a:ext uri="{C183D7F6-B498-43B3-948B-1728B52AA6E4}">
                <adec:decorative xmlns:adec="http://schemas.microsoft.com/office/drawing/2017/decorative" val="1"/>
              </a:ext>
            </a:extLst>
          </p:cNvPr>
          <p:cNvSpPr/>
          <p:nvPr/>
        </p:nvSpPr>
        <p:spPr bwMode="auto">
          <a:xfrm>
            <a:off x="-38972" y="-551034"/>
            <a:ext cx="8102277" cy="356443"/>
          </a:xfrm>
          <a:prstGeom prst="rect">
            <a:avLst/>
          </a:prstGeom>
          <a:solidFill>
            <a:srgbClr val="FFFF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ysClr val="windowText" lastClr="000000"/>
                </a:solidFill>
                <a:effectLst/>
                <a:uLnTx/>
                <a:uFillTx/>
                <a:latin typeface="Segoe UI"/>
                <a:ea typeface="Segoe UI" pitchFamily="34" charset="0"/>
                <a:cs typeface="Segoe UI" pitchFamily="34" charset="0"/>
              </a:rPr>
              <a:t>Animated slide: </a:t>
            </a:r>
            <a:r>
              <a:rPr kumimoji="0" lang="en-US" sz="1600" b="0" i="0" u="none" strike="noStrike" kern="1200" cap="none" spc="0" normalizeH="0" baseline="0" noProof="0">
                <a:ln>
                  <a:noFill/>
                </a:ln>
                <a:solidFill>
                  <a:sysClr val="windowText" lastClr="000000"/>
                </a:solidFill>
                <a:effectLst/>
                <a:uLnTx/>
                <a:uFillTx/>
                <a:latin typeface="Segoe UI"/>
                <a:ea typeface="Segoe UI" pitchFamily="34" charset="0"/>
                <a:cs typeface="Segoe UI" pitchFamily="34" charset="0"/>
              </a:rPr>
              <a:t>This slide contains automated animation (shown in Slide Show mode)</a:t>
            </a:r>
          </a:p>
        </p:txBody>
      </p:sp>
      <p:pic>
        <p:nvPicPr>
          <p:cNvPr id="7" name="Picture 6">
            <a:extLst>
              <a:ext uri="{FF2B5EF4-FFF2-40B4-BE49-F238E27FC236}">
                <a16:creationId xmlns:a16="http://schemas.microsoft.com/office/drawing/2014/main" id="{1C484A18-6676-DBA7-D2E1-C15417C772C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86581" y="520861"/>
            <a:ext cx="11018838" cy="5798916"/>
          </a:xfrm>
          <a:prstGeom prst="roundRect">
            <a:avLst>
              <a:gd name="adj" fmla="val 3266"/>
            </a:avLst>
          </a:prstGeom>
          <a:effectLst>
            <a:outerShdw blurRad="127000" dist="63500" dir="2700000" algn="tl" rotWithShape="0">
              <a:prstClr val="black">
                <a:alpha val="20000"/>
              </a:prstClr>
            </a:outerShdw>
          </a:effectLst>
        </p:spPr>
      </p:pic>
      <p:sp>
        <p:nvSpPr>
          <p:cNvPr id="24" name="Rectangle: Rounded Corners 23">
            <a:extLst>
              <a:ext uri="{FF2B5EF4-FFF2-40B4-BE49-F238E27FC236}">
                <a16:creationId xmlns:a16="http://schemas.microsoft.com/office/drawing/2014/main" id="{5EF9808D-031B-19EB-9442-6EC1A8EC422E}"/>
              </a:ext>
              <a:ext uri="{C183D7F6-B498-43B3-948B-1728B52AA6E4}">
                <adec:decorative xmlns:adec="http://schemas.microsoft.com/office/drawing/2017/decorative" val="1"/>
              </a:ext>
            </a:extLst>
          </p:cNvPr>
          <p:cNvSpPr/>
          <p:nvPr/>
        </p:nvSpPr>
        <p:spPr bwMode="auto">
          <a:xfrm>
            <a:off x="995424" y="3862138"/>
            <a:ext cx="10208870" cy="2110563"/>
          </a:xfrm>
          <a:prstGeom prst="roundRect">
            <a:avLst>
              <a:gd name="adj" fmla="val 2522"/>
            </a:avLst>
          </a:prstGeom>
          <a:noFill/>
          <a:ln w="12700">
            <a:gradFill flip="none" rotWithShape="1">
              <a:gsLst>
                <a:gs pos="0">
                  <a:srgbClr val="464FEB"/>
                </a:gs>
                <a:gs pos="100000">
                  <a:srgbClr val="B47CF8"/>
                </a:gs>
              </a:gsLst>
              <a:lin ang="0" scaled="1"/>
              <a:tileRect/>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Segoe UI Semibold"/>
              <a:ea typeface="+mn-ea"/>
              <a:cs typeface="Segoe UI" pitchFamily="34" charset="0"/>
            </a:endParaRPr>
          </a:p>
        </p:txBody>
      </p:sp>
      <p:sp>
        <p:nvSpPr>
          <p:cNvPr id="25" name="Title 1">
            <a:extLst>
              <a:ext uri="{FF2B5EF4-FFF2-40B4-BE49-F238E27FC236}">
                <a16:creationId xmlns:a16="http://schemas.microsoft.com/office/drawing/2014/main" id="{51560FFA-ED70-E12B-F145-C517F409957D}"/>
              </a:ext>
            </a:extLst>
          </p:cNvPr>
          <p:cNvSpPr txBox="1">
            <a:spLocks noGrp="1"/>
          </p:cNvSpPr>
          <p:nvPr>
            <p:ph type="title" idx="4294967295"/>
          </p:nvPr>
        </p:nvSpPr>
        <p:spPr>
          <a:xfrm>
            <a:off x="586581" y="2155920"/>
            <a:ext cx="11018838" cy="4921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5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Microsoft Copilot for </a:t>
            </a:r>
            <a:r>
              <a:rPr kumimoji="0" lang="en-US" sz="3600" b="0" i="0" u="none" strike="noStrike" kern="1200" cap="none" spc="-50" normalizeH="0" baseline="0" noProof="0">
                <a:ln>
                  <a:noFill/>
                </a:ln>
                <a:gradFill>
                  <a:gsLst>
                    <a:gs pos="57000">
                      <a:srgbClr val="0F8FE6"/>
                    </a:gs>
                    <a:gs pos="100000">
                      <a:srgbClr val="B47CF8"/>
                    </a:gs>
                  </a:gsLst>
                  <a:lin ang="0" scaled="1"/>
                </a:gradFill>
                <a:effectLst/>
                <a:uLnTx/>
                <a:uFillTx/>
                <a:latin typeface="Segoe UI Semibold" panose="020B0702040204020203" pitchFamily="34" charset="0"/>
                <a:ea typeface="+mn-ea"/>
                <a:cs typeface="Segoe UI Semibold" panose="020B0702040204020203" pitchFamily="34" charset="0"/>
              </a:rPr>
              <a:t>Sales  </a:t>
            </a:r>
            <a:endParaRPr kumimoji="0" lang="en-US" sz="3600" b="1" i="0" u="none" strike="noStrike" kern="1200" cap="none" spc="-50" normalizeH="0" baseline="0" noProof="0">
              <a:ln w="3175">
                <a:noFill/>
              </a:ln>
              <a:gradFill>
                <a:gsLst>
                  <a:gs pos="57000">
                    <a:srgbClr val="0F8FE6"/>
                  </a:gs>
                  <a:gs pos="100000">
                    <a:srgbClr val="B47CF8"/>
                  </a:gs>
                </a:gsLst>
                <a:lin ang="0" scaled="1"/>
              </a:gradFill>
              <a:effectLst/>
              <a:uLnTx/>
              <a:uFillTx/>
              <a:latin typeface="Segoe UI Semibold" panose="020B0702040204020203" pitchFamily="34" charset="0"/>
              <a:ea typeface="+mn-ea"/>
              <a:cs typeface="Segoe UI Semibold" panose="020B0702040204020203" pitchFamily="34" charset="0"/>
            </a:endParaRPr>
          </a:p>
        </p:txBody>
      </p:sp>
      <p:pic>
        <p:nvPicPr>
          <p:cNvPr id="29" name="Picture 28">
            <a:extLst>
              <a:ext uri="{FF2B5EF4-FFF2-40B4-BE49-F238E27FC236}">
                <a16:creationId xmlns:a16="http://schemas.microsoft.com/office/drawing/2014/main" id="{79C77FAD-D546-E556-3F31-6BA7E4866766}"/>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21274" y="894065"/>
            <a:ext cx="949207" cy="953587"/>
          </a:xfrm>
          <a:prstGeom prst="rect">
            <a:avLst/>
          </a:prstGeom>
        </p:spPr>
      </p:pic>
      <p:sp>
        <p:nvSpPr>
          <p:cNvPr id="30" name="Title 1">
            <a:extLst>
              <a:ext uri="{FF2B5EF4-FFF2-40B4-BE49-F238E27FC236}">
                <a16:creationId xmlns:a16="http://schemas.microsoft.com/office/drawing/2014/main" id="{0166FE61-CC13-3C9B-E865-05011A3D9709}"/>
              </a:ext>
              <a:ext uri="{C183D7F6-B498-43B3-948B-1728B52AA6E4}">
                <adec:decorative xmlns:adec="http://schemas.microsoft.com/office/drawing/2017/decorative" val="1"/>
              </a:ext>
            </a:extLst>
          </p:cNvPr>
          <p:cNvSpPr txBox="1">
            <a:spLocks/>
          </p:cNvSpPr>
          <p:nvPr/>
        </p:nvSpPr>
        <p:spPr>
          <a:xfrm>
            <a:off x="1193015" y="2854356"/>
            <a:ext cx="7836195" cy="338554"/>
          </a:xfrm>
          <a:prstGeom prst="rect">
            <a:avLst/>
          </a:prstGeom>
        </p:spPr>
        <p:txBody>
          <a:bodyPr vert="horz" wrap="square" lIns="0" tIns="0" rIns="0" bIns="0" rtlCol="0" anchor="ctr">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a:ln w="3175">
                  <a:noFill/>
                </a:ln>
                <a:solidFill>
                  <a:srgbClr val="000000"/>
                </a:solidFill>
                <a:effectLst/>
                <a:uLnTx/>
                <a:uFillTx/>
                <a:latin typeface="Segoe UI Semibold" panose="020B0702040204020203" pitchFamily="34" charset="0"/>
                <a:ea typeface="+mn-ea"/>
                <a:cs typeface="Segoe UI Semibold" panose="020B0702040204020203" pitchFamily="34" charset="0"/>
              </a:rPr>
              <a:t>Your Gen AI</a:t>
            </a:r>
            <a:endParaRPr kumimoji="0" lang="en-US" sz="2200" b="0" i="0" u="none" strike="noStrike" kern="1200" cap="none" spc="0" normalizeH="0" baseline="0" noProof="0">
              <a:ln w="3175">
                <a:noFill/>
              </a:ln>
              <a:solidFill>
                <a:srgbClr val="EDF0F3"/>
              </a:solidFill>
              <a:effectLst/>
              <a:uLnTx/>
              <a:uFillTx/>
              <a:latin typeface="Segoe UI Semibold" panose="020B0702040204020203" pitchFamily="34" charset="0"/>
              <a:ea typeface="+mn-ea"/>
              <a:cs typeface="Segoe UI Semibold" panose="020B0702040204020203" pitchFamily="34" charset="0"/>
            </a:endParaRPr>
          </a:p>
        </p:txBody>
      </p:sp>
      <p:sp>
        <p:nvSpPr>
          <p:cNvPr id="31" name="Title 1">
            <a:extLst>
              <a:ext uri="{FF2B5EF4-FFF2-40B4-BE49-F238E27FC236}">
                <a16:creationId xmlns:a16="http://schemas.microsoft.com/office/drawing/2014/main" id="{A81DB53B-C220-E66A-4D2B-9757FAB5DEFC}"/>
              </a:ext>
              <a:ext uri="{C183D7F6-B498-43B3-948B-1728B52AA6E4}">
                <adec:decorative xmlns:adec="http://schemas.microsoft.com/office/drawing/2017/decorative" val="0"/>
              </a:ext>
            </a:extLst>
          </p:cNvPr>
          <p:cNvSpPr txBox="1">
            <a:spLocks/>
          </p:cNvSpPr>
          <p:nvPr/>
        </p:nvSpPr>
        <p:spPr>
          <a:xfrm>
            <a:off x="5951271" y="2854356"/>
            <a:ext cx="2173769" cy="338554"/>
          </a:xfrm>
          <a:prstGeom prst="rect">
            <a:avLst/>
          </a:prstGeom>
        </p:spPr>
        <p:txBody>
          <a:bodyPr vert="horz" wrap="square" lIns="0" tIns="0" rIns="0" bIns="0" rtlCol="0" anchor="ctr">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a:ln w="3175">
                  <a:noFill/>
                </a:ln>
                <a:gradFill>
                  <a:gsLst>
                    <a:gs pos="0">
                      <a:srgbClr val="464FEB"/>
                    </a:gs>
                    <a:gs pos="100000">
                      <a:srgbClr val="B47CF8"/>
                    </a:gs>
                  </a:gsLst>
                  <a:lin ang="0" scaled="1"/>
                </a:gradFill>
                <a:effectLst/>
                <a:uLnTx/>
                <a:uFillTx/>
                <a:latin typeface="Segoe UI Semibold" panose="020B0702040204020203" pitchFamily="34" charset="0"/>
                <a:ea typeface="+mn-ea"/>
                <a:cs typeface="Segoe UI Semibold" panose="020B0702040204020203" pitchFamily="34" charset="0"/>
              </a:rPr>
              <a:t>assistant at work</a:t>
            </a:r>
          </a:p>
        </p:txBody>
      </p:sp>
      <p:sp>
        <p:nvSpPr>
          <p:cNvPr id="32" name="Title 1">
            <a:extLst>
              <a:ext uri="{FF2B5EF4-FFF2-40B4-BE49-F238E27FC236}">
                <a16:creationId xmlns:a16="http://schemas.microsoft.com/office/drawing/2014/main" id="{0613E968-09F9-FC00-CC93-0CD511560E8C}"/>
              </a:ext>
              <a:ext uri="{C183D7F6-B498-43B3-948B-1728B52AA6E4}">
                <adec:decorative xmlns:adec="http://schemas.microsoft.com/office/drawing/2017/decorative" val="0"/>
              </a:ext>
            </a:extLst>
          </p:cNvPr>
          <p:cNvSpPr txBox="1">
            <a:spLocks/>
          </p:cNvSpPr>
          <p:nvPr/>
        </p:nvSpPr>
        <p:spPr>
          <a:xfrm>
            <a:off x="6502365" y="2854356"/>
            <a:ext cx="1922258" cy="338554"/>
          </a:xfrm>
          <a:prstGeom prst="rect">
            <a:avLst/>
          </a:prstGeom>
        </p:spPr>
        <p:txBody>
          <a:bodyPr vert="horz" wrap="square" lIns="0" tIns="0" rIns="0" bIns="0" rtlCol="0" anchor="ctr">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a:ln w="3175">
                  <a:noFill/>
                </a:ln>
                <a:gradFill>
                  <a:gsLst>
                    <a:gs pos="0">
                      <a:srgbClr val="464FEB"/>
                    </a:gs>
                    <a:gs pos="100000">
                      <a:srgbClr val="B47CF8"/>
                    </a:gs>
                  </a:gsLst>
                  <a:lin ang="0" scaled="1"/>
                </a:gradFill>
                <a:effectLst/>
                <a:uLnTx/>
                <a:uFillTx/>
                <a:latin typeface="Segoe UI Semibold" panose="020B0702040204020203" pitchFamily="34" charset="0"/>
                <a:ea typeface="+mn-ea"/>
                <a:cs typeface="Segoe UI Semibold" panose="020B0702040204020203" pitchFamily="34" charset="0"/>
              </a:rPr>
              <a:t>for sales teams</a:t>
            </a:r>
          </a:p>
        </p:txBody>
      </p:sp>
      <p:sp>
        <p:nvSpPr>
          <p:cNvPr id="36" name="TextBox 35">
            <a:extLst>
              <a:ext uri="{FF2B5EF4-FFF2-40B4-BE49-F238E27FC236}">
                <a16:creationId xmlns:a16="http://schemas.microsoft.com/office/drawing/2014/main" id="{07B086F4-B879-17ED-2815-5A9E7BD7CDC4}"/>
              </a:ext>
            </a:extLst>
          </p:cNvPr>
          <p:cNvSpPr txBox="1"/>
          <p:nvPr/>
        </p:nvSpPr>
        <p:spPr>
          <a:xfrm>
            <a:off x="4879392" y="3685156"/>
            <a:ext cx="2433217" cy="307777"/>
          </a:xfrm>
          <a:prstGeom prst="rect">
            <a:avLst/>
          </a:prstGeom>
          <a:solidFill>
            <a:srgbClr val="F1F0F2"/>
          </a:solid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000000"/>
                </a:solidFill>
                <a:effectLst/>
                <a:uLnTx/>
                <a:uFillTx/>
                <a:latin typeface="Segoe UI Semibold"/>
                <a:ea typeface="+mn-ea"/>
                <a:cs typeface="+mn-cs"/>
              </a:rPr>
              <a:t>Natural Language</a:t>
            </a:r>
          </a:p>
        </p:txBody>
      </p:sp>
      <p:grpSp>
        <p:nvGrpSpPr>
          <p:cNvPr id="79" name="Group 78" descr="Large Language Models (LLMs)">
            <a:extLst>
              <a:ext uri="{FF2B5EF4-FFF2-40B4-BE49-F238E27FC236}">
                <a16:creationId xmlns:a16="http://schemas.microsoft.com/office/drawing/2014/main" id="{2488535F-5D73-81A1-617F-0E14AAB76F22}"/>
              </a:ext>
            </a:extLst>
          </p:cNvPr>
          <p:cNvGrpSpPr/>
          <p:nvPr/>
        </p:nvGrpSpPr>
        <p:grpSpPr>
          <a:xfrm>
            <a:off x="1368026" y="4148057"/>
            <a:ext cx="1554480" cy="708891"/>
            <a:chOff x="1506441" y="4171586"/>
            <a:chExt cx="1554480" cy="708891"/>
          </a:xfrm>
        </p:grpSpPr>
        <p:pic>
          <p:nvPicPr>
            <p:cNvPr id="81" name="Graphic 80">
              <a:extLst>
                <a:ext uri="{FF2B5EF4-FFF2-40B4-BE49-F238E27FC236}">
                  <a16:creationId xmlns:a16="http://schemas.microsoft.com/office/drawing/2014/main" id="{4C28660F-C3EB-437A-043D-90919D01963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142285" y="4171586"/>
              <a:ext cx="270781" cy="270781"/>
            </a:xfrm>
            <a:prstGeom prst="rect">
              <a:avLst/>
            </a:prstGeom>
          </p:spPr>
        </p:pic>
        <p:sp>
          <p:nvSpPr>
            <p:cNvPr id="84" name="TextBox 83">
              <a:extLst>
                <a:ext uri="{FF2B5EF4-FFF2-40B4-BE49-F238E27FC236}">
                  <a16:creationId xmlns:a16="http://schemas.microsoft.com/office/drawing/2014/main" id="{8693FE5D-0548-D1BB-E193-FC2A55F974B9}"/>
                </a:ext>
              </a:extLst>
            </p:cNvPr>
            <p:cNvSpPr txBox="1"/>
            <p:nvPr/>
          </p:nvSpPr>
          <p:spPr>
            <a:xfrm>
              <a:off x="1506441" y="4511145"/>
              <a:ext cx="1554480" cy="369332"/>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a:ea typeface="+mn-ea"/>
                  <a:cs typeface="+mn-cs"/>
                </a:rPr>
                <a:t>Large Language Models (LLMs)</a:t>
              </a:r>
            </a:p>
          </p:txBody>
        </p:sp>
      </p:grpSp>
      <p:grpSp>
        <p:nvGrpSpPr>
          <p:cNvPr id="41" name="Group 40" descr="Web grounding">
            <a:extLst>
              <a:ext uri="{FF2B5EF4-FFF2-40B4-BE49-F238E27FC236}">
                <a16:creationId xmlns:a16="http://schemas.microsoft.com/office/drawing/2014/main" id="{0AE4F2A9-057B-272F-B680-0338A179BDB1}"/>
              </a:ext>
            </a:extLst>
          </p:cNvPr>
          <p:cNvGrpSpPr/>
          <p:nvPr/>
        </p:nvGrpSpPr>
        <p:grpSpPr>
          <a:xfrm>
            <a:off x="2794515" y="4134687"/>
            <a:ext cx="1554480" cy="705006"/>
            <a:chOff x="3830442" y="4116505"/>
            <a:chExt cx="1554480" cy="705006"/>
          </a:xfrm>
        </p:grpSpPr>
        <p:sp>
          <p:nvSpPr>
            <p:cNvPr id="43" name="TextBox 42">
              <a:extLst>
                <a:ext uri="{FF2B5EF4-FFF2-40B4-BE49-F238E27FC236}">
                  <a16:creationId xmlns:a16="http://schemas.microsoft.com/office/drawing/2014/main" id="{83356881-FCBC-C495-38A3-36427181AE39}"/>
                </a:ext>
              </a:extLst>
            </p:cNvPr>
            <p:cNvSpPr txBox="1"/>
            <p:nvPr/>
          </p:nvSpPr>
          <p:spPr>
            <a:xfrm>
              <a:off x="3830442" y="4452179"/>
              <a:ext cx="1554480" cy="369332"/>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a:ea typeface="+mn-ea"/>
                  <a:cs typeface="+mn-cs"/>
                </a:rPr>
                <a:t>Web </a:t>
              </a:r>
              <a:br>
                <a:rPr kumimoji="0" lang="en-US" sz="1200" b="0" i="0" u="none" strike="noStrike" kern="1200" cap="none" spc="0" normalizeH="0" baseline="0" noProof="0">
                  <a:ln>
                    <a:noFill/>
                  </a:ln>
                  <a:solidFill>
                    <a:srgbClr val="000000"/>
                  </a:solidFill>
                  <a:effectLst/>
                  <a:uLnTx/>
                  <a:uFillTx/>
                  <a:latin typeface="Segoe UI Semibold"/>
                  <a:ea typeface="+mn-ea"/>
                  <a:cs typeface="+mn-cs"/>
                </a:rPr>
              </a:br>
              <a:r>
                <a:rPr kumimoji="0" lang="en-US" sz="1200" b="0" i="0" u="none" strike="noStrike" kern="1200" cap="none" spc="0" normalizeH="0" baseline="0" noProof="0">
                  <a:ln>
                    <a:noFill/>
                  </a:ln>
                  <a:solidFill>
                    <a:srgbClr val="000000"/>
                  </a:solidFill>
                  <a:effectLst/>
                  <a:uLnTx/>
                  <a:uFillTx/>
                  <a:latin typeface="Segoe UI Semibold"/>
                  <a:ea typeface="+mn-ea"/>
                  <a:cs typeface="+mn-cs"/>
                </a:rPr>
                <a:t>grounding</a:t>
              </a:r>
            </a:p>
          </p:txBody>
        </p:sp>
        <p:pic>
          <p:nvPicPr>
            <p:cNvPr id="44" name="Graphic 43">
              <a:extLst>
                <a:ext uri="{FF2B5EF4-FFF2-40B4-BE49-F238E27FC236}">
                  <a16:creationId xmlns:a16="http://schemas.microsoft.com/office/drawing/2014/main" id="{E22ABB35-7988-3290-ED54-92BA145B71E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476779" y="4116505"/>
              <a:ext cx="261807" cy="261807"/>
            </a:xfrm>
            <a:prstGeom prst="rect">
              <a:avLst/>
            </a:prstGeom>
          </p:spPr>
        </p:pic>
      </p:grpSp>
      <p:grpSp>
        <p:nvGrpSpPr>
          <p:cNvPr id="49" name="Group 48" descr="Microsoft Graph grounding">
            <a:extLst>
              <a:ext uri="{FF2B5EF4-FFF2-40B4-BE49-F238E27FC236}">
                <a16:creationId xmlns:a16="http://schemas.microsoft.com/office/drawing/2014/main" id="{E697CEF8-AA83-6CA5-8B90-53442D7A1D55}"/>
              </a:ext>
            </a:extLst>
          </p:cNvPr>
          <p:cNvGrpSpPr/>
          <p:nvPr/>
        </p:nvGrpSpPr>
        <p:grpSpPr>
          <a:xfrm>
            <a:off x="4223923" y="4169383"/>
            <a:ext cx="1554480" cy="681712"/>
            <a:chOff x="5868610" y="4124410"/>
            <a:chExt cx="1554480" cy="681712"/>
          </a:xfrm>
        </p:grpSpPr>
        <p:sp>
          <p:nvSpPr>
            <p:cNvPr id="50" name="TextBox 49">
              <a:extLst>
                <a:ext uri="{FF2B5EF4-FFF2-40B4-BE49-F238E27FC236}">
                  <a16:creationId xmlns:a16="http://schemas.microsoft.com/office/drawing/2014/main" id="{2B8EC124-7EC0-44B0-A172-2AFFDBB34AB9}"/>
                </a:ext>
              </a:extLst>
            </p:cNvPr>
            <p:cNvSpPr txBox="1"/>
            <p:nvPr/>
          </p:nvSpPr>
          <p:spPr>
            <a:xfrm>
              <a:off x="5868610" y="4436790"/>
              <a:ext cx="1554480" cy="369332"/>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a:ea typeface="+mn-ea"/>
                  <a:cs typeface="+mn-cs"/>
                </a:rPr>
                <a:t>Microsoft Graph grounding</a:t>
              </a:r>
              <a:endParaRPr kumimoji="0" lang="en-US" sz="1000" b="0" i="0" u="none" strike="noStrike" kern="1200" cap="none" spc="0" normalizeH="0" baseline="0" noProof="0">
                <a:ln>
                  <a:noFill/>
                </a:ln>
                <a:solidFill>
                  <a:srgbClr val="000000"/>
                </a:solidFill>
                <a:effectLst/>
                <a:uLnTx/>
                <a:uFillTx/>
                <a:latin typeface="Segoe UI Semibold"/>
                <a:ea typeface="+mn-ea"/>
                <a:cs typeface="+mn-cs"/>
              </a:endParaRPr>
            </a:p>
          </p:txBody>
        </p:sp>
        <p:pic>
          <p:nvPicPr>
            <p:cNvPr id="51" name="Graphic 50">
              <a:extLst>
                <a:ext uri="{FF2B5EF4-FFF2-40B4-BE49-F238E27FC236}">
                  <a16:creationId xmlns:a16="http://schemas.microsoft.com/office/drawing/2014/main" id="{66D41CB5-098F-138F-8B0C-898078126A9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523165" y="4124410"/>
              <a:ext cx="245371" cy="245371"/>
            </a:xfrm>
            <a:prstGeom prst="rect">
              <a:avLst/>
            </a:prstGeom>
          </p:spPr>
        </p:pic>
      </p:grpSp>
      <p:grpSp>
        <p:nvGrpSpPr>
          <p:cNvPr id="52" name="Group 51" descr="Enterprise-grade data protection">
            <a:extLst>
              <a:ext uri="{FF2B5EF4-FFF2-40B4-BE49-F238E27FC236}">
                <a16:creationId xmlns:a16="http://schemas.microsoft.com/office/drawing/2014/main" id="{F364C464-47BC-53EF-A049-326AA858A858}"/>
              </a:ext>
            </a:extLst>
          </p:cNvPr>
          <p:cNvGrpSpPr/>
          <p:nvPr/>
        </p:nvGrpSpPr>
        <p:grpSpPr>
          <a:xfrm>
            <a:off x="5957358" y="4157549"/>
            <a:ext cx="1250453" cy="693546"/>
            <a:chOff x="6346802" y="4097586"/>
            <a:chExt cx="1250453" cy="693546"/>
          </a:xfrm>
        </p:grpSpPr>
        <p:sp>
          <p:nvSpPr>
            <p:cNvPr id="57" name="TextBox 56">
              <a:extLst>
                <a:ext uri="{FF2B5EF4-FFF2-40B4-BE49-F238E27FC236}">
                  <a16:creationId xmlns:a16="http://schemas.microsoft.com/office/drawing/2014/main" id="{DBA2BC7D-06D7-CDB9-ED9D-81D8AB3B9AA8}"/>
                </a:ext>
              </a:extLst>
            </p:cNvPr>
            <p:cNvSpPr txBox="1"/>
            <p:nvPr/>
          </p:nvSpPr>
          <p:spPr>
            <a:xfrm>
              <a:off x="6346802" y="4421800"/>
              <a:ext cx="1250453" cy="369332"/>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a:ea typeface="+mn-ea"/>
                  <a:cs typeface="+mn-cs"/>
                </a:rPr>
                <a:t>Enterprise-grade data protection</a:t>
              </a:r>
            </a:p>
          </p:txBody>
        </p:sp>
        <p:pic>
          <p:nvPicPr>
            <p:cNvPr id="58" name="Graphic 57">
              <a:extLst>
                <a:ext uri="{FF2B5EF4-FFF2-40B4-BE49-F238E27FC236}">
                  <a16:creationId xmlns:a16="http://schemas.microsoft.com/office/drawing/2014/main" id="{0C075AC7-9F60-4573-5444-59DBA36797C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850827" y="4097586"/>
              <a:ext cx="242402" cy="242402"/>
            </a:xfrm>
            <a:prstGeom prst="rect">
              <a:avLst/>
            </a:prstGeom>
          </p:spPr>
        </p:pic>
      </p:grpSp>
      <p:grpSp>
        <p:nvGrpSpPr>
          <p:cNvPr id="59" name="Group 58" descr="Commercial data protection">
            <a:extLst>
              <a:ext uri="{FF2B5EF4-FFF2-40B4-BE49-F238E27FC236}">
                <a16:creationId xmlns:a16="http://schemas.microsoft.com/office/drawing/2014/main" id="{7D1FD6B1-1D10-55B0-F0AA-1DEDD703C93A}"/>
              </a:ext>
            </a:extLst>
          </p:cNvPr>
          <p:cNvGrpSpPr/>
          <p:nvPr/>
        </p:nvGrpSpPr>
        <p:grpSpPr>
          <a:xfrm>
            <a:off x="1365916" y="5075992"/>
            <a:ext cx="1554480" cy="710495"/>
            <a:chOff x="1862125" y="5076728"/>
            <a:chExt cx="1554480" cy="710495"/>
          </a:xfrm>
        </p:grpSpPr>
        <p:sp>
          <p:nvSpPr>
            <p:cNvPr id="60" name="TextBox 59">
              <a:extLst>
                <a:ext uri="{FF2B5EF4-FFF2-40B4-BE49-F238E27FC236}">
                  <a16:creationId xmlns:a16="http://schemas.microsoft.com/office/drawing/2014/main" id="{FA95B539-48CE-7D2A-EF3E-7B00D8535192}"/>
                </a:ext>
              </a:extLst>
            </p:cNvPr>
            <p:cNvSpPr txBox="1"/>
            <p:nvPr/>
          </p:nvSpPr>
          <p:spPr>
            <a:xfrm>
              <a:off x="1862125" y="5417891"/>
              <a:ext cx="1554480" cy="369332"/>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Semibold"/>
                  <a:ea typeface="+mn-ea"/>
                  <a:cs typeface="+mn-cs"/>
                </a:rPr>
                <a:t>Commercial data protection</a:t>
              </a:r>
            </a:p>
          </p:txBody>
        </p:sp>
        <p:pic>
          <p:nvPicPr>
            <p:cNvPr id="61" name="Graphic 60">
              <a:extLst>
                <a:ext uri="{FF2B5EF4-FFF2-40B4-BE49-F238E27FC236}">
                  <a16:creationId xmlns:a16="http://schemas.microsoft.com/office/drawing/2014/main" id="{0AF8F08C-70A7-D924-2CA2-A780725EA105}"/>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2511612" y="5076728"/>
              <a:ext cx="255506" cy="255506"/>
            </a:xfrm>
            <a:prstGeom prst="rect">
              <a:avLst/>
            </a:prstGeom>
          </p:spPr>
        </p:pic>
      </p:grpSp>
      <p:grpSp>
        <p:nvGrpSpPr>
          <p:cNvPr id="62" name="Group 61" descr="The Internet">
            <a:extLst>
              <a:ext uri="{FF2B5EF4-FFF2-40B4-BE49-F238E27FC236}">
                <a16:creationId xmlns:a16="http://schemas.microsoft.com/office/drawing/2014/main" id="{261CB2FE-007F-2738-E497-9027A1A00752}"/>
              </a:ext>
            </a:extLst>
          </p:cNvPr>
          <p:cNvGrpSpPr/>
          <p:nvPr/>
        </p:nvGrpSpPr>
        <p:grpSpPr>
          <a:xfrm>
            <a:off x="2794515" y="5078791"/>
            <a:ext cx="1554480" cy="701700"/>
            <a:chOff x="3316279" y="5079527"/>
            <a:chExt cx="1554480" cy="701700"/>
          </a:xfrm>
        </p:grpSpPr>
        <p:sp>
          <p:nvSpPr>
            <p:cNvPr id="64" name="TextBox 63">
              <a:extLst>
                <a:ext uri="{FF2B5EF4-FFF2-40B4-BE49-F238E27FC236}">
                  <a16:creationId xmlns:a16="http://schemas.microsoft.com/office/drawing/2014/main" id="{3135C3D5-8EB0-D185-5ACC-78DC440E2778}"/>
                </a:ext>
              </a:extLst>
            </p:cNvPr>
            <p:cNvSpPr txBox="1"/>
            <p:nvPr/>
          </p:nvSpPr>
          <p:spPr>
            <a:xfrm>
              <a:off x="3316279" y="5411895"/>
              <a:ext cx="1554480" cy="369332"/>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Segoe UI Semibold"/>
                  <a:ea typeface="+mn-ea"/>
                  <a:cs typeface="+mn-cs"/>
                </a:rPr>
                <a:t>The</a:t>
              </a:r>
              <a:br>
                <a:rPr kumimoji="0" lang="en-US" sz="1200" b="0" i="0" u="none" strike="noStrike" kern="0" cap="none" spc="0" normalizeH="0" baseline="0" noProof="0">
                  <a:ln>
                    <a:noFill/>
                  </a:ln>
                  <a:solidFill>
                    <a:srgbClr val="000000"/>
                  </a:solidFill>
                  <a:effectLst/>
                  <a:uLnTx/>
                  <a:uFillTx/>
                  <a:latin typeface="Segoe UI Semibold"/>
                  <a:ea typeface="+mn-ea"/>
                  <a:cs typeface="+mn-cs"/>
                </a:rPr>
              </a:br>
              <a:r>
                <a:rPr kumimoji="0" lang="en-US" sz="1200" b="0" i="0" u="none" strike="noStrike" kern="0" cap="none" spc="0" normalizeH="0" baseline="0" noProof="0">
                  <a:ln>
                    <a:noFill/>
                  </a:ln>
                  <a:solidFill>
                    <a:srgbClr val="000000"/>
                  </a:solidFill>
                  <a:effectLst/>
                  <a:uLnTx/>
                  <a:uFillTx/>
                  <a:latin typeface="Segoe UI Semibold"/>
                  <a:ea typeface="+mn-ea"/>
                  <a:cs typeface="+mn-cs"/>
                </a:rPr>
                <a:t>Internet</a:t>
              </a:r>
            </a:p>
          </p:txBody>
        </p:sp>
        <p:sp>
          <p:nvSpPr>
            <p:cNvPr id="66" name="Graphic 20">
              <a:extLst>
                <a:ext uri="{FF2B5EF4-FFF2-40B4-BE49-F238E27FC236}">
                  <a16:creationId xmlns:a16="http://schemas.microsoft.com/office/drawing/2014/main" id="{D0DAAF1D-C036-EF12-F58B-62CAA448C51F}"/>
                </a:ext>
              </a:extLst>
            </p:cNvPr>
            <p:cNvSpPr/>
            <p:nvPr/>
          </p:nvSpPr>
          <p:spPr>
            <a:xfrm>
              <a:off x="3974464" y="5079527"/>
              <a:ext cx="238111" cy="237902"/>
            </a:xfrm>
            <a:custGeom>
              <a:avLst/>
              <a:gdLst>
                <a:gd name="connsiteX0" fmla="*/ 13742 w 190773"/>
                <a:gd name="connsiteY0" fmla="*/ 75793 h 190606"/>
                <a:gd name="connsiteX1" fmla="*/ 13742 w 190773"/>
                <a:gd name="connsiteY1" fmla="*/ 142145 h 190606"/>
                <a:gd name="connsiteX2" fmla="*/ 73109 w 190773"/>
                <a:gd name="connsiteY2" fmla="*/ 147907 h 190606"/>
                <a:gd name="connsiteX3" fmla="*/ 113651 w 190773"/>
                <a:gd name="connsiteY3" fmla="*/ 188449 h 190606"/>
                <a:gd name="connsiteX4" fmla="*/ 124067 w 190773"/>
                <a:gd name="connsiteY4" fmla="*/ 188449 h 190606"/>
                <a:gd name="connsiteX5" fmla="*/ 124780 w 190773"/>
                <a:gd name="connsiteY5" fmla="*/ 178859 h 190606"/>
                <a:gd name="connsiteX6" fmla="*/ 124067 w 190773"/>
                <a:gd name="connsiteY6" fmla="*/ 178033 h 190606"/>
                <a:gd name="connsiteX7" fmla="*/ 83897 w 190773"/>
                <a:gd name="connsiteY7" fmla="*/ 137854 h 190606"/>
                <a:gd name="connsiteX8" fmla="*/ 80093 w 190773"/>
                <a:gd name="connsiteY8" fmla="*/ 75793 h 190606"/>
                <a:gd name="connsiteX9" fmla="*/ 13742 w 190773"/>
                <a:gd name="connsiteY9" fmla="*/ 75793 h 190606"/>
                <a:gd name="connsiteX10" fmla="*/ 95510 w 190773"/>
                <a:gd name="connsiteY10" fmla="*/ 0 h 190606"/>
                <a:gd name="connsiteX11" fmla="*/ 2632 w 190773"/>
                <a:gd name="connsiteY11" fmla="*/ 73977 h 190606"/>
                <a:gd name="connsiteX12" fmla="*/ 7007 w 190773"/>
                <a:gd name="connsiteY12" fmla="*/ 69058 h 190606"/>
                <a:gd name="connsiteX13" fmla="*/ 23920 w 190773"/>
                <a:gd name="connsiteY13" fmla="*/ 57407 h 190606"/>
                <a:gd name="connsiteX14" fmla="*/ 65791 w 190773"/>
                <a:gd name="connsiteY14" fmla="*/ 19914 h 190606"/>
                <a:gd name="connsiteX15" fmla="*/ 64774 w 190773"/>
                <a:gd name="connsiteY15" fmla="*/ 21573 h 190606"/>
                <a:gd name="connsiteX16" fmla="*/ 52628 w 190773"/>
                <a:gd name="connsiteY16" fmla="*/ 52807 h 190606"/>
                <a:gd name="connsiteX17" fmla="*/ 66588 w 190773"/>
                <a:gd name="connsiteY17" fmla="*/ 56050 h 190606"/>
                <a:gd name="connsiteX18" fmla="*/ 95510 w 190773"/>
                <a:gd name="connsiteY18" fmla="*/ 14288 h 190606"/>
                <a:gd name="connsiteX19" fmla="*/ 96611 w 190773"/>
                <a:gd name="connsiteY19" fmla="*/ 14338 h 190606"/>
                <a:gd name="connsiteX20" fmla="*/ 125716 w 190773"/>
                <a:gd name="connsiteY20" fmla="*/ 61924 h 190606"/>
                <a:gd name="connsiteX21" fmla="*/ 78113 w 190773"/>
                <a:gd name="connsiteY21" fmla="*/ 61917 h 190606"/>
                <a:gd name="connsiteX22" fmla="*/ 86829 w 190773"/>
                <a:gd name="connsiteY22" fmla="*/ 69058 h 190606"/>
                <a:gd name="connsiteX23" fmla="*/ 92878 w 190773"/>
                <a:gd name="connsiteY23" fmla="*/ 76195 h 190606"/>
                <a:gd name="connsiteX24" fmla="*/ 127865 w 190773"/>
                <a:gd name="connsiteY24" fmla="*/ 76209 h 190606"/>
                <a:gd name="connsiteX25" fmla="*/ 128861 w 190773"/>
                <a:gd name="connsiteY25" fmla="*/ 95265 h 190606"/>
                <a:gd name="connsiteX26" fmla="*/ 126578 w 190773"/>
                <a:gd name="connsiteY26" fmla="*/ 123841 h 190606"/>
                <a:gd name="connsiteX27" fmla="*/ 101381 w 190773"/>
                <a:gd name="connsiteY27" fmla="*/ 123842 h 190606"/>
                <a:gd name="connsiteX28" fmla="*/ 98533 w 190773"/>
                <a:gd name="connsiteY28" fmla="*/ 131853 h 190606"/>
                <a:gd name="connsiteX29" fmla="*/ 97305 w 190773"/>
                <a:gd name="connsiteY29" fmla="*/ 134441 h 190606"/>
                <a:gd name="connsiteX30" fmla="*/ 96137 w 190773"/>
                <a:gd name="connsiteY30" fmla="*/ 136626 h 190606"/>
                <a:gd name="connsiteX31" fmla="*/ 97648 w 190773"/>
                <a:gd name="connsiteY31" fmla="*/ 138122 h 190606"/>
                <a:gd name="connsiteX32" fmla="*/ 123503 w 190773"/>
                <a:gd name="connsiteY32" fmla="*/ 138124 h 190606"/>
                <a:gd name="connsiteX33" fmla="*/ 116534 w 190773"/>
                <a:gd name="connsiteY33" fmla="*/ 157027 h 190606"/>
                <a:gd name="connsiteX34" fmla="*/ 127064 w 190773"/>
                <a:gd name="connsiteY34" fmla="*/ 167578 h 190606"/>
                <a:gd name="connsiteX35" fmla="*/ 138293 w 190773"/>
                <a:gd name="connsiteY35" fmla="*/ 138134 h 190606"/>
                <a:gd name="connsiteX36" fmla="*/ 164226 w 190773"/>
                <a:gd name="connsiteY36" fmla="*/ 138126 h 190606"/>
                <a:gd name="connsiteX37" fmla="*/ 128661 w 190773"/>
                <a:gd name="connsiteY37" fmla="*/ 169167 h 190606"/>
                <a:gd name="connsiteX38" fmla="*/ 130803 w 190773"/>
                <a:gd name="connsiteY38" fmla="*/ 171299 h 190606"/>
                <a:gd name="connsiteX39" fmla="*/ 131989 w 190773"/>
                <a:gd name="connsiteY39" fmla="*/ 172635 h 190606"/>
                <a:gd name="connsiteX40" fmla="*/ 135591 w 190773"/>
                <a:gd name="connsiteY40" fmla="*/ 181710 h 190606"/>
                <a:gd name="connsiteX41" fmla="*/ 190774 w 190773"/>
                <a:gd name="connsiteY41" fmla="*/ 95265 h 190606"/>
                <a:gd name="connsiteX42" fmla="*/ 95510 w 190773"/>
                <a:gd name="connsiteY42" fmla="*/ 0 h 190606"/>
                <a:gd name="connsiteX43" fmla="*/ 69678 w 190773"/>
                <a:gd name="connsiteY43" fmla="*/ 86208 h 190606"/>
                <a:gd name="connsiteX44" fmla="*/ 69678 w 190773"/>
                <a:gd name="connsiteY44" fmla="*/ 131729 h 190606"/>
                <a:gd name="connsiteX45" fmla="*/ 24158 w 190773"/>
                <a:gd name="connsiteY45" fmla="*/ 131729 h 190606"/>
                <a:gd name="connsiteX46" fmla="*/ 24158 w 190773"/>
                <a:gd name="connsiteY46" fmla="*/ 86208 h 190606"/>
                <a:gd name="connsiteX47" fmla="*/ 69678 w 190773"/>
                <a:gd name="connsiteY47" fmla="*/ 86208 h 190606"/>
                <a:gd name="connsiteX48" fmla="*/ 142245 w 190773"/>
                <a:gd name="connsiteY48" fmla="*/ 76215 h 190606"/>
                <a:gd name="connsiteX49" fmla="*/ 174226 w 190773"/>
                <a:gd name="connsiteY49" fmla="*/ 76209 h 190606"/>
                <a:gd name="connsiteX50" fmla="*/ 174300 w 190773"/>
                <a:gd name="connsiteY50" fmla="*/ 76496 h 190606"/>
                <a:gd name="connsiteX51" fmla="*/ 176486 w 190773"/>
                <a:gd name="connsiteY51" fmla="*/ 95265 h 190606"/>
                <a:gd name="connsiteX52" fmla="*/ 171301 w 190773"/>
                <a:gd name="connsiteY52" fmla="*/ 123840 h 190606"/>
                <a:gd name="connsiteX53" fmla="*/ 141074 w 190773"/>
                <a:gd name="connsiteY53" fmla="*/ 123848 h 190606"/>
                <a:gd name="connsiteX54" fmla="*/ 143149 w 190773"/>
                <a:gd name="connsiteY54" fmla="*/ 95265 h 190606"/>
                <a:gd name="connsiteX55" fmla="*/ 142245 w 190773"/>
                <a:gd name="connsiteY55" fmla="*/ 76215 h 190606"/>
                <a:gd name="connsiteX56" fmla="*/ 125217 w 190773"/>
                <a:gd name="connsiteY56" fmla="*/ 19914 h 190606"/>
                <a:gd name="connsiteX57" fmla="*/ 125435 w 190773"/>
                <a:gd name="connsiteY57" fmla="*/ 19997 h 190606"/>
                <a:gd name="connsiteX58" fmla="*/ 169327 w 190773"/>
                <a:gd name="connsiteY58" fmla="*/ 61926 h 190606"/>
                <a:gd name="connsiteX59" fmla="*/ 140292 w 190773"/>
                <a:gd name="connsiteY59" fmla="*/ 61920 h 190606"/>
                <a:gd name="connsiteX60" fmla="*/ 125217 w 190773"/>
                <a:gd name="connsiteY60" fmla="*/ 19914 h 190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90773" h="190606">
                  <a:moveTo>
                    <a:pt x="13742" y="75793"/>
                  </a:moveTo>
                  <a:cubicBezTo>
                    <a:pt x="-4581" y="94116"/>
                    <a:pt x="-4581" y="123823"/>
                    <a:pt x="13742" y="142145"/>
                  </a:cubicBezTo>
                  <a:cubicBezTo>
                    <a:pt x="29884" y="158288"/>
                    <a:pt x="54863" y="160208"/>
                    <a:pt x="73109" y="147907"/>
                  </a:cubicBezTo>
                  <a:lnTo>
                    <a:pt x="113651" y="188449"/>
                  </a:lnTo>
                  <a:cubicBezTo>
                    <a:pt x="116528" y="191325"/>
                    <a:pt x="121190" y="191325"/>
                    <a:pt x="124067" y="188449"/>
                  </a:cubicBezTo>
                  <a:cubicBezTo>
                    <a:pt x="126681" y="185834"/>
                    <a:pt x="126919" y="181742"/>
                    <a:pt x="124780" y="178859"/>
                  </a:cubicBezTo>
                  <a:lnTo>
                    <a:pt x="124067" y="178033"/>
                  </a:lnTo>
                  <a:lnTo>
                    <a:pt x="83897" y="137854"/>
                  </a:lnTo>
                  <a:cubicBezTo>
                    <a:pt x="98314" y="119444"/>
                    <a:pt x="97046" y="92745"/>
                    <a:pt x="80093" y="75793"/>
                  </a:cubicBezTo>
                  <a:cubicBezTo>
                    <a:pt x="61771" y="57471"/>
                    <a:pt x="32064" y="57471"/>
                    <a:pt x="13742" y="75793"/>
                  </a:cubicBezTo>
                  <a:close/>
                  <a:moveTo>
                    <a:pt x="95510" y="0"/>
                  </a:moveTo>
                  <a:cubicBezTo>
                    <a:pt x="50214" y="0"/>
                    <a:pt x="12302" y="31612"/>
                    <a:pt x="2632" y="73977"/>
                  </a:cubicBezTo>
                  <a:cubicBezTo>
                    <a:pt x="3976" y="72270"/>
                    <a:pt x="5435" y="70629"/>
                    <a:pt x="7007" y="69058"/>
                  </a:cubicBezTo>
                  <a:cubicBezTo>
                    <a:pt x="12039" y="64026"/>
                    <a:pt x="17785" y="60142"/>
                    <a:pt x="23920" y="57407"/>
                  </a:cubicBezTo>
                  <a:cubicBezTo>
                    <a:pt x="32902" y="40429"/>
                    <a:pt x="47763" y="27030"/>
                    <a:pt x="65791" y="19914"/>
                  </a:cubicBezTo>
                  <a:lnTo>
                    <a:pt x="64774" y="21573"/>
                  </a:lnTo>
                  <a:cubicBezTo>
                    <a:pt x="59654" y="30084"/>
                    <a:pt x="55524" y="40730"/>
                    <a:pt x="52628" y="52807"/>
                  </a:cubicBezTo>
                  <a:cubicBezTo>
                    <a:pt x="57380" y="53295"/>
                    <a:pt x="62070" y="54374"/>
                    <a:pt x="66588" y="56050"/>
                  </a:cubicBezTo>
                  <a:cubicBezTo>
                    <a:pt x="72606" y="31022"/>
                    <a:pt x="83951" y="14288"/>
                    <a:pt x="95510" y="14288"/>
                  </a:cubicBezTo>
                  <a:lnTo>
                    <a:pt x="96611" y="14338"/>
                  </a:lnTo>
                  <a:cubicBezTo>
                    <a:pt x="108665" y="15441"/>
                    <a:pt x="120308" y="34509"/>
                    <a:pt x="125716" y="61924"/>
                  </a:cubicBezTo>
                  <a:lnTo>
                    <a:pt x="78113" y="61917"/>
                  </a:lnTo>
                  <a:cubicBezTo>
                    <a:pt x="81193" y="63963"/>
                    <a:pt x="84115" y="66343"/>
                    <a:pt x="86829" y="69058"/>
                  </a:cubicBezTo>
                  <a:cubicBezTo>
                    <a:pt x="89072" y="71301"/>
                    <a:pt x="91089" y="73690"/>
                    <a:pt x="92878" y="76195"/>
                  </a:cubicBezTo>
                  <a:lnTo>
                    <a:pt x="127865" y="76209"/>
                  </a:lnTo>
                  <a:cubicBezTo>
                    <a:pt x="128513" y="82308"/>
                    <a:pt x="128861" y="88687"/>
                    <a:pt x="128861" y="95265"/>
                  </a:cubicBezTo>
                  <a:cubicBezTo>
                    <a:pt x="128861" y="105357"/>
                    <a:pt x="128041" y="114980"/>
                    <a:pt x="126578" y="123841"/>
                  </a:cubicBezTo>
                  <a:lnTo>
                    <a:pt x="101381" y="123842"/>
                  </a:lnTo>
                  <a:cubicBezTo>
                    <a:pt x="100641" y="126563"/>
                    <a:pt x="99691" y="129241"/>
                    <a:pt x="98533" y="131853"/>
                  </a:cubicBezTo>
                  <a:lnTo>
                    <a:pt x="97305" y="134441"/>
                  </a:lnTo>
                  <a:lnTo>
                    <a:pt x="96137" y="136626"/>
                  </a:lnTo>
                  <a:lnTo>
                    <a:pt x="97648" y="138122"/>
                  </a:lnTo>
                  <a:lnTo>
                    <a:pt x="123503" y="138124"/>
                  </a:lnTo>
                  <a:cubicBezTo>
                    <a:pt x="121577" y="145254"/>
                    <a:pt x="119211" y="151627"/>
                    <a:pt x="116534" y="157027"/>
                  </a:cubicBezTo>
                  <a:lnTo>
                    <a:pt x="127064" y="167578"/>
                  </a:lnTo>
                  <a:cubicBezTo>
                    <a:pt x="131749" y="159405"/>
                    <a:pt x="135559" y="149398"/>
                    <a:pt x="138293" y="138134"/>
                  </a:cubicBezTo>
                  <a:lnTo>
                    <a:pt x="164226" y="138126"/>
                  </a:lnTo>
                  <a:cubicBezTo>
                    <a:pt x="155750" y="151687"/>
                    <a:pt x="143370" y="162558"/>
                    <a:pt x="128661" y="169167"/>
                  </a:cubicBezTo>
                  <a:lnTo>
                    <a:pt x="130803" y="171299"/>
                  </a:lnTo>
                  <a:lnTo>
                    <a:pt x="131989" y="172635"/>
                  </a:lnTo>
                  <a:cubicBezTo>
                    <a:pt x="134089" y="175447"/>
                    <a:pt x="135275" y="178581"/>
                    <a:pt x="135591" y="181710"/>
                  </a:cubicBezTo>
                  <a:cubicBezTo>
                    <a:pt x="168175" y="166583"/>
                    <a:pt x="190774" y="133563"/>
                    <a:pt x="190774" y="95265"/>
                  </a:cubicBezTo>
                  <a:cubicBezTo>
                    <a:pt x="190774" y="42651"/>
                    <a:pt x="148123" y="0"/>
                    <a:pt x="95510" y="0"/>
                  </a:cubicBezTo>
                  <a:close/>
                  <a:moveTo>
                    <a:pt x="69678" y="86208"/>
                  </a:moveTo>
                  <a:cubicBezTo>
                    <a:pt x="82248" y="98779"/>
                    <a:pt x="82248" y="119159"/>
                    <a:pt x="69678" y="131729"/>
                  </a:cubicBezTo>
                  <a:cubicBezTo>
                    <a:pt x="57108" y="144299"/>
                    <a:pt x="36728" y="144299"/>
                    <a:pt x="24158" y="131729"/>
                  </a:cubicBezTo>
                  <a:cubicBezTo>
                    <a:pt x="11587" y="119159"/>
                    <a:pt x="11587" y="98779"/>
                    <a:pt x="24158" y="86208"/>
                  </a:cubicBezTo>
                  <a:cubicBezTo>
                    <a:pt x="36728" y="73639"/>
                    <a:pt x="57108" y="73639"/>
                    <a:pt x="69678" y="86208"/>
                  </a:cubicBezTo>
                  <a:close/>
                  <a:moveTo>
                    <a:pt x="142245" y="76215"/>
                  </a:moveTo>
                  <a:lnTo>
                    <a:pt x="174226" y="76209"/>
                  </a:lnTo>
                  <a:lnTo>
                    <a:pt x="174300" y="76496"/>
                  </a:lnTo>
                  <a:cubicBezTo>
                    <a:pt x="175730" y="82519"/>
                    <a:pt x="176486" y="88804"/>
                    <a:pt x="176486" y="95265"/>
                  </a:cubicBezTo>
                  <a:cubicBezTo>
                    <a:pt x="176486" y="105323"/>
                    <a:pt x="174653" y="114954"/>
                    <a:pt x="171301" y="123840"/>
                  </a:cubicBezTo>
                  <a:lnTo>
                    <a:pt x="141074" y="123848"/>
                  </a:lnTo>
                  <a:cubicBezTo>
                    <a:pt x="142430" y="114806"/>
                    <a:pt x="143149" y="105199"/>
                    <a:pt x="143149" y="95265"/>
                  </a:cubicBezTo>
                  <a:cubicBezTo>
                    <a:pt x="143149" y="88752"/>
                    <a:pt x="142840" y="82380"/>
                    <a:pt x="142245" y="76215"/>
                  </a:cubicBezTo>
                  <a:close/>
                  <a:moveTo>
                    <a:pt x="125217" y="19914"/>
                  </a:moveTo>
                  <a:lnTo>
                    <a:pt x="125435" y="19997"/>
                  </a:lnTo>
                  <a:cubicBezTo>
                    <a:pt x="144937" y="27757"/>
                    <a:pt x="160710" y="42877"/>
                    <a:pt x="169327" y="61926"/>
                  </a:cubicBezTo>
                  <a:lnTo>
                    <a:pt x="140292" y="61920"/>
                  </a:lnTo>
                  <a:cubicBezTo>
                    <a:pt x="137307" y="45228"/>
                    <a:pt x="132099" y="30697"/>
                    <a:pt x="125217" y="19914"/>
                  </a:cubicBezTo>
                  <a:close/>
                </a:path>
              </a:pathLst>
            </a:custGeom>
            <a:solidFill>
              <a:schemeClr val="tx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A4953"/>
                </a:solidFill>
                <a:effectLst/>
                <a:uLnTx/>
                <a:uFillTx/>
                <a:latin typeface="Aptos" panose="02110004020202020204"/>
                <a:ea typeface="+mn-ea"/>
                <a:cs typeface="+mn-cs"/>
              </a:endParaRPr>
            </a:p>
          </p:txBody>
        </p:sp>
      </p:grpSp>
      <p:grpSp>
        <p:nvGrpSpPr>
          <p:cNvPr id="67" name="Group 66" descr="Microsoft 365 Apps">
            <a:extLst>
              <a:ext uri="{FF2B5EF4-FFF2-40B4-BE49-F238E27FC236}">
                <a16:creationId xmlns:a16="http://schemas.microsoft.com/office/drawing/2014/main" id="{D76D550B-FE1D-80D3-BBD6-5B590A6FBE59}"/>
              </a:ext>
            </a:extLst>
          </p:cNvPr>
          <p:cNvGrpSpPr/>
          <p:nvPr/>
        </p:nvGrpSpPr>
        <p:grpSpPr>
          <a:xfrm>
            <a:off x="4335956" y="5049720"/>
            <a:ext cx="1330415" cy="727773"/>
            <a:chOff x="4293655" y="4989757"/>
            <a:chExt cx="1330415" cy="727773"/>
          </a:xfrm>
        </p:grpSpPr>
        <p:sp>
          <p:nvSpPr>
            <p:cNvPr id="68" name="TextBox 67">
              <a:extLst>
                <a:ext uri="{FF2B5EF4-FFF2-40B4-BE49-F238E27FC236}">
                  <a16:creationId xmlns:a16="http://schemas.microsoft.com/office/drawing/2014/main" id="{669021FF-22D6-77E8-5672-FC864173B864}"/>
                </a:ext>
              </a:extLst>
            </p:cNvPr>
            <p:cNvSpPr txBox="1"/>
            <p:nvPr/>
          </p:nvSpPr>
          <p:spPr>
            <a:xfrm>
              <a:off x="4293655" y="5348198"/>
              <a:ext cx="1330415" cy="369332"/>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Segoe UI Semibold"/>
                  <a:ea typeface="+mn-ea"/>
                  <a:cs typeface="+mn-cs"/>
                </a:rPr>
                <a:t>Microsoft 365 Apps</a:t>
              </a:r>
            </a:p>
          </p:txBody>
        </p:sp>
        <p:pic>
          <p:nvPicPr>
            <p:cNvPr id="69" name="Graphic 68">
              <a:extLst>
                <a:ext uri="{FF2B5EF4-FFF2-40B4-BE49-F238E27FC236}">
                  <a16:creationId xmlns:a16="http://schemas.microsoft.com/office/drawing/2014/main" id="{A29F3AC9-6CCD-DA90-CDE1-05CE155A553E}"/>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812882" y="4989757"/>
              <a:ext cx="291961" cy="291961"/>
            </a:xfrm>
            <a:prstGeom prst="rect">
              <a:avLst/>
            </a:prstGeom>
          </p:spPr>
        </p:pic>
      </p:grpSp>
      <p:grpSp>
        <p:nvGrpSpPr>
          <p:cNvPr id="70" name="Group 69" descr="Copilot Studio">
            <a:extLst>
              <a:ext uri="{FF2B5EF4-FFF2-40B4-BE49-F238E27FC236}">
                <a16:creationId xmlns:a16="http://schemas.microsoft.com/office/drawing/2014/main" id="{FA9E1955-D451-5F41-E323-7E7E3A951A24}"/>
              </a:ext>
            </a:extLst>
          </p:cNvPr>
          <p:cNvGrpSpPr/>
          <p:nvPr/>
        </p:nvGrpSpPr>
        <p:grpSpPr>
          <a:xfrm>
            <a:off x="6244620" y="5086170"/>
            <a:ext cx="675929" cy="691323"/>
            <a:chOff x="6172302" y="5026207"/>
            <a:chExt cx="675929" cy="691323"/>
          </a:xfrm>
        </p:grpSpPr>
        <p:sp>
          <p:nvSpPr>
            <p:cNvPr id="71" name="TextBox 70">
              <a:extLst>
                <a:ext uri="{FF2B5EF4-FFF2-40B4-BE49-F238E27FC236}">
                  <a16:creationId xmlns:a16="http://schemas.microsoft.com/office/drawing/2014/main" id="{4B42E328-AEBE-4119-8FA9-0FCDDDCBB974}"/>
                </a:ext>
              </a:extLst>
            </p:cNvPr>
            <p:cNvSpPr txBox="1"/>
            <p:nvPr/>
          </p:nvSpPr>
          <p:spPr>
            <a:xfrm>
              <a:off x="6172302" y="5348198"/>
              <a:ext cx="675929" cy="369332"/>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Segoe UI Semibold"/>
                  <a:ea typeface="+mn-ea"/>
                  <a:cs typeface="+mn-cs"/>
                </a:rPr>
                <a:t>Copilot</a:t>
              </a:r>
              <a:br>
                <a:rPr kumimoji="0" lang="en-US" sz="1200" b="0" i="0" u="none" strike="noStrike" kern="0" cap="none" spc="0" normalizeH="0" baseline="0" noProof="0">
                  <a:ln>
                    <a:noFill/>
                  </a:ln>
                  <a:solidFill>
                    <a:srgbClr val="000000"/>
                  </a:solidFill>
                  <a:effectLst/>
                  <a:uLnTx/>
                  <a:uFillTx/>
                  <a:latin typeface="Segoe UI Semibold"/>
                  <a:ea typeface="+mn-ea"/>
                  <a:cs typeface="+mn-cs"/>
                </a:rPr>
              </a:br>
              <a:r>
                <a:rPr kumimoji="0" lang="en-US" sz="1200" b="0" i="0" u="none" strike="noStrike" kern="0" cap="none" spc="0" normalizeH="0" baseline="0" noProof="0">
                  <a:ln>
                    <a:noFill/>
                  </a:ln>
                  <a:solidFill>
                    <a:srgbClr val="000000"/>
                  </a:solidFill>
                  <a:effectLst/>
                  <a:uLnTx/>
                  <a:uFillTx/>
                  <a:latin typeface="Segoe UI Semibold"/>
                  <a:ea typeface="+mn-ea"/>
                  <a:cs typeface="+mn-cs"/>
                </a:rPr>
                <a:t>Studio</a:t>
              </a:r>
            </a:p>
          </p:txBody>
        </p:sp>
        <p:grpSp>
          <p:nvGrpSpPr>
            <p:cNvPr id="72" name="Group 71">
              <a:extLst>
                <a:ext uri="{FF2B5EF4-FFF2-40B4-BE49-F238E27FC236}">
                  <a16:creationId xmlns:a16="http://schemas.microsoft.com/office/drawing/2014/main" id="{C3FEF119-B75C-1842-7CD8-C4AB70F42ED5}"/>
                </a:ext>
              </a:extLst>
            </p:cNvPr>
            <p:cNvGrpSpPr/>
            <p:nvPr/>
          </p:nvGrpSpPr>
          <p:grpSpPr>
            <a:xfrm>
              <a:off x="6401947" y="5026207"/>
              <a:ext cx="226247" cy="209027"/>
              <a:chOff x="9989977" y="4446240"/>
              <a:chExt cx="342745" cy="316658"/>
            </a:xfrm>
          </p:grpSpPr>
          <p:sp>
            <p:nvSpPr>
              <p:cNvPr id="73" name="Freeform: Shape 72">
                <a:extLst>
                  <a:ext uri="{FF2B5EF4-FFF2-40B4-BE49-F238E27FC236}">
                    <a16:creationId xmlns:a16="http://schemas.microsoft.com/office/drawing/2014/main" id="{04A0D1D2-4F08-0AC1-6AF1-B7DDB6BD40BF}"/>
                  </a:ext>
                </a:extLst>
              </p:cNvPr>
              <p:cNvSpPr/>
              <p:nvPr/>
            </p:nvSpPr>
            <p:spPr>
              <a:xfrm>
                <a:off x="10074709" y="4466411"/>
                <a:ext cx="258013" cy="296487"/>
              </a:xfrm>
              <a:custGeom>
                <a:avLst/>
                <a:gdLst>
                  <a:gd name="connsiteX0" fmla="*/ 750896 w 750905"/>
                  <a:gd name="connsiteY0" fmla="*/ 426651 h 862879"/>
                  <a:gd name="connsiteX1" fmla="*/ 734749 w 750905"/>
                  <a:gd name="connsiteY1" fmla="*/ 471875 h 862879"/>
                  <a:gd name="connsiteX2" fmla="*/ 723309 w 750905"/>
                  <a:gd name="connsiteY2" fmla="*/ 481511 h 862879"/>
                  <a:gd name="connsiteX3" fmla="*/ 667588 w 750905"/>
                  <a:gd name="connsiteY3" fmla="*/ 495883 h 862879"/>
                  <a:gd name="connsiteX4" fmla="*/ 549664 w 750905"/>
                  <a:gd name="connsiteY4" fmla="*/ 511170 h 862879"/>
                  <a:gd name="connsiteX5" fmla="*/ 503330 w 750905"/>
                  <a:gd name="connsiteY5" fmla="*/ 571939 h 862879"/>
                  <a:gd name="connsiteX6" fmla="*/ 503737 w 750905"/>
                  <a:gd name="connsiteY6" fmla="*/ 744703 h 862879"/>
                  <a:gd name="connsiteX7" fmla="*/ 437020 w 750905"/>
                  <a:gd name="connsiteY7" fmla="*/ 817005 h 862879"/>
                  <a:gd name="connsiteX8" fmla="*/ 314888 w 750905"/>
                  <a:gd name="connsiteY8" fmla="*/ 832042 h 862879"/>
                  <a:gd name="connsiteX9" fmla="*/ 127352 w 750905"/>
                  <a:gd name="connsiteY9" fmla="*/ 854839 h 862879"/>
                  <a:gd name="connsiteX10" fmla="*/ 68366 w 750905"/>
                  <a:gd name="connsiteY10" fmla="*/ 862792 h 862879"/>
                  <a:gd name="connsiteX11" fmla="*/ 3 w 750905"/>
                  <a:gd name="connsiteY11" fmla="*/ 800516 h 862879"/>
                  <a:gd name="connsiteX12" fmla="*/ 3934 w 750905"/>
                  <a:gd name="connsiteY12" fmla="*/ 625440 h 862879"/>
                  <a:gd name="connsiteX13" fmla="*/ 69791 w 750905"/>
                  <a:gd name="connsiteY13" fmla="*/ 569821 h 862879"/>
                  <a:gd name="connsiteX14" fmla="*/ 199340 w 750905"/>
                  <a:gd name="connsiteY14" fmla="*/ 553878 h 862879"/>
                  <a:gd name="connsiteX15" fmla="*/ 251759 w 750905"/>
                  <a:gd name="connsiteY15" fmla="*/ 488660 h 862879"/>
                  <a:gd name="connsiteX16" fmla="*/ 252675 w 750905"/>
                  <a:gd name="connsiteY16" fmla="*/ 319160 h 862879"/>
                  <a:gd name="connsiteX17" fmla="*/ 314111 w 750905"/>
                  <a:gd name="connsiteY17" fmla="*/ 247635 h 862879"/>
                  <a:gd name="connsiteX18" fmla="*/ 443679 w 750905"/>
                  <a:gd name="connsiteY18" fmla="*/ 231812 h 862879"/>
                  <a:gd name="connsiteX19" fmla="*/ 502424 w 750905"/>
                  <a:gd name="connsiteY19" fmla="*/ 154063 h 862879"/>
                  <a:gd name="connsiteX20" fmla="*/ 501582 w 750905"/>
                  <a:gd name="connsiteY20" fmla="*/ 3060 h 862879"/>
                  <a:gd name="connsiteX21" fmla="*/ 502202 w 750905"/>
                  <a:gd name="connsiteY21" fmla="*/ 63 h 862879"/>
                  <a:gd name="connsiteX22" fmla="*/ 518414 w 750905"/>
                  <a:gd name="connsiteY22" fmla="*/ 30850 h 862879"/>
                  <a:gd name="connsiteX23" fmla="*/ 574523 w 750905"/>
                  <a:gd name="connsiteY23" fmla="*/ 53767 h 862879"/>
                  <a:gd name="connsiteX24" fmla="*/ 706024 w 750905"/>
                  <a:gd name="connsiteY24" fmla="*/ 71588 h 862879"/>
                  <a:gd name="connsiteX25" fmla="*/ 728626 w 750905"/>
                  <a:gd name="connsiteY25" fmla="*/ 81752 h 862879"/>
                  <a:gd name="connsiteX26" fmla="*/ 747854 w 750905"/>
                  <a:gd name="connsiteY26" fmla="*/ 122074 h 862879"/>
                  <a:gd name="connsiteX27" fmla="*/ 750905 w 750905"/>
                  <a:gd name="connsiteY27" fmla="*/ 426660 h 862879"/>
                  <a:gd name="connsiteX0" fmla="*/ 750905 w 750905"/>
                  <a:gd name="connsiteY0" fmla="*/ 426660 h 862879"/>
                  <a:gd name="connsiteX1" fmla="*/ 734749 w 750905"/>
                  <a:gd name="connsiteY1" fmla="*/ 471875 h 862879"/>
                  <a:gd name="connsiteX2" fmla="*/ 723309 w 750905"/>
                  <a:gd name="connsiteY2" fmla="*/ 481511 h 862879"/>
                  <a:gd name="connsiteX3" fmla="*/ 667588 w 750905"/>
                  <a:gd name="connsiteY3" fmla="*/ 495883 h 862879"/>
                  <a:gd name="connsiteX4" fmla="*/ 549664 w 750905"/>
                  <a:gd name="connsiteY4" fmla="*/ 511170 h 862879"/>
                  <a:gd name="connsiteX5" fmla="*/ 503330 w 750905"/>
                  <a:gd name="connsiteY5" fmla="*/ 571939 h 862879"/>
                  <a:gd name="connsiteX6" fmla="*/ 503737 w 750905"/>
                  <a:gd name="connsiteY6" fmla="*/ 744703 h 862879"/>
                  <a:gd name="connsiteX7" fmla="*/ 437020 w 750905"/>
                  <a:gd name="connsiteY7" fmla="*/ 817005 h 862879"/>
                  <a:gd name="connsiteX8" fmla="*/ 314888 w 750905"/>
                  <a:gd name="connsiteY8" fmla="*/ 832042 h 862879"/>
                  <a:gd name="connsiteX9" fmla="*/ 127352 w 750905"/>
                  <a:gd name="connsiteY9" fmla="*/ 854839 h 862879"/>
                  <a:gd name="connsiteX10" fmla="*/ 68366 w 750905"/>
                  <a:gd name="connsiteY10" fmla="*/ 862792 h 862879"/>
                  <a:gd name="connsiteX11" fmla="*/ 3 w 750905"/>
                  <a:gd name="connsiteY11" fmla="*/ 800516 h 862879"/>
                  <a:gd name="connsiteX12" fmla="*/ 3934 w 750905"/>
                  <a:gd name="connsiteY12" fmla="*/ 625440 h 862879"/>
                  <a:gd name="connsiteX13" fmla="*/ 69791 w 750905"/>
                  <a:gd name="connsiteY13" fmla="*/ 569821 h 862879"/>
                  <a:gd name="connsiteX14" fmla="*/ 199340 w 750905"/>
                  <a:gd name="connsiteY14" fmla="*/ 553878 h 862879"/>
                  <a:gd name="connsiteX15" fmla="*/ 251759 w 750905"/>
                  <a:gd name="connsiteY15" fmla="*/ 488660 h 862879"/>
                  <a:gd name="connsiteX16" fmla="*/ 252675 w 750905"/>
                  <a:gd name="connsiteY16" fmla="*/ 319160 h 862879"/>
                  <a:gd name="connsiteX17" fmla="*/ 314111 w 750905"/>
                  <a:gd name="connsiteY17" fmla="*/ 247635 h 862879"/>
                  <a:gd name="connsiteX18" fmla="*/ 443679 w 750905"/>
                  <a:gd name="connsiteY18" fmla="*/ 231812 h 862879"/>
                  <a:gd name="connsiteX19" fmla="*/ 502424 w 750905"/>
                  <a:gd name="connsiteY19" fmla="*/ 154063 h 862879"/>
                  <a:gd name="connsiteX20" fmla="*/ 501582 w 750905"/>
                  <a:gd name="connsiteY20" fmla="*/ 3060 h 862879"/>
                  <a:gd name="connsiteX21" fmla="*/ 502202 w 750905"/>
                  <a:gd name="connsiteY21" fmla="*/ 63 h 862879"/>
                  <a:gd name="connsiteX22" fmla="*/ 518414 w 750905"/>
                  <a:gd name="connsiteY22" fmla="*/ 30850 h 862879"/>
                  <a:gd name="connsiteX23" fmla="*/ 574523 w 750905"/>
                  <a:gd name="connsiteY23" fmla="*/ 53767 h 862879"/>
                  <a:gd name="connsiteX24" fmla="*/ 706024 w 750905"/>
                  <a:gd name="connsiteY24" fmla="*/ 71588 h 862879"/>
                  <a:gd name="connsiteX25" fmla="*/ 728626 w 750905"/>
                  <a:gd name="connsiteY25" fmla="*/ 81752 h 862879"/>
                  <a:gd name="connsiteX26" fmla="*/ 747854 w 750905"/>
                  <a:gd name="connsiteY26" fmla="*/ 122074 h 862879"/>
                  <a:gd name="connsiteX27" fmla="*/ 750905 w 750905"/>
                  <a:gd name="connsiteY27" fmla="*/ 426660 h 862879"/>
                  <a:gd name="connsiteX0" fmla="*/ 750905 w 750905"/>
                  <a:gd name="connsiteY0" fmla="*/ 426660 h 862879"/>
                  <a:gd name="connsiteX1" fmla="*/ 744528 w 750905"/>
                  <a:gd name="connsiteY1" fmla="*/ 471875 h 862879"/>
                  <a:gd name="connsiteX2" fmla="*/ 723309 w 750905"/>
                  <a:gd name="connsiteY2" fmla="*/ 481511 h 862879"/>
                  <a:gd name="connsiteX3" fmla="*/ 667588 w 750905"/>
                  <a:gd name="connsiteY3" fmla="*/ 495883 h 862879"/>
                  <a:gd name="connsiteX4" fmla="*/ 549664 w 750905"/>
                  <a:gd name="connsiteY4" fmla="*/ 511170 h 862879"/>
                  <a:gd name="connsiteX5" fmla="*/ 503330 w 750905"/>
                  <a:gd name="connsiteY5" fmla="*/ 571939 h 862879"/>
                  <a:gd name="connsiteX6" fmla="*/ 503737 w 750905"/>
                  <a:gd name="connsiteY6" fmla="*/ 744703 h 862879"/>
                  <a:gd name="connsiteX7" fmla="*/ 437020 w 750905"/>
                  <a:gd name="connsiteY7" fmla="*/ 817005 h 862879"/>
                  <a:gd name="connsiteX8" fmla="*/ 314888 w 750905"/>
                  <a:gd name="connsiteY8" fmla="*/ 832042 h 862879"/>
                  <a:gd name="connsiteX9" fmla="*/ 127352 w 750905"/>
                  <a:gd name="connsiteY9" fmla="*/ 854839 h 862879"/>
                  <a:gd name="connsiteX10" fmla="*/ 68366 w 750905"/>
                  <a:gd name="connsiteY10" fmla="*/ 862792 h 862879"/>
                  <a:gd name="connsiteX11" fmla="*/ 3 w 750905"/>
                  <a:gd name="connsiteY11" fmla="*/ 800516 h 862879"/>
                  <a:gd name="connsiteX12" fmla="*/ 3934 w 750905"/>
                  <a:gd name="connsiteY12" fmla="*/ 625440 h 862879"/>
                  <a:gd name="connsiteX13" fmla="*/ 69791 w 750905"/>
                  <a:gd name="connsiteY13" fmla="*/ 569821 h 862879"/>
                  <a:gd name="connsiteX14" fmla="*/ 199340 w 750905"/>
                  <a:gd name="connsiteY14" fmla="*/ 553878 h 862879"/>
                  <a:gd name="connsiteX15" fmla="*/ 251759 w 750905"/>
                  <a:gd name="connsiteY15" fmla="*/ 488660 h 862879"/>
                  <a:gd name="connsiteX16" fmla="*/ 252675 w 750905"/>
                  <a:gd name="connsiteY16" fmla="*/ 319160 h 862879"/>
                  <a:gd name="connsiteX17" fmla="*/ 314111 w 750905"/>
                  <a:gd name="connsiteY17" fmla="*/ 247635 h 862879"/>
                  <a:gd name="connsiteX18" fmla="*/ 443679 w 750905"/>
                  <a:gd name="connsiteY18" fmla="*/ 231812 h 862879"/>
                  <a:gd name="connsiteX19" fmla="*/ 502424 w 750905"/>
                  <a:gd name="connsiteY19" fmla="*/ 154063 h 862879"/>
                  <a:gd name="connsiteX20" fmla="*/ 501582 w 750905"/>
                  <a:gd name="connsiteY20" fmla="*/ 3060 h 862879"/>
                  <a:gd name="connsiteX21" fmla="*/ 502202 w 750905"/>
                  <a:gd name="connsiteY21" fmla="*/ 63 h 862879"/>
                  <a:gd name="connsiteX22" fmla="*/ 518414 w 750905"/>
                  <a:gd name="connsiteY22" fmla="*/ 30850 h 862879"/>
                  <a:gd name="connsiteX23" fmla="*/ 574523 w 750905"/>
                  <a:gd name="connsiteY23" fmla="*/ 53767 h 862879"/>
                  <a:gd name="connsiteX24" fmla="*/ 706024 w 750905"/>
                  <a:gd name="connsiteY24" fmla="*/ 71588 h 862879"/>
                  <a:gd name="connsiteX25" fmla="*/ 728626 w 750905"/>
                  <a:gd name="connsiteY25" fmla="*/ 81752 h 862879"/>
                  <a:gd name="connsiteX26" fmla="*/ 747854 w 750905"/>
                  <a:gd name="connsiteY26" fmla="*/ 122074 h 862879"/>
                  <a:gd name="connsiteX27" fmla="*/ 750905 w 750905"/>
                  <a:gd name="connsiteY27" fmla="*/ 426660 h 862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50905" h="862879">
                    <a:moveTo>
                      <a:pt x="750905" y="426660"/>
                    </a:moveTo>
                    <a:lnTo>
                      <a:pt x="744528" y="471875"/>
                    </a:lnTo>
                    <a:cubicBezTo>
                      <a:pt x="741124" y="475907"/>
                      <a:pt x="736132" y="477510"/>
                      <a:pt x="723309" y="481511"/>
                    </a:cubicBezTo>
                    <a:cubicBezTo>
                      <a:pt x="710486" y="485512"/>
                      <a:pt x="686565" y="493006"/>
                      <a:pt x="667588" y="495883"/>
                    </a:cubicBezTo>
                    <a:cubicBezTo>
                      <a:pt x="628412" y="501838"/>
                      <a:pt x="588978" y="506093"/>
                      <a:pt x="549664" y="511170"/>
                    </a:cubicBezTo>
                    <a:cubicBezTo>
                      <a:pt x="524592" y="514407"/>
                      <a:pt x="503358" y="542253"/>
                      <a:pt x="503330" y="571939"/>
                    </a:cubicBezTo>
                    <a:cubicBezTo>
                      <a:pt x="503265" y="629527"/>
                      <a:pt x="502063" y="687161"/>
                      <a:pt x="503737" y="744703"/>
                    </a:cubicBezTo>
                    <a:cubicBezTo>
                      <a:pt x="504911" y="784794"/>
                      <a:pt x="476806" y="813176"/>
                      <a:pt x="437020" y="817005"/>
                    </a:cubicBezTo>
                    <a:cubicBezTo>
                      <a:pt x="396207" y="820926"/>
                      <a:pt x="355598" y="827058"/>
                      <a:pt x="314888" y="832042"/>
                    </a:cubicBezTo>
                    <a:lnTo>
                      <a:pt x="127352" y="854839"/>
                    </a:lnTo>
                    <a:cubicBezTo>
                      <a:pt x="107653" y="857271"/>
                      <a:pt x="88111" y="861784"/>
                      <a:pt x="68366" y="862792"/>
                    </a:cubicBezTo>
                    <a:cubicBezTo>
                      <a:pt x="29052" y="864781"/>
                      <a:pt x="40" y="832375"/>
                      <a:pt x="3" y="800516"/>
                    </a:cubicBezTo>
                    <a:cubicBezTo>
                      <a:pt x="-61" y="742151"/>
                      <a:pt x="799" y="683703"/>
                      <a:pt x="3934" y="625440"/>
                    </a:cubicBezTo>
                    <a:cubicBezTo>
                      <a:pt x="5682" y="593006"/>
                      <a:pt x="31679" y="574002"/>
                      <a:pt x="69791" y="569821"/>
                    </a:cubicBezTo>
                    <a:cubicBezTo>
                      <a:pt x="113035" y="565086"/>
                      <a:pt x="156234" y="559750"/>
                      <a:pt x="199340" y="553878"/>
                    </a:cubicBezTo>
                    <a:cubicBezTo>
                      <a:pt x="232791" y="549318"/>
                      <a:pt x="251435" y="525717"/>
                      <a:pt x="251759" y="488660"/>
                    </a:cubicBezTo>
                    <a:cubicBezTo>
                      <a:pt x="252249" y="432163"/>
                      <a:pt x="252490" y="375657"/>
                      <a:pt x="252675" y="319160"/>
                    </a:cubicBezTo>
                    <a:cubicBezTo>
                      <a:pt x="252813" y="276129"/>
                      <a:pt x="271597" y="253415"/>
                      <a:pt x="314111" y="247635"/>
                    </a:cubicBezTo>
                    <a:cubicBezTo>
                      <a:pt x="357226" y="241781"/>
                      <a:pt x="400619" y="237962"/>
                      <a:pt x="443679" y="231812"/>
                    </a:cubicBezTo>
                    <a:cubicBezTo>
                      <a:pt x="484713" y="225958"/>
                      <a:pt x="504551" y="195439"/>
                      <a:pt x="502424" y="154063"/>
                    </a:cubicBezTo>
                    <a:cubicBezTo>
                      <a:pt x="499853" y="103846"/>
                      <a:pt x="501619" y="53406"/>
                      <a:pt x="501582" y="3060"/>
                    </a:cubicBezTo>
                    <a:cubicBezTo>
                      <a:pt x="501582" y="1358"/>
                      <a:pt x="502294" y="-353"/>
                      <a:pt x="502202" y="63"/>
                    </a:cubicBezTo>
                    <a:cubicBezTo>
                      <a:pt x="507131" y="9654"/>
                      <a:pt x="511357" y="21297"/>
                      <a:pt x="518414" y="30850"/>
                    </a:cubicBezTo>
                    <a:cubicBezTo>
                      <a:pt x="532138" y="49430"/>
                      <a:pt x="553446" y="51242"/>
                      <a:pt x="574523" y="53767"/>
                    </a:cubicBezTo>
                    <a:cubicBezTo>
                      <a:pt x="618443" y="59029"/>
                      <a:pt x="662418" y="64264"/>
                      <a:pt x="706024" y="71588"/>
                    </a:cubicBezTo>
                    <a:cubicBezTo>
                      <a:pt x="714745" y="73049"/>
                      <a:pt x="722254" y="76619"/>
                      <a:pt x="728626" y="81752"/>
                    </a:cubicBezTo>
                    <a:cubicBezTo>
                      <a:pt x="740779" y="91536"/>
                      <a:pt x="747631" y="106463"/>
                      <a:pt x="747854" y="122074"/>
                    </a:cubicBezTo>
                    <a:cubicBezTo>
                      <a:pt x="748519" y="169526"/>
                      <a:pt x="750656" y="327484"/>
                      <a:pt x="750905" y="426660"/>
                    </a:cubicBezTo>
                    <a:close/>
                  </a:path>
                </a:pathLst>
              </a:custGeom>
              <a:noFill/>
              <a:ln w="19050" cap="flat">
                <a:solidFill>
                  <a:srgbClr val="21212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sp>
            <p:nvSpPr>
              <p:cNvPr id="74" name="Freeform: Shape 73">
                <a:extLst>
                  <a:ext uri="{FF2B5EF4-FFF2-40B4-BE49-F238E27FC236}">
                    <a16:creationId xmlns:a16="http://schemas.microsoft.com/office/drawing/2014/main" id="{8B9AEE3C-8A93-00CE-65FF-17983D463480}"/>
                  </a:ext>
                </a:extLst>
              </p:cNvPr>
              <p:cNvSpPr/>
              <p:nvPr/>
            </p:nvSpPr>
            <p:spPr>
              <a:xfrm>
                <a:off x="9989977" y="4446240"/>
                <a:ext cx="257416" cy="280248"/>
              </a:xfrm>
              <a:custGeom>
                <a:avLst/>
                <a:gdLst>
                  <a:gd name="connsiteX0" fmla="*/ 250515 w 749168"/>
                  <a:gd name="connsiteY0" fmla="*/ 684136 h 854643"/>
                  <a:gd name="connsiteX1" fmla="*/ 278176 w 749168"/>
                  <a:gd name="connsiteY1" fmla="*/ 640022 h 854643"/>
                  <a:gd name="connsiteX2" fmla="*/ 290856 w 749168"/>
                  <a:gd name="connsiteY2" fmla="*/ 634196 h 854643"/>
                  <a:gd name="connsiteX3" fmla="*/ 316372 w 749168"/>
                  <a:gd name="connsiteY3" fmla="*/ 628518 h 854643"/>
                  <a:gd name="connsiteX4" fmla="*/ 445921 w 749168"/>
                  <a:gd name="connsiteY4" fmla="*/ 612574 h 854643"/>
                  <a:gd name="connsiteX5" fmla="*/ 498340 w 749168"/>
                  <a:gd name="connsiteY5" fmla="*/ 547356 h 854643"/>
                  <a:gd name="connsiteX6" fmla="*/ 499256 w 749168"/>
                  <a:gd name="connsiteY6" fmla="*/ 377857 h 854643"/>
                  <a:gd name="connsiteX7" fmla="*/ 531995 w 749168"/>
                  <a:gd name="connsiteY7" fmla="*/ 314479 h 854643"/>
                  <a:gd name="connsiteX8" fmla="*/ 541141 w 749168"/>
                  <a:gd name="connsiteY8" fmla="*/ 310752 h 854643"/>
                  <a:gd name="connsiteX9" fmla="*/ 560701 w 749168"/>
                  <a:gd name="connsiteY9" fmla="*/ 306332 h 854643"/>
                  <a:gd name="connsiteX10" fmla="*/ 690269 w 749168"/>
                  <a:gd name="connsiteY10" fmla="*/ 290508 h 854643"/>
                  <a:gd name="connsiteX11" fmla="*/ 749014 w 749168"/>
                  <a:gd name="connsiteY11" fmla="*/ 212750 h 854643"/>
                  <a:gd name="connsiteX12" fmla="*/ 748172 w 749168"/>
                  <a:gd name="connsiteY12" fmla="*/ 61747 h 854643"/>
                  <a:gd name="connsiteX13" fmla="*/ 748764 w 749168"/>
                  <a:gd name="connsiteY13" fmla="*/ 58741 h 854643"/>
                  <a:gd name="connsiteX14" fmla="*/ 747654 w 749168"/>
                  <a:gd name="connsiteY14" fmla="*/ 48818 h 854643"/>
                  <a:gd name="connsiteX15" fmla="*/ 679874 w 749168"/>
                  <a:gd name="connsiteY15" fmla="*/ 506 h 854643"/>
                  <a:gd name="connsiteX16" fmla="*/ 608977 w 749168"/>
                  <a:gd name="connsiteY16" fmla="*/ 9670 h 854643"/>
                  <a:gd name="connsiteX17" fmla="*/ 446458 w 749168"/>
                  <a:gd name="connsiteY17" fmla="*/ 29591 h 854643"/>
                  <a:gd name="connsiteX18" fmla="*/ 354040 w 749168"/>
                  <a:gd name="connsiteY18" fmla="*/ 41382 h 854643"/>
                  <a:gd name="connsiteX19" fmla="*/ 291836 w 749168"/>
                  <a:gd name="connsiteY19" fmla="*/ 50797 h 854643"/>
                  <a:gd name="connsiteX20" fmla="*/ 249128 w 749168"/>
                  <a:gd name="connsiteY20" fmla="*/ 107876 h 854643"/>
                  <a:gd name="connsiteX21" fmla="*/ 249202 w 749168"/>
                  <a:gd name="connsiteY21" fmla="*/ 337452 h 854643"/>
                  <a:gd name="connsiteX22" fmla="*/ 242987 w 749168"/>
                  <a:gd name="connsiteY22" fmla="*/ 344933 h 854643"/>
                  <a:gd name="connsiteX23" fmla="*/ 154352 w 749168"/>
                  <a:gd name="connsiteY23" fmla="*/ 356336 h 854643"/>
                  <a:gd name="connsiteX24" fmla="*/ 77961 w 749168"/>
                  <a:gd name="connsiteY24" fmla="*/ 366213 h 854643"/>
                  <a:gd name="connsiteX25" fmla="*/ 26504 w 749168"/>
                  <a:gd name="connsiteY25" fmla="*/ 380048 h 854643"/>
                  <a:gd name="connsiteX26" fmla="*/ 600 w 749168"/>
                  <a:gd name="connsiteY26" fmla="*/ 423515 h 854643"/>
                  <a:gd name="connsiteX27" fmla="*/ 442 w 749168"/>
                  <a:gd name="connsiteY27" fmla="*/ 580104 h 854643"/>
                  <a:gd name="connsiteX28" fmla="*/ 304 w 749168"/>
                  <a:gd name="connsiteY28" fmla="*/ 580104 h 854643"/>
                  <a:gd name="connsiteX29" fmla="*/ 8 w 749168"/>
                  <a:gd name="connsiteY29" fmla="*/ 732994 h 854643"/>
                  <a:gd name="connsiteX30" fmla="*/ 45232 w 749168"/>
                  <a:gd name="connsiteY30" fmla="*/ 788677 h 854643"/>
                  <a:gd name="connsiteX31" fmla="*/ 95820 w 749168"/>
                  <a:gd name="connsiteY31" fmla="*/ 796112 h 854643"/>
                  <a:gd name="connsiteX32" fmla="*/ 183225 w 749168"/>
                  <a:gd name="connsiteY32" fmla="*/ 806877 h 854643"/>
                  <a:gd name="connsiteX33" fmla="*/ 246483 w 749168"/>
                  <a:gd name="connsiteY33" fmla="*/ 854403 h 854643"/>
                  <a:gd name="connsiteX34" fmla="*/ 246575 w 749168"/>
                  <a:gd name="connsiteY34" fmla="*/ 854643 h 854643"/>
                  <a:gd name="connsiteX35" fmla="*/ 250506 w 749168"/>
                  <a:gd name="connsiteY35" fmla="*/ 684136 h 854643"/>
                  <a:gd name="connsiteX0" fmla="*/ 250515 w 749168"/>
                  <a:gd name="connsiteY0" fmla="*/ 684136 h 854403"/>
                  <a:gd name="connsiteX1" fmla="*/ 278176 w 749168"/>
                  <a:gd name="connsiteY1" fmla="*/ 640022 h 854403"/>
                  <a:gd name="connsiteX2" fmla="*/ 290856 w 749168"/>
                  <a:gd name="connsiteY2" fmla="*/ 634196 h 854403"/>
                  <a:gd name="connsiteX3" fmla="*/ 316372 w 749168"/>
                  <a:gd name="connsiteY3" fmla="*/ 628518 h 854403"/>
                  <a:gd name="connsiteX4" fmla="*/ 445921 w 749168"/>
                  <a:gd name="connsiteY4" fmla="*/ 612574 h 854403"/>
                  <a:gd name="connsiteX5" fmla="*/ 498340 w 749168"/>
                  <a:gd name="connsiteY5" fmla="*/ 547356 h 854403"/>
                  <a:gd name="connsiteX6" fmla="*/ 499256 w 749168"/>
                  <a:gd name="connsiteY6" fmla="*/ 377857 h 854403"/>
                  <a:gd name="connsiteX7" fmla="*/ 531995 w 749168"/>
                  <a:gd name="connsiteY7" fmla="*/ 314479 h 854403"/>
                  <a:gd name="connsiteX8" fmla="*/ 541141 w 749168"/>
                  <a:gd name="connsiteY8" fmla="*/ 310752 h 854403"/>
                  <a:gd name="connsiteX9" fmla="*/ 560701 w 749168"/>
                  <a:gd name="connsiteY9" fmla="*/ 306332 h 854403"/>
                  <a:gd name="connsiteX10" fmla="*/ 690269 w 749168"/>
                  <a:gd name="connsiteY10" fmla="*/ 290508 h 854403"/>
                  <a:gd name="connsiteX11" fmla="*/ 749014 w 749168"/>
                  <a:gd name="connsiteY11" fmla="*/ 212750 h 854403"/>
                  <a:gd name="connsiteX12" fmla="*/ 748172 w 749168"/>
                  <a:gd name="connsiteY12" fmla="*/ 61747 h 854403"/>
                  <a:gd name="connsiteX13" fmla="*/ 748764 w 749168"/>
                  <a:gd name="connsiteY13" fmla="*/ 58741 h 854403"/>
                  <a:gd name="connsiteX14" fmla="*/ 747654 w 749168"/>
                  <a:gd name="connsiteY14" fmla="*/ 48818 h 854403"/>
                  <a:gd name="connsiteX15" fmla="*/ 679874 w 749168"/>
                  <a:gd name="connsiteY15" fmla="*/ 506 h 854403"/>
                  <a:gd name="connsiteX16" fmla="*/ 608977 w 749168"/>
                  <a:gd name="connsiteY16" fmla="*/ 9670 h 854403"/>
                  <a:gd name="connsiteX17" fmla="*/ 446458 w 749168"/>
                  <a:gd name="connsiteY17" fmla="*/ 29591 h 854403"/>
                  <a:gd name="connsiteX18" fmla="*/ 354040 w 749168"/>
                  <a:gd name="connsiteY18" fmla="*/ 41382 h 854403"/>
                  <a:gd name="connsiteX19" fmla="*/ 291836 w 749168"/>
                  <a:gd name="connsiteY19" fmla="*/ 50797 h 854403"/>
                  <a:gd name="connsiteX20" fmla="*/ 249128 w 749168"/>
                  <a:gd name="connsiteY20" fmla="*/ 107876 h 854403"/>
                  <a:gd name="connsiteX21" fmla="*/ 249202 w 749168"/>
                  <a:gd name="connsiteY21" fmla="*/ 337452 h 854403"/>
                  <a:gd name="connsiteX22" fmla="*/ 242987 w 749168"/>
                  <a:gd name="connsiteY22" fmla="*/ 344933 h 854403"/>
                  <a:gd name="connsiteX23" fmla="*/ 154352 w 749168"/>
                  <a:gd name="connsiteY23" fmla="*/ 356336 h 854403"/>
                  <a:gd name="connsiteX24" fmla="*/ 77961 w 749168"/>
                  <a:gd name="connsiteY24" fmla="*/ 366213 h 854403"/>
                  <a:gd name="connsiteX25" fmla="*/ 26504 w 749168"/>
                  <a:gd name="connsiteY25" fmla="*/ 380048 h 854403"/>
                  <a:gd name="connsiteX26" fmla="*/ 600 w 749168"/>
                  <a:gd name="connsiteY26" fmla="*/ 423515 h 854403"/>
                  <a:gd name="connsiteX27" fmla="*/ 442 w 749168"/>
                  <a:gd name="connsiteY27" fmla="*/ 580104 h 854403"/>
                  <a:gd name="connsiteX28" fmla="*/ 304 w 749168"/>
                  <a:gd name="connsiteY28" fmla="*/ 580104 h 854403"/>
                  <a:gd name="connsiteX29" fmla="*/ 8 w 749168"/>
                  <a:gd name="connsiteY29" fmla="*/ 732994 h 854403"/>
                  <a:gd name="connsiteX30" fmla="*/ 45232 w 749168"/>
                  <a:gd name="connsiteY30" fmla="*/ 788677 h 854403"/>
                  <a:gd name="connsiteX31" fmla="*/ 95820 w 749168"/>
                  <a:gd name="connsiteY31" fmla="*/ 796112 h 854403"/>
                  <a:gd name="connsiteX32" fmla="*/ 183225 w 749168"/>
                  <a:gd name="connsiteY32" fmla="*/ 806877 h 854403"/>
                  <a:gd name="connsiteX33" fmla="*/ 246483 w 749168"/>
                  <a:gd name="connsiteY33" fmla="*/ 854403 h 854403"/>
                  <a:gd name="connsiteX34" fmla="*/ 250506 w 749168"/>
                  <a:gd name="connsiteY34" fmla="*/ 684136 h 854403"/>
                  <a:gd name="connsiteX35" fmla="*/ 250515 w 749168"/>
                  <a:gd name="connsiteY35" fmla="*/ 684136 h 854403"/>
                  <a:gd name="connsiteX0" fmla="*/ 250515 w 749168"/>
                  <a:gd name="connsiteY0" fmla="*/ 684136 h 813617"/>
                  <a:gd name="connsiteX1" fmla="*/ 278176 w 749168"/>
                  <a:gd name="connsiteY1" fmla="*/ 640022 h 813617"/>
                  <a:gd name="connsiteX2" fmla="*/ 290856 w 749168"/>
                  <a:gd name="connsiteY2" fmla="*/ 634196 h 813617"/>
                  <a:gd name="connsiteX3" fmla="*/ 316372 w 749168"/>
                  <a:gd name="connsiteY3" fmla="*/ 628518 h 813617"/>
                  <a:gd name="connsiteX4" fmla="*/ 445921 w 749168"/>
                  <a:gd name="connsiteY4" fmla="*/ 612574 h 813617"/>
                  <a:gd name="connsiteX5" fmla="*/ 498340 w 749168"/>
                  <a:gd name="connsiteY5" fmla="*/ 547356 h 813617"/>
                  <a:gd name="connsiteX6" fmla="*/ 499256 w 749168"/>
                  <a:gd name="connsiteY6" fmla="*/ 377857 h 813617"/>
                  <a:gd name="connsiteX7" fmla="*/ 531995 w 749168"/>
                  <a:gd name="connsiteY7" fmla="*/ 314479 h 813617"/>
                  <a:gd name="connsiteX8" fmla="*/ 541141 w 749168"/>
                  <a:gd name="connsiteY8" fmla="*/ 310752 h 813617"/>
                  <a:gd name="connsiteX9" fmla="*/ 560701 w 749168"/>
                  <a:gd name="connsiteY9" fmla="*/ 306332 h 813617"/>
                  <a:gd name="connsiteX10" fmla="*/ 690269 w 749168"/>
                  <a:gd name="connsiteY10" fmla="*/ 290508 h 813617"/>
                  <a:gd name="connsiteX11" fmla="*/ 749014 w 749168"/>
                  <a:gd name="connsiteY11" fmla="*/ 212750 h 813617"/>
                  <a:gd name="connsiteX12" fmla="*/ 748172 w 749168"/>
                  <a:gd name="connsiteY12" fmla="*/ 61747 h 813617"/>
                  <a:gd name="connsiteX13" fmla="*/ 748764 w 749168"/>
                  <a:gd name="connsiteY13" fmla="*/ 58741 h 813617"/>
                  <a:gd name="connsiteX14" fmla="*/ 747654 w 749168"/>
                  <a:gd name="connsiteY14" fmla="*/ 48818 h 813617"/>
                  <a:gd name="connsiteX15" fmla="*/ 679874 w 749168"/>
                  <a:gd name="connsiteY15" fmla="*/ 506 h 813617"/>
                  <a:gd name="connsiteX16" fmla="*/ 608977 w 749168"/>
                  <a:gd name="connsiteY16" fmla="*/ 9670 h 813617"/>
                  <a:gd name="connsiteX17" fmla="*/ 446458 w 749168"/>
                  <a:gd name="connsiteY17" fmla="*/ 29591 h 813617"/>
                  <a:gd name="connsiteX18" fmla="*/ 354040 w 749168"/>
                  <a:gd name="connsiteY18" fmla="*/ 41382 h 813617"/>
                  <a:gd name="connsiteX19" fmla="*/ 291836 w 749168"/>
                  <a:gd name="connsiteY19" fmla="*/ 50797 h 813617"/>
                  <a:gd name="connsiteX20" fmla="*/ 249128 w 749168"/>
                  <a:gd name="connsiteY20" fmla="*/ 107876 h 813617"/>
                  <a:gd name="connsiteX21" fmla="*/ 249202 w 749168"/>
                  <a:gd name="connsiteY21" fmla="*/ 337452 h 813617"/>
                  <a:gd name="connsiteX22" fmla="*/ 242987 w 749168"/>
                  <a:gd name="connsiteY22" fmla="*/ 344933 h 813617"/>
                  <a:gd name="connsiteX23" fmla="*/ 154352 w 749168"/>
                  <a:gd name="connsiteY23" fmla="*/ 356336 h 813617"/>
                  <a:gd name="connsiteX24" fmla="*/ 77961 w 749168"/>
                  <a:gd name="connsiteY24" fmla="*/ 366213 h 813617"/>
                  <a:gd name="connsiteX25" fmla="*/ 26504 w 749168"/>
                  <a:gd name="connsiteY25" fmla="*/ 380048 h 813617"/>
                  <a:gd name="connsiteX26" fmla="*/ 600 w 749168"/>
                  <a:gd name="connsiteY26" fmla="*/ 423515 h 813617"/>
                  <a:gd name="connsiteX27" fmla="*/ 442 w 749168"/>
                  <a:gd name="connsiteY27" fmla="*/ 580104 h 813617"/>
                  <a:gd name="connsiteX28" fmla="*/ 304 w 749168"/>
                  <a:gd name="connsiteY28" fmla="*/ 580104 h 813617"/>
                  <a:gd name="connsiteX29" fmla="*/ 8 w 749168"/>
                  <a:gd name="connsiteY29" fmla="*/ 732994 h 813617"/>
                  <a:gd name="connsiteX30" fmla="*/ 45232 w 749168"/>
                  <a:gd name="connsiteY30" fmla="*/ 788677 h 813617"/>
                  <a:gd name="connsiteX31" fmla="*/ 95820 w 749168"/>
                  <a:gd name="connsiteY31" fmla="*/ 796112 h 813617"/>
                  <a:gd name="connsiteX32" fmla="*/ 183225 w 749168"/>
                  <a:gd name="connsiteY32" fmla="*/ 806877 h 813617"/>
                  <a:gd name="connsiteX33" fmla="*/ 250506 w 749168"/>
                  <a:gd name="connsiteY33" fmla="*/ 684136 h 813617"/>
                  <a:gd name="connsiteX34" fmla="*/ 250515 w 749168"/>
                  <a:gd name="connsiteY34" fmla="*/ 684136 h 813617"/>
                  <a:gd name="connsiteX0" fmla="*/ 250515 w 749168"/>
                  <a:gd name="connsiteY0" fmla="*/ 684136 h 815618"/>
                  <a:gd name="connsiteX1" fmla="*/ 278176 w 749168"/>
                  <a:gd name="connsiteY1" fmla="*/ 640022 h 815618"/>
                  <a:gd name="connsiteX2" fmla="*/ 290856 w 749168"/>
                  <a:gd name="connsiteY2" fmla="*/ 634196 h 815618"/>
                  <a:gd name="connsiteX3" fmla="*/ 316372 w 749168"/>
                  <a:gd name="connsiteY3" fmla="*/ 628518 h 815618"/>
                  <a:gd name="connsiteX4" fmla="*/ 445921 w 749168"/>
                  <a:gd name="connsiteY4" fmla="*/ 612574 h 815618"/>
                  <a:gd name="connsiteX5" fmla="*/ 498340 w 749168"/>
                  <a:gd name="connsiteY5" fmla="*/ 547356 h 815618"/>
                  <a:gd name="connsiteX6" fmla="*/ 499256 w 749168"/>
                  <a:gd name="connsiteY6" fmla="*/ 377857 h 815618"/>
                  <a:gd name="connsiteX7" fmla="*/ 531995 w 749168"/>
                  <a:gd name="connsiteY7" fmla="*/ 314479 h 815618"/>
                  <a:gd name="connsiteX8" fmla="*/ 541141 w 749168"/>
                  <a:gd name="connsiteY8" fmla="*/ 310752 h 815618"/>
                  <a:gd name="connsiteX9" fmla="*/ 560701 w 749168"/>
                  <a:gd name="connsiteY9" fmla="*/ 306332 h 815618"/>
                  <a:gd name="connsiteX10" fmla="*/ 690269 w 749168"/>
                  <a:gd name="connsiteY10" fmla="*/ 290508 h 815618"/>
                  <a:gd name="connsiteX11" fmla="*/ 749014 w 749168"/>
                  <a:gd name="connsiteY11" fmla="*/ 212750 h 815618"/>
                  <a:gd name="connsiteX12" fmla="*/ 748172 w 749168"/>
                  <a:gd name="connsiteY12" fmla="*/ 61747 h 815618"/>
                  <a:gd name="connsiteX13" fmla="*/ 748764 w 749168"/>
                  <a:gd name="connsiteY13" fmla="*/ 58741 h 815618"/>
                  <a:gd name="connsiteX14" fmla="*/ 747654 w 749168"/>
                  <a:gd name="connsiteY14" fmla="*/ 48818 h 815618"/>
                  <a:gd name="connsiteX15" fmla="*/ 679874 w 749168"/>
                  <a:gd name="connsiteY15" fmla="*/ 506 h 815618"/>
                  <a:gd name="connsiteX16" fmla="*/ 608977 w 749168"/>
                  <a:gd name="connsiteY16" fmla="*/ 9670 h 815618"/>
                  <a:gd name="connsiteX17" fmla="*/ 446458 w 749168"/>
                  <a:gd name="connsiteY17" fmla="*/ 29591 h 815618"/>
                  <a:gd name="connsiteX18" fmla="*/ 354040 w 749168"/>
                  <a:gd name="connsiteY18" fmla="*/ 41382 h 815618"/>
                  <a:gd name="connsiteX19" fmla="*/ 291836 w 749168"/>
                  <a:gd name="connsiteY19" fmla="*/ 50797 h 815618"/>
                  <a:gd name="connsiteX20" fmla="*/ 249128 w 749168"/>
                  <a:gd name="connsiteY20" fmla="*/ 107876 h 815618"/>
                  <a:gd name="connsiteX21" fmla="*/ 249202 w 749168"/>
                  <a:gd name="connsiteY21" fmla="*/ 337452 h 815618"/>
                  <a:gd name="connsiteX22" fmla="*/ 242987 w 749168"/>
                  <a:gd name="connsiteY22" fmla="*/ 344933 h 815618"/>
                  <a:gd name="connsiteX23" fmla="*/ 154352 w 749168"/>
                  <a:gd name="connsiteY23" fmla="*/ 356336 h 815618"/>
                  <a:gd name="connsiteX24" fmla="*/ 77961 w 749168"/>
                  <a:gd name="connsiteY24" fmla="*/ 366213 h 815618"/>
                  <a:gd name="connsiteX25" fmla="*/ 26504 w 749168"/>
                  <a:gd name="connsiteY25" fmla="*/ 380048 h 815618"/>
                  <a:gd name="connsiteX26" fmla="*/ 600 w 749168"/>
                  <a:gd name="connsiteY26" fmla="*/ 423515 h 815618"/>
                  <a:gd name="connsiteX27" fmla="*/ 442 w 749168"/>
                  <a:gd name="connsiteY27" fmla="*/ 580104 h 815618"/>
                  <a:gd name="connsiteX28" fmla="*/ 304 w 749168"/>
                  <a:gd name="connsiteY28" fmla="*/ 580104 h 815618"/>
                  <a:gd name="connsiteX29" fmla="*/ 8 w 749168"/>
                  <a:gd name="connsiteY29" fmla="*/ 732994 h 815618"/>
                  <a:gd name="connsiteX30" fmla="*/ 45232 w 749168"/>
                  <a:gd name="connsiteY30" fmla="*/ 788677 h 815618"/>
                  <a:gd name="connsiteX31" fmla="*/ 95820 w 749168"/>
                  <a:gd name="connsiteY31" fmla="*/ 796112 h 815618"/>
                  <a:gd name="connsiteX32" fmla="*/ 241903 w 749168"/>
                  <a:gd name="connsiteY32" fmla="*/ 809322 h 815618"/>
                  <a:gd name="connsiteX33" fmla="*/ 250506 w 749168"/>
                  <a:gd name="connsiteY33" fmla="*/ 684136 h 815618"/>
                  <a:gd name="connsiteX34" fmla="*/ 250515 w 749168"/>
                  <a:gd name="connsiteY34" fmla="*/ 684136 h 815618"/>
                  <a:gd name="connsiteX0" fmla="*/ 250515 w 749168"/>
                  <a:gd name="connsiteY0" fmla="*/ 684136 h 815618"/>
                  <a:gd name="connsiteX1" fmla="*/ 278176 w 749168"/>
                  <a:gd name="connsiteY1" fmla="*/ 640022 h 815618"/>
                  <a:gd name="connsiteX2" fmla="*/ 290856 w 749168"/>
                  <a:gd name="connsiteY2" fmla="*/ 634196 h 815618"/>
                  <a:gd name="connsiteX3" fmla="*/ 316372 w 749168"/>
                  <a:gd name="connsiteY3" fmla="*/ 628518 h 815618"/>
                  <a:gd name="connsiteX4" fmla="*/ 445921 w 749168"/>
                  <a:gd name="connsiteY4" fmla="*/ 612574 h 815618"/>
                  <a:gd name="connsiteX5" fmla="*/ 498340 w 749168"/>
                  <a:gd name="connsiteY5" fmla="*/ 547356 h 815618"/>
                  <a:gd name="connsiteX6" fmla="*/ 499256 w 749168"/>
                  <a:gd name="connsiteY6" fmla="*/ 377857 h 815618"/>
                  <a:gd name="connsiteX7" fmla="*/ 531995 w 749168"/>
                  <a:gd name="connsiteY7" fmla="*/ 314479 h 815618"/>
                  <a:gd name="connsiteX8" fmla="*/ 541141 w 749168"/>
                  <a:gd name="connsiteY8" fmla="*/ 310752 h 815618"/>
                  <a:gd name="connsiteX9" fmla="*/ 560701 w 749168"/>
                  <a:gd name="connsiteY9" fmla="*/ 306332 h 815618"/>
                  <a:gd name="connsiteX10" fmla="*/ 690269 w 749168"/>
                  <a:gd name="connsiteY10" fmla="*/ 290508 h 815618"/>
                  <a:gd name="connsiteX11" fmla="*/ 749014 w 749168"/>
                  <a:gd name="connsiteY11" fmla="*/ 212750 h 815618"/>
                  <a:gd name="connsiteX12" fmla="*/ 748172 w 749168"/>
                  <a:gd name="connsiteY12" fmla="*/ 61747 h 815618"/>
                  <a:gd name="connsiteX13" fmla="*/ 748764 w 749168"/>
                  <a:gd name="connsiteY13" fmla="*/ 58741 h 815618"/>
                  <a:gd name="connsiteX14" fmla="*/ 747654 w 749168"/>
                  <a:gd name="connsiteY14" fmla="*/ 48818 h 815618"/>
                  <a:gd name="connsiteX15" fmla="*/ 679874 w 749168"/>
                  <a:gd name="connsiteY15" fmla="*/ 506 h 815618"/>
                  <a:gd name="connsiteX16" fmla="*/ 608977 w 749168"/>
                  <a:gd name="connsiteY16" fmla="*/ 9670 h 815618"/>
                  <a:gd name="connsiteX17" fmla="*/ 446458 w 749168"/>
                  <a:gd name="connsiteY17" fmla="*/ 29591 h 815618"/>
                  <a:gd name="connsiteX18" fmla="*/ 354040 w 749168"/>
                  <a:gd name="connsiteY18" fmla="*/ 41382 h 815618"/>
                  <a:gd name="connsiteX19" fmla="*/ 291836 w 749168"/>
                  <a:gd name="connsiteY19" fmla="*/ 50797 h 815618"/>
                  <a:gd name="connsiteX20" fmla="*/ 249128 w 749168"/>
                  <a:gd name="connsiteY20" fmla="*/ 107876 h 815618"/>
                  <a:gd name="connsiteX21" fmla="*/ 249202 w 749168"/>
                  <a:gd name="connsiteY21" fmla="*/ 337452 h 815618"/>
                  <a:gd name="connsiteX22" fmla="*/ 242987 w 749168"/>
                  <a:gd name="connsiteY22" fmla="*/ 344933 h 815618"/>
                  <a:gd name="connsiteX23" fmla="*/ 154352 w 749168"/>
                  <a:gd name="connsiteY23" fmla="*/ 356336 h 815618"/>
                  <a:gd name="connsiteX24" fmla="*/ 77961 w 749168"/>
                  <a:gd name="connsiteY24" fmla="*/ 366213 h 815618"/>
                  <a:gd name="connsiteX25" fmla="*/ 26504 w 749168"/>
                  <a:gd name="connsiteY25" fmla="*/ 380048 h 815618"/>
                  <a:gd name="connsiteX26" fmla="*/ 600 w 749168"/>
                  <a:gd name="connsiteY26" fmla="*/ 423515 h 815618"/>
                  <a:gd name="connsiteX27" fmla="*/ 442 w 749168"/>
                  <a:gd name="connsiteY27" fmla="*/ 580104 h 815618"/>
                  <a:gd name="connsiteX28" fmla="*/ 304 w 749168"/>
                  <a:gd name="connsiteY28" fmla="*/ 580104 h 815618"/>
                  <a:gd name="connsiteX29" fmla="*/ 8 w 749168"/>
                  <a:gd name="connsiteY29" fmla="*/ 732994 h 815618"/>
                  <a:gd name="connsiteX30" fmla="*/ 45232 w 749168"/>
                  <a:gd name="connsiteY30" fmla="*/ 788677 h 815618"/>
                  <a:gd name="connsiteX31" fmla="*/ 95820 w 749168"/>
                  <a:gd name="connsiteY31" fmla="*/ 796112 h 815618"/>
                  <a:gd name="connsiteX32" fmla="*/ 234569 w 749168"/>
                  <a:gd name="connsiteY32" fmla="*/ 809322 h 815618"/>
                  <a:gd name="connsiteX33" fmla="*/ 250506 w 749168"/>
                  <a:gd name="connsiteY33" fmla="*/ 684136 h 815618"/>
                  <a:gd name="connsiteX34" fmla="*/ 250515 w 749168"/>
                  <a:gd name="connsiteY34" fmla="*/ 684136 h 815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49168" h="815618">
                    <a:moveTo>
                      <a:pt x="250515" y="684136"/>
                    </a:moveTo>
                    <a:cubicBezTo>
                      <a:pt x="251588" y="664299"/>
                      <a:pt x="261733" y="649492"/>
                      <a:pt x="278176" y="640022"/>
                    </a:cubicBezTo>
                    <a:cubicBezTo>
                      <a:pt x="281931" y="637507"/>
                      <a:pt x="286139" y="635528"/>
                      <a:pt x="290856" y="634196"/>
                    </a:cubicBezTo>
                    <a:cubicBezTo>
                      <a:pt x="298532" y="631440"/>
                      <a:pt x="307086" y="629535"/>
                      <a:pt x="316372" y="628518"/>
                    </a:cubicBezTo>
                    <a:cubicBezTo>
                      <a:pt x="359616" y="623783"/>
                      <a:pt x="402815" y="618446"/>
                      <a:pt x="445921" y="612574"/>
                    </a:cubicBezTo>
                    <a:cubicBezTo>
                      <a:pt x="479372" y="608015"/>
                      <a:pt x="498016" y="584413"/>
                      <a:pt x="498340" y="547356"/>
                    </a:cubicBezTo>
                    <a:cubicBezTo>
                      <a:pt x="498830" y="490859"/>
                      <a:pt x="499071" y="434353"/>
                      <a:pt x="499256" y="377857"/>
                    </a:cubicBezTo>
                    <a:cubicBezTo>
                      <a:pt x="499358" y="346145"/>
                      <a:pt x="509605" y="325475"/>
                      <a:pt x="531995" y="314479"/>
                    </a:cubicBezTo>
                    <a:cubicBezTo>
                      <a:pt x="534908" y="312861"/>
                      <a:pt x="537969" y="311659"/>
                      <a:pt x="541141" y="310752"/>
                    </a:cubicBezTo>
                    <a:cubicBezTo>
                      <a:pt x="547004" y="308792"/>
                      <a:pt x="553506" y="307312"/>
                      <a:pt x="560701" y="306332"/>
                    </a:cubicBezTo>
                    <a:cubicBezTo>
                      <a:pt x="603816" y="300478"/>
                      <a:pt x="647200" y="296658"/>
                      <a:pt x="690269" y="290508"/>
                    </a:cubicBezTo>
                    <a:cubicBezTo>
                      <a:pt x="731304" y="284654"/>
                      <a:pt x="751141" y="254135"/>
                      <a:pt x="749014" y="212750"/>
                    </a:cubicBezTo>
                    <a:cubicBezTo>
                      <a:pt x="746443" y="162533"/>
                      <a:pt x="748209" y="112093"/>
                      <a:pt x="748172" y="61747"/>
                    </a:cubicBezTo>
                    <a:cubicBezTo>
                      <a:pt x="748172" y="60350"/>
                      <a:pt x="748644" y="58972"/>
                      <a:pt x="748764" y="58741"/>
                    </a:cubicBezTo>
                    <a:cubicBezTo>
                      <a:pt x="748644" y="55384"/>
                      <a:pt x="748348" y="52045"/>
                      <a:pt x="747654" y="48818"/>
                    </a:cubicBezTo>
                    <a:cubicBezTo>
                      <a:pt x="741366" y="19510"/>
                      <a:pt x="712317" y="-3758"/>
                      <a:pt x="679874" y="506"/>
                    </a:cubicBezTo>
                    <a:lnTo>
                      <a:pt x="608977" y="9670"/>
                    </a:lnTo>
                    <a:lnTo>
                      <a:pt x="446458" y="29591"/>
                    </a:lnTo>
                    <a:lnTo>
                      <a:pt x="354040" y="41382"/>
                    </a:lnTo>
                    <a:cubicBezTo>
                      <a:pt x="333240" y="44157"/>
                      <a:pt x="312155" y="45932"/>
                      <a:pt x="291836" y="50797"/>
                    </a:cubicBezTo>
                    <a:cubicBezTo>
                      <a:pt x="267661" y="56586"/>
                      <a:pt x="249146" y="83073"/>
                      <a:pt x="249128" y="107876"/>
                    </a:cubicBezTo>
                    <a:cubicBezTo>
                      <a:pt x="249091" y="184404"/>
                      <a:pt x="249063" y="260923"/>
                      <a:pt x="249202" y="337452"/>
                    </a:cubicBezTo>
                    <a:cubicBezTo>
                      <a:pt x="249202" y="342251"/>
                      <a:pt x="247824" y="344332"/>
                      <a:pt x="242987" y="344933"/>
                    </a:cubicBezTo>
                    <a:lnTo>
                      <a:pt x="154352" y="356336"/>
                    </a:lnTo>
                    <a:lnTo>
                      <a:pt x="77961" y="366213"/>
                    </a:lnTo>
                    <a:cubicBezTo>
                      <a:pt x="60232" y="368608"/>
                      <a:pt x="41736" y="368451"/>
                      <a:pt x="26504" y="380048"/>
                    </a:cubicBezTo>
                    <a:cubicBezTo>
                      <a:pt x="12067" y="391035"/>
                      <a:pt x="766" y="404482"/>
                      <a:pt x="600" y="423515"/>
                    </a:cubicBezTo>
                    <a:cubicBezTo>
                      <a:pt x="156" y="475711"/>
                      <a:pt x="442" y="527907"/>
                      <a:pt x="442" y="580104"/>
                    </a:cubicBezTo>
                    <a:lnTo>
                      <a:pt x="304" y="580104"/>
                    </a:lnTo>
                    <a:cubicBezTo>
                      <a:pt x="304" y="631070"/>
                      <a:pt x="1016" y="682046"/>
                      <a:pt x="8" y="732994"/>
                    </a:cubicBezTo>
                    <a:cubicBezTo>
                      <a:pt x="-501" y="758713"/>
                      <a:pt x="24303" y="784654"/>
                      <a:pt x="45232" y="788677"/>
                    </a:cubicBezTo>
                    <a:cubicBezTo>
                      <a:pt x="61952" y="791895"/>
                      <a:pt x="64264" y="792671"/>
                      <a:pt x="95820" y="796112"/>
                    </a:cubicBezTo>
                    <a:cubicBezTo>
                      <a:pt x="127376" y="799553"/>
                      <a:pt x="208788" y="827985"/>
                      <a:pt x="234569" y="809322"/>
                    </a:cubicBezTo>
                    <a:cubicBezTo>
                      <a:pt x="260350" y="790659"/>
                      <a:pt x="239291" y="704593"/>
                      <a:pt x="250506" y="684136"/>
                    </a:cubicBezTo>
                    <a:lnTo>
                      <a:pt x="250515" y="684136"/>
                    </a:lnTo>
                    <a:close/>
                  </a:path>
                </a:pathLst>
              </a:custGeom>
              <a:noFill/>
              <a:ln w="19050" cap="flat">
                <a:solidFill>
                  <a:srgbClr val="21212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a:ea typeface="+mn-ea"/>
                  <a:cs typeface="+mn-cs"/>
                </a:endParaRPr>
              </a:p>
            </p:txBody>
          </p:sp>
        </p:grpSp>
      </p:grpSp>
      <p:grpSp>
        <p:nvGrpSpPr>
          <p:cNvPr id="76" name="Group 75" descr="CRM platform&#10;Salesforce Sales Cloud&#10;Microsoft Dynamics 365 Sales&#10;Sales insights, content, and recommendations ">
            <a:extLst>
              <a:ext uri="{FF2B5EF4-FFF2-40B4-BE49-F238E27FC236}">
                <a16:creationId xmlns:a16="http://schemas.microsoft.com/office/drawing/2014/main" id="{00E59E5A-581D-5C46-510E-F9F262BA1929}"/>
              </a:ext>
              <a:ext uri="{C183D7F6-B498-43B3-948B-1728B52AA6E4}">
                <adec:decorative xmlns:adec="http://schemas.microsoft.com/office/drawing/2017/decorative" val="0"/>
              </a:ext>
            </a:extLst>
          </p:cNvPr>
          <p:cNvGrpSpPr/>
          <p:nvPr/>
        </p:nvGrpSpPr>
        <p:grpSpPr>
          <a:xfrm>
            <a:off x="8601014" y="4257932"/>
            <a:ext cx="2019796" cy="1465484"/>
            <a:chOff x="6155583" y="4337983"/>
            <a:chExt cx="2019796" cy="1465484"/>
          </a:xfrm>
        </p:grpSpPr>
        <p:sp>
          <p:nvSpPr>
            <p:cNvPr id="77" name="TextBox 76">
              <a:extLst>
                <a:ext uri="{FF2B5EF4-FFF2-40B4-BE49-F238E27FC236}">
                  <a16:creationId xmlns:a16="http://schemas.microsoft.com/office/drawing/2014/main" id="{A0D03A30-2102-A24A-4DB6-DFB2A3AF5979}"/>
                </a:ext>
              </a:extLst>
            </p:cNvPr>
            <p:cNvSpPr txBox="1"/>
            <p:nvPr/>
          </p:nvSpPr>
          <p:spPr>
            <a:xfrm>
              <a:off x="6155583" y="4910915"/>
              <a:ext cx="2019796" cy="892552"/>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CRM platform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Semibold"/>
                  <a:ea typeface="+mn-ea"/>
                  <a:cs typeface="+mn-cs"/>
                </a:rPr>
                <a:t>Salesforce Sales Cloud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Semibold"/>
                  <a:ea typeface="+mn-ea"/>
                  <a:cs typeface="+mn-cs"/>
                </a:rPr>
                <a:t>Microsoft Dynamics 365 Sales</a:t>
              </a:r>
              <a:br>
                <a:rPr kumimoji="0" lang="en-US" sz="1600" b="0" i="0" u="none" strike="noStrike" kern="1200" cap="none" spc="0" normalizeH="0" baseline="0" noProof="0">
                  <a:ln>
                    <a:noFill/>
                  </a:ln>
                  <a:solidFill>
                    <a:srgbClr val="000000"/>
                  </a:solidFill>
                  <a:effectLst/>
                  <a:uLnTx/>
                  <a:uFillTx/>
                  <a:latin typeface="Segoe UI Semibold"/>
                  <a:ea typeface="+mn-ea"/>
                  <a:cs typeface="+mn-cs"/>
                </a:rPr>
              </a:br>
              <a:r>
                <a:rPr kumimoji="0" lang="en-US" sz="1100" b="0" i="0" u="none" strike="noStrike" kern="1200" cap="none" spc="0" normalizeH="0" baseline="0" noProof="0" err="1">
                  <a:ln>
                    <a:noFill/>
                  </a:ln>
                  <a:solidFill>
                    <a:sysClr val="windowText" lastClr="000000"/>
                  </a:solidFill>
                  <a:effectLst/>
                  <a:uLnTx/>
                  <a:uFillTx/>
                  <a:latin typeface="Segoe UI"/>
                  <a:ea typeface="Segoe UI" pitchFamily="34" charset="0"/>
                  <a:cs typeface="Segoe UI" pitchFamily="34" charset="0"/>
                </a:rPr>
                <a:t>Sales</a:t>
              </a:r>
              <a:r>
                <a:rPr kumimoji="0" lang="en-US" sz="1100" b="0" i="0" u="none" strike="noStrike" kern="1200" cap="none" spc="0" normalizeH="0" baseline="0" noProof="0">
                  <a:ln>
                    <a:noFill/>
                  </a:ln>
                  <a:solidFill>
                    <a:sysClr val="windowText" lastClr="000000"/>
                  </a:solidFill>
                  <a:effectLst/>
                  <a:uLnTx/>
                  <a:uFillTx/>
                  <a:latin typeface="Segoe UI"/>
                  <a:ea typeface="Segoe UI" pitchFamily="34" charset="0"/>
                  <a:cs typeface="Segoe UI" pitchFamily="34" charset="0"/>
                </a:rPr>
                <a:t> insights, content, and </a:t>
              </a:r>
              <a:br>
                <a:rPr kumimoji="0" lang="en-US" sz="1100" b="0" i="0" u="none" strike="noStrike" kern="1200" cap="none" spc="0" normalizeH="0" baseline="0" noProof="0">
                  <a:ln>
                    <a:noFill/>
                  </a:ln>
                  <a:solidFill>
                    <a:sysClr val="windowText" lastClr="000000"/>
                  </a:solidFill>
                  <a:effectLst/>
                  <a:uLnTx/>
                  <a:uFillTx/>
                  <a:latin typeface="Segoe UI"/>
                  <a:ea typeface="Segoe UI" pitchFamily="34" charset="0"/>
                  <a:cs typeface="Segoe UI" pitchFamily="34" charset="0"/>
                </a:rPr>
              </a:br>
              <a:r>
                <a:rPr kumimoji="0" lang="en-US" sz="1100" b="0" i="0" u="none" strike="noStrike" kern="1200" cap="none" spc="0" normalizeH="0" baseline="0" noProof="0">
                  <a:ln>
                    <a:noFill/>
                  </a:ln>
                  <a:solidFill>
                    <a:sysClr val="windowText" lastClr="000000"/>
                  </a:solidFill>
                  <a:effectLst/>
                  <a:uLnTx/>
                  <a:uFillTx/>
                  <a:latin typeface="Segoe UI"/>
                  <a:ea typeface="Segoe UI" pitchFamily="34" charset="0"/>
                  <a:cs typeface="Segoe UI" pitchFamily="34" charset="0"/>
                </a:rPr>
                <a:t>recommendations </a:t>
              </a:r>
              <a:endParaRPr kumimoji="0" lang="en-US" sz="1200" b="0" i="0" u="none" strike="noStrike" kern="1200" cap="none" spc="0" normalizeH="0" baseline="0" noProof="0">
                <a:ln>
                  <a:noFill/>
                </a:ln>
                <a:solidFill>
                  <a:sysClr val="windowText" lastClr="000000"/>
                </a:solidFill>
                <a:effectLst/>
                <a:uLnTx/>
                <a:uFillTx/>
                <a:latin typeface="Segoe UI"/>
                <a:ea typeface="Segoe UI" pitchFamily="34" charset="0"/>
                <a:cs typeface="Segoe UI" pitchFamily="34" charset="0"/>
              </a:endParaRPr>
            </a:p>
          </p:txBody>
        </p:sp>
        <p:pic>
          <p:nvPicPr>
            <p:cNvPr id="78" name="Graphic 77" descr="Statistics outline">
              <a:extLst>
                <a:ext uri="{FF2B5EF4-FFF2-40B4-BE49-F238E27FC236}">
                  <a16:creationId xmlns:a16="http://schemas.microsoft.com/office/drawing/2014/main" id="{C79AA618-1764-0C4E-96A8-F67107F9D120}"/>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6896787" y="4337983"/>
              <a:ext cx="491855" cy="491855"/>
            </a:xfrm>
            <a:prstGeom prst="rect">
              <a:avLst/>
            </a:prstGeom>
          </p:spPr>
        </p:pic>
      </p:grpSp>
      <p:sp>
        <p:nvSpPr>
          <p:cNvPr id="75" name="Graphic 28">
            <a:extLst>
              <a:ext uri="{FF2B5EF4-FFF2-40B4-BE49-F238E27FC236}">
                <a16:creationId xmlns:a16="http://schemas.microsoft.com/office/drawing/2014/main" id="{9CC2AB8D-55ED-8474-D3CB-8F1F2D4C12D2}"/>
              </a:ext>
              <a:ext uri="{C183D7F6-B498-43B3-948B-1728B52AA6E4}">
                <adec:decorative xmlns:adec="http://schemas.microsoft.com/office/drawing/2017/decorative" val="1"/>
              </a:ext>
            </a:extLst>
          </p:cNvPr>
          <p:cNvSpPr/>
          <p:nvPr/>
        </p:nvSpPr>
        <p:spPr>
          <a:xfrm>
            <a:off x="7783251" y="4872480"/>
            <a:ext cx="205967" cy="205934"/>
          </a:xfrm>
          <a:custGeom>
            <a:avLst/>
            <a:gdLst>
              <a:gd name="connsiteX0" fmla="*/ 102943 w 205967"/>
              <a:gd name="connsiteY0" fmla="*/ 0 h 205934"/>
              <a:gd name="connsiteX1" fmla="*/ 111691 w 205967"/>
              <a:gd name="connsiteY1" fmla="*/ 7627 h 205934"/>
              <a:gd name="connsiteX2" fmla="*/ 111772 w 205967"/>
              <a:gd name="connsiteY2" fmla="*/ 8824 h 205934"/>
              <a:gd name="connsiteX3" fmla="*/ 111786 w 205967"/>
              <a:gd name="connsiteY3" fmla="*/ 94145 h 205934"/>
              <a:gd name="connsiteX4" fmla="*/ 197142 w 205967"/>
              <a:gd name="connsiteY4" fmla="*/ 94145 h 205934"/>
              <a:gd name="connsiteX5" fmla="*/ 205968 w 205967"/>
              <a:gd name="connsiteY5" fmla="*/ 102971 h 205934"/>
              <a:gd name="connsiteX6" fmla="*/ 198340 w 205967"/>
              <a:gd name="connsiteY6" fmla="*/ 111718 h 205934"/>
              <a:gd name="connsiteX7" fmla="*/ 197142 w 205967"/>
              <a:gd name="connsiteY7" fmla="*/ 111798 h 205934"/>
              <a:gd name="connsiteX8" fmla="*/ 111786 w 205967"/>
              <a:gd name="connsiteY8" fmla="*/ 111798 h 205934"/>
              <a:gd name="connsiteX9" fmla="*/ 111809 w 205967"/>
              <a:gd name="connsiteY9" fmla="*/ 197106 h 205934"/>
              <a:gd name="connsiteX10" fmla="*/ 102986 w 205967"/>
              <a:gd name="connsiteY10" fmla="*/ 205935 h 205934"/>
              <a:gd name="connsiteX11" fmla="*/ 94238 w 205967"/>
              <a:gd name="connsiteY11" fmla="*/ 198308 h 205934"/>
              <a:gd name="connsiteX12" fmla="*/ 94157 w 205967"/>
              <a:gd name="connsiteY12" fmla="*/ 197110 h 205934"/>
              <a:gd name="connsiteX13" fmla="*/ 94134 w 205967"/>
              <a:gd name="connsiteY13" fmla="*/ 111798 h 205934"/>
              <a:gd name="connsiteX14" fmla="*/ 8826 w 205967"/>
              <a:gd name="connsiteY14" fmla="*/ 111798 h 205934"/>
              <a:gd name="connsiteX15" fmla="*/ 0 w 205967"/>
              <a:gd name="connsiteY15" fmla="*/ 102971 h 205934"/>
              <a:gd name="connsiteX16" fmla="*/ 7628 w 205967"/>
              <a:gd name="connsiteY16" fmla="*/ 94225 h 205934"/>
              <a:gd name="connsiteX17" fmla="*/ 8826 w 205967"/>
              <a:gd name="connsiteY17" fmla="*/ 94145 h 205934"/>
              <a:gd name="connsiteX18" fmla="*/ 94134 w 205967"/>
              <a:gd name="connsiteY18" fmla="*/ 94145 h 205934"/>
              <a:gd name="connsiteX19" fmla="*/ 94119 w 205967"/>
              <a:gd name="connsiteY19" fmla="*/ 8828 h 205934"/>
              <a:gd name="connsiteX20" fmla="*/ 102943 w 205967"/>
              <a:gd name="connsiteY20" fmla="*/ 0 h 205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5967" h="205934">
                <a:moveTo>
                  <a:pt x="102943" y="0"/>
                </a:moveTo>
                <a:cubicBezTo>
                  <a:pt x="107412" y="0"/>
                  <a:pt x="111106" y="3319"/>
                  <a:pt x="111691" y="7627"/>
                </a:cubicBezTo>
                <a:lnTo>
                  <a:pt x="111772" y="8824"/>
                </a:lnTo>
                <a:lnTo>
                  <a:pt x="111786" y="94145"/>
                </a:lnTo>
                <a:lnTo>
                  <a:pt x="197142" y="94145"/>
                </a:lnTo>
                <a:cubicBezTo>
                  <a:pt x="202016" y="94145"/>
                  <a:pt x="205968" y="98097"/>
                  <a:pt x="205968" y="102971"/>
                </a:cubicBezTo>
                <a:cubicBezTo>
                  <a:pt x="205968" y="107440"/>
                  <a:pt x="202647" y="111133"/>
                  <a:pt x="198340" y="111718"/>
                </a:cubicBezTo>
                <a:lnTo>
                  <a:pt x="197142" y="111798"/>
                </a:lnTo>
                <a:lnTo>
                  <a:pt x="111786" y="111798"/>
                </a:lnTo>
                <a:lnTo>
                  <a:pt x="111809" y="197106"/>
                </a:lnTo>
                <a:cubicBezTo>
                  <a:pt x="111811" y="201981"/>
                  <a:pt x="107860" y="205935"/>
                  <a:pt x="102986" y="205935"/>
                </a:cubicBezTo>
                <a:cubicBezTo>
                  <a:pt x="98517" y="205935"/>
                  <a:pt x="94823" y="202616"/>
                  <a:pt x="94238" y="198308"/>
                </a:cubicBezTo>
                <a:lnTo>
                  <a:pt x="94157" y="197110"/>
                </a:lnTo>
                <a:lnTo>
                  <a:pt x="94134" y="111798"/>
                </a:lnTo>
                <a:lnTo>
                  <a:pt x="8826" y="111798"/>
                </a:lnTo>
                <a:cubicBezTo>
                  <a:pt x="3952" y="111798"/>
                  <a:pt x="0" y="107846"/>
                  <a:pt x="0" y="102971"/>
                </a:cubicBezTo>
                <a:cubicBezTo>
                  <a:pt x="0" y="98503"/>
                  <a:pt x="3320" y="94810"/>
                  <a:pt x="7628" y="94225"/>
                </a:cubicBezTo>
                <a:lnTo>
                  <a:pt x="8826" y="94145"/>
                </a:lnTo>
                <a:lnTo>
                  <a:pt x="94134" y="94145"/>
                </a:lnTo>
                <a:lnTo>
                  <a:pt x="94119" y="8828"/>
                </a:lnTo>
                <a:cubicBezTo>
                  <a:pt x="94118" y="3953"/>
                  <a:pt x="98069" y="0"/>
                  <a:pt x="102943" y="0"/>
                </a:cubicBezTo>
                <a:close/>
              </a:path>
            </a:pathLst>
          </a:custGeom>
          <a:solidFill>
            <a:srgbClr val="000000">
              <a:lumMod val="50000"/>
              <a:lumOff val="50000"/>
            </a:srgb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A4953"/>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057629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31"/>
                                        </p:tgtEl>
                                      </p:cBhvr>
                                    </p:animEffect>
                                    <p:set>
                                      <p:cBhvr>
                                        <p:cTn id="7" dur="1" fill="hold">
                                          <p:stCondLst>
                                            <p:cond delay="499"/>
                                          </p:stCondLst>
                                        </p:cTn>
                                        <p:tgtEl>
                                          <p:spTgt spid="31"/>
                                        </p:tgtEl>
                                        <p:attrNameLst>
                                          <p:attrName>style.visibility</p:attrName>
                                        </p:attrNameLst>
                                      </p:cBhvr>
                                      <p:to>
                                        <p:strVal val="hidden"/>
                                      </p:to>
                                    </p:set>
                                  </p:childTnLst>
                                </p:cTn>
                              </p:par>
                              <p:par>
                                <p:cTn id="8" presetID="63" presetClass="path" presetSubtype="0" accel="50000" decel="50000" fill="hold" grpId="1" nodeType="withEffect">
                                  <p:stCondLst>
                                    <p:cond delay="0"/>
                                  </p:stCondLst>
                                  <p:childTnLst>
                                    <p:animMotion origin="layout" path="M 1.875E-6 -7.40741E-7 L 0.10833 -7.40741E-7 " pathEditMode="relative" rAng="0" ptsTypes="AA">
                                      <p:cBhvr>
                                        <p:cTn id="9" dur="500" fill="hold"/>
                                        <p:tgtEl>
                                          <p:spTgt spid="31"/>
                                        </p:tgtEl>
                                        <p:attrNameLst>
                                          <p:attrName>ppt_x</p:attrName>
                                          <p:attrName>ppt_y</p:attrName>
                                        </p:attrNameLst>
                                      </p:cBhvr>
                                      <p:rCtr x="5417" y="0"/>
                                    </p:animMotion>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par>
                                <p:cTn id="14" presetID="35" presetClass="path" presetSubtype="0" accel="50000" decel="50000" fill="hold" grpId="1" nodeType="withEffect">
                                  <p:stCondLst>
                                    <p:cond delay="0"/>
                                  </p:stCondLst>
                                  <p:childTnLst>
                                    <p:animMotion origin="layout" path="M 0.03256 -7.40741E-7 L -0.0427 -7.40741E-7 " pathEditMode="relative" rAng="0" ptsTypes="AA">
                                      <p:cBhvr>
                                        <p:cTn id="15" dur="500" fill="hold"/>
                                        <p:tgtEl>
                                          <p:spTgt spid="32"/>
                                        </p:tgtEl>
                                        <p:attrNameLst>
                                          <p:attrName>ppt_x</p:attrName>
                                          <p:attrName>ppt_y</p:attrName>
                                        </p:attrNameLst>
                                      </p:cBhvr>
                                      <p:rCtr x="-3763" y="0"/>
                                    </p:animMotion>
                                  </p:childTnLst>
                                </p:cTn>
                              </p:par>
                              <p:par>
                                <p:cTn id="16" presetID="10" presetClass="entr" presetSubtype="0" fill="hold" grpId="0" nodeType="withEffect">
                                  <p:stCondLst>
                                    <p:cond delay="200"/>
                                  </p:stCondLst>
                                  <p:childTnLst>
                                    <p:set>
                                      <p:cBhvr>
                                        <p:cTn id="17" dur="1" fill="hold">
                                          <p:stCondLst>
                                            <p:cond delay="0"/>
                                          </p:stCondLst>
                                        </p:cTn>
                                        <p:tgtEl>
                                          <p:spTgt spid="75"/>
                                        </p:tgtEl>
                                        <p:attrNameLst>
                                          <p:attrName>style.visibility</p:attrName>
                                        </p:attrNameLst>
                                      </p:cBhvr>
                                      <p:to>
                                        <p:strVal val="visible"/>
                                      </p:to>
                                    </p:set>
                                    <p:animEffect transition="in" filter="fade">
                                      <p:cBhvr>
                                        <p:cTn id="18" dur="500"/>
                                        <p:tgtEl>
                                          <p:spTgt spid="75"/>
                                        </p:tgtEl>
                                      </p:cBhvr>
                                    </p:animEffect>
                                  </p:childTnLst>
                                </p:cTn>
                              </p:par>
                              <p:par>
                                <p:cTn id="19" presetID="10" presetClass="entr" presetSubtype="0" fill="hold" nodeType="withEffect">
                                  <p:stCondLst>
                                    <p:cond delay="200"/>
                                  </p:stCondLst>
                                  <p:childTnLst>
                                    <p:set>
                                      <p:cBhvr>
                                        <p:cTn id="20" dur="1" fill="hold">
                                          <p:stCondLst>
                                            <p:cond delay="0"/>
                                          </p:stCondLst>
                                        </p:cTn>
                                        <p:tgtEl>
                                          <p:spTgt spid="76"/>
                                        </p:tgtEl>
                                        <p:attrNameLst>
                                          <p:attrName>style.visibility</p:attrName>
                                        </p:attrNameLst>
                                      </p:cBhvr>
                                      <p:to>
                                        <p:strVal val="visible"/>
                                      </p:to>
                                    </p:set>
                                    <p:animEffect transition="in" filter="fade">
                                      <p:cBhvr>
                                        <p:cTn id="21" dur="500"/>
                                        <p:tgtEl>
                                          <p:spTgt spid="76"/>
                                        </p:tgtEl>
                                      </p:cBhvr>
                                    </p:animEffect>
                                  </p:childTnLst>
                                </p:cTn>
                              </p:par>
                              <p:par>
                                <p:cTn id="22" presetID="42" presetClass="path" presetSubtype="0" accel="50000" decel="50000" fill="hold" nodeType="withEffect">
                                  <p:stCondLst>
                                    <p:cond delay="200"/>
                                  </p:stCondLst>
                                  <p:childTnLst>
                                    <p:animMotion origin="layout" path="M -1.25E-6 -0.04653 L -1.25E-6 3.7037E-6 " pathEditMode="relative" rAng="0" ptsTypes="AA">
                                      <p:cBhvr>
                                        <p:cTn id="23" dur="500" fill="hold"/>
                                        <p:tgtEl>
                                          <p:spTgt spid="76"/>
                                        </p:tgtEl>
                                        <p:attrNameLst>
                                          <p:attrName>ppt_x</p:attrName>
                                          <p:attrName>ppt_y</p:attrName>
                                        </p:attrNameLst>
                                      </p:cBhvr>
                                      <p:rCtr x="0" y="231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1" grpId="1"/>
      <p:bldP spid="32" grpId="0"/>
      <p:bldP spid="32" grpId="1"/>
      <p:bldP spid="7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B965F-5E79-49FB-0C2C-FAD0E2F8075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EBE6B0E-DF58-B4FB-545D-1D2F2C3E0D0D}"/>
              </a:ext>
            </a:extLst>
          </p:cNvPr>
          <p:cNvSpPr>
            <a:spLocks noGrp="1"/>
          </p:cNvSpPr>
          <p:nvPr>
            <p:ph type="title"/>
          </p:nvPr>
        </p:nvSpPr>
        <p:spPr>
          <a:xfrm>
            <a:off x="586740" y="659446"/>
            <a:ext cx="11018520" cy="886397"/>
          </a:xfrm>
        </p:spPr>
        <p:txBody>
          <a:bodyPr/>
          <a:lstStyle/>
          <a:p>
            <a:r>
              <a:rPr lang="en-US" sz="3200"/>
              <a:t>Enhance Copilot for Microsoft 365 with capabilities </a:t>
            </a:r>
            <a:br>
              <a:rPr lang="en-US" sz="3200"/>
            </a:br>
            <a:r>
              <a:rPr lang="en-US" sz="3200"/>
              <a:t>for specific teams </a:t>
            </a:r>
            <a:r>
              <a:rPr lang="en-US" sz="2000" spc="-50">
                <a:latin typeface="Segoe UI" panose="020B0502040204020203" pitchFamily="34" charset="0"/>
                <a:cs typeface="Segoe UI" panose="020B0502040204020203" pitchFamily="34" charset="0"/>
              </a:rPr>
              <a:t>(1 of 2)</a:t>
            </a:r>
          </a:p>
        </p:txBody>
      </p:sp>
      <p:sp>
        <p:nvSpPr>
          <p:cNvPr id="14" name="TextBox 13">
            <a:extLst>
              <a:ext uri="{FF2B5EF4-FFF2-40B4-BE49-F238E27FC236}">
                <a16:creationId xmlns:a16="http://schemas.microsoft.com/office/drawing/2014/main" id="{4D0309D0-CC67-5589-6BFB-E6F13CF9C4A3}"/>
              </a:ext>
            </a:extLst>
          </p:cNvPr>
          <p:cNvSpPr txBox="1"/>
          <p:nvPr/>
        </p:nvSpPr>
        <p:spPr>
          <a:xfrm>
            <a:off x="2301073" y="1861489"/>
            <a:ext cx="4471964" cy="215444"/>
          </a:xfrm>
          <a:prstGeom prst="rect">
            <a:avLst/>
          </a:prstGeom>
          <a:noFill/>
        </p:spPr>
        <p:txBody>
          <a:bodyPr wrap="square" lIns="0" tIns="0" rIns="0" bIns="0">
            <a:spAutoFit/>
          </a:bodyPr>
          <a:lstStyle/>
          <a:p>
            <a:pPr marL="0" marR="0" lvl="0" indent="0" algn="ctr" defTabSz="914400" rtl="0" eaLnBrk="1" fontAlgn="base" latinLnBrk="0" hangingPunct="1">
              <a:lnSpc>
                <a:spcPct val="100000"/>
              </a:lnSpc>
              <a:spcBef>
                <a:spcPct val="0"/>
              </a:spcBef>
              <a:spcAft>
                <a:spcPct val="0"/>
              </a:spcAft>
              <a:buClrTx/>
              <a:buSzPct val="90000"/>
              <a:buFontTx/>
              <a:buNone/>
              <a:tabLst/>
              <a:defRPr/>
            </a:pPr>
            <a:r>
              <a:rPr kumimoji="0" lang="en-US" sz="1400" b="0" i="0" u="none" strike="noStrike" kern="1200" cap="none" spc="0" normalizeH="0" baseline="0" noProof="0">
                <a:ln w="3175">
                  <a:noFill/>
                </a:ln>
                <a:solidFill>
                  <a:prstClr val="black"/>
                </a:solidFill>
                <a:effectLst/>
                <a:uLnTx/>
                <a:uFillTx/>
                <a:latin typeface="Segoe UI Semibold"/>
                <a:ea typeface="+mn-ea"/>
                <a:cs typeface="Segoe UI" pitchFamily="34" charset="0"/>
              </a:rPr>
              <a:t>Microsoft Copilot for Sales</a:t>
            </a:r>
          </a:p>
        </p:txBody>
      </p:sp>
      <p:sp>
        <p:nvSpPr>
          <p:cNvPr id="11" name="Title 1">
            <a:extLst>
              <a:ext uri="{FF2B5EF4-FFF2-40B4-BE49-F238E27FC236}">
                <a16:creationId xmlns:a16="http://schemas.microsoft.com/office/drawing/2014/main" id="{67F9769D-BC8C-9D09-1524-295C045AF843}"/>
              </a:ext>
              <a:ext uri="{C183D7F6-B498-43B3-948B-1728B52AA6E4}">
                <adec:decorative xmlns:adec="http://schemas.microsoft.com/office/drawing/2017/decorative" val="0"/>
              </a:ext>
            </a:extLst>
          </p:cNvPr>
          <p:cNvSpPr txBox="1">
            <a:spLocks/>
          </p:cNvSpPr>
          <p:nvPr/>
        </p:nvSpPr>
        <p:spPr>
          <a:xfrm>
            <a:off x="7095238" y="1861489"/>
            <a:ext cx="4785362" cy="215444"/>
          </a:xfrm>
          <a:prstGeom prst="rect">
            <a:avLst/>
          </a:prstGeom>
        </p:spPr>
        <p:txBody>
          <a:bodyPr wrap="square" lIns="0" tIns="0" rIns="0" bIns="0">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14400" rtl="0" eaLnBrk="1" fontAlgn="base" latinLnBrk="0" hangingPunct="1">
              <a:lnSpc>
                <a:spcPct val="100000"/>
              </a:lnSpc>
              <a:spcBef>
                <a:spcPct val="0"/>
              </a:spcBef>
              <a:spcAft>
                <a:spcPct val="0"/>
              </a:spcAft>
              <a:buClrTx/>
              <a:buSzPct val="90000"/>
              <a:buFontTx/>
              <a:buNone/>
              <a:tabLst/>
              <a:defRPr/>
            </a:pPr>
            <a:r>
              <a:rPr kumimoji="0" lang="en-US" sz="1400" b="0" i="0" u="none" strike="noStrike" kern="1200" cap="none" spc="0" normalizeH="0" baseline="0" noProof="0">
                <a:ln w="3175">
                  <a:noFill/>
                </a:ln>
                <a:solidFill>
                  <a:prstClr val="black"/>
                </a:solidFill>
                <a:effectLst/>
                <a:uLnTx/>
                <a:uFillTx/>
                <a:latin typeface="Segoe UI Semibold"/>
                <a:ea typeface="+mn-ea"/>
                <a:cs typeface="Segoe UI" pitchFamily="34" charset="0"/>
              </a:rPr>
              <a:t>Copilot for Microsoft 365</a:t>
            </a:r>
          </a:p>
        </p:txBody>
      </p:sp>
      <p:graphicFrame>
        <p:nvGraphicFramePr>
          <p:cNvPr id="40" name="Table 39">
            <a:extLst>
              <a:ext uri="{FF2B5EF4-FFF2-40B4-BE49-F238E27FC236}">
                <a16:creationId xmlns:a16="http://schemas.microsoft.com/office/drawing/2014/main" id="{A38EDC8B-2A7E-7AF8-3DAD-7DC590F29961}"/>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1249963550"/>
              </p:ext>
            </p:extLst>
          </p:nvPr>
        </p:nvGraphicFramePr>
        <p:xfrm>
          <a:off x="586740" y="2261407"/>
          <a:ext cx="11018522" cy="4236720"/>
        </p:xfrm>
        <a:graphic>
          <a:graphicData uri="http://schemas.openxmlformats.org/drawingml/2006/table">
            <a:tbl>
              <a:tblPr firstRow="1" bandRow="1">
                <a:tableStyleId>{5C22544A-7EE6-4342-B048-85BDC9FD1C3A}</a:tableStyleId>
              </a:tblPr>
              <a:tblGrid>
                <a:gridCol w="1797645">
                  <a:extLst>
                    <a:ext uri="{9D8B030D-6E8A-4147-A177-3AD203B41FA5}">
                      <a16:colId xmlns:a16="http://schemas.microsoft.com/office/drawing/2014/main" val="1674804738"/>
                    </a:ext>
                  </a:extLst>
                </a:gridCol>
                <a:gridCol w="4415196">
                  <a:extLst>
                    <a:ext uri="{9D8B030D-6E8A-4147-A177-3AD203B41FA5}">
                      <a16:colId xmlns:a16="http://schemas.microsoft.com/office/drawing/2014/main" val="2431789316"/>
                    </a:ext>
                  </a:extLst>
                </a:gridCol>
                <a:gridCol w="4805681">
                  <a:extLst>
                    <a:ext uri="{9D8B030D-6E8A-4147-A177-3AD203B41FA5}">
                      <a16:colId xmlns:a16="http://schemas.microsoft.com/office/drawing/2014/main" val="79071660"/>
                    </a:ext>
                  </a:extLst>
                </a:gridCol>
              </a:tblGrid>
              <a:tr h="548640">
                <a:tc>
                  <a:txBody>
                    <a:bodyPr/>
                    <a:lstStyle/>
                    <a:p>
                      <a:pPr algn="l"/>
                      <a:r>
                        <a:rPr lang="en-US" sz="1400" b="0" spc="0" baseline="0">
                          <a:solidFill>
                            <a:schemeClr val="tx1"/>
                          </a:solidFill>
                          <a:latin typeface="+mj-lt"/>
                        </a:rPr>
                        <a:t>Users that benefit most</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base" latinLnBrk="0" hangingPunct="1">
                        <a:lnSpc>
                          <a:spcPct val="100000"/>
                        </a:lnSpc>
                        <a:spcBef>
                          <a:spcPts val="600"/>
                        </a:spcBef>
                        <a:spcAft>
                          <a:spcPct val="0"/>
                        </a:spcAft>
                        <a:buClrTx/>
                        <a:buSzPct val="120000"/>
                        <a:buFontTx/>
                        <a:buNone/>
                        <a:tabLst/>
                        <a:defRPr/>
                      </a:pPr>
                      <a:r>
                        <a:rPr kumimoji="0" lang="en-US" sz="1000" b="0" i="0" u="none" strike="noStrike" kern="1200" cap="none" spc="0" normalizeH="0" baseline="0" noProof="0">
                          <a:ln w="3175">
                            <a:noFill/>
                          </a:ln>
                          <a:solidFill>
                            <a:schemeClr val="tx1"/>
                          </a:solidFill>
                          <a:effectLst/>
                          <a:highlight>
                            <a:srgbClr val="FFFF00"/>
                          </a:highlight>
                          <a:uLnTx/>
                          <a:uFillTx/>
                          <a:latin typeface="+mj-lt"/>
                          <a:ea typeface="+mn-ea"/>
                          <a:cs typeface="Segoe UI" pitchFamily="34" charset="0"/>
                        </a:rPr>
                        <a:t>Sellers, Sales Managers, Sales Operations</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w="3175">
                            <a:noFill/>
                          </a:ln>
                          <a:solidFill>
                            <a:schemeClr val="tx1"/>
                          </a:solidFill>
                          <a:effectLst/>
                          <a:uLnTx/>
                          <a:uFillTx/>
                          <a:latin typeface="+mj-lt"/>
                          <a:ea typeface="+mn-ea"/>
                          <a:cs typeface="Segoe UI" pitchFamily="34" charset="0"/>
                        </a:rPr>
                        <a:t>Information Workers</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560153024"/>
                  </a:ext>
                </a:extLst>
              </a:tr>
              <a:tr h="5486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spc="0" baseline="0">
                          <a:solidFill>
                            <a:schemeClr val="tx1"/>
                          </a:solidFill>
                          <a:latin typeface="+mj-lt"/>
                        </a:rPr>
                        <a:t>Out-of-the-box integrations</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indent="-171450" algn="l">
                        <a:buFont typeface="Arial" panose="020B0604020202020204" pitchFamily="34" charset="0"/>
                        <a:buChar char="•"/>
                      </a:pPr>
                      <a:r>
                        <a:rPr kumimoji="0" lang="en-US" sz="1000" b="0" i="0" u="none" strike="noStrike" kern="1200" cap="none" spc="0" normalizeH="0" baseline="0" noProof="0">
                          <a:ln>
                            <a:noFill/>
                          </a:ln>
                          <a:solidFill>
                            <a:schemeClr val="tx1"/>
                          </a:solidFill>
                          <a:effectLst/>
                          <a:uLnTx/>
                          <a:uFillTx/>
                          <a:latin typeface="+mj-lt"/>
                          <a:ea typeface="+mn-ea"/>
                          <a:cs typeface="Segoe UI" panose="020B0502040204020203" pitchFamily="34" charset="0"/>
                        </a:rPr>
                        <a:t>Salesforce Sales Cloud</a:t>
                      </a:r>
                    </a:p>
                    <a:p>
                      <a:pPr marL="171450" indent="-171450" algn="l">
                        <a:buFont typeface="Arial" panose="020B0604020202020204" pitchFamily="34" charset="0"/>
                        <a:buChar char="•"/>
                      </a:pPr>
                      <a:r>
                        <a:rPr kumimoji="0" lang="en-US" sz="1000" b="0" i="0" u="none" strike="noStrike" kern="1200" cap="none" spc="0" normalizeH="0" baseline="0" noProof="0">
                          <a:ln>
                            <a:noFill/>
                          </a:ln>
                          <a:solidFill>
                            <a:schemeClr val="tx1"/>
                          </a:solidFill>
                          <a:effectLst/>
                          <a:uLnTx/>
                          <a:uFillTx/>
                          <a:latin typeface="+mj-lt"/>
                          <a:ea typeface="+mn-ea"/>
                          <a:cs typeface="Segoe UI" panose="020B0502040204020203" pitchFamily="34" charset="0"/>
                        </a:rPr>
                        <a:t>Microsoft Dynamics 365 Sales</a:t>
                      </a:r>
                      <a:endParaRPr lang="en-US" sz="1000" spc="0">
                        <a:solidFill>
                          <a:schemeClr val="tx1"/>
                        </a:solidFill>
                        <a:latin typeface="+mj-lt"/>
                      </a:endParaRP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US" sz="1000" spc="0">
                        <a:solidFill>
                          <a:schemeClr val="tx1"/>
                        </a:solidFill>
                        <a:latin typeface="+mn-lt"/>
                      </a:endParaRP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7536522"/>
                  </a:ext>
                </a:extLst>
              </a:tr>
              <a:tr h="310896">
                <a:tc rowSpan="5">
                  <a:txBody>
                    <a:bodyPr/>
                    <a:lstStyle/>
                    <a:p>
                      <a:pPr algn="l"/>
                      <a:r>
                        <a:rPr lang="en-US" sz="1400" b="0" spc="0" baseline="0">
                          <a:solidFill>
                            <a:schemeClr val="tx1"/>
                          </a:solidFill>
                          <a:latin typeface="+mj-lt"/>
                        </a:rPr>
                        <a:t>Sample </a:t>
                      </a:r>
                    </a:p>
                    <a:p>
                      <a:pPr algn="l"/>
                      <a:r>
                        <a:rPr lang="en-US" sz="1400" b="0" spc="0" baseline="0">
                          <a:solidFill>
                            <a:schemeClr val="tx1"/>
                          </a:solidFill>
                          <a:latin typeface="+mj-lt"/>
                        </a:rPr>
                        <a:t>use-cases</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37160" marR="0" lvl="0" indent="-137160" algn="l" defTabSz="914400" rtl="0" eaLnBrk="1" fontAlgn="base" latinLnBrk="0" hangingPunct="1">
                        <a:lnSpc>
                          <a:spcPct val="100000"/>
                        </a:lnSpc>
                        <a:spcBef>
                          <a:spcPts val="0"/>
                        </a:spcBef>
                        <a:spcAft>
                          <a:spcPts val="0"/>
                        </a:spcAft>
                        <a:buClrTx/>
                        <a:buSzPct val="100000"/>
                        <a:buFont typeface="Arial" panose="020B0604020202020204" pitchFamily="34" charset="0"/>
                        <a:buChar char="•"/>
                        <a:tabLst/>
                        <a:defRPr/>
                      </a:pPr>
                      <a:r>
                        <a:rPr lang="en-US" sz="1000" spc="0">
                          <a:solidFill>
                            <a:schemeClr val="tx1"/>
                          </a:solidFill>
                          <a:latin typeface="+mn-lt"/>
                        </a:rPr>
                        <a:t>Draft email replies</a:t>
                      </a:r>
                      <a:r>
                        <a:rPr lang="en-US" sz="1000" spc="0">
                          <a:solidFill>
                            <a:schemeClr val="tx1"/>
                          </a:solidFill>
                          <a:latin typeface="+mj-lt"/>
                        </a:rPr>
                        <a:t> </a:t>
                      </a:r>
                      <a:r>
                        <a:rPr kumimoji="0" lang="en-US" sz="1000" b="1" i="0" u="none" strike="noStrike" kern="1200" cap="none" spc="0" normalizeH="0" baseline="0">
                          <a:ln w="3175">
                            <a:noFill/>
                          </a:ln>
                          <a:solidFill>
                            <a:schemeClr val="tx1"/>
                          </a:solidFill>
                          <a:effectLst/>
                          <a:uLnTx/>
                          <a:uFillTx/>
                          <a:latin typeface="+mj-lt"/>
                          <a:ea typeface="+mn-ea"/>
                          <a:cs typeface="Segoe UI" pitchFamily="34" charset="0"/>
                        </a:rPr>
                        <a:t>using CRM data and insights</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37160" indent="-137160" algn="l">
                        <a:lnSpc>
                          <a:spcPct val="100000"/>
                        </a:lnSpc>
                        <a:spcBef>
                          <a:spcPts val="0"/>
                        </a:spcBef>
                        <a:spcAft>
                          <a:spcPts val="0"/>
                        </a:spcAft>
                        <a:buFont typeface="Arial" panose="020B0604020202020204" pitchFamily="34" charset="0"/>
                        <a:buChar char="•"/>
                      </a:pPr>
                      <a:r>
                        <a:rPr kumimoji="0" lang="en-US" sz="1000" b="0" i="0" u="none" strike="noStrike" kern="1200" cap="none" spc="0" normalizeH="0" baseline="0">
                          <a:ln w="3175">
                            <a:noFill/>
                          </a:ln>
                          <a:solidFill>
                            <a:schemeClr val="tx1"/>
                          </a:solidFill>
                          <a:effectLst/>
                          <a:uLnTx/>
                          <a:uFillTx/>
                          <a:latin typeface="+mn-lt"/>
                          <a:ea typeface="+mn-ea"/>
                          <a:cs typeface="Segoe UI" pitchFamily="34" charset="0"/>
                        </a:rPr>
                        <a:t>Draft email replies</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33694866"/>
                  </a:ext>
                </a:extLst>
              </a:tr>
              <a:tr h="438912">
                <a:tc vMerge="1">
                  <a:txBody>
                    <a:bodyPr/>
                    <a:lstStyle/>
                    <a:p>
                      <a:pPr algn="r"/>
                      <a:endParaRPr lang="en-US" sz="900">
                        <a:solidFill>
                          <a:schemeClr val="bg2">
                            <a:lumMod val="50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37160" marR="0" lvl="0" indent="-1371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spc="0">
                          <a:solidFill>
                            <a:schemeClr val="tx1"/>
                          </a:solidFill>
                          <a:latin typeface="+mn-lt"/>
                        </a:rPr>
                        <a:t>Summarize emails </a:t>
                      </a:r>
                      <a:r>
                        <a:rPr kumimoji="0" lang="en-US" sz="1000" b="1" i="0" u="none" strike="noStrike" kern="1200" cap="none" spc="0" normalizeH="0" baseline="0">
                          <a:ln w="3175">
                            <a:noFill/>
                          </a:ln>
                          <a:solidFill>
                            <a:schemeClr val="tx1"/>
                          </a:solidFill>
                          <a:effectLst/>
                          <a:uLnTx/>
                          <a:uFillTx/>
                          <a:latin typeface="+mj-lt"/>
                          <a:ea typeface="+mn-ea"/>
                          <a:cs typeface="Segoe UI" pitchFamily="34" charset="0"/>
                        </a:rPr>
                        <a:t>with customer context</a:t>
                      </a:r>
                      <a:br>
                        <a:rPr kumimoji="0" lang="en-US" sz="1000" b="1" i="0" u="none" strike="noStrike" kern="1200" cap="none" spc="0" normalizeH="0" baseline="0">
                          <a:ln w="3175">
                            <a:noFill/>
                          </a:ln>
                          <a:solidFill>
                            <a:schemeClr val="tx1"/>
                          </a:solidFill>
                          <a:effectLst/>
                          <a:uLnTx/>
                          <a:uFillTx/>
                          <a:latin typeface="+mj-lt"/>
                          <a:ea typeface="+mn-ea"/>
                          <a:cs typeface="Segoe UI" pitchFamily="34" charset="0"/>
                        </a:rPr>
                      </a:br>
                      <a:r>
                        <a:rPr kumimoji="0" lang="en-US" sz="1000" b="1" i="0" u="none" strike="noStrike" kern="1200" cap="none" spc="0" normalizeH="0" baseline="0">
                          <a:ln w="3175">
                            <a:noFill/>
                          </a:ln>
                          <a:solidFill>
                            <a:schemeClr val="tx1"/>
                          </a:solidFill>
                          <a:effectLst/>
                          <a:uLnTx/>
                          <a:uFillTx/>
                          <a:latin typeface="+mj-lt"/>
                          <a:ea typeface="+mn-ea"/>
                          <a:cs typeface="Segoe UI" pitchFamily="34" charset="0"/>
                        </a:rPr>
                        <a:t>from CRM and see sales-specific suggested actions</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37160" marR="0" lvl="0" indent="-1371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a:ln w="3175">
                            <a:noFill/>
                          </a:ln>
                          <a:solidFill>
                            <a:schemeClr val="tx1"/>
                          </a:solidFill>
                          <a:effectLst/>
                          <a:uLnTx/>
                          <a:uFillTx/>
                          <a:latin typeface="+mn-lt"/>
                          <a:ea typeface="+mn-ea"/>
                          <a:cs typeface="Segoe UI" pitchFamily="34" charset="0"/>
                        </a:rPr>
                        <a:t>Summarize emails to catch up quickly</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3433788"/>
                  </a:ext>
                </a:extLst>
              </a:tr>
              <a:tr h="310896">
                <a:tc vMerge="1">
                  <a:txBody>
                    <a:bodyPr/>
                    <a:lstStyle/>
                    <a:p>
                      <a:pPr algn="r"/>
                      <a:endParaRPr lang="en-US" sz="900">
                        <a:solidFill>
                          <a:schemeClr val="bg2">
                            <a:lumMod val="50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37160" marR="0" lvl="0" indent="-1371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spc="0">
                          <a:solidFill>
                            <a:schemeClr val="tx1"/>
                          </a:solidFill>
                          <a:latin typeface="+mn-lt"/>
                        </a:rPr>
                        <a:t>Draft a document </a:t>
                      </a:r>
                      <a:r>
                        <a:rPr kumimoji="0" lang="en-US" sz="1000" b="1" i="0" u="none" strike="noStrike" kern="1200" cap="none" spc="0" normalizeH="0" baseline="0">
                          <a:ln w="3175">
                            <a:noFill/>
                          </a:ln>
                          <a:solidFill>
                            <a:schemeClr val="tx1"/>
                          </a:solidFill>
                          <a:effectLst/>
                          <a:uLnTx/>
                          <a:uFillTx/>
                          <a:latin typeface="+mj-lt"/>
                          <a:ea typeface="+mn-ea"/>
                          <a:cs typeface="Segoe UI" pitchFamily="34" charset="0"/>
                        </a:rPr>
                        <a:t>(e.g., sales brief) using CRM records as source</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37160" marR="0" lvl="0" indent="-1371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a:ln w="3175">
                            <a:noFill/>
                          </a:ln>
                          <a:solidFill>
                            <a:schemeClr val="tx1"/>
                          </a:solidFill>
                          <a:effectLst/>
                          <a:uLnTx/>
                          <a:uFillTx/>
                          <a:latin typeface="+mn-lt"/>
                          <a:ea typeface="+mn-ea"/>
                          <a:cs typeface="Segoe UI" pitchFamily="34" charset="0"/>
                        </a:rPr>
                        <a:t>Draft a document from multiple source files</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623544661"/>
                  </a:ext>
                </a:extLst>
              </a:tr>
              <a:tr h="310896">
                <a:tc vMerge="1">
                  <a:txBody>
                    <a:bodyPr/>
                    <a:lstStyle/>
                    <a:p>
                      <a:pPr algn="r"/>
                      <a:endParaRPr lang="en-US" sz="900">
                        <a:solidFill>
                          <a:schemeClr val="bg2">
                            <a:lumMod val="50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37160" marR="0" lvl="0" indent="-1371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spc="0">
                          <a:solidFill>
                            <a:schemeClr val="tx1"/>
                          </a:solidFill>
                          <a:latin typeface="+mn-lt"/>
                        </a:rPr>
                        <a:t>In meetings, </a:t>
                      </a:r>
                      <a:r>
                        <a:rPr kumimoji="0" lang="en-US" sz="1000" b="1" i="0" u="none" strike="noStrike" kern="1200" cap="none" spc="0" normalizeH="0" baseline="0">
                          <a:ln w="3175">
                            <a:noFill/>
                          </a:ln>
                          <a:solidFill>
                            <a:schemeClr val="tx1"/>
                          </a:solidFill>
                          <a:effectLst/>
                          <a:uLnTx/>
                          <a:uFillTx/>
                          <a:latin typeface="+mj-lt"/>
                          <a:ea typeface="+mn-ea"/>
                          <a:cs typeface="Segoe UI" pitchFamily="34" charset="0"/>
                        </a:rPr>
                        <a:t>get real-time sales tips and opportunity </a:t>
                      </a:r>
                      <a:br>
                        <a:rPr kumimoji="0" lang="en-US" sz="1000" b="1" i="0" u="none" strike="noStrike" kern="1200" cap="none" spc="0" normalizeH="0" baseline="0">
                          <a:ln w="3175">
                            <a:noFill/>
                          </a:ln>
                          <a:solidFill>
                            <a:schemeClr val="tx1"/>
                          </a:solidFill>
                          <a:effectLst/>
                          <a:uLnTx/>
                          <a:uFillTx/>
                          <a:latin typeface="+mj-lt"/>
                          <a:ea typeface="+mn-ea"/>
                          <a:cs typeface="Segoe UI" pitchFamily="34" charset="0"/>
                        </a:rPr>
                      </a:br>
                      <a:r>
                        <a:rPr kumimoji="0" lang="en-US" sz="1000" b="1" i="0" u="none" strike="noStrike" kern="1200" cap="none" spc="0" normalizeH="0" baseline="0">
                          <a:ln w="3175">
                            <a:noFill/>
                          </a:ln>
                          <a:solidFill>
                            <a:schemeClr val="tx1"/>
                          </a:solidFill>
                          <a:effectLst/>
                          <a:uLnTx/>
                          <a:uFillTx/>
                          <a:latin typeface="+mj-lt"/>
                          <a:ea typeface="+mn-ea"/>
                          <a:cs typeface="Segoe UI" pitchFamily="34" charset="0"/>
                        </a:rPr>
                        <a:t>summary from CRM</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37160" marR="0" lvl="0" indent="-1371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a:ln w="3175">
                            <a:noFill/>
                          </a:ln>
                          <a:solidFill>
                            <a:schemeClr val="tx1"/>
                          </a:solidFill>
                          <a:effectLst/>
                          <a:uLnTx/>
                          <a:uFillTx/>
                          <a:latin typeface="+mn-lt"/>
                          <a:ea typeface="+mn-ea"/>
                          <a:cs typeface="Segoe UI" pitchFamily="34" charset="0"/>
                        </a:rPr>
                        <a:t>In meetings, get answers on meeting discussions</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32864069"/>
                  </a:ext>
                </a:extLst>
              </a:tr>
              <a:tr h="438912">
                <a:tc vMerge="1">
                  <a:txBody>
                    <a:bodyPr/>
                    <a:lstStyle/>
                    <a:p>
                      <a:pPr algn="r"/>
                      <a:endParaRPr lang="en-US" sz="900">
                        <a:solidFill>
                          <a:schemeClr val="bg2">
                            <a:lumMod val="50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37160" marR="0" lvl="0" indent="-1371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spc="0">
                          <a:solidFill>
                            <a:schemeClr val="tx1"/>
                          </a:solidFill>
                          <a:latin typeface="+mn-lt"/>
                        </a:rPr>
                        <a:t>Summarize meeting; </a:t>
                      </a:r>
                      <a:r>
                        <a:rPr kumimoji="0" lang="en-US" sz="1000" b="1" i="0" u="none" strike="noStrike" kern="1200" cap="none" spc="0" normalizeH="0" baseline="0">
                          <a:ln w="3175">
                            <a:noFill/>
                          </a:ln>
                          <a:solidFill>
                            <a:schemeClr val="tx1"/>
                          </a:solidFill>
                          <a:effectLst/>
                          <a:uLnTx/>
                          <a:uFillTx/>
                          <a:latin typeface="+mj-lt"/>
                          <a:ea typeface="+mn-ea"/>
                          <a:cs typeface="Segoe UI" pitchFamily="34" charset="0"/>
                        </a:rPr>
                        <a:t>Add action items as tasks in CRM </a:t>
                      </a:r>
                      <a:br>
                        <a:rPr kumimoji="0" lang="en-US" sz="1000" b="1" i="0" u="none" strike="noStrike" kern="1200" cap="none" spc="0" normalizeH="0" baseline="0">
                          <a:ln w="3175">
                            <a:noFill/>
                          </a:ln>
                          <a:solidFill>
                            <a:schemeClr val="tx1"/>
                          </a:solidFill>
                          <a:effectLst/>
                          <a:uLnTx/>
                          <a:uFillTx/>
                          <a:latin typeface="+mj-lt"/>
                          <a:ea typeface="+mn-ea"/>
                          <a:cs typeface="Segoe UI" pitchFamily="34" charset="0"/>
                        </a:rPr>
                      </a:br>
                      <a:r>
                        <a:rPr kumimoji="0" lang="en-US" sz="1000" b="1" i="0" u="none" strike="noStrike" kern="1200" cap="none" spc="0" normalizeH="0" baseline="0">
                          <a:ln w="3175">
                            <a:noFill/>
                          </a:ln>
                          <a:solidFill>
                            <a:schemeClr val="tx1"/>
                          </a:solidFill>
                          <a:effectLst/>
                          <a:uLnTx/>
                          <a:uFillTx/>
                          <a:latin typeface="+mj-lt"/>
                          <a:ea typeface="+mn-ea"/>
                          <a:cs typeface="Segoe UI" pitchFamily="34" charset="0"/>
                        </a:rPr>
                        <a:t>directly from Teams, analyze sales keywords</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37160" marR="0" lvl="0" indent="-1371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a:ln w="3175">
                            <a:noFill/>
                          </a:ln>
                          <a:solidFill>
                            <a:schemeClr val="tx1"/>
                          </a:solidFill>
                          <a:effectLst/>
                          <a:uLnTx/>
                          <a:uFillTx/>
                          <a:latin typeface="+mn-lt"/>
                          <a:ea typeface="+mn-ea"/>
                          <a:cs typeface="Segoe UI" pitchFamily="34" charset="0"/>
                        </a:rPr>
                        <a:t>Summarize meeting with action items</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616733124"/>
                  </a:ext>
                </a:extLst>
              </a:tr>
              <a:tr h="310896">
                <a:tc rowSpan="4">
                  <a:txBody>
                    <a:bodyPr/>
                    <a:lstStyle/>
                    <a:p>
                      <a:pPr algn="l"/>
                      <a:r>
                        <a:rPr lang="en-US" sz="1400" b="0" spc="0" baseline="0">
                          <a:solidFill>
                            <a:schemeClr val="tx1"/>
                          </a:solidFill>
                          <a:latin typeface="+mj-lt"/>
                        </a:rPr>
                        <a:t>Email Read</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37160" marR="0" lvl="0" indent="-137160" algn="l" defTabSz="93274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1000" spc="0">
                          <a:ln w="3175">
                            <a:noFill/>
                          </a:ln>
                          <a:solidFill>
                            <a:schemeClr val="tx1"/>
                          </a:solidFill>
                          <a:latin typeface="+mn-lt"/>
                          <a:cs typeface="Segoe UI" pitchFamily="34" charset="0"/>
                        </a:rPr>
                        <a:t>Save Emails and Appointments to </a:t>
                      </a:r>
                      <a:r>
                        <a:rPr kumimoji="0" lang="en-SG" sz="1000" b="1" i="0" u="none" strike="noStrike" kern="1200" cap="none" spc="0" normalizeH="0" baseline="0">
                          <a:ln w="3175">
                            <a:noFill/>
                          </a:ln>
                          <a:solidFill>
                            <a:schemeClr val="tx1"/>
                          </a:solidFill>
                          <a:effectLst/>
                          <a:uLnTx/>
                          <a:uFillTx/>
                          <a:latin typeface="+mj-lt"/>
                          <a:ea typeface="+mn-ea"/>
                          <a:cs typeface="Segoe UI" pitchFamily="34" charset="0"/>
                        </a:rPr>
                        <a:t>CRM</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37160" marR="0" lvl="0" indent="-1371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a:ln w="3175">
                          <a:noFill/>
                        </a:ln>
                        <a:solidFill>
                          <a:schemeClr val="tx1"/>
                        </a:solidFill>
                        <a:effectLst/>
                        <a:uLnTx/>
                        <a:uFillTx/>
                        <a:latin typeface="+mn-lt"/>
                        <a:ea typeface="+mn-ea"/>
                        <a:cs typeface="Segoe UI" pitchFamily="34" charset="0"/>
                      </a:endParaRP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21286329"/>
                  </a:ext>
                </a:extLst>
              </a:tr>
              <a:tr h="310896">
                <a:tc vMerge="1">
                  <a:txBody>
                    <a:bodyPr/>
                    <a:lstStyle/>
                    <a:p>
                      <a:pPr algn="l"/>
                      <a:endParaRPr lang="en-US" sz="900" b="1" spc="0" baseline="0">
                        <a:solidFill>
                          <a:schemeClr val="tx1"/>
                        </a:solidFill>
                        <a:latin typeface="+mn-lt"/>
                      </a:endParaRP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37160" marR="0" lvl="0" indent="-137160" algn="l" defTabSz="93274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1000" spc="0">
                          <a:ln w="3175">
                            <a:noFill/>
                          </a:ln>
                          <a:solidFill>
                            <a:schemeClr val="tx1"/>
                          </a:solidFill>
                        </a:rPr>
                        <a:t>Summarize Email Threads with linked </a:t>
                      </a:r>
                      <a:r>
                        <a:rPr kumimoji="0" lang="en-SG" sz="1000" b="0" i="0" u="none" strike="noStrike" kern="1200" cap="none" spc="0" normalizeH="0" baseline="0">
                          <a:ln w="3175">
                            <a:noFill/>
                          </a:ln>
                          <a:solidFill>
                            <a:schemeClr val="tx1"/>
                          </a:solidFill>
                          <a:effectLst/>
                          <a:uLnTx/>
                          <a:uFillTx/>
                          <a:latin typeface="+mj-lt"/>
                          <a:ea typeface="+mn-ea"/>
                          <a:cs typeface="Segoe UI" pitchFamily="34" charset="0"/>
                        </a:rPr>
                        <a:t>CRM data and BANT analysis</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37160" marR="0" lvl="0" indent="-1371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a:ln w="3175">
                          <a:noFill/>
                        </a:ln>
                        <a:solidFill>
                          <a:schemeClr val="tx1"/>
                        </a:solidFill>
                        <a:effectLst/>
                        <a:uLnTx/>
                        <a:uFillTx/>
                        <a:latin typeface="+mn-lt"/>
                        <a:ea typeface="+mn-ea"/>
                        <a:cs typeface="Segoe UI" pitchFamily="34" charset="0"/>
                      </a:endParaRP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59962639"/>
                  </a:ext>
                </a:extLst>
              </a:tr>
              <a:tr h="310896">
                <a:tc vMerge="1">
                  <a:txBody>
                    <a:bodyPr/>
                    <a:lstStyle/>
                    <a:p>
                      <a:pPr algn="l"/>
                      <a:endParaRPr lang="en-US" sz="900" b="1" spc="0" baseline="0">
                        <a:solidFill>
                          <a:schemeClr val="tx1"/>
                        </a:solidFill>
                        <a:latin typeface="+mn-lt"/>
                      </a:endParaRP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37160" indent="-137160" algn="l">
                        <a:lnSpc>
                          <a:spcPct val="100000"/>
                        </a:lnSpc>
                        <a:spcBef>
                          <a:spcPts val="0"/>
                        </a:spcBef>
                        <a:spcAft>
                          <a:spcPts val="0"/>
                        </a:spcAft>
                        <a:buFont typeface="Arial" panose="020B0604020202020204" pitchFamily="34" charset="0"/>
                        <a:buChar char="•"/>
                      </a:pPr>
                      <a:r>
                        <a:rPr lang="en-SG" sz="1000" spc="0">
                          <a:solidFill>
                            <a:schemeClr val="tx1"/>
                          </a:solidFill>
                        </a:rPr>
                        <a:t>Auto Update Contact Info To </a:t>
                      </a:r>
                      <a:r>
                        <a:rPr kumimoji="0" lang="en-SG" sz="1000" b="1" i="0" u="none" strike="noStrike" kern="1200" cap="none" spc="0" normalizeH="0" baseline="0">
                          <a:ln w="3175">
                            <a:noFill/>
                          </a:ln>
                          <a:solidFill>
                            <a:schemeClr val="tx1"/>
                          </a:solidFill>
                          <a:effectLst/>
                          <a:uLnTx/>
                          <a:uFillTx/>
                          <a:latin typeface="+mj-lt"/>
                          <a:ea typeface="+mn-ea"/>
                          <a:cs typeface="Segoe UI" pitchFamily="34" charset="0"/>
                        </a:rPr>
                        <a:t>CRM</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37160" marR="0" lvl="0" indent="-1371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a:ln w="3175">
                          <a:noFill/>
                        </a:ln>
                        <a:solidFill>
                          <a:schemeClr val="tx1"/>
                        </a:solidFill>
                        <a:effectLst/>
                        <a:uLnTx/>
                        <a:uFillTx/>
                        <a:latin typeface="+mn-lt"/>
                        <a:ea typeface="+mn-ea"/>
                        <a:cs typeface="Segoe UI" pitchFamily="34" charset="0"/>
                      </a:endParaRP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18681128"/>
                  </a:ext>
                </a:extLst>
              </a:tr>
              <a:tr h="310896">
                <a:tc vMerge="1">
                  <a:txBody>
                    <a:bodyPr/>
                    <a:lstStyle/>
                    <a:p>
                      <a:pPr algn="l"/>
                      <a:endParaRPr lang="en-US" sz="900" b="1" spc="0" baseline="0">
                        <a:solidFill>
                          <a:schemeClr val="tx1"/>
                        </a:solidFill>
                        <a:latin typeface="+mn-lt"/>
                      </a:endParaRP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37160" indent="-137160" algn="l">
                        <a:lnSpc>
                          <a:spcPct val="100000"/>
                        </a:lnSpc>
                        <a:spcBef>
                          <a:spcPts val="0"/>
                        </a:spcBef>
                        <a:spcAft>
                          <a:spcPts val="0"/>
                        </a:spcAft>
                        <a:buFont typeface="Arial" panose="020B0604020202020204" pitchFamily="34" charset="0"/>
                        <a:buChar char="•"/>
                      </a:pPr>
                      <a:r>
                        <a:rPr lang="en-SG" sz="1000" b="0" spc="0">
                          <a:solidFill>
                            <a:schemeClr val="tx1"/>
                          </a:solidFill>
                        </a:rPr>
                        <a:t>Read / Write / Summarize access to </a:t>
                      </a:r>
                      <a:r>
                        <a:rPr kumimoji="0" lang="en-SG" sz="1000" b="1" i="0" u="none" strike="noStrike" kern="1200" cap="none" spc="0" normalizeH="0" baseline="0">
                          <a:ln w="3175">
                            <a:noFill/>
                          </a:ln>
                          <a:solidFill>
                            <a:schemeClr val="tx1"/>
                          </a:solidFill>
                          <a:effectLst/>
                          <a:uLnTx/>
                          <a:uFillTx/>
                          <a:latin typeface="+mj-lt"/>
                          <a:ea typeface="+mn-ea"/>
                          <a:cs typeface="Segoe UI" pitchFamily="34" charset="0"/>
                        </a:rPr>
                        <a:t>related CRM entities</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37160" marR="0" lvl="0" indent="-1371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a:ln w="3175">
                          <a:noFill/>
                        </a:ln>
                        <a:solidFill>
                          <a:schemeClr val="tx1"/>
                        </a:solidFill>
                        <a:effectLst/>
                        <a:uLnTx/>
                        <a:uFillTx/>
                        <a:latin typeface="+mn-lt"/>
                        <a:ea typeface="+mn-ea"/>
                        <a:cs typeface="Segoe UI" pitchFamily="34" charset="0"/>
                      </a:endParaRP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619278036"/>
                  </a:ext>
                </a:extLst>
              </a:tr>
            </a:tbl>
          </a:graphicData>
        </a:graphic>
      </p:graphicFrame>
      <p:pic>
        <p:nvPicPr>
          <p:cNvPr id="15" name="!Copilot">
            <a:extLst>
              <a:ext uri="{FF2B5EF4-FFF2-40B4-BE49-F238E27FC236}">
                <a16:creationId xmlns:a16="http://schemas.microsoft.com/office/drawing/2014/main" id="{48C39103-36C5-47E9-7D15-B89C7D92A84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041384" y="1844442"/>
            <a:ext cx="285181" cy="285179"/>
          </a:xfrm>
          <a:prstGeom prst="rect">
            <a:avLst/>
          </a:prstGeom>
          <a:noFill/>
          <a:ln>
            <a:noFill/>
            <a:headEnd type="none" w="med" len="med"/>
            <a:tailEnd type="none" w="med" len="med"/>
          </a:ln>
          <a:effectLst/>
        </p:spPr>
      </p:pic>
      <p:grpSp>
        <p:nvGrpSpPr>
          <p:cNvPr id="29" name="Group 28">
            <a:extLst>
              <a:ext uri="{FF2B5EF4-FFF2-40B4-BE49-F238E27FC236}">
                <a16:creationId xmlns:a16="http://schemas.microsoft.com/office/drawing/2014/main" id="{35997E98-F4E0-AC77-C084-6D8B532F235C}"/>
              </a:ext>
              <a:ext uri="{C183D7F6-B498-43B3-948B-1728B52AA6E4}">
                <adec:decorative xmlns:adec="http://schemas.microsoft.com/office/drawing/2017/decorative" val="1"/>
              </a:ext>
            </a:extLst>
          </p:cNvPr>
          <p:cNvGrpSpPr/>
          <p:nvPr/>
        </p:nvGrpSpPr>
        <p:grpSpPr>
          <a:xfrm>
            <a:off x="6608606" y="1830451"/>
            <a:ext cx="335377" cy="285179"/>
            <a:chOff x="6554818" y="2129140"/>
            <a:chExt cx="423033" cy="359715"/>
          </a:xfrm>
          <a:gradFill>
            <a:gsLst>
              <a:gs pos="0">
                <a:srgbClr val="8661C5"/>
              </a:gs>
              <a:gs pos="81000">
                <a:srgbClr val="134CCB"/>
              </a:gs>
            </a:gsLst>
            <a:lin ang="2700000" scaled="1"/>
          </a:gradFill>
        </p:grpSpPr>
        <p:grpSp>
          <p:nvGrpSpPr>
            <p:cNvPr id="24" name="Group 23">
              <a:extLst>
                <a:ext uri="{FF2B5EF4-FFF2-40B4-BE49-F238E27FC236}">
                  <a16:creationId xmlns:a16="http://schemas.microsoft.com/office/drawing/2014/main" id="{1A7FFA9A-93F1-34C9-A5C9-FEFF6558233D}"/>
                </a:ext>
              </a:extLst>
            </p:cNvPr>
            <p:cNvGrpSpPr/>
            <p:nvPr/>
          </p:nvGrpSpPr>
          <p:grpSpPr>
            <a:xfrm>
              <a:off x="6618136" y="2129140"/>
              <a:ext cx="359715" cy="359715"/>
              <a:chOff x="6656711" y="2128838"/>
              <a:chExt cx="359715" cy="359715"/>
            </a:xfrm>
            <a:grpFill/>
          </p:grpSpPr>
          <p:sp>
            <p:nvSpPr>
              <p:cNvPr id="25" name="Rectangle 24">
                <a:extLst>
                  <a:ext uri="{FF2B5EF4-FFF2-40B4-BE49-F238E27FC236}">
                    <a16:creationId xmlns:a16="http://schemas.microsoft.com/office/drawing/2014/main" id="{77DABE0C-AEE4-F2D1-7031-AEEBBD99063C}"/>
                  </a:ext>
                </a:extLst>
              </p:cNvPr>
              <p:cNvSpPr/>
              <p:nvPr/>
            </p:nvSpPr>
            <p:spPr>
              <a:xfrm>
                <a:off x="6784181" y="2128838"/>
                <a:ext cx="104775" cy="35971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Rectangle 26">
                <a:extLst>
                  <a:ext uri="{FF2B5EF4-FFF2-40B4-BE49-F238E27FC236}">
                    <a16:creationId xmlns:a16="http://schemas.microsoft.com/office/drawing/2014/main" id="{B264DF64-A146-66FF-FD6F-4953422A1ACA}"/>
                  </a:ext>
                </a:extLst>
              </p:cNvPr>
              <p:cNvSpPr/>
              <p:nvPr/>
            </p:nvSpPr>
            <p:spPr>
              <a:xfrm rot="5400000">
                <a:off x="6784181" y="2128838"/>
                <a:ext cx="104775" cy="35971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18" name="Arrow: Left 17">
              <a:extLst>
                <a:ext uri="{FF2B5EF4-FFF2-40B4-BE49-F238E27FC236}">
                  <a16:creationId xmlns:a16="http://schemas.microsoft.com/office/drawing/2014/main" id="{BB2EEE55-2672-BFA2-FD6D-DC856F8FE3DA}"/>
                </a:ext>
              </a:extLst>
            </p:cNvPr>
            <p:cNvSpPr/>
            <p:nvPr/>
          </p:nvSpPr>
          <p:spPr>
            <a:xfrm>
              <a:off x="6554818" y="2217668"/>
              <a:ext cx="265083" cy="182658"/>
            </a:xfrm>
            <a:prstGeom prst="leftArrow">
              <a:avLst>
                <a:gd name="adj1" fmla="val 57822"/>
                <a:gd name="adj2"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30" name="Flowchart: Process 29">
            <a:extLst>
              <a:ext uri="{FF2B5EF4-FFF2-40B4-BE49-F238E27FC236}">
                <a16:creationId xmlns:a16="http://schemas.microsoft.com/office/drawing/2014/main" id="{BF6C6096-3AE8-9BAF-F62D-E6046EE8C5A2}"/>
              </a:ext>
              <a:ext uri="{C183D7F6-B498-43B3-948B-1728B52AA6E4}">
                <adec:decorative xmlns:adec="http://schemas.microsoft.com/office/drawing/2017/decorative" val="1"/>
              </a:ext>
            </a:extLst>
          </p:cNvPr>
          <p:cNvSpPr/>
          <p:nvPr/>
        </p:nvSpPr>
        <p:spPr>
          <a:xfrm>
            <a:off x="2384384" y="2183458"/>
            <a:ext cx="9220875" cy="79791"/>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2823507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B965F-5E79-49FB-0C2C-FAD0E2F8075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EBE6B0E-DF58-B4FB-545D-1D2F2C3E0D0D}"/>
              </a:ext>
            </a:extLst>
          </p:cNvPr>
          <p:cNvSpPr>
            <a:spLocks noGrp="1"/>
          </p:cNvSpPr>
          <p:nvPr>
            <p:ph type="title"/>
          </p:nvPr>
        </p:nvSpPr>
        <p:spPr>
          <a:xfrm>
            <a:off x="586740" y="656894"/>
            <a:ext cx="11018520" cy="886397"/>
          </a:xfrm>
        </p:spPr>
        <p:txBody>
          <a:bodyPr/>
          <a:lstStyle/>
          <a:p>
            <a:r>
              <a:rPr lang="en-US" sz="3200"/>
              <a:t>Enhance Copilot for Microsoft 365 with capabilities</a:t>
            </a:r>
            <a:br>
              <a:rPr lang="en-US" sz="3200"/>
            </a:br>
            <a:r>
              <a:rPr lang="en-US" sz="3200"/>
              <a:t>for specific teams </a:t>
            </a:r>
            <a:r>
              <a:rPr lang="en-US" sz="2000" spc="-50">
                <a:latin typeface="Segoe UI" panose="020B0502040204020203" pitchFamily="34" charset="0"/>
                <a:cs typeface="Segoe UI" panose="020B0502040204020203" pitchFamily="34" charset="0"/>
              </a:rPr>
              <a:t>(2 of 2)</a:t>
            </a:r>
          </a:p>
        </p:txBody>
      </p:sp>
      <p:graphicFrame>
        <p:nvGraphicFramePr>
          <p:cNvPr id="40" name="Table 39">
            <a:extLst>
              <a:ext uri="{FF2B5EF4-FFF2-40B4-BE49-F238E27FC236}">
                <a16:creationId xmlns:a16="http://schemas.microsoft.com/office/drawing/2014/main" id="{A38EDC8B-2A7E-7AF8-3DAD-7DC590F29961}"/>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2543567823"/>
              </p:ext>
            </p:extLst>
          </p:nvPr>
        </p:nvGraphicFramePr>
        <p:xfrm>
          <a:off x="586740" y="2252074"/>
          <a:ext cx="11018522" cy="4151376"/>
        </p:xfrm>
        <a:graphic>
          <a:graphicData uri="http://schemas.openxmlformats.org/drawingml/2006/table">
            <a:tbl>
              <a:tblPr firstRow="1" bandRow="1">
                <a:tableStyleId>{5C22544A-7EE6-4342-B048-85BDC9FD1C3A}</a:tableStyleId>
              </a:tblPr>
              <a:tblGrid>
                <a:gridCol w="1809219">
                  <a:extLst>
                    <a:ext uri="{9D8B030D-6E8A-4147-A177-3AD203B41FA5}">
                      <a16:colId xmlns:a16="http://schemas.microsoft.com/office/drawing/2014/main" val="1674804738"/>
                    </a:ext>
                  </a:extLst>
                </a:gridCol>
                <a:gridCol w="4403622">
                  <a:extLst>
                    <a:ext uri="{9D8B030D-6E8A-4147-A177-3AD203B41FA5}">
                      <a16:colId xmlns:a16="http://schemas.microsoft.com/office/drawing/2014/main" val="2431789316"/>
                    </a:ext>
                  </a:extLst>
                </a:gridCol>
                <a:gridCol w="4805681">
                  <a:extLst>
                    <a:ext uri="{9D8B030D-6E8A-4147-A177-3AD203B41FA5}">
                      <a16:colId xmlns:a16="http://schemas.microsoft.com/office/drawing/2014/main" val="79071660"/>
                    </a:ext>
                  </a:extLst>
                </a:gridCol>
              </a:tblGrid>
              <a:tr h="329184">
                <a:tc rowSpan="4">
                  <a:txBody>
                    <a:bodyPr/>
                    <a:lstStyle/>
                    <a:p>
                      <a:pPr algn="l"/>
                      <a:r>
                        <a:rPr lang="en-US" sz="1400" b="0" spc="0" baseline="0">
                          <a:solidFill>
                            <a:schemeClr val="tx1"/>
                          </a:solidFill>
                          <a:latin typeface="+mj-lt"/>
                        </a:rPr>
                        <a:t>Email Compose</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37160" indent="-137160" algn="l">
                        <a:lnSpc>
                          <a:spcPct val="100000"/>
                        </a:lnSpc>
                        <a:spcBef>
                          <a:spcPts val="0"/>
                        </a:spcBef>
                        <a:spcAft>
                          <a:spcPts val="0"/>
                        </a:spcAft>
                        <a:buFont typeface="Arial" panose="020B0604020202020204" pitchFamily="34" charset="0"/>
                        <a:buChar char="•"/>
                      </a:pPr>
                      <a:r>
                        <a:rPr lang="en-SG" sz="1000" b="0" spc="0">
                          <a:solidFill>
                            <a:schemeClr val="tx1"/>
                          </a:solidFill>
                        </a:rPr>
                        <a:t>Draft Reply With </a:t>
                      </a:r>
                      <a:r>
                        <a:rPr kumimoji="0" lang="en-SG" sz="1000" b="1" i="0" u="none" strike="noStrike" kern="1200" cap="none" spc="0" normalizeH="0" baseline="0">
                          <a:ln w="3175">
                            <a:noFill/>
                          </a:ln>
                          <a:solidFill>
                            <a:schemeClr val="tx1"/>
                          </a:solidFill>
                          <a:effectLst/>
                          <a:uLnTx/>
                          <a:uFillTx/>
                          <a:latin typeface="+mj-lt"/>
                          <a:ea typeface="+mn-ea"/>
                          <a:cs typeface="Segoe UI" pitchFamily="34" charset="0"/>
                        </a:rPr>
                        <a:t>CRM Data</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37160" marR="0" lvl="0" indent="-1371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a:ln w="3175">
                          <a:noFill/>
                        </a:ln>
                        <a:solidFill>
                          <a:schemeClr val="tx1"/>
                        </a:solidFill>
                        <a:effectLst/>
                        <a:uLnTx/>
                        <a:uFillTx/>
                        <a:latin typeface="+mn-lt"/>
                        <a:ea typeface="+mn-ea"/>
                        <a:cs typeface="Segoe UI" pitchFamily="34" charset="0"/>
                      </a:endParaRP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82559121"/>
                  </a:ext>
                </a:extLst>
              </a:tr>
              <a:tr h="329184">
                <a:tc vMerge="1">
                  <a:txBody>
                    <a:bodyPr/>
                    <a:lstStyle/>
                    <a:p>
                      <a:pPr algn="l"/>
                      <a:endParaRPr lang="en-US" sz="900" b="1" spc="0" baseline="0">
                        <a:solidFill>
                          <a:schemeClr val="tx1"/>
                        </a:solidFill>
                        <a:latin typeface="+mn-lt"/>
                      </a:endParaRP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37160" marR="0" lvl="0" indent="-137160" algn="l" defTabSz="93274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1000" spc="0">
                          <a:solidFill>
                            <a:schemeClr val="tx1"/>
                          </a:solidFill>
                        </a:rPr>
                        <a:t>Draft Reply with </a:t>
                      </a:r>
                      <a:r>
                        <a:rPr kumimoji="0" lang="en-SG" sz="1000" b="1" i="0" u="none" strike="noStrike" kern="1200" cap="none" spc="0" normalizeH="0" baseline="0">
                          <a:ln w="3175">
                            <a:noFill/>
                          </a:ln>
                          <a:solidFill>
                            <a:schemeClr val="tx1"/>
                          </a:solidFill>
                          <a:effectLst/>
                          <a:uLnTx/>
                          <a:uFillTx/>
                          <a:latin typeface="+mj-lt"/>
                          <a:ea typeface="+mn-ea"/>
                          <a:cs typeface="Segoe UI" pitchFamily="34" charset="0"/>
                        </a:rPr>
                        <a:t>Teams Meeting Summary and Tasks</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37160" marR="0" lvl="0" indent="-1371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a:ln w="3175">
                          <a:noFill/>
                        </a:ln>
                        <a:solidFill>
                          <a:schemeClr val="tx1"/>
                        </a:solidFill>
                        <a:effectLst/>
                        <a:uLnTx/>
                        <a:uFillTx/>
                        <a:latin typeface="+mn-lt"/>
                        <a:ea typeface="+mn-ea"/>
                        <a:cs typeface="Segoe UI" pitchFamily="34" charset="0"/>
                      </a:endParaRP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355675649"/>
                  </a:ext>
                </a:extLst>
              </a:tr>
              <a:tr h="329184">
                <a:tc vMerge="1">
                  <a:txBody>
                    <a:bodyPr/>
                    <a:lstStyle/>
                    <a:p>
                      <a:pPr algn="l"/>
                      <a:endParaRPr lang="en-US" sz="900" b="1" spc="0" baseline="0">
                        <a:solidFill>
                          <a:schemeClr val="tx1"/>
                        </a:solidFill>
                        <a:latin typeface="+mn-lt"/>
                      </a:endParaRP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37160" marR="0" lvl="0" indent="-137160" algn="l" defTabSz="93274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1000" kern="1200" spc="0">
                          <a:solidFill>
                            <a:schemeClr val="tx1"/>
                          </a:solidFill>
                        </a:rPr>
                        <a:t>Set Up Teams Channels From Outlook </a:t>
                      </a:r>
                      <a:r>
                        <a:rPr kumimoji="0" lang="en-SG" sz="1000" b="1" i="0" u="none" strike="noStrike" kern="1200" cap="none" spc="0" normalizeH="0" baseline="0">
                          <a:ln w="3175">
                            <a:noFill/>
                          </a:ln>
                          <a:solidFill>
                            <a:schemeClr val="tx1"/>
                          </a:solidFill>
                          <a:effectLst/>
                          <a:uLnTx/>
                          <a:uFillTx/>
                          <a:latin typeface="+mj-lt"/>
                          <a:ea typeface="+mn-ea"/>
                          <a:cs typeface="Segoe UI" pitchFamily="34" charset="0"/>
                        </a:rPr>
                        <a:t>(Collab Spaces / Deal Rooms)</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37160" marR="0" lvl="0" indent="-1371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a:ln w="3175">
                          <a:noFill/>
                        </a:ln>
                        <a:solidFill>
                          <a:schemeClr val="tx1"/>
                        </a:solidFill>
                        <a:effectLst/>
                        <a:uLnTx/>
                        <a:uFillTx/>
                        <a:latin typeface="+mn-lt"/>
                        <a:ea typeface="+mn-ea"/>
                        <a:cs typeface="Segoe UI" pitchFamily="34" charset="0"/>
                      </a:endParaRP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28333950"/>
                  </a:ext>
                </a:extLst>
              </a:tr>
              <a:tr h="329184">
                <a:tc vMerge="1">
                  <a:txBody>
                    <a:bodyPr/>
                    <a:lstStyle/>
                    <a:p>
                      <a:pPr algn="l"/>
                      <a:endParaRPr lang="en-US" sz="900" b="1" spc="0" baseline="0">
                        <a:solidFill>
                          <a:schemeClr val="tx1"/>
                        </a:solidFill>
                        <a:latin typeface="+mn-lt"/>
                      </a:endParaRP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37160" indent="-137160" algn="l">
                        <a:lnSpc>
                          <a:spcPct val="100000"/>
                        </a:lnSpc>
                        <a:spcBef>
                          <a:spcPts val="0"/>
                        </a:spcBef>
                        <a:spcAft>
                          <a:spcPts val="0"/>
                        </a:spcAft>
                        <a:buFont typeface="Arial" panose="020B0604020202020204" pitchFamily="34" charset="0"/>
                        <a:buChar char="•"/>
                      </a:pPr>
                      <a:r>
                        <a:rPr lang="en-SG" sz="1000" b="0" spc="0">
                          <a:solidFill>
                            <a:schemeClr val="tx1"/>
                          </a:solidFill>
                        </a:rPr>
                        <a:t>Read / Write / Summarize access to </a:t>
                      </a:r>
                      <a:r>
                        <a:rPr kumimoji="0" lang="en-SG" sz="1000" b="1" i="0" u="none" strike="noStrike" kern="1200" cap="none" spc="0" normalizeH="0" baseline="0">
                          <a:ln w="3175">
                            <a:noFill/>
                          </a:ln>
                          <a:solidFill>
                            <a:schemeClr val="tx1"/>
                          </a:solidFill>
                          <a:effectLst/>
                          <a:uLnTx/>
                          <a:uFillTx/>
                          <a:latin typeface="+mj-lt"/>
                          <a:ea typeface="+mn-ea"/>
                          <a:cs typeface="Segoe UI" pitchFamily="34" charset="0"/>
                        </a:rPr>
                        <a:t>related CRM entities</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37160" marR="0" lvl="0" indent="-1371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a:ln w="3175">
                          <a:noFill/>
                        </a:ln>
                        <a:solidFill>
                          <a:schemeClr val="tx1"/>
                        </a:solidFill>
                        <a:effectLst/>
                        <a:uLnTx/>
                        <a:uFillTx/>
                        <a:latin typeface="+mn-lt"/>
                        <a:ea typeface="+mn-ea"/>
                        <a:cs typeface="Segoe UI" pitchFamily="34" charset="0"/>
                      </a:endParaRP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754524035"/>
                  </a:ext>
                </a:extLst>
              </a:tr>
              <a:tr h="329184">
                <a:tc rowSpan="2">
                  <a:txBody>
                    <a:bodyPr/>
                    <a:lstStyle/>
                    <a:p>
                      <a:pPr algn="l"/>
                      <a:r>
                        <a:rPr lang="en-US" sz="1400" b="0" spc="0" baseline="0">
                          <a:solidFill>
                            <a:schemeClr val="tx1"/>
                          </a:solidFill>
                          <a:latin typeface="+mj-lt"/>
                        </a:rPr>
                        <a:t>Calendar</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37160" indent="-137160" algn="l" defTabSz="932742" rtl="0" eaLnBrk="1" fontAlgn="base" latinLnBrk="0" hangingPunct="1">
                        <a:lnSpc>
                          <a:spcPct val="100000"/>
                        </a:lnSpc>
                        <a:spcBef>
                          <a:spcPts val="0"/>
                        </a:spcBef>
                        <a:spcAft>
                          <a:spcPts val="0"/>
                        </a:spcAft>
                        <a:buFont typeface="Arial" panose="020B0604020202020204" pitchFamily="34" charset="0"/>
                        <a:buChar char="•"/>
                      </a:pPr>
                      <a:r>
                        <a:rPr lang="en-SG" sz="1000" kern="1200" spc="0">
                          <a:solidFill>
                            <a:schemeClr val="tx1"/>
                          </a:solidFill>
                        </a:rPr>
                        <a:t>Meeting Prep w/ </a:t>
                      </a:r>
                      <a:r>
                        <a:rPr kumimoji="0" lang="en-SG" sz="1000" b="1" i="0" u="none" strike="noStrike" kern="1200" cap="none" spc="0" normalizeH="0" baseline="0">
                          <a:ln w="3175">
                            <a:noFill/>
                          </a:ln>
                          <a:solidFill>
                            <a:schemeClr val="tx1"/>
                          </a:solidFill>
                          <a:effectLst/>
                          <a:uLnTx/>
                          <a:uFillTx/>
                          <a:latin typeface="+mj-lt"/>
                          <a:ea typeface="+mn-ea"/>
                          <a:cs typeface="Segoe UI" pitchFamily="34" charset="0"/>
                        </a:rPr>
                        <a:t>CRM Opportunity Summary</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37160" marR="0" lvl="0" indent="-1371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a:ln w="3175">
                          <a:noFill/>
                        </a:ln>
                        <a:solidFill>
                          <a:schemeClr val="tx1"/>
                        </a:solidFill>
                        <a:effectLst/>
                        <a:uLnTx/>
                        <a:uFillTx/>
                        <a:latin typeface="+mn-lt"/>
                        <a:ea typeface="+mn-ea"/>
                        <a:cs typeface="Segoe UI" pitchFamily="34" charset="0"/>
                      </a:endParaRP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2354449"/>
                  </a:ext>
                </a:extLst>
              </a:tr>
              <a:tr h="329184">
                <a:tc vMerge="1">
                  <a:txBody>
                    <a:bodyPr/>
                    <a:lstStyle/>
                    <a:p>
                      <a:pPr algn="l"/>
                      <a:endParaRPr lang="en-US" sz="900" b="1" spc="0" baseline="0">
                        <a:solidFill>
                          <a:schemeClr val="tx1"/>
                        </a:solidFill>
                        <a:latin typeface="+mn-lt"/>
                      </a:endParaRP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37160" indent="-137160" algn="l">
                        <a:lnSpc>
                          <a:spcPct val="100000"/>
                        </a:lnSpc>
                        <a:spcBef>
                          <a:spcPts val="0"/>
                        </a:spcBef>
                        <a:spcAft>
                          <a:spcPts val="0"/>
                        </a:spcAft>
                        <a:buFont typeface="Arial" panose="020B0604020202020204" pitchFamily="34" charset="0"/>
                        <a:buChar char="•"/>
                      </a:pPr>
                      <a:r>
                        <a:rPr lang="en-SG" sz="1000" b="0" spc="0">
                          <a:solidFill>
                            <a:schemeClr val="tx1"/>
                          </a:solidFill>
                        </a:rPr>
                        <a:t>Read / Write / Summarize access to </a:t>
                      </a:r>
                      <a:r>
                        <a:rPr kumimoji="0" lang="en-SG" sz="1000" b="1" i="0" u="none" strike="noStrike" kern="1200" cap="none" spc="0" normalizeH="0" baseline="0">
                          <a:ln w="3175">
                            <a:noFill/>
                          </a:ln>
                          <a:solidFill>
                            <a:schemeClr val="tx1"/>
                          </a:solidFill>
                          <a:effectLst/>
                          <a:uLnTx/>
                          <a:uFillTx/>
                          <a:latin typeface="+mj-lt"/>
                          <a:ea typeface="+mn-ea"/>
                          <a:cs typeface="Segoe UI" pitchFamily="34" charset="0"/>
                        </a:rPr>
                        <a:t>related CRM entities</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37160" marR="0" lvl="0" indent="-1371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a:ln w="3175">
                          <a:noFill/>
                        </a:ln>
                        <a:solidFill>
                          <a:schemeClr val="tx1"/>
                        </a:solidFill>
                        <a:effectLst/>
                        <a:uLnTx/>
                        <a:uFillTx/>
                        <a:latin typeface="+mn-lt"/>
                        <a:ea typeface="+mn-ea"/>
                        <a:cs typeface="Segoe UI" pitchFamily="34" charset="0"/>
                      </a:endParaRP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00626957"/>
                  </a:ext>
                </a:extLst>
              </a:tr>
              <a:tr h="329184">
                <a:tc rowSpan="2">
                  <a:txBody>
                    <a:bodyPr/>
                    <a:lstStyle/>
                    <a:p>
                      <a:pPr algn="l"/>
                      <a:r>
                        <a:rPr lang="en-US" sz="1400" b="0" spc="0" baseline="0">
                          <a:solidFill>
                            <a:schemeClr val="tx1"/>
                          </a:solidFill>
                          <a:latin typeface="+mj-lt"/>
                        </a:rPr>
                        <a:t>During Meeting</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37160" indent="-137160" algn="l">
                        <a:lnSpc>
                          <a:spcPct val="100000"/>
                        </a:lnSpc>
                        <a:spcBef>
                          <a:spcPts val="0"/>
                        </a:spcBef>
                        <a:spcAft>
                          <a:spcPts val="0"/>
                        </a:spcAft>
                        <a:buClr>
                          <a:schemeClr val="tx1"/>
                        </a:buClr>
                        <a:buFont typeface="Arial" panose="020B0604020202020204" pitchFamily="34" charset="0"/>
                        <a:buChar char="•"/>
                      </a:pPr>
                      <a:r>
                        <a:rPr kumimoji="0" lang="en-SG" sz="1000" b="1" i="0" u="none" strike="noStrike" kern="1200" cap="none" spc="0" normalizeH="0" baseline="0">
                          <a:ln w="3175">
                            <a:noFill/>
                          </a:ln>
                          <a:solidFill>
                            <a:schemeClr val="tx1"/>
                          </a:solidFill>
                          <a:effectLst/>
                          <a:uLnTx/>
                          <a:uFillTx/>
                          <a:latin typeface="+mj-lt"/>
                          <a:ea typeface="+mn-ea"/>
                          <a:cs typeface="Segoe UI" pitchFamily="34" charset="0"/>
                        </a:rPr>
                        <a:t>Real-time sales tips (Competitor/Brand mentions)</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37160" marR="0" lvl="0" indent="-1371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a:ln w="3175">
                          <a:noFill/>
                        </a:ln>
                        <a:solidFill>
                          <a:schemeClr val="tx1"/>
                        </a:solidFill>
                        <a:effectLst/>
                        <a:uLnTx/>
                        <a:uFillTx/>
                        <a:latin typeface="+mn-lt"/>
                        <a:ea typeface="+mn-ea"/>
                        <a:cs typeface="Segoe UI" pitchFamily="34" charset="0"/>
                      </a:endParaRP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211615"/>
                  </a:ext>
                </a:extLst>
              </a:tr>
              <a:tr h="329184">
                <a:tc vMerge="1">
                  <a:txBody>
                    <a:bodyPr/>
                    <a:lstStyle/>
                    <a:p>
                      <a:pPr algn="l"/>
                      <a:endParaRPr lang="en-US" sz="900" b="1" spc="0" baseline="0">
                        <a:solidFill>
                          <a:schemeClr val="tx1"/>
                        </a:solidFill>
                        <a:latin typeface="+mn-lt"/>
                      </a:endParaRP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37160" indent="-137160" algn="l">
                        <a:lnSpc>
                          <a:spcPct val="100000"/>
                        </a:lnSpc>
                        <a:spcBef>
                          <a:spcPts val="0"/>
                        </a:spcBef>
                        <a:spcAft>
                          <a:spcPts val="0"/>
                        </a:spcAft>
                        <a:buFont typeface="Arial" panose="020B0604020202020204" pitchFamily="34" charset="0"/>
                        <a:buChar char="•"/>
                      </a:pPr>
                      <a:r>
                        <a:rPr lang="en-SG" sz="1000" b="0" spc="0">
                          <a:solidFill>
                            <a:schemeClr val="tx1"/>
                          </a:solidFill>
                        </a:rPr>
                        <a:t>Read / Write / Summarize access to </a:t>
                      </a:r>
                      <a:r>
                        <a:rPr kumimoji="0" lang="en-SG" sz="1000" b="1" i="0" u="none" strike="noStrike" kern="1200" cap="none" spc="0" normalizeH="0" baseline="0">
                          <a:ln w="3175">
                            <a:noFill/>
                          </a:ln>
                          <a:solidFill>
                            <a:schemeClr val="tx1"/>
                          </a:solidFill>
                          <a:effectLst/>
                          <a:uLnTx/>
                          <a:uFillTx/>
                          <a:latin typeface="+mj-lt"/>
                          <a:ea typeface="+mn-ea"/>
                          <a:cs typeface="Segoe UI" pitchFamily="34" charset="0"/>
                        </a:rPr>
                        <a:t>related CRM entities</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37160" marR="0" lvl="0" indent="-1371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a:ln w="3175">
                          <a:noFill/>
                        </a:ln>
                        <a:solidFill>
                          <a:schemeClr val="tx1"/>
                        </a:solidFill>
                        <a:effectLst/>
                        <a:uLnTx/>
                        <a:uFillTx/>
                        <a:latin typeface="+mn-lt"/>
                        <a:ea typeface="+mn-ea"/>
                        <a:cs typeface="Segoe UI" pitchFamily="34" charset="0"/>
                      </a:endParaRP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81395600"/>
                  </a:ext>
                </a:extLst>
              </a:tr>
              <a:tr h="329184">
                <a:tc rowSpan="2">
                  <a:txBody>
                    <a:bodyPr/>
                    <a:lstStyle/>
                    <a:p>
                      <a:pPr algn="l"/>
                      <a:r>
                        <a:rPr lang="en-US" sz="1400" b="0" spc="0" baseline="0">
                          <a:solidFill>
                            <a:schemeClr val="tx1"/>
                          </a:solidFill>
                          <a:latin typeface="+mj-lt"/>
                        </a:rPr>
                        <a:t>Post Meeting</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37160" indent="-137160" algn="l" defTabSz="932742" rtl="0" eaLnBrk="1" latinLnBrk="0" hangingPunct="1">
                        <a:lnSpc>
                          <a:spcPct val="100000"/>
                        </a:lnSpc>
                        <a:spcBef>
                          <a:spcPts val="0"/>
                        </a:spcBef>
                        <a:spcAft>
                          <a:spcPts val="0"/>
                        </a:spcAft>
                        <a:buFont typeface="Arial" panose="020B0604020202020204" pitchFamily="34" charset="0"/>
                        <a:buChar char="•"/>
                      </a:pPr>
                      <a:r>
                        <a:rPr lang="en-SG" sz="1000" kern="1200" spc="0">
                          <a:solidFill>
                            <a:schemeClr val="tx1"/>
                          </a:solidFill>
                        </a:rPr>
                        <a:t>Sentiments, Talking Speed, Talk To Listen Ratio</a:t>
                      </a:r>
                      <a:br>
                        <a:rPr lang="en-SG" sz="1000" kern="1200" spc="0">
                          <a:solidFill>
                            <a:schemeClr val="tx1"/>
                          </a:solidFill>
                        </a:rPr>
                      </a:br>
                      <a:r>
                        <a:rPr lang="en-SG" sz="1000" kern="1200" spc="0">
                          <a:solidFill>
                            <a:schemeClr val="tx1"/>
                          </a:solidFill>
                          <a:latin typeface="+mj-lt"/>
                        </a:rPr>
                        <a:t>for </a:t>
                      </a:r>
                      <a:r>
                        <a:rPr kumimoji="0" lang="en-SG" sz="1000" b="1" i="0" u="none" strike="noStrike" kern="1200" cap="none" spc="0" normalizeH="0" baseline="0">
                          <a:ln w="3175">
                            <a:noFill/>
                          </a:ln>
                          <a:solidFill>
                            <a:schemeClr val="tx1"/>
                          </a:solidFill>
                          <a:effectLst/>
                          <a:uLnTx/>
                          <a:uFillTx/>
                          <a:latin typeface="+mj-lt"/>
                          <a:ea typeface="+mn-ea"/>
                          <a:cs typeface="Segoe UI" pitchFamily="34" charset="0"/>
                        </a:rPr>
                        <a:t>seller self-improvement</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37160" marR="0" lvl="0" indent="-1371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a:ln w="3175">
                          <a:noFill/>
                        </a:ln>
                        <a:solidFill>
                          <a:schemeClr val="tx1"/>
                        </a:solidFill>
                        <a:effectLst/>
                        <a:uLnTx/>
                        <a:uFillTx/>
                        <a:latin typeface="+mn-lt"/>
                        <a:ea typeface="+mn-ea"/>
                        <a:cs typeface="Segoe UI" pitchFamily="34" charset="0"/>
                      </a:endParaRP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63794284"/>
                  </a:ext>
                </a:extLst>
              </a:tr>
              <a:tr h="329184">
                <a:tc vMerge="1">
                  <a:txBody>
                    <a:bodyPr/>
                    <a:lstStyle/>
                    <a:p>
                      <a:pPr algn="l"/>
                      <a:endParaRPr lang="en-US" sz="900" b="1" spc="0" baseline="0">
                        <a:solidFill>
                          <a:schemeClr val="tx1"/>
                        </a:solidFill>
                        <a:latin typeface="+mn-lt"/>
                      </a:endParaRP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37160" indent="-137160" algn="l" defTabSz="932742" rtl="0" eaLnBrk="1" latinLnBrk="0" hangingPunct="1">
                        <a:lnSpc>
                          <a:spcPct val="100000"/>
                        </a:lnSpc>
                        <a:spcBef>
                          <a:spcPts val="0"/>
                        </a:spcBef>
                        <a:spcAft>
                          <a:spcPts val="0"/>
                        </a:spcAft>
                        <a:buFont typeface="Arial" panose="020B0604020202020204" pitchFamily="34" charset="0"/>
                        <a:buChar char="•"/>
                      </a:pPr>
                      <a:r>
                        <a:rPr lang="en-SG" sz="1000" kern="1200" spc="0">
                          <a:solidFill>
                            <a:schemeClr val="tx1"/>
                          </a:solidFill>
                        </a:rPr>
                        <a:t>Create </a:t>
                      </a:r>
                      <a:r>
                        <a:rPr kumimoji="0" lang="en-SG" sz="1000" b="1" i="0" u="none" strike="noStrike" kern="1200" cap="none" spc="0" normalizeH="0" baseline="0">
                          <a:ln w="3175">
                            <a:noFill/>
                          </a:ln>
                          <a:solidFill>
                            <a:schemeClr val="tx1"/>
                          </a:solidFill>
                          <a:effectLst/>
                          <a:uLnTx/>
                          <a:uFillTx/>
                          <a:latin typeface="+mj-lt"/>
                          <a:ea typeface="+mn-ea"/>
                          <a:cs typeface="Segoe UI" pitchFamily="34" charset="0"/>
                        </a:rPr>
                        <a:t>CRM Tasks </a:t>
                      </a:r>
                      <a:r>
                        <a:rPr lang="en-SG" sz="1000" kern="1200" spc="0">
                          <a:solidFill>
                            <a:schemeClr val="tx1"/>
                          </a:solidFill>
                        </a:rPr>
                        <a:t>from Follow-ups</a:t>
                      </a:r>
                      <a:endParaRPr lang="en-SG" sz="1000" kern="1200" spc="0">
                        <a:solidFill>
                          <a:schemeClr val="tx1"/>
                        </a:solidFill>
                        <a:latin typeface="+mn-lt"/>
                        <a:ea typeface="+mn-ea"/>
                        <a:cs typeface="+mn-cs"/>
                      </a:endParaRP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37160" marR="0" lvl="0" indent="-1371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a:ln w="3175">
                          <a:noFill/>
                        </a:ln>
                        <a:solidFill>
                          <a:schemeClr val="tx1"/>
                        </a:solidFill>
                        <a:effectLst/>
                        <a:uLnTx/>
                        <a:uFillTx/>
                        <a:latin typeface="+mn-lt"/>
                        <a:ea typeface="+mn-ea"/>
                        <a:cs typeface="Segoe UI" pitchFamily="34" charset="0"/>
                      </a:endParaRP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133061705"/>
                  </a:ext>
                </a:extLst>
              </a:tr>
              <a:tr h="329184">
                <a:tc>
                  <a:txBody>
                    <a:bodyPr/>
                    <a:lstStyle/>
                    <a:p>
                      <a:pPr algn="l"/>
                      <a:r>
                        <a:rPr lang="en-US" sz="1400" b="0" spc="0" baseline="0">
                          <a:solidFill>
                            <a:schemeClr val="tx1"/>
                          </a:solidFill>
                          <a:latin typeface="+mj-lt"/>
                        </a:rPr>
                        <a:t>Team/Channel</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37160" marR="0" lvl="0" indent="-137160" algn="l" defTabSz="93274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spc="0">
                          <a:solidFill>
                            <a:schemeClr val="tx1"/>
                          </a:solidFill>
                        </a:rPr>
                        <a:t>Collaborate using </a:t>
                      </a:r>
                      <a:r>
                        <a:rPr kumimoji="0" lang="en-US" sz="1000" b="1" i="0" u="none" strike="noStrike" kern="1200" cap="none" spc="0" normalizeH="0" baseline="0">
                          <a:ln w="3175">
                            <a:noFill/>
                          </a:ln>
                          <a:solidFill>
                            <a:schemeClr val="tx1"/>
                          </a:solidFill>
                          <a:effectLst/>
                          <a:uLnTx/>
                          <a:uFillTx/>
                          <a:latin typeface="+mj-lt"/>
                          <a:ea typeface="+mn-ea"/>
                          <a:cs typeface="Segoe UI" pitchFamily="34" charset="0"/>
                        </a:rPr>
                        <a:t>Collab Spaces – </a:t>
                      </a:r>
                      <a:br>
                        <a:rPr kumimoji="0" lang="en-US" sz="1000" b="1" i="0" u="none" strike="noStrike" kern="1200" cap="none" spc="0" normalizeH="0" baseline="0">
                          <a:ln w="3175">
                            <a:noFill/>
                          </a:ln>
                          <a:solidFill>
                            <a:schemeClr val="tx1"/>
                          </a:solidFill>
                          <a:effectLst/>
                          <a:uLnTx/>
                          <a:uFillTx/>
                          <a:latin typeface="+mj-lt"/>
                          <a:ea typeface="+mn-ea"/>
                          <a:cs typeface="Segoe UI" pitchFamily="34" charset="0"/>
                        </a:rPr>
                      </a:br>
                      <a:r>
                        <a:rPr kumimoji="0" lang="en-US" sz="1000" b="1" i="0" u="none" strike="noStrike" kern="1200" cap="none" spc="0" normalizeH="0" baseline="0">
                          <a:ln w="3175">
                            <a:noFill/>
                          </a:ln>
                          <a:solidFill>
                            <a:schemeClr val="tx1"/>
                          </a:solidFill>
                          <a:effectLst/>
                          <a:uLnTx/>
                          <a:uFillTx/>
                          <a:latin typeface="+mj-lt"/>
                          <a:ea typeface="+mn-ea"/>
                          <a:cs typeface="Segoe UI" pitchFamily="34" charset="0"/>
                        </a:rPr>
                        <a:t>Account and Deal Room sales templates</a:t>
                      </a:r>
                      <a:endParaRPr kumimoji="0" lang="en-SG" sz="1000" b="1" i="0" u="none" strike="noStrike" kern="1200" cap="none" spc="0" normalizeH="0" baseline="0">
                        <a:ln w="3175">
                          <a:noFill/>
                        </a:ln>
                        <a:solidFill>
                          <a:schemeClr val="tx1"/>
                        </a:solidFill>
                        <a:effectLst/>
                        <a:uLnTx/>
                        <a:uFillTx/>
                        <a:latin typeface="+mj-lt"/>
                        <a:ea typeface="+mn-ea"/>
                        <a:cs typeface="Segoe UI" pitchFamily="34" charset="0"/>
                      </a:endParaRP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37160" marR="0" lvl="0" indent="-1371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a:ln w="3175">
                          <a:noFill/>
                        </a:ln>
                        <a:solidFill>
                          <a:schemeClr val="tx1"/>
                        </a:solidFill>
                        <a:effectLst/>
                        <a:uLnTx/>
                        <a:uFillTx/>
                        <a:latin typeface="+mn-lt"/>
                        <a:ea typeface="+mn-ea"/>
                        <a:cs typeface="Segoe UI" pitchFamily="34" charset="0"/>
                      </a:endParaRP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34327048"/>
                  </a:ext>
                </a:extLst>
              </a:tr>
              <a:tr h="329184">
                <a:tc>
                  <a:txBody>
                    <a:bodyPr/>
                    <a:lstStyle/>
                    <a:p>
                      <a:pPr algn="l"/>
                      <a:r>
                        <a:rPr lang="en-US" sz="1400" b="0" spc="-20" baseline="0">
                          <a:solidFill>
                            <a:schemeClr val="tx1"/>
                          </a:solidFill>
                          <a:latin typeface="+mj-lt"/>
                        </a:rPr>
                        <a:t>Message Extension</a:t>
                      </a: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37160" marR="0" lvl="0" indent="-137160" algn="l" defTabSz="93274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1000" spc="0">
                          <a:ln w="3175">
                            <a:noFill/>
                          </a:ln>
                          <a:solidFill>
                            <a:schemeClr val="tx1"/>
                          </a:solidFill>
                        </a:rPr>
                        <a:t>Search and </a:t>
                      </a:r>
                      <a:r>
                        <a:rPr kumimoji="0" lang="en-SG" sz="1000" b="1" i="0" u="none" strike="noStrike" kern="1200" cap="none" spc="0" normalizeH="0" baseline="0">
                          <a:ln w="3175">
                            <a:noFill/>
                          </a:ln>
                          <a:solidFill>
                            <a:schemeClr val="tx1"/>
                          </a:solidFill>
                          <a:effectLst/>
                          <a:uLnTx/>
                          <a:uFillTx/>
                          <a:latin typeface="+mj-lt"/>
                          <a:ea typeface="+mn-ea"/>
                          <a:cs typeface="Segoe UI" pitchFamily="34" charset="0"/>
                        </a:rPr>
                        <a:t>share CRM entities as adaptive cards </a:t>
                      </a:r>
                      <a:br>
                        <a:rPr kumimoji="0" lang="en-SG" sz="1000" b="1" i="0" u="none" strike="noStrike" kern="1200" cap="none" spc="0" normalizeH="0" baseline="0">
                          <a:ln w="3175">
                            <a:noFill/>
                          </a:ln>
                          <a:solidFill>
                            <a:schemeClr val="tx1"/>
                          </a:solidFill>
                          <a:effectLst/>
                          <a:uLnTx/>
                          <a:uFillTx/>
                          <a:latin typeface="+mn-lt"/>
                          <a:ea typeface="+mn-ea"/>
                          <a:cs typeface="Segoe UI" pitchFamily="34" charset="0"/>
                        </a:rPr>
                      </a:br>
                      <a:r>
                        <a:rPr lang="en-SG" sz="1000" spc="0">
                          <a:ln w="3175">
                            <a:noFill/>
                          </a:ln>
                          <a:solidFill>
                            <a:schemeClr val="tx1"/>
                          </a:solidFill>
                        </a:rPr>
                        <a:t>across Outlook and Teams</a:t>
                      </a:r>
                      <a:endParaRPr lang="en-SG" sz="1000" kern="1200" spc="0">
                        <a:solidFill>
                          <a:schemeClr val="tx1"/>
                        </a:solidFill>
                        <a:latin typeface="+mn-lt"/>
                        <a:ea typeface="+mn-ea"/>
                        <a:cs typeface="+mn-cs"/>
                      </a:endParaRP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37160" marR="0" lvl="0" indent="-1371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a:ln w="3175">
                          <a:noFill/>
                        </a:ln>
                        <a:solidFill>
                          <a:schemeClr val="tx1"/>
                        </a:solidFill>
                        <a:effectLst/>
                        <a:uLnTx/>
                        <a:uFillTx/>
                        <a:latin typeface="+mn-lt"/>
                        <a:ea typeface="+mn-ea"/>
                        <a:cs typeface="Segoe UI" pitchFamily="34" charset="0"/>
                      </a:endParaRPr>
                    </a:p>
                  </a:txBody>
                  <a:tcPr marL="137160" marR="13716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36109691"/>
                  </a:ext>
                </a:extLst>
              </a:tr>
            </a:tbl>
          </a:graphicData>
        </a:graphic>
      </p:graphicFrame>
      <p:sp>
        <p:nvSpPr>
          <p:cNvPr id="9" name="Flowchart: Process 8">
            <a:extLst>
              <a:ext uri="{FF2B5EF4-FFF2-40B4-BE49-F238E27FC236}">
                <a16:creationId xmlns:a16="http://schemas.microsoft.com/office/drawing/2014/main" id="{0D418357-A88B-00EF-79E7-89B2AD9F0A9F}"/>
              </a:ext>
              <a:ext uri="{C183D7F6-B498-43B3-948B-1728B52AA6E4}">
                <adec:decorative xmlns:adec="http://schemas.microsoft.com/office/drawing/2017/decorative" val="1"/>
              </a:ext>
            </a:extLst>
          </p:cNvPr>
          <p:cNvSpPr/>
          <p:nvPr/>
        </p:nvSpPr>
        <p:spPr>
          <a:xfrm>
            <a:off x="2384384" y="2183458"/>
            <a:ext cx="9220875" cy="79791"/>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4" name="TextBox 3">
            <a:extLst>
              <a:ext uri="{FF2B5EF4-FFF2-40B4-BE49-F238E27FC236}">
                <a16:creationId xmlns:a16="http://schemas.microsoft.com/office/drawing/2014/main" id="{DCF8299E-82D7-F1B8-56EB-41E1E1E43F50}"/>
              </a:ext>
            </a:extLst>
          </p:cNvPr>
          <p:cNvSpPr txBox="1"/>
          <p:nvPr/>
        </p:nvSpPr>
        <p:spPr>
          <a:xfrm>
            <a:off x="2301073" y="1861489"/>
            <a:ext cx="4471964" cy="215444"/>
          </a:xfrm>
          <a:prstGeom prst="rect">
            <a:avLst/>
          </a:prstGeom>
          <a:noFill/>
        </p:spPr>
        <p:txBody>
          <a:bodyPr wrap="square" lIns="0" tIns="0" rIns="0" bIns="0">
            <a:spAutoFit/>
          </a:bodyPr>
          <a:lstStyle/>
          <a:p>
            <a:pPr marL="0" marR="0" lvl="0" indent="0" algn="ctr" defTabSz="914400" rtl="0" eaLnBrk="1" fontAlgn="base" latinLnBrk="0" hangingPunct="1">
              <a:lnSpc>
                <a:spcPct val="100000"/>
              </a:lnSpc>
              <a:spcBef>
                <a:spcPct val="0"/>
              </a:spcBef>
              <a:spcAft>
                <a:spcPct val="0"/>
              </a:spcAft>
              <a:buClrTx/>
              <a:buSzPct val="90000"/>
              <a:buFontTx/>
              <a:buNone/>
              <a:tabLst/>
              <a:defRPr/>
            </a:pPr>
            <a:r>
              <a:rPr kumimoji="0" lang="en-US" sz="1400" b="0" i="0" u="none" strike="noStrike" kern="1200" cap="none" spc="0" normalizeH="0" baseline="0" noProof="0">
                <a:ln w="3175">
                  <a:noFill/>
                </a:ln>
                <a:solidFill>
                  <a:prstClr val="black"/>
                </a:solidFill>
                <a:effectLst/>
                <a:uLnTx/>
                <a:uFillTx/>
                <a:latin typeface="Segoe UI Semibold"/>
                <a:ea typeface="+mn-ea"/>
                <a:cs typeface="Segoe UI" pitchFamily="34" charset="0"/>
              </a:rPr>
              <a:t>Microsoft Copilot for Sales</a:t>
            </a:r>
          </a:p>
        </p:txBody>
      </p:sp>
      <p:sp>
        <p:nvSpPr>
          <p:cNvPr id="3" name="Title 1">
            <a:extLst>
              <a:ext uri="{FF2B5EF4-FFF2-40B4-BE49-F238E27FC236}">
                <a16:creationId xmlns:a16="http://schemas.microsoft.com/office/drawing/2014/main" id="{733E1D9E-0CF5-7582-7C0D-2018421B78E2}"/>
              </a:ext>
              <a:ext uri="{C183D7F6-B498-43B3-948B-1728B52AA6E4}">
                <adec:decorative xmlns:adec="http://schemas.microsoft.com/office/drawing/2017/decorative" val="0"/>
              </a:ext>
            </a:extLst>
          </p:cNvPr>
          <p:cNvSpPr txBox="1">
            <a:spLocks/>
          </p:cNvSpPr>
          <p:nvPr/>
        </p:nvSpPr>
        <p:spPr>
          <a:xfrm>
            <a:off x="7095238" y="1861489"/>
            <a:ext cx="4785362" cy="215444"/>
          </a:xfrm>
          <a:prstGeom prst="rect">
            <a:avLst/>
          </a:prstGeom>
        </p:spPr>
        <p:txBody>
          <a:bodyPr wrap="square" lIns="0" tIns="0" rIns="0" bIns="0">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14400" rtl="0" eaLnBrk="1" fontAlgn="base" latinLnBrk="0" hangingPunct="1">
              <a:lnSpc>
                <a:spcPct val="100000"/>
              </a:lnSpc>
              <a:spcBef>
                <a:spcPct val="0"/>
              </a:spcBef>
              <a:spcAft>
                <a:spcPct val="0"/>
              </a:spcAft>
              <a:buClrTx/>
              <a:buSzPct val="90000"/>
              <a:buFontTx/>
              <a:buNone/>
              <a:tabLst/>
              <a:defRPr/>
            </a:pPr>
            <a:r>
              <a:rPr kumimoji="0" lang="en-US" sz="1400" b="0" i="0" u="none" strike="noStrike" kern="1200" cap="none" spc="0" normalizeH="0" baseline="0" noProof="0">
                <a:ln w="3175">
                  <a:noFill/>
                </a:ln>
                <a:solidFill>
                  <a:prstClr val="black"/>
                </a:solidFill>
                <a:effectLst/>
                <a:uLnTx/>
                <a:uFillTx/>
                <a:latin typeface="Segoe UI Semibold"/>
                <a:ea typeface="+mn-ea"/>
                <a:cs typeface="Segoe UI" pitchFamily="34" charset="0"/>
              </a:rPr>
              <a:t>Copilot for Microsoft 365</a:t>
            </a:r>
          </a:p>
        </p:txBody>
      </p:sp>
      <p:pic>
        <p:nvPicPr>
          <p:cNvPr id="6" name="!Copilot">
            <a:extLst>
              <a:ext uri="{FF2B5EF4-FFF2-40B4-BE49-F238E27FC236}">
                <a16:creationId xmlns:a16="http://schemas.microsoft.com/office/drawing/2014/main" id="{61D39A99-DFA7-F690-FBD0-3CFF312C057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041384" y="1844442"/>
            <a:ext cx="285181" cy="285179"/>
          </a:xfrm>
          <a:prstGeom prst="rect">
            <a:avLst/>
          </a:prstGeom>
          <a:noFill/>
          <a:ln>
            <a:noFill/>
            <a:headEnd type="none" w="med" len="med"/>
            <a:tailEnd type="none" w="med" len="med"/>
          </a:ln>
          <a:effectLst/>
        </p:spPr>
      </p:pic>
      <p:grpSp>
        <p:nvGrpSpPr>
          <p:cNvPr id="8" name="Group 7">
            <a:extLst>
              <a:ext uri="{FF2B5EF4-FFF2-40B4-BE49-F238E27FC236}">
                <a16:creationId xmlns:a16="http://schemas.microsoft.com/office/drawing/2014/main" id="{C8D3FE8F-7DCB-3B4A-F88E-38626F5D5DC4}"/>
              </a:ext>
              <a:ext uri="{C183D7F6-B498-43B3-948B-1728B52AA6E4}">
                <adec:decorative xmlns:adec="http://schemas.microsoft.com/office/drawing/2017/decorative" val="1"/>
              </a:ext>
            </a:extLst>
          </p:cNvPr>
          <p:cNvGrpSpPr/>
          <p:nvPr/>
        </p:nvGrpSpPr>
        <p:grpSpPr>
          <a:xfrm>
            <a:off x="6608606" y="1830451"/>
            <a:ext cx="335377" cy="285179"/>
            <a:chOff x="6554818" y="2129140"/>
            <a:chExt cx="423033" cy="359715"/>
          </a:xfrm>
          <a:gradFill>
            <a:gsLst>
              <a:gs pos="0">
                <a:srgbClr val="8661C5"/>
              </a:gs>
              <a:gs pos="81000">
                <a:srgbClr val="134CCB"/>
              </a:gs>
            </a:gsLst>
            <a:lin ang="2700000" scaled="1"/>
          </a:gradFill>
        </p:grpSpPr>
        <p:grpSp>
          <p:nvGrpSpPr>
            <p:cNvPr id="12" name="Group 11">
              <a:extLst>
                <a:ext uri="{FF2B5EF4-FFF2-40B4-BE49-F238E27FC236}">
                  <a16:creationId xmlns:a16="http://schemas.microsoft.com/office/drawing/2014/main" id="{FCE36887-F2F2-D5F2-501F-0FA8C74A3EBA}"/>
                </a:ext>
              </a:extLst>
            </p:cNvPr>
            <p:cNvGrpSpPr/>
            <p:nvPr/>
          </p:nvGrpSpPr>
          <p:grpSpPr>
            <a:xfrm>
              <a:off x="6618136" y="2129140"/>
              <a:ext cx="359715" cy="359715"/>
              <a:chOff x="6656711" y="2128838"/>
              <a:chExt cx="359715" cy="359715"/>
            </a:xfrm>
            <a:grpFill/>
          </p:grpSpPr>
          <p:sp>
            <p:nvSpPr>
              <p:cNvPr id="14" name="Rectangle 13">
                <a:extLst>
                  <a:ext uri="{FF2B5EF4-FFF2-40B4-BE49-F238E27FC236}">
                    <a16:creationId xmlns:a16="http://schemas.microsoft.com/office/drawing/2014/main" id="{FBA9E29A-9AF0-FC12-9474-36A6B256C1D8}"/>
                  </a:ext>
                </a:extLst>
              </p:cNvPr>
              <p:cNvSpPr/>
              <p:nvPr/>
            </p:nvSpPr>
            <p:spPr>
              <a:xfrm>
                <a:off x="6784181" y="2128838"/>
                <a:ext cx="104775" cy="35971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F457DBF3-B4F9-EAA5-AD13-C7B2E35DE8A0}"/>
                  </a:ext>
                </a:extLst>
              </p:cNvPr>
              <p:cNvSpPr/>
              <p:nvPr/>
            </p:nvSpPr>
            <p:spPr>
              <a:xfrm rot="5400000">
                <a:off x="6784181" y="2128838"/>
                <a:ext cx="104775" cy="35971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13" name="Arrow: Left 12">
              <a:extLst>
                <a:ext uri="{FF2B5EF4-FFF2-40B4-BE49-F238E27FC236}">
                  <a16:creationId xmlns:a16="http://schemas.microsoft.com/office/drawing/2014/main" id="{67B564FF-5AB0-9AB6-F908-E7A19CED87C7}"/>
                </a:ext>
              </a:extLst>
            </p:cNvPr>
            <p:cNvSpPr/>
            <p:nvPr/>
          </p:nvSpPr>
          <p:spPr>
            <a:xfrm>
              <a:off x="6554818" y="2217668"/>
              <a:ext cx="265083" cy="182658"/>
            </a:xfrm>
            <a:prstGeom prst="leftArrow">
              <a:avLst>
                <a:gd name="adj1" fmla="val 57822"/>
                <a:gd name="adj2"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796449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
            <a:extLst>
              <a:ext uri="{FF2B5EF4-FFF2-40B4-BE49-F238E27FC236}">
                <a16:creationId xmlns:a16="http://schemas.microsoft.com/office/drawing/2014/main" id="{88439BA5-30AA-8FD1-0DA3-F63FE41519DC}"/>
              </a:ext>
              <a:ext uri="{C183D7F6-B498-43B3-948B-1728B52AA6E4}">
                <adec:decorative xmlns:adec="http://schemas.microsoft.com/office/drawing/2017/decorative" val="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88" t="10547" r="588" b="24177"/>
          <a:stretch/>
        </p:blipFill>
        <p:spPr bwMode="auto">
          <a:xfrm>
            <a:off x="3672840" y="0"/>
            <a:ext cx="8519160" cy="2667000"/>
          </a:xfrm>
          <a:prstGeom prst="rect">
            <a:avLst/>
          </a:prstGeom>
          <a:noFill/>
          <a:extLst>
            <a:ext uri="{909E8E84-426E-40DD-AFC4-6F175D3DCCD1}">
              <a14:hiddenFill xmlns:a14="http://schemas.microsoft.com/office/drawing/2010/main">
                <a:solidFill>
                  <a:srgbClr val="FFFFFF"/>
                </a:solidFill>
              </a14:hiddenFill>
            </a:ext>
          </a:extLst>
        </p:spPr>
      </p:pic>
      <p:sp>
        <p:nvSpPr>
          <p:cNvPr id="17" name="Title 7">
            <a:extLst>
              <a:ext uri="{FF2B5EF4-FFF2-40B4-BE49-F238E27FC236}">
                <a16:creationId xmlns:a16="http://schemas.microsoft.com/office/drawing/2014/main" id="{DC716D65-6F59-DF4B-643E-DB92F24CCA2E}"/>
              </a:ext>
            </a:extLst>
          </p:cNvPr>
          <p:cNvSpPr txBox="1">
            <a:spLocks noGrp="1"/>
          </p:cNvSpPr>
          <p:nvPr>
            <p:ph type="title" idx="4294967295"/>
          </p:nvPr>
        </p:nvSpPr>
        <p:spPr>
          <a:xfrm>
            <a:off x="574432" y="1333500"/>
            <a:ext cx="3149600" cy="49244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50" normalizeH="0" baseline="0" noProof="0">
                <a:ln w="3175">
                  <a:noFill/>
                </a:ln>
                <a:solidFill>
                  <a:srgbClr val="000000"/>
                </a:solidFill>
                <a:effectLst/>
                <a:uLnTx/>
                <a:uFillTx/>
                <a:latin typeface="Segoe UI Semibold"/>
                <a:ea typeface="+mn-ea"/>
                <a:cs typeface="Segoe UI" pitchFamily="34" charset="0"/>
              </a:rPr>
              <a:t>Investec</a:t>
            </a:r>
          </a:p>
        </p:txBody>
      </p:sp>
      <p:sp>
        <p:nvSpPr>
          <p:cNvPr id="18" name="Text Placeholder 6">
            <a:extLst>
              <a:ext uri="{FF2B5EF4-FFF2-40B4-BE49-F238E27FC236}">
                <a16:creationId xmlns:a16="http://schemas.microsoft.com/office/drawing/2014/main" id="{E52CBB23-DA43-97F1-B309-DC0E8C39743A}"/>
              </a:ext>
            </a:extLst>
          </p:cNvPr>
          <p:cNvSpPr txBox="1">
            <a:spLocks/>
          </p:cNvSpPr>
          <p:nvPr/>
        </p:nvSpPr>
        <p:spPr>
          <a:xfrm>
            <a:off x="519264" y="2744054"/>
            <a:ext cx="2776051" cy="3815403"/>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Semilight" panose="020B0402040204020203" pitchFamily="34" charset="0"/>
                <a:ea typeface="+mn-ea"/>
                <a:cs typeface="Segoe UI Semilight" panose="020B04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Customer:</a:t>
            </a:r>
          </a:p>
          <a:p>
            <a:pPr marL="117475" marR="0" lvl="1" indent="-115888" algn="l" defTabSz="914400" rtl="0" eaLnBrk="1" fontAlgn="auto" latinLnBrk="0" hangingPunct="1">
              <a:lnSpc>
                <a:spcPct val="90000"/>
              </a:lnSpc>
              <a:spcBef>
                <a:spcPts val="2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Investec</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Industry:</a:t>
            </a:r>
          </a:p>
          <a:p>
            <a:pPr marL="117475" marR="0" lvl="1" indent="-115888" algn="l" defTabSz="914400" rtl="0" eaLnBrk="1" fontAlgn="auto" latinLnBrk="0" hangingPunct="1">
              <a:lnSpc>
                <a:spcPct val="90000"/>
              </a:lnSpc>
              <a:spcBef>
                <a:spcPts val="2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Banking and Capital Markets</a:t>
            </a:r>
          </a:p>
          <a:p>
            <a:pPr marL="0" marR="0" lvl="1"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Country:</a:t>
            </a:r>
          </a:p>
          <a:p>
            <a:pPr marL="117475" marR="0" lvl="1" indent="-115888" algn="l" defTabSz="914400" rtl="0" eaLnBrk="1" fontAlgn="auto" latinLnBrk="0" hangingPunct="1">
              <a:lnSpc>
                <a:spcPct val="90000"/>
              </a:lnSpc>
              <a:spcBef>
                <a:spcPts val="2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United Kingdom</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Products and services:</a:t>
            </a:r>
          </a:p>
          <a:p>
            <a:pPr marL="117475" marR="0" lvl="1" indent="-115888" algn="l" defTabSz="914400" rtl="0" eaLnBrk="1" fontAlgn="auto" latinLnBrk="0" hangingPunct="1">
              <a:lnSpc>
                <a:spcPct val="90000"/>
              </a:lnSpc>
              <a:spcBef>
                <a:spcPts val="200"/>
              </a:spcBef>
              <a:spcAft>
                <a:spcPts val="0"/>
              </a:spcAft>
              <a:buClrTx/>
              <a:buSzTx/>
              <a:buFont typeface="Arial" panose="020B0604020202020204" pitchFamily="34" charset="0"/>
              <a:buChar char="•"/>
              <a:tabLst/>
              <a:defRPr/>
            </a:pPr>
            <a:r>
              <a:rPr kumimoji="0" lang="nn-NO" sz="12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Dynamics 365</a:t>
            </a:r>
          </a:p>
          <a:p>
            <a:pPr marL="117475" marR="0" lvl="1" indent="-115888" algn="l" defTabSz="914400" rtl="0" eaLnBrk="1" fontAlgn="auto" latinLnBrk="0" hangingPunct="1">
              <a:lnSpc>
                <a:spcPct val="90000"/>
              </a:lnSpc>
              <a:spcBef>
                <a:spcPts val="200"/>
              </a:spcBef>
              <a:spcAft>
                <a:spcPts val="0"/>
              </a:spcAft>
              <a:buClrTx/>
              <a:buSzTx/>
              <a:buFont typeface="Arial" panose="020B0604020202020204" pitchFamily="34" charset="0"/>
              <a:buChar char="•"/>
              <a:tabLst/>
              <a:defRPr/>
            </a:pPr>
            <a:r>
              <a:rPr kumimoji="0" lang="nn-NO" sz="12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Dynamics 365 Customer </a:t>
            </a:r>
            <a:br>
              <a:rPr kumimoji="0" lang="nn-NO" sz="12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br>
            <a:r>
              <a:rPr kumimoji="0" lang="nn-NO" sz="12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Insights - Journeys</a:t>
            </a:r>
          </a:p>
          <a:p>
            <a:pPr marL="117475" marR="0" lvl="1" indent="-115888" algn="l" defTabSz="914400" rtl="0" eaLnBrk="1" fontAlgn="auto" latinLnBrk="0" hangingPunct="1">
              <a:lnSpc>
                <a:spcPct val="90000"/>
              </a:lnSpc>
              <a:spcBef>
                <a:spcPts val="200"/>
              </a:spcBef>
              <a:spcAft>
                <a:spcPts val="0"/>
              </a:spcAft>
              <a:buClrTx/>
              <a:buSzTx/>
              <a:buFont typeface="Arial" panose="020B0604020202020204" pitchFamily="34" charset="0"/>
              <a:buChar char="•"/>
              <a:tabLst/>
              <a:defRPr/>
            </a:pPr>
            <a:r>
              <a:rPr kumimoji="0" lang="nn-NO" sz="12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Dynamics 365 Customer Service</a:t>
            </a:r>
          </a:p>
          <a:p>
            <a:pPr marL="117475" marR="0" lvl="1" indent="-115888" algn="l" defTabSz="914400" rtl="0" eaLnBrk="1" fontAlgn="auto" latinLnBrk="0" hangingPunct="1">
              <a:lnSpc>
                <a:spcPct val="90000"/>
              </a:lnSpc>
              <a:spcBef>
                <a:spcPts val="200"/>
              </a:spcBef>
              <a:spcAft>
                <a:spcPts val="0"/>
              </a:spcAft>
              <a:buClrTx/>
              <a:buSzTx/>
              <a:buFont typeface="Arial" panose="020B0604020202020204" pitchFamily="34" charset="0"/>
              <a:buChar char="•"/>
              <a:tabLst/>
              <a:defRPr/>
            </a:pPr>
            <a:r>
              <a:rPr kumimoji="0" lang="nn-NO" sz="12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Dynamics 365 Sales</a:t>
            </a:r>
          </a:p>
          <a:p>
            <a:pPr marL="117475" marR="0" lvl="1" indent="-115888" algn="l" defTabSz="914400" rtl="0" eaLnBrk="1" fontAlgn="auto" latinLnBrk="0" hangingPunct="1">
              <a:lnSpc>
                <a:spcPct val="90000"/>
              </a:lnSpc>
              <a:spcBef>
                <a:spcPts val="200"/>
              </a:spcBef>
              <a:spcAft>
                <a:spcPts val="0"/>
              </a:spcAft>
              <a:buClrTx/>
              <a:buSzTx/>
              <a:buFont typeface="Arial" panose="020B0604020202020204" pitchFamily="34" charset="0"/>
              <a:buChar char="•"/>
              <a:tabLst/>
              <a:defRPr/>
            </a:pPr>
            <a:r>
              <a:rPr kumimoji="0" lang="nn-NO" sz="12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Microsoft Copilot for Sales</a:t>
            </a:r>
          </a:p>
          <a:p>
            <a:pPr marL="117475" marR="0" lvl="1" indent="-115888" algn="l" defTabSz="914400" rtl="0" eaLnBrk="1" fontAlgn="auto" latinLnBrk="0" hangingPunct="1">
              <a:lnSpc>
                <a:spcPct val="90000"/>
              </a:lnSpc>
              <a:spcBef>
                <a:spcPts val="200"/>
              </a:spcBef>
              <a:spcAft>
                <a:spcPts val="0"/>
              </a:spcAft>
              <a:buClrTx/>
              <a:buSzTx/>
              <a:buFont typeface="Arial" panose="020B0604020202020204" pitchFamily="34" charset="0"/>
              <a:buChar char="•"/>
              <a:tabLst/>
              <a:defRPr/>
            </a:pPr>
            <a:r>
              <a:rPr kumimoji="0" lang="nn-NO" sz="12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Microsoft Teams</a:t>
            </a:r>
          </a:p>
          <a:p>
            <a:pPr marL="117475" marR="0" lvl="1" indent="-115888" algn="l" defTabSz="914400" rtl="0" eaLnBrk="1" fontAlgn="auto" latinLnBrk="0" hangingPunct="1">
              <a:lnSpc>
                <a:spcPct val="90000"/>
              </a:lnSpc>
              <a:spcBef>
                <a:spcPts val="200"/>
              </a:spcBef>
              <a:spcAft>
                <a:spcPts val="0"/>
              </a:spcAft>
              <a:buClrTx/>
              <a:buSzTx/>
              <a:buFont typeface="Arial" panose="020B0604020202020204" pitchFamily="34" charset="0"/>
              <a:buChar char="•"/>
              <a:tabLst/>
              <a:defRPr/>
            </a:pPr>
            <a:r>
              <a:rPr kumimoji="0" lang="nn-NO" sz="12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Outlook</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200" b="0" i="0" u="none" strike="noStrike" kern="1200" cap="none" spc="0" normalizeH="0" baseline="0" noProof="0">
              <a:ln>
                <a:noFill/>
              </a:ln>
              <a:solidFill>
                <a:srgbClr val="0078D4"/>
              </a:solidFill>
              <a:effectLst/>
              <a:uLnTx/>
              <a:uFillTx/>
              <a:latin typeface="Segoe UI Semibold"/>
              <a:ea typeface="+mn-ea"/>
              <a:cs typeface="Segoe UI" panose="020B0502040204020203" pitchFamily="34" charset="0"/>
              <a:hlinkClick r:id="rId4">
                <a:extLst>
                  <a:ext uri="{A12FA001-AC4F-418D-AE19-62706E023703}">
                    <ahyp:hlinkClr xmlns:ahyp="http://schemas.microsoft.com/office/drawing/2018/hyperlinkcolor" val="tx"/>
                  </a:ext>
                </a:extLst>
              </a:hlinkClick>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srgbClr val="0078D4"/>
                </a:solidFill>
                <a:effectLst/>
                <a:uLnTx/>
                <a:uFillTx/>
                <a:latin typeface="Segoe UI Semibold"/>
                <a:ea typeface="+mn-ea"/>
                <a:cs typeface="Segoe UI" panose="020B0502040204020203" pitchFamily="34" charset="0"/>
                <a:hlinkClick r:id="rId4">
                  <a:extLst>
                    <a:ext uri="{A12FA001-AC4F-418D-AE19-62706E023703}">
                      <ahyp:hlinkClr xmlns:ahyp="http://schemas.microsoft.com/office/drawing/2018/hyperlinkcolor" val="tx"/>
                    </a:ext>
                  </a:extLst>
                </a:hlinkClick>
              </a:rPr>
              <a:t>Read full story here</a:t>
            </a:r>
            <a:endParaRPr kumimoji="0" lang="en-US" sz="1200" b="0" i="0" u="none" strike="noStrike" kern="1200" cap="none" spc="0" normalizeH="0" baseline="0" noProof="0">
              <a:ln>
                <a:noFill/>
              </a:ln>
              <a:solidFill>
                <a:srgbClr val="0078D4"/>
              </a:solidFill>
              <a:effectLst/>
              <a:uLnTx/>
              <a:uFillTx/>
              <a:latin typeface="Segoe UI Semibold"/>
              <a:ea typeface="+mn-ea"/>
              <a:cs typeface="Segoe UI" panose="020B0502040204020203" pitchFamily="34" charset="0"/>
              <a:hlinkClick r:id="rId5">
                <a:extLst>
                  <a:ext uri="{A12FA001-AC4F-418D-AE19-62706E023703}">
                    <ahyp:hlinkClr xmlns:ahyp="http://schemas.microsoft.com/office/drawing/2018/hyperlinkcolor" val="tx"/>
                  </a:ext>
                </a:extLst>
              </a:hlinkClick>
            </a:endParaRPr>
          </a:p>
        </p:txBody>
      </p:sp>
      <p:sp>
        <p:nvSpPr>
          <p:cNvPr id="14" name="Text Placeholder 1">
            <a:extLst>
              <a:ext uri="{FF2B5EF4-FFF2-40B4-BE49-F238E27FC236}">
                <a16:creationId xmlns:a16="http://schemas.microsoft.com/office/drawing/2014/main" id="{FD4D5512-6716-5A4E-BD53-4E61FA71EC9E}"/>
              </a:ext>
            </a:extLst>
          </p:cNvPr>
          <p:cNvSpPr txBox="1">
            <a:spLocks/>
          </p:cNvSpPr>
          <p:nvPr/>
        </p:nvSpPr>
        <p:spPr>
          <a:xfrm>
            <a:off x="3924300" y="2890928"/>
            <a:ext cx="7734571" cy="738664"/>
          </a:xfrm>
          <a:prstGeom prst="rect">
            <a:avLst/>
          </a:prstGeom>
        </p:spPr>
        <p:txBody>
          <a:bodyPr vert="horz" wrap="square" lIns="91440" tIns="45720" rIns="91440" bIns="45720" rtlCol="0">
            <a:spAutoFit/>
          </a:bodyPr>
          <a:lstStyle>
            <a:lvl1pPr marL="0" indent="0" algn="l" defTabSz="914400" rtl="0" eaLnBrk="1" latinLnBrk="0" hangingPunct="1">
              <a:lnSpc>
                <a:spcPct val="100000"/>
              </a:lnSpc>
              <a:spcBef>
                <a:spcPts val="0"/>
              </a:spcBef>
              <a:buFont typeface="Arial" panose="020B0604020202020204" pitchFamily="34" charset="0"/>
              <a:buNone/>
              <a:defRPr sz="3600" b="1" kern="1200">
                <a:solidFill>
                  <a:srgbClr val="2F2F2F"/>
                </a:solidFill>
                <a:latin typeface="+mj-lt"/>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Semilight" panose="020B0402040204020203" pitchFamily="34" charset="0"/>
                <a:ea typeface="+mn-ea"/>
                <a:cs typeface="Segoe UI Semilight" panose="020B04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“We’re estimating that we’re making approximately 200 hours of savings a year across the bank. That’s a huge amount of time that we can transfer from doing mundane tasks to energy directed straight back to clients.” </a:t>
            </a:r>
          </a:p>
        </p:txBody>
      </p:sp>
      <p:sp>
        <p:nvSpPr>
          <p:cNvPr id="15" name="Text Placeholder 3">
            <a:extLst>
              <a:ext uri="{FF2B5EF4-FFF2-40B4-BE49-F238E27FC236}">
                <a16:creationId xmlns:a16="http://schemas.microsoft.com/office/drawing/2014/main" id="{9D7FEB5F-C8BE-D021-7F27-9A40AC138CE0}"/>
              </a:ext>
            </a:extLst>
          </p:cNvPr>
          <p:cNvSpPr txBox="1">
            <a:spLocks/>
          </p:cNvSpPr>
          <p:nvPr/>
        </p:nvSpPr>
        <p:spPr>
          <a:xfrm>
            <a:off x="3924302" y="3642866"/>
            <a:ext cx="7548298" cy="246221"/>
          </a:xfrm>
          <a:prstGeom prst="rect">
            <a:avLst/>
          </a:prstGeom>
        </p:spPr>
        <p:txBody>
          <a:bodyPr vert="horz" wrap="square" lIns="91440" tIns="45720" rIns="91440" bIns="45720" rtlCol="0">
            <a:spAutoFit/>
          </a:bodyPr>
          <a:lstStyle>
            <a:lvl1pPr marL="0" indent="0" algn="l" defTabSz="914400" rtl="0" eaLnBrk="1" latinLnBrk="0" hangingPunct="1">
              <a:lnSpc>
                <a:spcPct val="100000"/>
              </a:lnSpc>
              <a:spcBef>
                <a:spcPts val="0"/>
              </a:spcBef>
              <a:buFont typeface="Arial" panose="020B0604020202020204" pitchFamily="34" charset="0"/>
              <a:buNone/>
              <a:defRPr sz="1400" b="0" kern="1200">
                <a:solidFill>
                  <a:srgbClr val="2F2F2F"/>
                </a:solidFill>
                <a:latin typeface="+mn-lt"/>
                <a:ea typeface="+mn-ea"/>
                <a:cs typeface="Segoe UI"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b="1" kern="1200">
                <a:solidFill>
                  <a:schemeClr val="tx1"/>
                </a:solidFill>
                <a:latin typeface="+mn-lt"/>
                <a:ea typeface="+mn-ea"/>
                <a:cs typeface="Segoe UI" panose="020B0502040204020203"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b="1" kern="1200">
                <a:solidFill>
                  <a:schemeClr val="tx1"/>
                </a:solidFill>
                <a:latin typeface="+mn-lt"/>
                <a:ea typeface="+mn-ea"/>
                <a:cs typeface="Segoe UI" panose="020B0502040204020203"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400" b="1" kern="1200">
                <a:solidFill>
                  <a:schemeClr val="tx1"/>
                </a:solidFill>
                <a:latin typeface="+mn-lt"/>
                <a:ea typeface="+mn-ea"/>
                <a:cs typeface="Segoe UI" panose="020B0502040204020203"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b="1" kern="1200">
                <a:solidFill>
                  <a:schemeClr val="tx1"/>
                </a:solidFill>
                <a:latin typeface="+mn-lt"/>
                <a:ea typeface="+mn-ea"/>
                <a:cs typeface="Segoe UI Semilight" panose="020B04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 Daniel Speirits: Sales and Marketing Product Manager at Investec</a:t>
            </a:r>
          </a:p>
        </p:txBody>
      </p:sp>
      <p:sp>
        <p:nvSpPr>
          <p:cNvPr id="27" name="Text Placeholder 1">
            <a:extLst>
              <a:ext uri="{FF2B5EF4-FFF2-40B4-BE49-F238E27FC236}">
                <a16:creationId xmlns:a16="http://schemas.microsoft.com/office/drawing/2014/main" id="{EAB8B8CD-CE65-8241-60B1-08E837BFEE89}"/>
              </a:ext>
            </a:extLst>
          </p:cNvPr>
          <p:cNvSpPr txBox="1">
            <a:spLocks/>
          </p:cNvSpPr>
          <p:nvPr/>
        </p:nvSpPr>
        <p:spPr>
          <a:xfrm>
            <a:off x="3832589" y="4446539"/>
            <a:ext cx="970356" cy="307777"/>
          </a:xfrm>
          <a:prstGeom prst="rect">
            <a:avLst/>
          </a:prstGeom>
        </p:spPr>
        <p:txBody>
          <a:bodyPr vert="horz" wrap="square" lIns="91440" tIns="45720" rIns="91440" bIns="45720" rtlCol="0">
            <a:spAutoFit/>
          </a:bodyPr>
          <a:lstStyle>
            <a:lvl1pPr marL="0" indent="0" algn="l" defTabSz="914400" rtl="0" eaLnBrk="1" latinLnBrk="0" hangingPunct="1">
              <a:lnSpc>
                <a:spcPct val="100000"/>
              </a:lnSpc>
              <a:spcBef>
                <a:spcPts val="0"/>
              </a:spcBef>
              <a:buFont typeface="Arial" panose="020B0604020202020204" pitchFamily="34" charset="0"/>
              <a:buNone/>
              <a:defRPr sz="3600" b="1" kern="1200">
                <a:solidFill>
                  <a:srgbClr val="2F2F2F"/>
                </a:solidFill>
                <a:latin typeface="+mj-lt"/>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Semilight" panose="020B0402040204020203" pitchFamily="34" charset="0"/>
                <a:ea typeface="+mn-ea"/>
                <a:cs typeface="Segoe UI Semilight" panose="020B04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Situation:</a:t>
            </a:r>
          </a:p>
        </p:txBody>
      </p:sp>
      <p:sp>
        <p:nvSpPr>
          <p:cNvPr id="19" name="Text Placeholder 2">
            <a:extLst>
              <a:ext uri="{FF2B5EF4-FFF2-40B4-BE49-F238E27FC236}">
                <a16:creationId xmlns:a16="http://schemas.microsoft.com/office/drawing/2014/main" id="{BBAFF32B-7679-C2C4-6B50-91AD9A605FC0}"/>
              </a:ext>
            </a:extLst>
          </p:cNvPr>
          <p:cNvSpPr txBox="1">
            <a:spLocks/>
          </p:cNvSpPr>
          <p:nvPr/>
        </p:nvSpPr>
        <p:spPr>
          <a:xfrm>
            <a:off x="3924300" y="4871062"/>
            <a:ext cx="2407791" cy="162805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Semilight" panose="020B0402040204020203" pitchFamily="34" charset="0"/>
                <a:ea typeface="+mn-ea"/>
                <a:cs typeface="Segoe UI Semilight" panose="020B04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International banking firm Investec faced challenges in efficiently managing customer relationships and sales processes. They needed </a:t>
            </a:r>
            <a:b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b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a solution to enhance customer engagement and streamline sales operations. The goal: deliver white glove service at scale. </a:t>
            </a:r>
          </a:p>
        </p:txBody>
      </p:sp>
      <p:sp>
        <p:nvSpPr>
          <p:cNvPr id="28" name="Text Placeholder 1">
            <a:extLst>
              <a:ext uri="{FF2B5EF4-FFF2-40B4-BE49-F238E27FC236}">
                <a16:creationId xmlns:a16="http://schemas.microsoft.com/office/drawing/2014/main" id="{66FD5174-C452-2842-E8E7-F37AE8F7A6C7}"/>
              </a:ext>
            </a:extLst>
          </p:cNvPr>
          <p:cNvSpPr txBox="1">
            <a:spLocks/>
          </p:cNvSpPr>
          <p:nvPr/>
        </p:nvSpPr>
        <p:spPr>
          <a:xfrm>
            <a:off x="6494901" y="4446539"/>
            <a:ext cx="970356" cy="307777"/>
          </a:xfrm>
          <a:prstGeom prst="rect">
            <a:avLst/>
          </a:prstGeom>
        </p:spPr>
        <p:txBody>
          <a:bodyPr vert="horz" wrap="square" lIns="91440" tIns="45720" rIns="91440" bIns="45720" rtlCol="0">
            <a:spAutoFit/>
          </a:bodyPr>
          <a:lstStyle>
            <a:lvl1pPr marL="0" indent="0" algn="l" defTabSz="914400" rtl="0" eaLnBrk="1" latinLnBrk="0" hangingPunct="1">
              <a:lnSpc>
                <a:spcPct val="100000"/>
              </a:lnSpc>
              <a:spcBef>
                <a:spcPts val="0"/>
              </a:spcBef>
              <a:buFont typeface="Arial" panose="020B0604020202020204" pitchFamily="34" charset="0"/>
              <a:buNone/>
              <a:defRPr sz="3600" b="1" kern="1200">
                <a:solidFill>
                  <a:srgbClr val="2F2F2F"/>
                </a:solidFill>
                <a:latin typeface="+mj-lt"/>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Semilight" panose="020B0402040204020203" pitchFamily="34" charset="0"/>
                <a:ea typeface="+mn-ea"/>
                <a:cs typeface="Segoe UI Semilight" panose="020B04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Solution:</a:t>
            </a:r>
          </a:p>
        </p:txBody>
      </p:sp>
      <p:sp>
        <p:nvSpPr>
          <p:cNvPr id="20" name="Text Placeholder 9">
            <a:extLst>
              <a:ext uri="{FF2B5EF4-FFF2-40B4-BE49-F238E27FC236}">
                <a16:creationId xmlns:a16="http://schemas.microsoft.com/office/drawing/2014/main" id="{C4406682-BD0E-B2C2-E7E0-FBEFC65353B3}"/>
              </a:ext>
            </a:extLst>
          </p:cNvPr>
          <p:cNvSpPr txBox="1">
            <a:spLocks/>
          </p:cNvSpPr>
          <p:nvPr/>
        </p:nvSpPr>
        <p:spPr>
          <a:xfrm>
            <a:off x="6581693" y="4871061"/>
            <a:ext cx="2375553" cy="1628053"/>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Semilight" panose="020B0402040204020203" pitchFamily="34" charset="0"/>
                <a:ea typeface="+mn-ea"/>
                <a:cs typeface="Segoe UI Semilight" panose="020B04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An early adopter, Investec implemented Copilot for Sales, leveraging its AI-driven insights and automation capabilities. Copilot helped the sales teams prioritize leads, personalize interactions, and gain richer, real-time insights into customer data. </a:t>
            </a:r>
          </a:p>
        </p:txBody>
      </p:sp>
      <p:sp>
        <p:nvSpPr>
          <p:cNvPr id="29" name="Text Placeholder 1">
            <a:extLst>
              <a:ext uri="{FF2B5EF4-FFF2-40B4-BE49-F238E27FC236}">
                <a16:creationId xmlns:a16="http://schemas.microsoft.com/office/drawing/2014/main" id="{F0A86195-DA67-5CDB-8427-F87AF3DADFA9}"/>
              </a:ext>
            </a:extLst>
          </p:cNvPr>
          <p:cNvSpPr txBox="1">
            <a:spLocks/>
          </p:cNvSpPr>
          <p:nvPr/>
        </p:nvSpPr>
        <p:spPr>
          <a:xfrm>
            <a:off x="9134353" y="4446539"/>
            <a:ext cx="970356" cy="307777"/>
          </a:xfrm>
          <a:prstGeom prst="rect">
            <a:avLst/>
          </a:prstGeom>
        </p:spPr>
        <p:txBody>
          <a:bodyPr vert="horz" wrap="square" lIns="91440" tIns="45720" rIns="91440" bIns="45720" rtlCol="0">
            <a:spAutoFit/>
          </a:bodyPr>
          <a:lstStyle>
            <a:lvl1pPr marL="0" indent="0" algn="l" defTabSz="914400" rtl="0" eaLnBrk="1" latinLnBrk="0" hangingPunct="1">
              <a:lnSpc>
                <a:spcPct val="100000"/>
              </a:lnSpc>
              <a:spcBef>
                <a:spcPts val="0"/>
              </a:spcBef>
              <a:buFont typeface="Arial" panose="020B0604020202020204" pitchFamily="34" charset="0"/>
              <a:buNone/>
              <a:defRPr sz="3600" b="1" kern="1200">
                <a:solidFill>
                  <a:srgbClr val="2F2F2F"/>
                </a:solidFill>
                <a:latin typeface="+mj-lt"/>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Semilight" panose="020B0402040204020203" pitchFamily="34" charset="0"/>
                <a:ea typeface="+mn-ea"/>
                <a:cs typeface="Segoe UI Semilight" panose="020B04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Impact:</a:t>
            </a:r>
          </a:p>
        </p:txBody>
      </p:sp>
      <p:sp>
        <p:nvSpPr>
          <p:cNvPr id="21" name="Text Placeholder 12">
            <a:extLst>
              <a:ext uri="{FF2B5EF4-FFF2-40B4-BE49-F238E27FC236}">
                <a16:creationId xmlns:a16="http://schemas.microsoft.com/office/drawing/2014/main" id="{0DCE63F5-E62C-ECC4-85C3-1150D759D221}"/>
              </a:ext>
            </a:extLst>
          </p:cNvPr>
          <p:cNvSpPr txBox="1">
            <a:spLocks/>
          </p:cNvSpPr>
          <p:nvPr/>
        </p:nvSpPr>
        <p:spPr>
          <a:xfrm>
            <a:off x="9206848" y="4871061"/>
            <a:ext cx="2503725" cy="1451407"/>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Semilight" panose="020B0402040204020203" pitchFamily="34" charset="0"/>
                <a:ea typeface="+mn-ea"/>
                <a:cs typeface="Segoe UI Semilight" panose="020B04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The adoption of Copilot for Sales led to significant improvements in sales performance. Investec experienced enhanced customer satisfaction, increased sales productivity, and a more cohesive sales strategy that continues to drive business growth. </a:t>
            </a:r>
          </a:p>
        </p:txBody>
      </p:sp>
    </p:spTree>
    <p:extLst>
      <p:ext uri="{BB962C8B-B14F-4D97-AF65-F5344CB8AC3E}">
        <p14:creationId xmlns:p14="http://schemas.microsoft.com/office/powerpoint/2010/main" val="856069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7">
            <a:extLst>
              <a:ext uri="{FF2B5EF4-FFF2-40B4-BE49-F238E27FC236}">
                <a16:creationId xmlns:a16="http://schemas.microsoft.com/office/drawing/2014/main" id="{DC716D65-6F59-DF4B-643E-DB92F24CCA2E}"/>
              </a:ext>
            </a:extLst>
          </p:cNvPr>
          <p:cNvSpPr txBox="1">
            <a:spLocks noGrp="1"/>
          </p:cNvSpPr>
          <p:nvPr>
            <p:ph type="title" idx="4294967295"/>
          </p:nvPr>
        </p:nvSpPr>
        <p:spPr>
          <a:xfrm>
            <a:off x="574432" y="1334594"/>
            <a:ext cx="3149600" cy="98488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50" normalizeH="0" baseline="0" noProof="0">
                <a:ln w="3175">
                  <a:noFill/>
                </a:ln>
                <a:solidFill>
                  <a:srgbClr val="000000"/>
                </a:solidFill>
                <a:effectLst/>
                <a:uLnTx/>
                <a:uFillTx/>
                <a:latin typeface="Segoe UI Semibold"/>
                <a:ea typeface="+mn-ea"/>
                <a:cs typeface="Segoe UI" pitchFamily="34" charset="0"/>
              </a:rPr>
              <a:t>Lumen Technologies</a:t>
            </a:r>
          </a:p>
        </p:txBody>
      </p:sp>
      <p:sp>
        <p:nvSpPr>
          <p:cNvPr id="18" name="Text Placeholder 6">
            <a:extLst>
              <a:ext uri="{FF2B5EF4-FFF2-40B4-BE49-F238E27FC236}">
                <a16:creationId xmlns:a16="http://schemas.microsoft.com/office/drawing/2014/main" id="{E52CBB23-DA43-97F1-B309-DC0E8C39743A}"/>
              </a:ext>
            </a:extLst>
          </p:cNvPr>
          <p:cNvSpPr txBox="1">
            <a:spLocks/>
          </p:cNvSpPr>
          <p:nvPr/>
        </p:nvSpPr>
        <p:spPr>
          <a:xfrm>
            <a:off x="519264" y="3481450"/>
            <a:ext cx="2776051" cy="3073662"/>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Semilight" panose="020B0402040204020203" pitchFamily="34" charset="0"/>
                <a:ea typeface="+mn-ea"/>
                <a:cs typeface="Segoe UI Semilight" panose="020B04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Segoe UI Semibold"/>
                <a:ea typeface="+mn-ea"/>
                <a:cs typeface="Segoe UI" panose="020B0502040204020203" pitchFamily="34" charset="0"/>
              </a:rPr>
              <a:t>Customer:</a:t>
            </a:r>
          </a:p>
          <a:p>
            <a:pPr marL="117475" marR="0" lvl="1" indent="-115888" algn="l" defTabSz="914400" rtl="0" eaLnBrk="1" fontAlgn="auto" latinLnBrk="0" hangingPunct="1">
              <a:lnSpc>
                <a:spcPct val="90000"/>
              </a:lnSpc>
              <a:spcBef>
                <a:spcPts val="20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Lumen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Segoe UI Semibold"/>
                <a:ea typeface="+mn-ea"/>
                <a:cs typeface="Segoe UI" panose="020B0502040204020203" pitchFamily="34" charset="0"/>
              </a:rPr>
              <a:t>Industry:</a:t>
            </a:r>
          </a:p>
          <a:p>
            <a:pPr marL="117475" marR="0" lvl="1" indent="-115888" algn="l" defTabSz="914400" rtl="0" eaLnBrk="1" fontAlgn="auto" latinLnBrk="0" hangingPunct="1">
              <a:lnSpc>
                <a:spcPct val="90000"/>
              </a:lnSpc>
              <a:spcBef>
                <a:spcPts val="20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Telecommunications</a:t>
            </a:r>
          </a:p>
          <a:p>
            <a:pPr marL="0" marR="0" lvl="1"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Segoe UI Semibold"/>
                <a:ea typeface="+mn-ea"/>
                <a:cs typeface="Segoe UI" panose="020B0502040204020203" pitchFamily="34" charset="0"/>
              </a:rPr>
              <a:t>Country:</a:t>
            </a:r>
          </a:p>
          <a:p>
            <a:pPr marL="117475" marR="0" lvl="1" indent="-115888" algn="l" defTabSz="914400" rtl="0" eaLnBrk="1" fontAlgn="auto" latinLnBrk="0" hangingPunct="1">
              <a:lnSpc>
                <a:spcPct val="90000"/>
              </a:lnSpc>
              <a:spcBef>
                <a:spcPts val="20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United States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Segoe UI Semibold"/>
                <a:ea typeface="+mn-ea"/>
                <a:cs typeface="Segoe UI" panose="020B0502040204020203" pitchFamily="34" charset="0"/>
              </a:rPr>
              <a:t>Products and services:</a:t>
            </a:r>
          </a:p>
          <a:p>
            <a:pPr marL="117475" marR="0" lvl="1" indent="-115888" algn="l" defTabSz="914400" rtl="0" eaLnBrk="1" fontAlgn="auto" latinLnBrk="0" hangingPunct="1">
              <a:lnSpc>
                <a:spcPct val="90000"/>
              </a:lnSpc>
              <a:spcBef>
                <a:spcPts val="200"/>
              </a:spcBef>
              <a:spcAft>
                <a:spcPts val="0"/>
              </a:spcAft>
              <a:buClrTx/>
              <a:buSzTx/>
              <a:buFont typeface="Arial" panose="020B0604020202020204" pitchFamily="34" charset="0"/>
              <a:buChar char="•"/>
              <a:tabLst/>
              <a:defRPr/>
            </a:pPr>
            <a:r>
              <a:rPr kumimoji="0" lang="nn-NO"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Microsoft Copilot</a:t>
            </a:r>
          </a:p>
          <a:p>
            <a:pPr marL="117475" marR="0" lvl="1" indent="-115888" algn="l" defTabSz="914400" rtl="0" eaLnBrk="1" fontAlgn="auto" latinLnBrk="0" hangingPunct="1">
              <a:lnSpc>
                <a:spcPct val="90000"/>
              </a:lnSpc>
              <a:spcBef>
                <a:spcPts val="200"/>
              </a:spcBef>
              <a:spcAft>
                <a:spcPts val="0"/>
              </a:spcAft>
              <a:buClrTx/>
              <a:buSzTx/>
              <a:buFont typeface="Arial" panose="020B0604020202020204" pitchFamily="34" charset="0"/>
              <a:buChar char="•"/>
              <a:tabLst/>
              <a:defRPr/>
            </a:pPr>
            <a:r>
              <a:rPr kumimoji="0" lang="nn-NO"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Microsoft Copilot for M365</a:t>
            </a:r>
          </a:p>
          <a:p>
            <a:pPr marL="117475" marR="0" lvl="1" indent="-115888" algn="l" defTabSz="914400" rtl="0" eaLnBrk="1" fontAlgn="auto" latinLnBrk="0" hangingPunct="1">
              <a:lnSpc>
                <a:spcPct val="90000"/>
              </a:lnSpc>
              <a:spcBef>
                <a:spcPts val="200"/>
              </a:spcBef>
              <a:spcAft>
                <a:spcPts val="0"/>
              </a:spcAft>
              <a:buClrTx/>
              <a:buSzTx/>
              <a:buFont typeface="Arial" panose="020B0604020202020204" pitchFamily="34" charset="0"/>
              <a:buChar char="•"/>
              <a:tabLst/>
              <a:defRPr/>
            </a:pPr>
            <a:r>
              <a:rPr kumimoji="0" lang="nn-NO"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Microsoft Copilot for Sales</a:t>
            </a:r>
          </a:p>
          <a:p>
            <a:pPr marL="117475" marR="0" lvl="1" indent="-115888" algn="l" defTabSz="914400" rtl="0" eaLnBrk="1" fontAlgn="auto" latinLnBrk="0" hangingPunct="1">
              <a:lnSpc>
                <a:spcPct val="90000"/>
              </a:lnSpc>
              <a:spcBef>
                <a:spcPts val="200"/>
              </a:spcBef>
              <a:spcAft>
                <a:spcPts val="0"/>
              </a:spcAft>
              <a:buClrTx/>
              <a:buSzTx/>
              <a:buFont typeface="Arial" panose="020B0604020202020204" pitchFamily="34" charset="0"/>
              <a:buChar char="•"/>
              <a:tabLst/>
              <a:defRPr/>
            </a:pPr>
            <a:r>
              <a:rPr kumimoji="0" lang="nn-NO"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Microsoft Teams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srgbClr val="0078D4"/>
              </a:solidFill>
              <a:effectLst/>
              <a:uLnTx/>
              <a:uFillTx/>
              <a:latin typeface="Segoe UI Semibold"/>
              <a:ea typeface="+mn-ea"/>
              <a:cs typeface="Segoe UI" panose="020B0502040204020203" pitchFamily="34" charset="0"/>
              <a:hlinkClick r:id="rId3">
                <a:extLst>
                  <a:ext uri="{A12FA001-AC4F-418D-AE19-62706E023703}">
                    <ahyp:hlinkClr xmlns:ahyp="http://schemas.microsoft.com/office/drawing/2018/hyperlinkcolor" val="tx"/>
                  </a:ext>
                </a:extLst>
              </a:hlinkClick>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0078D4"/>
                </a:solidFill>
                <a:effectLst/>
                <a:uLnTx/>
                <a:uFillTx/>
                <a:latin typeface="Segoe UI Semibold"/>
                <a:ea typeface="+mn-ea"/>
                <a:cs typeface="Segoe UI" panose="020B0502040204020203" pitchFamily="34" charset="0"/>
                <a:hlinkClick r:id="rId3">
                  <a:extLst>
                    <a:ext uri="{A12FA001-AC4F-418D-AE19-62706E023703}">
                      <ahyp:hlinkClr xmlns:ahyp="http://schemas.microsoft.com/office/drawing/2018/hyperlinkcolor" val="tx"/>
                    </a:ext>
                  </a:extLst>
                </a:hlinkClick>
              </a:rPr>
              <a:t>Read full story here</a:t>
            </a:r>
            <a:endParaRPr kumimoji="0" lang="en-US" sz="1200" b="0" i="0" u="none" strike="noStrike" kern="1200" cap="none" spc="0" normalizeH="0" baseline="0" noProof="0" dirty="0">
              <a:ln>
                <a:noFill/>
              </a:ln>
              <a:solidFill>
                <a:srgbClr val="0078D4"/>
              </a:solidFill>
              <a:effectLst/>
              <a:uLnTx/>
              <a:uFillTx/>
              <a:latin typeface="Segoe UI Semibold"/>
              <a:ea typeface="+mn-ea"/>
              <a:cs typeface="Segoe UI" panose="020B0502040204020203" pitchFamily="34" charset="0"/>
              <a:hlinkClick r:id="rId4">
                <a:extLst>
                  <a:ext uri="{A12FA001-AC4F-418D-AE19-62706E023703}">
                    <ahyp:hlinkClr xmlns:ahyp="http://schemas.microsoft.com/office/drawing/2018/hyperlinkcolor" val="tx"/>
                  </a:ext>
                </a:extLst>
              </a:hlinkClick>
            </a:endParaRPr>
          </a:p>
        </p:txBody>
      </p:sp>
      <p:sp>
        <p:nvSpPr>
          <p:cNvPr id="14" name="Text Placeholder 1">
            <a:extLst>
              <a:ext uri="{FF2B5EF4-FFF2-40B4-BE49-F238E27FC236}">
                <a16:creationId xmlns:a16="http://schemas.microsoft.com/office/drawing/2014/main" id="{FD4D5512-6716-5A4E-BD53-4E61FA71EC9E}"/>
              </a:ext>
            </a:extLst>
          </p:cNvPr>
          <p:cNvSpPr txBox="1">
            <a:spLocks/>
          </p:cNvSpPr>
          <p:nvPr/>
        </p:nvSpPr>
        <p:spPr>
          <a:xfrm>
            <a:off x="3924298" y="2900619"/>
            <a:ext cx="7734571" cy="738664"/>
          </a:xfrm>
          <a:prstGeom prst="rect">
            <a:avLst/>
          </a:prstGeom>
        </p:spPr>
        <p:txBody>
          <a:bodyPr vert="horz" wrap="square" lIns="91440" tIns="45720" rIns="91440" bIns="45720" rtlCol="0">
            <a:spAutoFit/>
          </a:bodyPr>
          <a:lstStyle>
            <a:lvl1pPr marL="0" indent="0" algn="l" defTabSz="914400" rtl="0" eaLnBrk="1" latinLnBrk="0" hangingPunct="1">
              <a:lnSpc>
                <a:spcPct val="100000"/>
              </a:lnSpc>
              <a:spcBef>
                <a:spcPts val="0"/>
              </a:spcBef>
              <a:buFont typeface="Arial" panose="020B0604020202020204" pitchFamily="34" charset="0"/>
              <a:buNone/>
              <a:defRPr sz="3600" b="1" kern="1200">
                <a:solidFill>
                  <a:srgbClr val="2F2F2F"/>
                </a:solidFill>
                <a:latin typeface="+mj-lt"/>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Semilight" panose="020B0402040204020203" pitchFamily="34" charset="0"/>
                <a:ea typeface="+mn-ea"/>
                <a:cs typeface="Segoe UI Semilight" panose="020B04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“It typically takes a seller four hours to do research for customer outreach, and with generative AI, they can now do that in 15 minutes. Four hours back each week is worth </a:t>
            </a:r>
            <a:br>
              <a:rPr kumimoji="0" lang="en-US" sz="1400"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br>
            <a:r>
              <a:rPr kumimoji="0" lang="en-US" sz="1400"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$50 million in revenue over a 12-month period.”</a:t>
            </a:r>
          </a:p>
        </p:txBody>
      </p:sp>
      <p:sp>
        <p:nvSpPr>
          <p:cNvPr id="15" name="Text Placeholder 3">
            <a:extLst>
              <a:ext uri="{FF2B5EF4-FFF2-40B4-BE49-F238E27FC236}">
                <a16:creationId xmlns:a16="http://schemas.microsoft.com/office/drawing/2014/main" id="{9D7FEB5F-C8BE-D021-7F27-9A40AC138CE0}"/>
              </a:ext>
            </a:extLst>
          </p:cNvPr>
          <p:cNvSpPr txBox="1">
            <a:spLocks/>
          </p:cNvSpPr>
          <p:nvPr/>
        </p:nvSpPr>
        <p:spPr>
          <a:xfrm>
            <a:off x="3924300" y="3652557"/>
            <a:ext cx="7548298" cy="246221"/>
          </a:xfrm>
          <a:prstGeom prst="rect">
            <a:avLst/>
          </a:prstGeom>
        </p:spPr>
        <p:txBody>
          <a:bodyPr vert="horz" wrap="square" lIns="91440" tIns="45720" rIns="91440" bIns="45720" rtlCol="0">
            <a:spAutoFit/>
          </a:bodyPr>
          <a:lstStyle>
            <a:lvl1pPr marL="0" indent="0" algn="l" defTabSz="914400" rtl="0" eaLnBrk="1" latinLnBrk="0" hangingPunct="1">
              <a:lnSpc>
                <a:spcPct val="100000"/>
              </a:lnSpc>
              <a:spcBef>
                <a:spcPts val="0"/>
              </a:spcBef>
              <a:buFont typeface="Arial" panose="020B0604020202020204" pitchFamily="34" charset="0"/>
              <a:buNone/>
              <a:defRPr sz="1400" b="0" kern="1200">
                <a:solidFill>
                  <a:srgbClr val="2F2F2F"/>
                </a:solidFill>
                <a:latin typeface="+mn-lt"/>
                <a:ea typeface="+mn-ea"/>
                <a:cs typeface="Segoe UI" panose="020B05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b="1" kern="1200">
                <a:solidFill>
                  <a:schemeClr val="tx1"/>
                </a:solidFill>
                <a:latin typeface="+mn-lt"/>
                <a:ea typeface="+mn-ea"/>
                <a:cs typeface="Segoe UI" panose="020B0502040204020203"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b="1" kern="1200">
                <a:solidFill>
                  <a:schemeClr val="tx1"/>
                </a:solidFill>
                <a:latin typeface="+mn-lt"/>
                <a:ea typeface="+mn-ea"/>
                <a:cs typeface="Segoe UI" panose="020B0502040204020203"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400" b="1" kern="1200">
                <a:solidFill>
                  <a:schemeClr val="tx1"/>
                </a:solidFill>
                <a:latin typeface="+mn-lt"/>
                <a:ea typeface="+mn-ea"/>
                <a:cs typeface="Segoe UI" panose="020B0502040204020203"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b="1" kern="1200">
                <a:solidFill>
                  <a:schemeClr val="tx1"/>
                </a:solidFill>
                <a:latin typeface="+mn-lt"/>
                <a:ea typeface="+mn-ea"/>
                <a:cs typeface="Segoe UI Semilight" panose="020B04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 Ashley Haynes-Gaspar: Chief Revenue Officer at Lumen Technologies</a:t>
            </a:r>
          </a:p>
        </p:txBody>
      </p:sp>
      <p:pic>
        <p:nvPicPr>
          <p:cNvPr id="16" name="Picture 2">
            <a:extLst>
              <a:ext uri="{FF2B5EF4-FFF2-40B4-BE49-F238E27FC236}">
                <a16:creationId xmlns:a16="http://schemas.microsoft.com/office/drawing/2014/main" id="{B239073B-808C-7503-09C0-CDB1A4128A09}"/>
              </a:ext>
              <a:ext uri="{C183D7F6-B498-43B3-948B-1728B52AA6E4}">
                <adec:decorative xmlns:adec="http://schemas.microsoft.com/office/drawing/2017/decorative" val="1"/>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55" t="8015" b="26036"/>
          <a:stretch/>
        </p:blipFill>
        <p:spPr bwMode="auto">
          <a:xfrm>
            <a:off x="3672840" y="1"/>
            <a:ext cx="8519160" cy="2667000"/>
          </a:xfrm>
          <a:prstGeom prst="rect">
            <a:avLst/>
          </a:prstGeom>
          <a:noFill/>
          <a:extLst>
            <a:ext uri="{909E8E84-426E-40DD-AFC4-6F175D3DCCD1}">
              <a14:hiddenFill xmlns:a14="http://schemas.microsoft.com/office/drawing/2010/main">
                <a:solidFill>
                  <a:srgbClr val="FFFFFF"/>
                </a:solidFill>
              </a14:hiddenFill>
            </a:ext>
          </a:extLst>
        </p:spPr>
      </p:pic>
      <p:sp>
        <p:nvSpPr>
          <p:cNvPr id="27" name="Text Placeholder 1">
            <a:extLst>
              <a:ext uri="{FF2B5EF4-FFF2-40B4-BE49-F238E27FC236}">
                <a16:creationId xmlns:a16="http://schemas.microsoft.com/office/drawing/2014/main" id="{EAB8B8CD-CE65-8241-60B1-08E837BFEE89}"/>
              </a:ext>
            </a:extLst>
          </p:cNvPr>
          <p:cNvSpPr txBox="1">
            <a:spLocks/>
          </p:cNvSpPr>
          <p:nvPr/>
        </p:nvSpPr>
        <p:spPr>
          <a:xfrm>
            <a:off x="3832589" y="4446539"/>
            <a:ext cx="970356" cy="307777"/>
          </a:xfrm>
          <a:prstGeom prst="rect">
            <a:avLst/>
          </a:prstGeom>
        </p:spPr>
        <p:txBody>
          <a:bodyPr vert="horz" wrap="square" lIns="91440" tIns="45720" rIns="91440" bIns="45720" rtlCol="0">
            <a:spAutoFit/>
          </a:bodyPr>
          <a:lstStyle>
            <a:lvl1pPr marL="0" indent="0" algn="l" defTabSz="914400" rtl="0" eaLnBrk="1" latinLnBrk="0" hangingPunct="1">
              <a:lnSpc>
                <a:spcPct val="100000"/>
              </a:lnSpc>
              <a:spcBef>
                <a:spcPts val="0"/>
              </a:spcBef>
              <a:buFont typeface="Arial" panose="020B0604020202020204" pitchFamily="34" charset="0"/>
              <a:buNone/>
              <a:defRPr sz="3600" b="1" kern="1200">
                <a:solidFill>
                  <a:srgbClr val="2F2F2F"/>
                </a:solidFill>
                <a:latin typeface="+mj-lt"/>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Semilight" panose="020B0402040204020203" pitchFamily="34" charset="0"/>
                <a:ea typeface="+mn-ea"/>
                <a:cs typeface="Segoe UI Semilight" panose="020B04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Situation:</a:t>
            </a:r>
          </a:p>
        </p:txBody>
      </p:sp>
      <p:sp>
        <p:nvSpPr>
          <p:cNvPr id="19" name="Text Placeholder 2">
            <a:extLst>
              <a:ext uri="{FF2B5EF4-FFF2-40B4-BE49-F238E27FC236}">
                <a16:creationId xmlns:a16="http://schemas.microsoft.com/office/drawing/2014/main" id="{BBAFF32B-7679-C2C4-6B50-91AD9A605FC0}"/>
              </a:ext>
            </a:extLst>
          </p:cNvPr>
          <p:cNvSpPr txBox="1">
            <a:spLocks/>
          </p:cNvSpPr>
          <p:nvPr/>
        </p:nvSpPr>
        <p:spPr>
          <a:xfrm>
            <a:off x="3924300" y="4871062"/>
            <a:ext cx="2407791" cy="162805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Semilight" panose="020B0402040204020203" pitchFamily="34" charset="0"/>
                <a:ea typeface="+mn-ea"/>
                <a:cs typeface="Segoe UI Semilight" panose="020B04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Lumen Technologies, a global leader in communications, was transitioning from traditional telecom to a tech-driven, innovative, and efficient  enterprise. They needed a solution to enhance productivity and customer service.</a:t>
            </a:r>
          </a:p>
        </p:txBody>
      </p:sp>
      <p:sp>
        <p:nvSpPr>
          <p:cNvPr id="28" name="Text Placeholder 1">
            <a:extLst>
              <a:ext uri="{FF2B5EF4-FFF2-40B4-BE49-F238E27FC236}">
                <a16:creationId xmlns:a16="http://schemas.microsoft.com/office/drawing/2014/main" id="{66FD5174-C452-2842-E8E7-F37AE8F7A6C7}"/>
              </a:ext>
            </a:extLst>
          </p:cNvPr>
          <p:cNvSpPr txBox="1">
            <a:spLocks/>
          </p:cNvSpPr>
          <p:nvPr/>
        </p:nvSpPr>
        <p:spPr>
          <a:xfrm>
            <a:off x="6494901" y="4446539"/>
            <a:ext cx="970356" cy="307777"/>
          </a:xfrm>
          <a:prstGeom prst="rect">
            <a:avLst/>
          </a:prstGeom>
        </p:spPr>
        <p:txBody>
          <a:bodyPr vert="horz" wrap="square" lIns="91440" tIns="45720" rIns="91440" bIns="45720" rtlCol="0">
            <a:spAutoFit/>
          </a:bodyPr>
          <a:lstStyle>
            <a:lvl1pPr marL="0" indent="0" algn="l" defTabSz="914400" rtl="0" eaLnBrk="1" latinLnBrk="0" hangingPunct="1">
              <a:lnSpc>
                <a:spcPct val="100000"/>
              </a:lnSpc>
              <a:spcBef>
                <a:spcPts val="0"/>
              </a:spcBef>
              <a:buFont typeface="Arial" panose="020B0604020202020204" pitchFamily="34" charset="0"/>
              <a:buNone/>
              <a:defRPr sz="3600" b="1" kern="1200">
                <a:solidFill>
                  <a:srgbClr val="2F2F2F"/>
                </a:solidFill>
                <a:latin typeface="+mj-lt"/>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Semilight" panose="020B0402040204020203" pitchFamily="34" charset="0"/>
                <a:ea typeface="+mn-ea"/>
                <a:cs typeface="Segoe UI Semilight" panose="020B04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Solution:</a:t>
            </a:r>
          </a:p>
        </p:txBody>
      </p:sp>
      <p:sp>
        <p:nvSpPr>
          <p:cNvPr id="20" name="Text Placeholder 9">
            <a:extLst>
              <a:ext uri="{FF2B5EF4-FFF2-40B4-BE49-F238E27FC236}">
                <a16:creationId xmlns:a16="http://schemas.microsoft.com/office/drawing/2014/main" id="{C4406682-BD0E-B2C2-E7E0-FBEFC65353B3}"/>
              </a:ext>
            </a:extLst>
          </p:cNvPr>
          <p:cNvSpPr txBox="1">
            <a:spLocks/>
          </p:cNvSpPr>
          <p:nvPr/>
        </p:nvSpPr>
        <p:spPr>
          <a:xfrm>
            <a:off x="6581693" y="4871061"/>
            <a:ext cx="2375553" cy="1628053"/>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Semilight" panose="020B0402040204020203" pitchFamily="34" charset="0"/>
                <a:ea typeface="+mn-ea"/>
                <a:cs typeface="Segoe UI Semilight" panose="020B04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Change can be challenging, and Lumen knew they needed the best tools. So, they adopted Copilot for Sales for several thousand employees. It automated routine tasks, increasing efficiency and empowering the workforce as the enterprise evolved.  </a:t>
            </a:r>
          </a:p>
        </p:txBody>
      </p:sp>
      <p:sp>
        <p:nvSpPr>
          <p:cNvPr id="29" name="Text Placeholder 1">
            <a:extLst>
              <a:ext uri="{FF2B5EF4-FFF2-40B4-BE49-F238E27FC236}">
                <a16:creationId xmlns:a16="http://schemas.microsoft.com/office/drawing/2014/main" id="{F0A86195-DA67-5CDB-8427-F87AF3DADFA9}"/>
              </a:ext>
            </a:extLst>
          </p:cNvPr>
          <p:cNvSpPr txBox="1">
            <a:spLocks/>
          </p:cNvSpPr>
          <p:nvPr/>
        </p:nvSpPr>
        <p:spPr>
          <a:xfrm>
            <a:off x="9134353" y="4446539"/>
            <a:ext cx="970356" cy="307777"/>
          </a:xfrm>
          <a:prstGeom prst="rect">
            <a:avLst/>
          </a:prstGeom>
        </p:spPr>
        <p:txBody>
          <a:bodyPr vert="horz" wrap="square" lIns="91440" tIns="45720" rIns="91440" bIns="45720" rtlCol="0">
            <a:spAutoFit/>
          </a:bodyPr>
          <a:lstStyle>
            <a:lvl1pPr marL="0" indent="0" algn="l" defTabSz="914400" rtl="0" eaLnBrk="1" latinLnBrk="0" hangingPunct="1">
              <a:lnSpc>
                <a:spcPct val="100000"/>
              </a:lnSpc>
              <a:spcBef>
                <a:spcPts val="0"/>
              </a:spcBef>
              <a:buFont typeface="Arial" panose="020B0604020202020204" pitchFamily="34" charset="0"/>
              <a:buNone/>
              <a:defRPr sz="3600" b="1" kern="1200">
                <a:solidFill>
                  <a:srgbClr val="2F2F2F"/>
                </a:solidFill>
                <a:latin typeface="+mj-lt"/>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Semilight" panose="020B0402040204020203" pitchFamily="34" charset="0"/>
                <a:ea typeface="+mn-ea"/>
                <a:cs typeface="Segoe UI Semilight" panose="020B04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Impact:</a:t>
            </a:r>
          </a:p>
        </p:txBody>
      </p:sp>
      <p:sp>
        <p:nvSpPr>
          <p:cNvPr id="21" name="Text Placeholder 12">
            <a:extLst>
              <a:ext uri="{FF2B5EF4-FFF2-40B4-BE49-F238E27FC236}">
                <a16:creationId xmlns:a16="http://schemas.microsoft.com/office/drawing/2014/main" id="{0DCE63F5-E62C-ECC4-85C3-1150D759D221}"/>
              </a:ext>
            </a:extLst>
          </p:cNvPr>
          <p:cNvSpPr txBox="1">
            <a:spLocks/>
          </p:cNvSpPr>
          <p:nvPr/>
        </p:nvSpPr>
        <p:spPr>
          <a:xfrm>
            <a:off x="9206847" y="4871061"/>
            <a:ext cx="2465890" cy="1451407"/>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Semilight" panose="020B0402040204020203" pitchFamily="34" charset="0"/>
                <a:ea typeface="+mn-ea"/>
                <a:cs typeface="Segoe UI Semilight" panose="020B04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Making strategic use of Copilot for Sales has  significantly improved employees’ work-life balance and enhanced customer satisfaction. By streamlining operations, Lumen has maintained a competitive edge and positioned itself as a leader in the digital age.</a:t>
            </a:r>
          </a:p>
        </p:txBody>
      </p:sp>
    </p:spTree>
    <p:extLst>
      <p:ext uri="{BB962C8B-B14F-4D97-AF65-F5344CB8AC3E}">
        <p14:creationId xmlns:p14="http://schemas.microsoft.com/office/powerpoint/2010/main" val="3831179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44A96-BA7A-700B-78BD-06AADE4C4C32}"/>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5A147A9-8132-6406-A6C1-1873D42E3124}"/>
              </a:ext>
            </a:extLst>
          </p:cNvPr>
          <p:cNvSpPr>
            <a:spLocks noGrp="1"/>
          </p:cNvSpPr>
          <p:nvPr>
            <p:ph type="title"/>
          </p:nvPr>
        </p:nvSpPr>
        <p:spPr>
          <a:xfrm>
            <a:off x="602615" y="629312"/>
            <a:ext cx="11018520" cy="498598"/>
          </a:xfrm>
        </p:spPr>
        <p:txBody>
          <a:bodyPr>
            <a:noAutofit/>
          </a:bodyPr>
          <a:lstStyle/>
          <a:p>
            <a:r>
              <a:rPr lang="en-US" sz="3200"/>
              <a:t>Top 10 to try first with Microsoft 365 Copilot for Sales</a:t>
            </a:r>
          </a:p>
        </p:txBody>
      </p:sp>
      <p:sp>
        <p:nvSpPr>
          <p:cNvPr id="2" name="Content Placeholder 2">
            <a:extLst>
              <a:ext uri="{FF2B5EF4-FFF2-40B4-BE49-F238E27FC236}">
                <a16:creationId xmlns:a16="http://schemas.microsoft.com/office/drawing/2014/main" id="{5DF434C7-0279-957C-A05B-AF67FB42F96B}"/>
              </a:ext>
            </a:extLst>
          </p:cNvPr>
          <p:cNvSpPr txBox="1">
            <a:spLocks/>
          </p:cNvSpPr>
          <p:nvPr/>
        </p:nvSpPr>
        <p:spPr>
          <a:xfrm>
            <a:off x="594518" y="1130958"/>
            <a:ext cx="2689386" cy="196162"/>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Semilight" panose="020B0402040204020203" pitchFamily="34" charset="0"/>
                <a:ea typeface="+mn-ea"/>
                <a:cs typeface="Segoe UI Semilight" panose="020B04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Foundational skills for new users</a:t>
            </a:r>
            <a:endParaRPr kumimoji="0" lang="en-IN" sz="14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endParaRPr>
          </a:p>
        </p:txBody>
      </p:sp>
      <p:sp>
        <p:nvSpPr>
          <p:cNvPr id="48" name="TextBox 47">
            <a:extLst>
              <a:ext uri="{FF2B5EF4-FFF2-40B4-BE49-F238E27FC236}">
                <a16:creationId xmlns:a16="http://schemas.microsoft.com/office/drawing/2014/main" id="{CC38A1F8-BBA9-204B-0E04-AD204DFD1616}"/>
              </a:ext>
              <a:ext uri="{C183D7F6-B498-43B3-948B-1728B52AA6E4}">
                <adec:decorative xmlns:adec="http://schemas.microsoft.com/office/drawing/2017/decorative" val="0"/>
              </a:ext>
            </a:extLst>
          </p:cNvPr>
          <p:cNvSpPr txBox="1"/>
          <p:nvPr/>
        </p:nvSpPr>
        <p:spPr>
          <a:xfrm>
            <a:off x="4449555" y="6450390"/>
            <a:ext cx="3292889" cy="229678"/>
          </a:xfrm>
          <a:prstGeom prst="rect">
            <a:avLst/>
          </a:prstGeom>
          <a:noFill/>
        </p:spPr>
        <p:txBody>
          <a:bodyPr wrap="none" lIns="91440" tIns="45720" rIns="91440" bIns="45720" anchor="t">
            <a:spAutoFit/>
          </a:bodyPr>
          <a:lstStyle/>
          <a:p>
            <a:pPr marL="0" marR="0" lvl="0" indent="0" algn="ctr" defTabSz="914400" rtl="0" eaLnBrk="1" fontAlgn="auto" latinLnBrk="0" hangingPunct="1">
              <a:lnSpc>
                <a:spcPct val="107000"/>
              </a:lnSpc>
              <a:spcBef>
                <a:spcPts val="600"/>
              </a:spcBef>
              <a:spcAft>
                <a:spcPts val="113"/>
              </a:spcAft>
              <a:buClrTx/>
              <a:buSzTx/>
              <a:buFontTx/>
              <a:buNone/>
              <a:tabLst/>
              <a:defRPr/>
            </a:pPr>
            <a:r>
              <a:rPr kumimoji="0" lang="en-US" sz="900" b="0" i="0" u="none" strike="noStrike" kern="1200" cap="none" spc="0" normalizeH="0" baseline="0" noProof="0">
                <a:ln>
                  <a:noFill/>
                </a:ln>
                <a:solidFill>
                  <a:prstClr val="black"/>
                </a:solidFill>
                <a:effectLst/>
                <a:uLnTx/>
                <a:uFillTx/>
                <a:latin typeface="Segoe UI Semibold"/>
                <a:ea typeface="+mn-ea"/>
                <a:cs typeface="+mn-cs"/>
              </a:rPr>
              <a:t> For more scenarios, visit: </a:t>
            </a:r>
            <a:r>
              <a:rPr kumimoji="0" lang="en-US" sz="900" b="0" i="0" u="none" strike="noStrike" kern="1200" cap="none" spc="0" normalizeH="0" baseline="0" noProof="0">
                <a:ln>
                  <a:noFill/>
                </a:ln>
                <a:solidFill>
                  <a:prstClr val="black"/>
                </a:solidFill>
                <a:effectLst/>
                <a:uLnTx/>
                <a:uFillTx/>
                <a:latin typeface="Segoe UI Semibold"/>
                <a:ea typeface="+mn-ea"/>
                <a:cs typeface="+mn-cs"/>
                <a:hlinkClick r:id="rId2">
                  <a:extLst>
                    <a:ext uri="{A12FA001-AC4F-418D-AE19-62706E023703}">
                      <ahyp:hlinkClr xmlns:ahyp="http://schemas.microsoft.com/office/drawing/2018/hyperlinkcolor" val="tx"/>
                    </a:ext>
                  </a:extLst>
                </a:hlinkClick>
              </a:rPr>
              <a:t>aka.ms/</a:t>
            </a:r>
            <a:r>
              <a:rPr kumimoji="0" lang="en-US" sz="900" b="0" i="0" u="none" strike="noStrike" kern="1200" cap="none" spc="0" normalizeH="0" baseline="0" noProof="0" err="1">
                <a:ln>
                  <a:noFill/>
                </a:ln>
                <a:solidFill>
                  <a:prstClr val="black"/>
                </a:solidFill>
                <a:effectLst/>
                <a:uLnTx/>
                <a:uFillTx/>
                <a:latin typeface="Segoe UI Semibold"/>
                <a:ea typeface="+mn-ea"/>
                <a:cs typeface="+mn-cs"/>
                <a:hlinkClick r:id="rId2">
                  <a:extLst>
                    <a:ext uri="{A12FA001-AC4F-418D-AE19-62706E023703}">
                      <ahyp:hlinkClr xmlns:ahyp="http://schemas.microsoft.com/office/drawing/2018/hyperlinkcolor" val="tx"/>
                    </a:ext>
                  </a:extLst>
                </a:hlinkClick>
              </a:rPr>
              <a:t>CopilotForSalesAdoption</a:t>
            </a:r>
            <a:r>
              <a:rPr kumimoji="0" lang="en-US" sz="900" b="0" i="0" u="none" strike="noStrike" kern="1200" cap="none" spc="0" normalizeH="0" baseline="0" noProof="0">
                <a:ln>
                  <a:noFill/>
                </a:ln>
                <a:solidFill>
                  <a:prstClr val="black"/>
                </a:solidFill>
                <a:effectLst/>
                <a:uLnTx/>
                <a:uFillTx/>
                <a:latin typeface="Segoe UI Semibold"/>
                <a:ea typeface="+mn-ea"/>
                <a:cs typeface="+mn-cs"/>
              </a:rPr>
              <a:t> </a:t>
            </a:r>
          </a:p>
        </p:txBody>
      </p:sp>
      <p:sp>
        <p:nvSpPr>
          <p:cNvPr id="7" name="Rectangle: Rounded Corners 6">
            <a:extLst>
              <a:ext uri="{FF2B5EF4-FFF2-40B4-BE49-F238E27FC236}">
                <a16:creationId xmlns:a16="http://schemas.microsoft.com/office/drawing/2014/main" id="{72BD5BBD-C342-F0DB-5910-73720D0E4B03}"/>
              </a:ext>
              <a:ext uri="{C183D7F6-B498-43B3-948B-1728B52AA6E4}">
                <adec:decorative xmlns:adec="http://schemas.microsoft.com/office/drawing/2017/decorative" val="1"/>
              </a:ext>
            </a:extLst>
          </p:cNvPr>
          <p:cNvSpPr/>
          <p:nvPr/>
        </p:nvSpPr>
        <p:spPr>
          <a:xfrm>
            <a:off x="515572" y="3989341"/>
            <a:ext cx="2118897" cy="2377440"/>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27" name="TextBox 26">
            <a:extLst>
              <a:ext uri="{FF2B5EF4-FFF2-40B4-BE49-F238E27FC236}">
                <a16:creationId xmlns:a16="http://schemas.microsoft.com/office/drawing/2014/main" id="{A8B0AB54-F08C-BFAD-EAF3-271B3BB79CB3}"/>
              </a:ext>
            </a:extLst>
          </p:cNvPr>
          <p:cNvSpPr txBox="1"/>
          <p:nvPr/>
        </p:nvSpPr>
        <p:spPr>
          <a:xfrm>
            <a:off x="1885909" y="4038354"/>
            <a:ext cx="586770" cy="584775"/>
          </a:xfrm>
          <a:prstGeom prst="rect">
            <a:avLst/>
          </a:prstGeom>
          <a:noFill/>
          <a:ln>
            <a:noFill/>
          </a:ln>
          <a:effectLst>
            <a:outerShdw blurRad="63500" sx="102000" sy="102000" algn="ctr" rotWithShape="0">
              <a:prstClr val="black">
                <a:alpha val="6000"/>
              </a:prstClr>
            </a:outerShdw>
          </a:effectLst>
        </p:spPr>
        <p:txBody>
          <a:bodyPr wrap="square" rtlCol="0">
            <a:spAutoFit/>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lumMod val="75000"/>
                  </a:prstClr>
                </a:solidFill>
                <a:effectLst/>
                <a:uLnTx/>
                <a:uFillTx/>
                <a:latin typeface="Segoe Pro Semibold" panose="020B0702040504020203" pitchFamily="34" charset="0"/>
                <a:ea typeface="+mn-ea"/>
                <a:cs typeface="Segoe UI" panose="020B0502040204020203" pitchFamily="34" charset="0"/>
              </a:rPr>
              <a:t>6</a:t>
            </a:r>
          </a:p>
        </p:txBody>
      </p:sp>
      <p:sp>
        <p:nvSpPr>
          <p:cNvPr id="17" name="TextBox 16">
            <a:extLst>
              <a:ext uri="{FF2B5EF4-FFF2-40B4-BE49-F238E27FC236}">
                <a16:creationId xmlns:a16="http://schemas.microsoft.com/office/drawing/2014/main" id="{DFDB84A7-EF53-BE80-0FEA-0E0F21C7CB04}"/>
              </a:ext>
            </a:extLst>
          </p:cNvPr>
          <p:cNvSpPr txBox="1"/>
          <p:nvPr/>
        </p:nvSpPr>
        <p:spPr>
          <a:xfrm>
            <a:off x="583297" y="4522141"/>
            <a:ext cx="2011680" cy="766364"/>
          </a:xfrm>
          <a:prstGeom prst="rect">
            <a:avLst/>
          </a:prstGeom>
          <a:noFill/>
        </p:spPr>
        <p:txBody>
          <a:bodyPr wrap="square" lIns="0" tIns="73152" rIns="0" bIns="0" anchor="t">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500" b="1" i="0" u="none" strike="noStrike" kern="1200" cap="none" spc="0" normalizeH="0" baseline="0" noProof="0" dirty="0">
                <a:ln w="3175">
                  <a:noFill/>
                </a:ln>
                <a:gradFill>
                  <a:gsLst>
                    <a:gs pos="0">
                      <a:srgbClr val="1264B1"/>
                    </a:gs>
                    <a:gs pos="100000">
                      <a:srgbClr val="944DCF"/>
                    </a:gs>
                  </a:gsLst>
                  <a:lin ang="0" scaled="1"/>
                </a:gradFill>
                <a:effectLst/>
                <a:uLnTx/>
                <a:uFillTx/>
                <a:latin typeface="Segoe UI"/>
                <a:ea typeface="+mn-ea"/>
                <a:cs typeface="Segoe UI" pitchFamily="34" charset="0"/>
              </a:rPr>
              <a:t>Follow up with an email after a customer meeting</a:t>
            </a:r>
          </a:p>
        </p:txBody>
      </p:sp>
      <p:pic>
        <p:nvPicPr>
          <p:cNvPr id="37" name="Picture 36">
            <a:extLst>
              <a:ext uri="{FF2B5EF4-FFF2-40B4-BE49-F238E27FC236}">
                <a16:creationId xmlns:a16="http://schemas.microsoft.com/office/drawing/2014/main" id="{9389B8CD-2E50-6FE7-9C1F-8384ECCE8E36}"/>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8122" y="4158251"/>
            <a:ext cx="320040" cy="297667"/>
          </a:xfrm>
          <a:prstGeom prst="rect">
            <a:avLst/>
          </a:prstGeom>
        </p:spPr>
      </p:pic>
      <p:sp>
        <p:nvSpPr>
          <p:cNvPr id="8" name="Rectangle: Rounded Corners 7">
            <a:extLst>
              <a:ext uri="{FF2B5EF4-FFF2-40B4-BE49-F238E27FC236}">
                <a16:creationId xmlns:a16="http://schemas.microsoft.com/office/drawing/2014/main" id="{ED6C5F29-06C5-469C-9289-3D44EE3F486C}"/>
              </a:ext>
              <a:ext uri="{C183D7F6-B498-43B3-948B-1728B52AA6E4}">
                <adec:decorative xmlns:adec="http://schemas.microsoft.com/office/drawing/2017/decorative" val="1"/>
              </a:ext>
            </a:extLst>
          </p:cNvPr>
          <p:cNvSpPr/>
          <p:nvPr/>
        </p:nvSpPr>
        <p:spPr>
          <a:xfrm>
            <a:off x="5195099" y="3989341"/>
            <a:ext cx="2118897" cy="2377440"/>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28" name="TextBox 27">
            <a:extLst>
              <a:ext uri="{FF2B5EF4-FFF2-40B4-BE49-F238E27FC236}">
                <a16:creationId xmlns:a16="http://schemas.microsoft.com/office/drawing/2014/main" id="{49F4A859-34D8-6B03-629A-4A2671D9D66B}"/>
              </a:ext>
            </a:extLst>
          </p:cNvPr>
          <p:cNvSpPr txBox="1"/>
          <p:nvPr/>
        </p:nvSpPr>
        <p:spPr>
          <a:xfrm>
            <a:off x="6538056" y="4046216"/>
            <a:ext cx="586770" cy="584775"/>
          </a:xfrm>
          <a:prstGeom prst="rect">
            <a:avLst/>
          </a:prstGeom>
          <a:noFill/>
        </p:spPr>
        <p:txBody>
          <a:bodyPr wrap="square" rtlCol="0">
            <a:spAutoFit/>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lumMod val="75000"/>
                  </a:prstClr>
                </a:solidFill>
                <a:effectLst/>
                <a:uLnTx/>
                <a:uFillTx/>
                <a:latin typeface="Segoe Pro Semibold" panose="020B0702040504020203" pitchFamily="34" charset="0"/>
                <a:ea typeface="+mn-ea"/>
                <a:cs typeface="Segoe UI" panose="020B0502040204020203" pitchFamily="34" charset="0"/>
              </a:rPr>
              <a:t>8</a:t>
            </a:r>
          </a:p>
        </p:txBody>
      </p:sp>
      <p:sp>
        <p:nvSpPr>
          <p:cNvPr id="18" name="TextBox 17">
            <a:extLst>
              <a:ext uri="{FF2B5EF4-FFF2-40B4-BE49-F238E27FC236}">
                <a16:creationId xmlns:a16="http://schemas.microsoft.com/office/drawing/2014/main" id="{7C118FAC-4274-32EB-E936-264E086D7459}"/>
              </a:ext>
            </a:extLst>
          </p:cNvPr>
          <p:cNvSpPr txBox="1"/>
          <p:nvPr/>
        </p:nvSpPr>
        <p:spPr>
          <a:xfrm>
            <a:off x="5235444" y="4522141"/>
            <a:ext cx="2173816" cy="766364"/>
          </a:xfrm>
          <a:prstGeom prst="rect">
            <a:avLst/>
          </a:prstGeom>
          <a:noFill/>
        </p:spPr>
        <p:txBody>
          <a:bodyPr wrap="square" lIns="0" tIns="73152" rIns="0" bIns="0">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500" b="1" i="0" u="none" strike="noStrike" kern="1200" cap="none" spc="0" normalizeH="0" baseline="0" noProof="0" dirty="0">
                <a:ln w="3175">
                  <a:noFill/>
                </a:ln>
                <a:gradFill>
                  <a:gsLst>
                    <a:gs pos="0">
                      <a:srgbClr val="1264B1"/>
                    </a:gs>
                    <a:gs pos="100000">
                      <a:srgbClr val="944DCF"/>
                    </a:gs>
                  </a:gsLst>
                  <a:lin ang="0" scaled="1"/>
                </a:gradFill>
                <a:effectLst/>
                <a:uLnTx/>
                <a:uFillTx/>
                <a:latin typeface="Segoe UI"/>
                <a:ea typeface="+mn-ea"/>
                <a:cs typeface="Segoe UI" pitchFamily="34" charset="0"/>
              </a:rPr>
              <a:t>Summarize an </a:t>
            </a:r>
            <a:br>
              <a:rPr kumimoji="0" lang="en-US" sz="1500" b="1" i="0" u="none" strike="noStrike" kern="1200" cap="none" spc="0" normalizeH="0" baseline="0" noProof="0" dirty="0">
                <a:ln w="3175">
                  <a:noFill/>
                </a:ln>
                <a:gradFill>
                  <a:gsLst>
                    <a:gs pos="0">
                      <a:srgbClr val="1264B1"/>
                    </a:gs>
                    <a:gs pos="100000">
                      <a:srgbClr val="944DCF"/>
                    </a:gs>
                  </a:gsLst>
                  <a:lin ang="0" scaled="1"/>
                </a:gradFill>
                <a:effectLst/>
                <a:uLnTx/>
                <a:uFillTx/>
                <a:latin typeface="Segoe UI"/>
                <a:ea typeface="+mn-ea"/>
                <a:cs typeface="Segoe UI" pitchFamily="34" charset="0"/>
              </a:rPr>
            </a:br>
            <a:r>
              <a:rPr kumimoji="0" lang="en-US" sz="1500" b="1" i="0" u="none" strike="noStrike" kern="1200" cap="none" spc="0" normalizeH="0" baseline="0" noProof="0" dirty="0">
                <a:ln w="3175">
                  <a:noFill/>
                </a:ln>
                <a:gradFill>
                  <a:gsLst>
                    <a:gs pos="0">
                      <a:srgbClr val="1264B1"/>
                    </a:gs>
                    <a:gs pos="100000">
                      <a:srgbClr val="944DCF"/>
                    </a:gs>
                  </a:gsLst>
                  <a:lin ang="0" scaled="1"/>
                </a:gradFill>
                <a:effectLst/>
                <a:uLnTx/>
                <a:uFillTx/>
                <a:latin typeface="Segoe UI"/>
                <a:ea typeface="+mn-ea"/>
                <a:cs typeface="Segoe UI" pitchFamily="34" charset="0"/>
              </a:rPr>
              <a:t>email thread </a:t>
            </a:r>
            <a:r>
              <a:rPr lang="en-US" sz="1500" b="1" dirty="0">
                <a:ln w="3175">
                  <a:noFill/>
                </a:ln>
                <a:gradFill>
                  <a:gsLst>
                    <a:gs pos="0">
                      <a:srgbClr val="1264B1"/>
                    </a:gs>
                    <a:gs pos="100000">
                      <a:srgbClr val="944DCF"/>
                    </a:gs>
                  </a:gsLst>
                  <a:lin ang="0" scaled="1"/>
                </a:gradFill>
                <a:latin typeface="Segoe UI"/>
                <a:cs typeface="Segoe UI" pitchFamily="34" charset="0"/>
              </a:rPr>
              <a:t>with</a:t>
            </a:r>
            <a:r>
              <a:rPr kumimoji="0" lang="en-US" sz="1500" b="1" i="0" u="none" strike="noStrike" kern="1200" cap="none" spc="0" normalizeH="0" baseline="0" noProof="0" dirty="0">
                <a:ln w="3175">
                  <a:noFill/>
                </a:ln>
                <a:gradFill>
                  <a:gsLst>
                    <a:gs pos="0">
                      <a:srgbClr val="1264B1"/>
                    </a:gs>
                    <a:gs pos="100000">
                      <a:srgbClr val="944DCF"/>
                    </a:gs>
                  </a:gsLst>
                  <a:lin ang="0" scaled="1"/>
                </a:gradFill>
                <a:effectLst/>
                <a:uLnTx/>
                <a:uFillTx/>
                <a:latin typeface="Segoe UI"/>
                <a:ea typeface="+mn-ea"/>
                <a:cs typeface="Segoe UI" pitchFamily="34" charset="0"/>
              </a:rPr>
              <a:t> sales data from CRM</a:t>
            </a:r>
          </a:p>
        </p:txBody>
      </p:sp>
      <p:pic>
        <p:nvPicPr>
          <p:cNvPr id="39" name="Picture 38">
            <a:extLst>
              <a:ext uri="{FF2B5EF4-FFF2-40B4-BE49-F238E27FC236}">
                <a16:creationId xmlns:a16="http://schemas.microsoft.com/office/drawing/2014/main" id="{937879C5-C52D-4F25-C27A-C4FFF58EE35A}"/>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0269" y="4166113"/>
            <a:ext cx="320040" cy="297668"/>
          </a:xfrm>
          <a:prstGeom prst="rect">
            <a:avLst/>
          </a:prstGeom>
        </p:spPr>
      </p:pic>
      <p:sp>
        <p:nvSpPr>
          <p:cNvPr id="9" name="Rectangle: Rounded Corners 8">
            <a:extLst>
              <a:ext uri="{FF2B5EF4-FFF2-40B4-BE49-F238E27FC236}">
                <a16:creationId xmlns:a16="http://schemas.microsoft.com/office/drawing/2014/main" id="{FC8CD275-0105-4983-A8D0-D1D5583F3CD6}"/>
              </a:ext>
              <a:ext uri="{C183D7F6-B498-43B3-948B-1728B52AA6E4}">
                <adec:decorative xmlns:adec="http://schemas.microsoft.com/office/drawing/2017/decorative" val="1"/>
              </a:ext>
            </a:extLst>
          </p:cNvPr>
          <p:cNvSpPr/>
          <p:nvPr/>
        </p:nvSpPr>
        <p:spPr>
          <a:xfrm>
            <a:off x="7531558" y="3989341"/>
            <a:ext cx="2118897" cy="2377440"/>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29" name="TextBox 28">
            <a:extLst>
              <a:ext uri="{FF2B5EF4-FFF2-40B4-BE49-F238E27FC236}">
                <a16:creationId xmlns:a16="http://schemas.microsoft.com/office/drawing/2014/main" id="{823A28CD-C968-9878-0A62-670256409890}"/>
              </a:ext>
            </a:extLst>
          </p:cNvPr>
          <p:cNvSpPr txBox="1"/>
          <p:nvPr/>
        </p:nvSpPr>
        <p:spPr>
          <a:xfrm>
            <a:off x="8902468" y="4054382"/>
            <a:ext cx="586770" cy="584775"/>
          </a:xfrm>
          <a:prstGeom prst="rect">
            <a:avLst/>
          </a:prstGeom>
          <a:noFill/>
        </p:spPr>
        <p:txBody>
          <a:bodyPr wrap="square" rtlCol="0">
            <a:spAutoFit/>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lang="en-US" sz="3200">
                <a:solidFill>
                  <a:prstClr val="white">
                    <a:lumMod val="75000"/>
                  </a:prstClr>
                </a:solidFill>
                <a:latin typeface="Segoe Pro Semibold" panose="020B0702040504020203" pitchFamily="34" charset="0"/>
                <a:cs typeface="Segoe UI" panose="020B0502040204020203" pitchFamily="34" charset="0"/>
              </a:rPr>
              <a:t>9</a:t>
            </a:r>
            <a:endParaRPr kumimoji="0" lang="en-US" sz="3200" b="0" i="0" u="none" strike="noStrike" kern="1200" cap="none" spc="0" normalizeH="0" baseline="0" noProof="0">
              <a:ln>
                <a:noFill/>
              </a:ln>
              <a:solidFill>
                <a:prstClr val="white">
                  <a:lumMod val="75000"/>
                </a:prstClr>
              </a:solidFill>
              <a:effectLst/>
              <a:uLnTx/>
              <a:uFillTx/>
              <a:latin typeface="Segoe Pro Semibold" panose="020B0702040504020203" pitchFamily="34" charset="0"/>
              <a:ea typeface="+mn-ea"/>
              <a:cs typeface="Segoe UI" panose="020B0502040204020203" pitchFamily="34" charset="0"/>
            </a:endParaRPr>
          </a:p>
        </p:txBody>
      </p:sp>
      <p:sp>
        <p:nvSpPr>
          <p:cNvPr id="19" name="TextBox 18">
            <a:extLst>
              <a:ext uri="{FF2B5EF4-FFF2-40B4-BE49-F238E27FC236}">
                <a16:creationId xmlns:a16="http://schemas.microsoft.com/office/drawing/2014/main" id="{D59CFC3B-473C-8506-301B-8D10505FE5FB}"/>
              </a:ext>
            </a:extLst>
          </p:cNvPr>
          <p:cNvSpPr txBox="1"/>
          <p:nvPr/>
        </p:nvSpPr>
        <p:spPr>
          <a:xfrm>
            <a:off x="7599856" y="4522141"/>
            <a:ext cx="2011680" cy="535531"/>
          </a:xfrm>
          <a:prstGeom prst="rect">
            <a:avLst/>
          </a:prstGeom>
          <a:noFill/>
        </p:spPr>
        <p:txBody>
          <a:bodyPr wrap="square" lIns="0" tIns="73152" rIns="0" bIns="0">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500" b="1" i="0" u="none" strike="noStrike" kern="1200" cap="none" spc="0" normalizeH="0" baseline="0" noProof="0" dirty="0">
                <a:ln w="3175">
                  <a:noFill/>
                </a:ln>
                <a:gradFill>
                  <a:gsLst>
                    <a:gs pos="0">
                      <a:srgbClr val="1264B1"/>
                    </a:gs>
                    <a:gs pos="100000">
                      <a:srgbClr val="944DCF"/>
                    </a:gs>
                  </a:gsLst>
                  <a:lin ang="0" scaled="1"/>
                </a:gradFill>
                <a:effectLst/>
                <a:uLnTx/>
                <a:uFillTx/>
                <a:latin typeface="Segoe UI"/>
                <a:ea typeface="+mn-ea"/>
                <a:cs typeface="Segoe UI" pitchFamily="34" charset="0"/>
              </a:rPr>
              <a:t>Draft an email reply with sales information</a:t>
            </a:r>
          </a:p>
        </p:txBody>
      </p:sp>
      <p:pic>
        <p:nvPicPr>
          <p:cNvPr id="40" name="Picture 39">
            <a:extLst>
              <a:ext uri="{FF2B5EF4-FFF2-40B4-BE49-F238E27FC236}">
                <a16:creationId xmlns:a16="http://schemas.microsoft.com/office/drawing/2014/main" id="{AC86E33E-5B00-FDB4-FD62-9F79CFB55A63}"/>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4681" y="4144716"/>
            <a:ext cx="320040" cy="297668"/>
          </a:xfrm>
          <a:prstGeom prst="rect">
            <a:avLst/>
          </a:prstGeom>
        </p:spPr>
      </p:pic>
      <p:sp>
        <p:nvSpPr>
          <p:cNvPr id="10" name="Rectangle: Rounded Corners 9">
            <a:extLst>
              <a:ext uri="{FF2B5EF4-FFF2-40B4-BE49-F238E27FC236}">
                <a16:creationId xmlns:a16="http://schemas.microsoft.com/office/drawing/2014/main" id="{C58D2CBF-CFAC-A696-528C-DFCBECFC6B8B}"/>
              </a:ext>
              <a:ext uri="{C183D7F6-B498-43B3-948B-1728B52AA6E4}">
                <adec:decorative xmlns:adec="http://schemas.microsoft.com/office/drawing/2017/decorative" val="1"/>
              </a:ext>
            </a:extLst>
          </p:cNvPr>
          <p:cNvSpPr/>
          <p:nvPr/>
        </p:nvSpPr>
        <p:spPr>
          <a:xfrm>
            <a:off x="2797826" y="1441742"/>
            <a:ext cx="2118897" cy="2377440"/>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30" name="TextBox 29">
            <a:extLst>
              <a:ext uri="{FF2B5EF4-FFF2-40B4-BE49-F238E27FC236}">
                <a16:creationId xmlns:a16="http://schemas.microsoft.com/office/drawing/2014/main" id="{D94CFF87-AE44-2BC0-0DDE-B9CAA0C4C1FF}"/>
              </a:ext>
            </a:extLst>
          </p:cNvPr>
          <p:cNvSpPr txBox="1"/>
          <p:nvPr/>
        </p:nvSpPr>
        <p:spPr>
          <a:xfrm>
            <a:off x="4168163" y="1490755"/>
            <a:ext cx="586770" cy="584775"/>
          </a:xfrm>
          <a:prstGeom prst="rect">
            <a:avLst/>
          </a:prstGeom>
          <a:noFill/>
        </p:spPr>
        <p:txBody>
          <a:bodyPr wrap="square" rtlCol="0">
            <a:spAutoFit/>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lumMod val="75000"/>
                  </a:prstClr>
                </a:solidFill>
                <a:effectLst/>
                <a:uLnTx/>
                <a:uFillTx/>
                <a:latin typeface="Segoe Pro Semibold" panose="020B0702040504020203" pitchFamily="34" charset="0"/>
                <a:ea typeface="+mn-ea"/>
                <a:cs typeface="Segoe UI" panose="020B0502040204020203" pitchFamily="34" charset="0"/>
              </a:rPr>
              <a:t>2</a:t>
            </a:r>
          </a:p>
        </p:txBody>
      </p:sp>
      <p:sp>
        <p:nvSpPr>
          <p:cNvPr id="20" name="TextBox 19">
            <a:extLst>
              <a:ext uri="{FF2B5EF4-FFF2-40B4-BE49-F238E27FC236}">
                <a16:creationId xmlns:a16="http://schemas.microsoft.com/office/drawing/2014/main" id="{09AFF684-441F-930D-A410-20E750A44DB4}"/>
              </a:ext>
            </a:extLst>
          </p:cNvPr>
          <p:cNvSpPr txBox="1"/>
          <p:nvPr/>
        </p:nvSpPr>
        <p:spPr>
          <a:xfrm>
            <a:off x="2960375" y="2047076"/>
            <a:ext cx="2011680" cy="766364"/>
          </a:xfrm>
          <a:prstGeom prst="rect">
            <a:avLst/>
          </a:prstGeom>
          <a:noFill/>
        </p:spPr>
        <p:txBody>
          <a:bodyPr wrap="square" lIns="0" tIns="73152" rIns="0" bIns="0">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500" b="1" i="0" u="none" strike="noStrike" kern="1200" cap="none" spc="0" normalizeH="0" baseline="0" noProof="0" dirty="0">
                <a:ln w="3175">
                  <a:noFill/>
                </a:ln>
                <a:gradFill>
                  <a:gsLst>
                    <a:gs pos="0">
                      <a:srgbClr val="1264B1"/>
                    </a:gs>
                    <a:gs pos="100000">
                      <a:srgbClr val="944DCF"/>
                    </a:gs>
                  </a:gsLst>
                  <a:lin ang="0" scaled="1"/>
                </a:gradFill>
                <a:effectLst/>
                <a:uLnTx/>
                <a:uFillTx/>
                <a:latin typeface="Segoe UI"/>
                <a:ea typeface="+mn-ea"/>
                <a:cs typeface="Segoe UI" pitchFamily="34" charset="0"/>
              </a:rPr>
              <a:t>Capture a new customer contact or a lead from email</a:t>
            </a:r>
            <a:endParaRPr kumimoji="0" lang="en-US" sz="1500" b="0" i="0" u="none" strike="noStrike" kern="1200" cap="none" spc="0" normalizeH="0" baseline="0" noProof="0" dirty="0">
              <a:ln>
                <a:noFill/>
              </a:ln>
              <a:solidFill>
                <a:prstClr val="black"/>
              </a:solidFill>
              <a:effectLst/>
              <a:uLnTx/>
              <a:uFillTx/>
              <a:latin typeface="Segoe UI"/>
              <a:ea typeface="+mn-ea"/>
              <a:cs typeface="+mn-cs"/>
            </a:endParaRPr>
          </a:p>
        </p:txBody>
      </p:sp>
      <p:pic>
        <p:nvPicPr>
          <p:cNvPr id="41" name="Picture 40">
            <a:extLst>
              <a:ext uri="{FF2B5EF4-FFF2-40B4-BE49-F238E27FC236}">
                <a16:creationId xmlns:a16="http://schemas.microsoft.com/office/drawing/2014/main" id="{151CAEFE-64A2-4B6F-72D6-6CF1B672F4AB}"/>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60376" y="1610652"/>
            <a:ext cx="320040" cy="297668"/>
          </a:xfrm>
          <a:prstGeom prst="rect">
            <a:avLst/>
          </a:prstGeom>
        </p:spPr>
      </p:pic>
      <p:sp>
        <p:nvSpPr>
          <p:cNvPr id="11" name="Rectangle: Rounded Corners 10">
            <a:extLst>
              <a:ext uri="{FF2B5EF4-FFF2-40B4-BE49-F238E27FC236}">
                <a16:creationId xmlns:a16="http://schemas.microsoft.com/office/drawing/2014/main" id="{4F9E46C2-8B4D-8EC5-9D21-A410DF331FE5}"/>
              </a:ext>
              <a:ext uri="{C183D7F6-B498-43B3-948B-1728B52AA6E4}">
                <adec:decorative xmlns:adec="http://schemas.microsoft.com/office/drawing/2017/decorative" val="1"/>
              </a:ext>
            </a:extLst>
          </p:cNvPr>
          <p:cNvSpPr/>
          <p:nvPr/>
        </p:nvSpPr>
        <p:spPr>
          <a:xfrm>
            <a:off x="9947712" y="3957694"/>
            <a:ext cx="2118897" cy="2377440"/>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31" name="TextBox 30">
            <a:extLst>
              <a:ext uri="{FF2B5EF4-FFF2-40B4-BE49-F238E27FC236}">
                <a16:creationId xmlns:a16="http://schemas.microsoft.com/office/drawing/2014/main" id="{FD8936DB-B618-D4BF-E20B-2794F544AEB3}"/>
              </a:ext>
            </a:extLst>
          </p:cNvPr>
          <p:cNvSpPr txBox="1"/>
          <p:nvPr/>
        </p:nvSpPr>
        <p:spPr>
          <a:xfrm>
            <a:off x="11300549" y="4013231"/>
            <a:ext cx="586770" cy="584775"/>
          </a:xfrm>
          <a:prstGeom prst="rect">
            <a:avLst/>
          </a:prstGeom>
          <a:noFill/>
        </p:spPr>
        <p:txBody>
          <a:bodyPr wrap="square" rtlCol="0">
            <a:spAutoFit/>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lumMod val="75000"/>
                  </a:prstClr>
                </a:solidFill>
                <a:effectLst/>
                <a:uLnTx/>
                <a:uFillTx/>
                <a:latin typeface="Segoe Pro Semibold" panose="020B0702040504020203" pitchFamily="34" charset="0"/>
                <a:ea typeface="+mn-ea"/>
                <a:cs typeface="Segoe UI" panose="020B0502040204020203" pitchFamily="34" charset="0"/>
              </a:rPr>
              <a:t>10</a:t>
            </a:r>
          </a:p>
        </p:txBody>
      </p:sp>
      <p:sp>
        <p:nvSpPr>
          <p:cNvPr id="21" name="TextBox 20">
            <a:extLst>
              <a:ext uri="{FF2B5EF4-FFF2-40B4-BE49-F238E27FC236}">
                <a16:creationId xmlns:a16="http://schemas.microsoft.com/office/drawing/2014/main" id="{0B97C8F6-C7E3-C8C8-00A6-EFB56A4A22A2}"/>
              </a:ext>
            </a:extLst>
          </p:cNvPr>
          <p:cNvSpPr txBox="1"/>
          <p:nvPr/>
        </p:nvSpPr>
        <p:spPr>
          <a:xfrm>
            <a:off x="9997937" y="4522141"/>
            <a:ext cx="2011680" cy="535531"/>
          </a:xfrm>
          <a:prstGeom prst="rect">
            <a:avLst/>
          </a:prstGeom>
          <a:noFill/>
        </p:spPr>
        <p:txBody>
          <a:bodyPr wrap="square" lIns="0" tIns="73152" rIns="0" bIns="0">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500" b="1" i="0" u="none" strike="noStrike" kern="1200" cap="none" spc="0" normalizeH="0" baseline="0" noProof="0" dirty="0">
                <a:ln w="3175">
                  <a:noFill/>
                </a:ln>
                <a:gradFill>
                  <a:gsLst>
                    <a:gs pos="0">
                      <a:srgbClr val="1264B1"/>
                    </a:gs>
                    <a:gs pos="100000">
                      <a:srgbClr val="944DCF"/>
                    </a:gs>
                  </a:gsLst>
                  <a:lin ang="0" scaled="1"/>
                </a:gradFill>
                <a:effectLst/>
                <a:uLnTx/>
                <a:uFillTx/>
                <a:latin typeface="Segoe UI"/>
                <a:ea typeface="+mn-ea"/>
                <a:cs typeface="Segoe UI" pitchFamily="34" charset="0"/>
              </a:rPr>
              <a:t>Share CRM data in Outlook and Teams</a:t>
            </a:r>
          </a:p>
        </p:txBody>
      </p:sp>
      <p:pic>
        <p:nvPicPr>
          <p:cNvPr id="38" name="Picture 37">
            <a:extLst>
              <a:ext uri="{FF2B5EF4-FFF2-40B4-BE49-F238E27FC236}">
                <a16:creationId xmlns:a16="http://schemas.microsoft.com/office/drawing/2014/main" id="{2683CC03-5F56-8421-175B-D0E875D6A5B7}"/>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92812" y="4133128"/>
            <a:ext cx="320040" cy="297667"/>
          </a:xfrm>
          <a:prstGeom prst="rect">
            <a:avLst/>
          </a:prstGeom>
        </p:spPr>
      </p:pic>
      <p:pic>
        <p:nvPicPr>
          <p:cNvPr id="42" name="Picture 41">
            <a:extLst>
              <a:ext uri="{FF2B5EF4-FFF2-40B4-BE49-F238E27FC236}">
                <a16:creationId xmlns:a16="http://schemas.microsoft.com/office/drawing/2014/main" id="{C2D42CF7-1A31-D938-F014-7F35CF358559}"/>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92762" y="4133128"/>
            <a:ext cx="320040" cy="297668"/>
          </a:xfrm>
          <a:prstGeom prst="rect">
            <a:avLst/>
          </a:prstGeom>
        </p:spPr>
      </p:pic>
      <p:sp>
        <p:nvSpPr>
          <p:cNvPr id="16" name="Rectangle: Rounded Corners 15">
            <a:extLst>
              <a:ext uri="{FF2B5EF4-FFF2-40B4-BE49-F238E27FC236}">
                <a16:creationId xmlns:a16="http://schemas.microsoft.com/office/drawing/2014/main" id="{5915093E-DF3A-EBAB-C635-6DD36FE38B56}"/>
              </a:ext>
              <a:ext uri="{C183D7F6-B498-43B3-948B-1728B52AA6E4}">
                <adec:decorative xmlns:adec="http://schemas.microsoft.com/office/drawing/2017/decorative" val="1"/>
              </a:ext>
            </a:extLst>
          </p:cNvPr>
          <p:cNvSpPr/>
          <p:nvPr/>
        </p:nvSpPr>
        <p:spPr>
          <a:xfrm>
            <a:off x="2797018" y="4018547"/>
            <a:ext cx="2118897" cy="2377440"/>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36" name="TextBox 35">
            <a:extLst>
              <a:ext uri="{FF2B5EF4-FFF2-40B4-BE49-F238E27FC236}">
                <a16:creationId xmlns:a16="http://schemas.microsoft.com/office/drawing/2014/main" id="{9205F105-02E2-56E9-BC53-8B6D50485EE2}"/>
              </a:ext>
            </a:extLst>
          </p:cNvPr>
          <p:cNvSpPr txBox="1"/>
          <p:nvPr/>
        </p:nvSpPr>
        <p:spPr>
          <a:xfrm>
            <a:off x="4248655" y="4038354"/>
            <a:ext cx="586770" cy="584775"/>
          </a:xfrm>
          <a:prstGeom prst="rect">
            <a:avLst/>
          </a:prstGeom>
          <a:noFill/>
        </p:spPr>
        <p:txBody>
          <a:bodyPr wrap="square" rtlCol="0">
            <a:spAutoFit/>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lumMod val="75000"/>
                  </a:prstClr>
                </a:solidFill>
                <a:effectLst/>
                <a:uLnTx/>
                <a:uFillTx/>
                <a:latin typeface="Segoe Pro Semibold" panose="020B0702040504020203" pitchFamily="34" charset="0"/>
                <a:ea typeface="+mn-ea"/>
                <a:cs typeface="Segoe UI" panose="020B0502040204020203" pitchFamily="34" charset="0"/>
              </a:rPr>
              <a:t>7</a:t>
            </a:r>
          </a:p>
        </p:txBody>
      </p:sp>
      <p:sp>
        <p:nvSpPr>
          <p:cNvPr id="26" name="TextBox 25">
            <a:extLst>
              <a:ext uri="{FF2B5EF4-FFF2-40B4-BE49-F238E27FC236}">
                <a16:creationId xmlns:a16="http://schemas.microsoft.com/office/drawing/2014/main" id="{CC8B88D7-F613-52AA-E277-4DD474C64839}"/>
              </a:ext>
            </a:extLst>
          </p:cNvPr>
          <p:cNvSpPr txBox="1"/>
          <p:nvPr/>
        </p:nvSpPr>
        <p:spPr>
          <a:xfrm>
            <a:off x="2946043" y="4522141"/>
            <a:ext cx="2011680" cy="535531"/>
          </a:xfrm>
          <a:prstGeom prst="rect">
            <a:avLst/>
          </a:prstGeom>
          <a:noFill/>
        </p:spPr>
        <p:txBody>
          <a:bodyPr wrap="square" lIns="0" tIns="73152" rIns="0" bIns="0">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500" b="1" i="0" u="none" strike="noStrike" kern="1200" cap="none" spc="0" normalizeH="0" baseline="0" noProof="0" dirty="0">
                <a:ln w="3175">
                  <a:noFill/>
                </a:ln>
                <a:gradFill>
                  <a:gsLst>
                    <a:gs pos="0">
                      <a:srgbClr val="1264B1"/>
                    </a:gs>
                    <a:gs pos="100000">
                      <a:srgbClr val="944DCF"/>
                    </a:gs>
                  </a:gsLst>
                  <a:lin ang="0" scaled="1"/>
                </a:gradFill>
                <a:effectLst/>
                <a:uLnTx/>
                <a:uFillTx/>
                <a:latin typeface="Segoe UI"/>
                <a:ea typeface="+mn-ea"/>
                <a:cs typeface="Segoe UI" pitchFamily="34" charset="0"/>
              </a:rPr>
              <a:t>Update CRM after customer </a:t>
            </a:r>
            <a:r>
              <a:rPr lang="en-US" sz="1500" b="1" dirty="0">
                <a:ln w="3175">
                  <a:noFill/>
                </a:ln>
                <a:gradFill>
                  <a:gsLst>
                    <a:gs pos="0">
                      <a:srgbClr val="1264B1"/>
                    </a:gs>
                    <a:gs pos="100000">
                      <a:srgbClr val="944DCF"/>
                    </a:gs>
                  </a:gsLst>
                  <a:lin ang="0" scaled="1"/>
                </a:gradFill>
                <a:latin typeface="Segoe UI"/>
                <a:cs typeface="Segoe UI" pitchFamily="34" charset="0"/>
              </a:rPr>
              <a:t>m</a:t>
            </a:r>
            <a:r>
              <a:rPr kumimoji="0" lang="en-US" sz="1500" b="1" i="0" u="none" strike="noStrike" kern="1200" cap="none" spc="0" normalizeH="0" baseline="0" noProof="0" dirty="0" err="1">
                <a:ln w="3175">
                  <a:noFill/>
                </a:ln>
                <a:gradFill>
                  <a:gsLst>
                    <a:gs pos="0">
                      <a:srgbClr val="1264B1"/>
                    </a:gs>
                    <a:gs pos="100000">
                      <a:srgbClr val="944DCF"/>
                    </a:gs>
                  </a:gsLst>
                  <a:lin ang="0" scaled="1"/>
                </a:gradFill>
                <a:effectLst/>
                <a:uLnTx/>
                <a:uFillTx/>
                <a:latin typeface="Segoe UI"/>
                <a:ea typeface="+mn-ea"/>
                <a:cs typeface="Segoe UI" pitchFamily="34" charset="0"/>
              </a:rPr>
              <a:t>eetings</a:t>
            </a:r>
            <a:endParaRPr kumimoji="0" lang="en-US" sz="1500" b="1" i="0" u="none" strike="noStrike" kern="1200" cap="none" spc="0" normalizeH="0" baseline="0" noProof="0" dirty="0">
              <a:ln w="3175">
                <a:noFill/>
              </a:ln>
              <a:gradFill>
                <a:gsLst>
                  <a:gs pos="0">
                    <a:srgbClr val="1264B1"/>
                  </a:gs>
                  <a:gs pos="100000">
                    <a:srgbClr val="944DCF"/>
                  </a:gs>
                </a:gsLst>
                <a:lin ang="0" scaled="1"/>
              </a:gradFill>
              <a:effectLst/>
              <a:uLnTx/>
              <a:uFillTx/>
              <a:latin typeface="Segoe UI"/>
              <a:ea typeface="+mn-ea"/>
              <a:cs typeface="Segoe UI" pitchFamily="34" charset="0"/>
            </a:endParaRPr>
          </a:p>
        </p:txBody>
      </p:sp>
      <p:sp>
        <p:nvSpPr>
          <p:cNvPr id="13" name="Rectangle: Rounded Corners 12">
            <a:extLst>
              <a:ext uri="{FF2B5EF4-FFF2-40B4-BE49-F238E27FC236}">
                <a16:creationId xmlns:a16="http://schemas.microsoft.com/office/drawing/2014/main" id="{982042B4-3245-AB89-9C0C-7468B39CD694}"/>
              </a:ext>
              <a:ext uri="{C183D7F6-B498-43B3-948B-1728B52AA6E4}">
                <adec:decorative xmlns:adec="http://schemas.microsoft.com/office/drawing/2017/decorative" val="1"/>
              </a:ext>
            </a:extLst>
          </p:cNvPr>
          <p:cNvSpPr/>
          <p:nvPr/>
        </p:nvSpPr>
        <p:spPr>
          <a:xfrm>
            <a:off x="5197992" y="1441742"/>
            <a:ext cx="2118897" cy="2377440"/>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33" name="TextBox 32">
            <a:extLst>
              <a:ext uri="{FF2B5EF4-FFF2-40B4-BE49-F238E27FC236}">
                <a16:creationId xmlns:a16="http://schemas.microsoft.com/office/drawing/2014/main" id="{4DF3283C-9FF2-4943-5F78-7EDBD2E348A2}"/>
              </a:ext>
            </a:extLst>
          </p:cNvPr>
          <p:cNvSpPr txBox="1"/>
          <p:nvPr/>
        </p:nvSpPr>
        <p:spPr>
          <a:xfrm>
            <a:off x="6568329" y="1490755"/>
            <a:ext cx="586770" cy="584775"/>
          </a:xfrm>
          <a:prstGeom prst="rect">
            <a:avLst/>
          </a:prstGeom>
          <a:noFill/>
        </p:spPr>
        <p:txBody>
          <a:bodyPr wrap="square" rtlCol="0">
            <a:spAutoFit/>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lumMod val="75000"/>
                  </a:prstClr>
                </a:solidFill>
                <a:effectLst/>
                <a:uLnTx/>
                <a:uFillTx/>
                <a:latin typeface="Segoe Pro Semibold" panose="020B0702040504020203" pitchFamily="34" charset="0"/>
                <a:ea typeface="+mn-ea"/>
                <a:cs typeface="Segoe UI" panose="020B0502040204020203" pitchFamily="34" charset="0"/>
              </a:rPr>
              <a:t>3</a:t>
            </a:r>
          </a:p>
        </p:txBody>
      </p:sp>
      <p:sp>
        <p:nvSpPr>
          <p:cNvPr id="23" name="TextBox 22">
            <a:extLst>
              <a:ext uri="{FF2B5EF4-FFF2-40B4-BE49-F238E27FC236}">
                <a16:creationId xmlns:a16="http://schemas.microsoft.com/office/drawing/2014/main" id="{B782CFE1-E3AE-B0E7-BCFF-048013E31594}"/>
              </a:ext>
            </a:extLst>
          </p:cNvPr>
          <p:cNvSpPr txBox="1"/>
          <p:nvPr/>
        </p:nvSpPr>
        <p:spPr>
          <a:xfrm>
            <a:off x="5360541" y="2047076"/>
            <a:ext cx="2011680" cy="535531"/>
          </a:xfrm>
          <a:prstGeom prst="rect">
            <a:avLst/>
          </a:prstGeom>
          <a:noFill/>
        </p:spPr>
        <p:txBody>
          <a:bodyPr wrap="square" lIns="0" tIns="73152" rIns="0" bIns="0">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500" b="1" i="0" u="none" strike="noStrike" kern="1200" cap="none" spc="0" normalizeH="0" baseline="0" noProof="0" dirty="0">
                <a:ln w="3175">
                  <a:noFill/>
                </a:ln>
                <a:gradFill>
                  <a:gsLst>
                    <a:gs pos="0">
                      <a:srgbClr val="1264B1"/>
                    </a:gs>
                    <a:gs pos="100000">
                      <a:srgbClr val="944DCF"/>
                    </a:gs>
                  </a:gsLst>
                  <a:lin ang="0" scaled="1"/>
                </a:gradFill>
                <a:effectLst/>
                <a:uLnTx/>
                <a:uFillTx/>
                <a:latin typeface="Segoe UI"/>
                <a:ea typeface="+mn-ea"/>
                <a:cs typeface="Segoe UI" pitchFamily="34" charset="0"/>
              </a:rPr>
              <a:t>View opportunity summary in Outlook</a:t>
            </a:r>
          </a:p>
        </p:txBody>
      </p:sp>
      <p:sp>
        <p:nvSpPr>
          <p:cNvPr id="14" name="Rectangle: Rounded Corners 13">
            <a:extLst>
              <a:ext uri="{FF2B5EF4-FFF2-40B4-BE49-F238E27FC236}">
                <a16:creationId xmlns:a16="http://schemas.microsoft.com/office/drawing/2014/main" id="{9D918D7F-C11C-8F3A-595C-E465631F90BC}"/>
              </a:ext>
              <a:ext uri="{C183D7F6-B498-43B3-948B-1728B52AA6E4}">
                <adec:decorative xmlns:adec="http://schemas.microsoft.com/office/drawing/2017/decorative" val="1"/>
              </a:ext>
            </a:extLst>
          </p:cNvPr>
          <p:cNvSpPr/>
          <p:nvPr/>
        </p:nvSpPr>
        <p:spPr>
          <a:xfrm>
            <a:off x="9930212" y="1466630"/>
            <a:ext cx="2118897" cy="2377440"/>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34" name="TextBox 33">
            <a:extLst>
              <a:ext uri="{FF2B5EF4-FFF2-40B4-BE49-F238E27FC236}">
                <a16:creationId xmlns:a16="http://schemas.microsoft.com/office/drawing/2014/main" id="{D4739EAD-FEC4-2329-F9A2-EEB67E42C43D}"/>
              </a:ext>
            </a:extLst>
          </p:cNvPr>
          <p:cNvSpPr txBox="1"/>
          <p:nvPr/>
        </p:nvSpPr>
        <p:spPr>
          <a:xfrm>
            <a:off x="11300549" y="1515643"/>
            <a:ext cx="586770" cy="584775"/>
          </a:xfrm>
          <a:prstGeom prst="rect">
            <a:avLst/>
          </a:prstGeom>
          <a:noFill/>
        </p:spPr>
        <p:txBody>
          <a:bodyPr wrap="square" rtlCol="0">
            <a:spAutoFit/>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lumMod val="75000"/>
                  </a:prstClr>
                </a:solidFill>
                <a:effectLst/>
                <a:uLnTx/>
                <a:uFillTx/>
                <a:latin typeface="Segoe Pro Semibold" panose="020B0702040504020203" pitchFamily="34" charset="0"/>
                <a:ea typeface="+mn-ea"/>
                <a:cs typeface="Segoe UI" panose="020B0502040204020203" pitchFamily="34" charset="0"/>
              </a:rPr>
              <a:t>5</a:t>
            </a:r>
          </a:p>
        </p:txBody>
      </p:sp>
      <p:sp>
        <p:nvSpPr>
          <p:cNvPr id="24" name="TextBox 23">
            <a:extLst>
              <a:ext uri="{FF2B5EF4-FFF2-40B4-BE49-F238E27FC236}">
                <a16:creationId xmlns:a16="http://schemas.microsoft.com/office/drawing/2014/main" id="{53C3A6D2-3CAE-5594-F7FF-DB4F6B1DF04A}"/>
              </a:ext>
            </a:extLst>
          </p:cNvPr>
          <p:cNvSpPr txBox="1"/>
          <p:nvPr/>
        </p:nvSpPr>
        <p:spPr>
          <a:xfrm>
            <a:off x="10092761" y="2047076"/>
            <a:ext cx="2011680" cy="766364"/>
          </a:xfrm>
          <a:prstGeom prst="rect">
            <a:avLst/>
          </a:prstGeom>
          <a:noFill/>
        </p:spPr>
        <p:txBody>
          <a:bodyPr wrap="square" lIns="0" tIns="73152" rIns="0" bIns="0">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500" b="1" i="0" u="none" strike="noStrike" kern="1200" cap="none" spc="0" normalizeH="0" baseline="0" noProof="0" dirty="0">
                <a:ln w="3175">
                  <a:noFill/>
                </a:ln>
                <a:gradFill>
                  <a:gsLst>
                    <a:gs pos="0">
                      <a:srgbClr val="1264B1"/>
                    </a:gs>
                    <a:gs pos="100000">
                      <a:srgbClr val="944DCF"/>
                    </a:gs>
                  </a:gsLst>
                  <a:lin ang="0" scaled="1"/>
                </a:gradFill>
                <a:effectLst/>
                <a:uLnTx/>
                <a:uFillTx/>
                <a:latin typeface="Segoe UI"/>
                <a:ea typeface="+mn-ea"/>
                <a:cs typeface="Segoe UI" pitchFamily="34" charset="0"/>
              </a:rPr>
              <a:t>Get ready for customer meetings with a summary </a:t>
            </a:r>
            <a:r>
              <a:rPr lang="en-US" sz="1500" b="1" dirty="0">
                <a:ln w="3175">
                  <a:noFill/>
                </a:ln>
                <a:gradFill>
                  <a:gsLst>
                    <a:gs pos="0">
                      <a:srgbClr val="1264B1"/>
                    </a:gs>
                    <a:gs pos="100000">
                      <a:srgbClr val="944DCF"/>
                    </a:gs>
                  </a:gsLst>
                  <a:lin ang="0" scaled="1"/>
                </a:gradFill>
                <a:latin typeface="Segoe UI"/>
                <a:cs typeface="Segoe UI" pitchFamily="34" charset="0"/>
              </a:rPr>
              <a:t>card</a:t>
            </a:r>
            <a:endParaRPr kumimoji="0" lang="en-US" sz="1500" b="1" i="0" u="none" strike="noStrike" kern="1200" cap="none" spc="0" normalizeH="0" baseline="0" noProof="0" dirty="0">
              <a:ln w="3175">
                <a:noFill/>
              </a:ln>
              <a:gradFill>
                <a:gsLst>
                  <a:gs pos="0">
                    <a:srgbClr val="1264B1"/>
                  </a:gs>
                  <a:gs pos="100000">
                    <a:srgbClr val="944DCF"/>
                  </a:gs>
                </a:gsLst>
                <a:lin ang="0" scaled="1"/>
              </a:gradFill>
              <a:effectLst/>
              <a:uLnTx/>
              <a:uFillTx/>
              <a:latin typeface="Segoe UI"/>
              <a:ea typeface="+mn-ea"/>
              <a:cs typeface="Segoe UI" pitchFamily="34" charset="0"/>
            </a:endParaRPr>
          </a:p>
        </p:txBody>
      </p:sp>
      <p:pic>
        <p:nvPicPr>
          <p:cNvPr id="45" name="Picture 44">
            <a:extLst>
              <a:ext uri="{FF2B5EF4-FFF2-40B4-BE49-F238E27FC236}">
                <a16:creationId xmlns:a16="http://schemas.microsoft.com/office/drawing/2014/main" id="{35C2B4CC-3873-DFEC-9012-F08B4B04EC51}"/>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92762" y="1635540"/>
            <a:ext cx="320040" cy="297667"/>
          </a:xfrm>
          <a:prstGeom prst="rect">
            <a:avLst/>
          </a:prstGeom>
        </p:spPr>
      </p:pic>
      <p:sp>
        <p:nvSpPr>
          <p:cNvPr id="12" name="Rectangle: Rounded Corners 11">
            <a:extLst>
              <a:ext uri="{FF2B5EF4-FFF2-40B4-BE49-F238E27FC236}">
                <a16:creationId xmlns:a16="http://schemas.microsoft.com/office/drawing/2014/main" id="{C7BACC4C-B0D1-9BA2-4C15-614C24F56B2D}"/>
              </a:ext>
              <a:ext uri="{C183D7F6-B498-43B3-948B-1728B52AA6E4}">
                <adec:decorative xmlns:adec="http://schemas.microsoft.com/office/drawing/2017/decorative" val="1"/>
              </a:ext>
            </a:extLst>
          </p:cNvPr>
          <p:cNvSpPr/>
          <p:nvPr/>
        </p:nvSpPr>
        <p:spPr>
          <a:xfrm>
            <a:off x="485239" y="1448266"/>
            <a:ext cx="2118897" cy="2377440"/>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32" name="TextBox 31">
            <a:extLst>
              <a:ext uri="{FF2B5EF4-FFF2-40B4-BE49-F238E27FC236}">
                <a16:creationId xmlns:a16="http://schemas.microsoft.com/office/drawing/2014/main" id="{AA8AB6E8-C620-5E98-F51E-6B563F138132}"/>
              </a:ext>
            </a:extLst>
          </p:cNvPr>
          <p:cNvSpPr txBox="1"/>
          <p:nvPr/>
        </p:nvSpPr>
        <p:spPr>
          <a:xfrm>
            <a:off x="1855576" y="1497279"/>
            <a:ext cx="586770" cy="584775"/>
          </a:xfrm>
          <a:prstGeom prst="rect">
            <a:avLst/>
          </a:prstGeom>
          <a:noFill/>
        </p:spPr>
        <p:txBody>
          <a:bodyPr wrap="square" rtlCol="0">
            <a:spAutoFit/>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lumMod val="75000"/>
                  </a:prstClr>
                </a:solidFill>
                <a:effectLst/>
                <a:uLnTx/>
                <a:uFillTx/>
                <a:latin typeface="Segoe Pro Semibold" panose="020B0702040504020203" pitchFamily="34" charset="0"/>
                <a:ea typeface="+mn-ea"/>
                <a:cs typeface="Segoe UI" panose="020B0502040204020203" pitchFamily="34" charset="0"/>
              </a:rPr>
              <a:t>1</a:t>
            </a:r>
          </a:p>
        </p:txBody>
      </p:sp>
      <p:sp>
        <p:nvSpPr>
          <p:cNvPr id="22" name="TextBox 21">
            <a:extLst>
              <a:ext uri="{FF2B5EF4-FFF2-40B4-BE49-F238E27FC236}">
                <a16:creationId xmlns:a16="http://schemas.microsoft.com/office/drawing/2014/main" id="{A665D1B7-2038-CBC4-13E2-03471B5D2094}"/>
              </a:ext>
            </a:extLst>
          </p:cNvPr>
          <p:cNvSpPr txBox="1"/>
          <p:nvPr/>
        </p:nvSpPr>
        <p:spPr>
          <a:xfrm>
            <a:off x="647788" y="2047076"/>
            <a:ext cx="2011680" cy="535531"/>
          </a:xfrm>
          <a:prstGeom prst="rect">
            <a:avLst/>
          </a:prstGeom>
          <a:noFill/>
        </p:spPr>
        <p:txBody>
          <a:bodyPr wrap="square" lIns="0" tIns="73152" rIns="0" bIns="0">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500" b="1" i="0" u="none" strike="noStrike" kern="1200" cap="none" spc="0" normalizeH="0" baseline="0" noProof="0" dirty="0">
                <a:ln w="3175">
                  <a:noFill/>
                </a:ln>
                <a:gradFill>
                  <a:gsLst>
                    <a:gs pos="0">
                      <a:srgbClr val="1264B1"/>
                    </a:gs>
                    <a:gs pos="100000">
                      <a:srgbClr val="944DCF"/>
                    </a:gs>
                  </a:gsLst>
                  <a:lin ang="0" scaled="1"/>
                </a:gradFill>
                <a:effectLst/>
                <a:uLnTx/>
                <a:uFillTx/>
                <a:latin typeface="Segoe UI"/>
                <a:ea typeface="+mn-ea"/>
                <a:cs typeface="Segoe UI" pitchFamily="34" charset="0"/>
              </a:rPr>
              <a:t>Save customer emails and meetings easily</a:t>
            </a:r>
          </a:p>
        </p:txBody>
      </p:sp>
      <p:pic>
        <p:nvPicPr>
          <p:cNvPr id="46" name="Picture 45">
            <a:extLst>
              <a:ext uri="{FF2B5EF4-FFF2-40B4-BE49-F238E27FC236}">
                <a16:creationId xmlns:a16="http://schemas.microsoft.com/office/drawing/2014/main" id="{622EABE5-AD42-FBD8-B9A7-1B44DA5138C5}"/>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789" y="1617176"/>
            <a:ext cx="320040" cy="297668"/>
          </a:xfrm>
          <a:prstGeom prst="rect">
            <a:avLst/>
          </a:prstGeom>
        </p:spPr>
      </p:pic>
      <p:sp>
        <p:nvSpPr>
          <p:cNvPr id="15" name="Rectangle: Rounded Corners 14">
            <a:extLst>
              <a:ext uri="{FF2B5EF4-FFF2-40B4-BE49-F238E27FC236}">
                <a16:creationId xmlns:a16="http://schemas.microsoft.com/office/drawing/2014/main" id="{E6FB83E2-4728-2D3B-4767-3CDD7B76A3A4}"/>
              </a:ext>
              <a:ext uri="{C183D7F6-B498-43B3-948B-1728B52AA6E4}">
                <adec:decorative xmlns:adec="http://schemas.microsoft.com/office/drawing/2017/decorative" val="1"/>
              </a:ext>
            </a:extLst>
          </p:cNvPr>
          <p:cNvSpPr/>
          <p:nvPr/>
        </p:nvSpPr>
        <p:spPr>
          <a:xfrm>
            <a:off x="7549631" y="1460420"/>
            <a:ext cx="2118897" cy="2377440"/>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35" name="TextBox 34">
            <a:extLst>
              <a:ext uri="{FF2B5EF4-FFF2-40B4-BE49-F238E27FC236}">
                <a16:creationId xmlns:a16="http://schemas.microsoft.com/office/drawing/2014/main" id="{E4B020ED-F1FB-FF3D-4D01-BC60BAE3FE99}"/>
              </a:ext>
            </a:extLst>
          </p:cNvPr>
          <p:cNvSpPr txBox="1"/>
          <p:nvPr/>
        </p:nvSpPr>
        <p:spPr>
          <a:xfrm>
            <a:off x="8919968" y="1509433"/>
            <a:ext cx="586770" cy="584775"/>
          </a:xfrm>
          <a:prstGeom prst="rect">
            <a:avLst/>
          </a:prstGeom>
          <a:noFill/>
        </p:spPr>
        <p:txBody>
          <a:bodyPr wrap="square" rtlCol="0">
            <a:spAutoFit/>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lumMod val="75000"/>
                  </a:prstClr>
                </a:solidFill>
                <a:effectLst/>
                <a:uLnTx/>
                <a:uFillTx/>
                <a:latin typeface="Segoe Pro Semibold" panose="020B0702040504020203" pitchFamily="34" charset="0"/>
                <a:ea typeface="+mn-ea"/>
                <a:cs typeface="Segoe UI" panose="020B0502040204020203" pitchFamily="34" charset="0"/>
              </a:rPr>
              <a:t>4</a:t>
            </a:r>
          </a:p>
        </p:txBody>
      </p:sp>
      <p:sp>
        <p:nvSpPr>
          <p:cNvPr id="25" name="TextBox 24">
            <a:extLst>
              <a:ext uri="{FF2B5EF4-FFF2-40B4-BE49-F238E27FC236}">
                <a16:creationId xmlns:a16="http://schemas.microsoft.com/office/drawing/2014/main" id="{45F47CE3-C07C-5394-847B-7878D865AC92}"/>
              </a:ext>
            </a:extLst>
          </p:cNvPr>
          <p:cNvSpPr txBox="1"/>
          <p:nvPr/>
        </p:nvSpPr>
        <p:spPr>
          <a:xfrm>
            <a:off x="7712180" y="2047076"/>
            <a:ext cx="2011680" cy="766364"/>
          </a:xfrm>
          <a:prstGeom prst="rect">
            <a:avLst/>
          </a:prstGeom>
          <a:noFill/>
        </p:spPr>
        <p:txBody>
          <a:bodyPr wrap="square" lIns="0" tIns="73152" rIns="0" bIns="0">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500" b="1" i="0" u="none" strike="noStrike" kern="1200" cap="none" spc="0" normalizeH="0" baseline="0" noProof="0" dirty="0">
                <a:ln w="3175">
                  <a:noFill/>
                </a:ln>
                <a:gradFill>
                  <a:gsLst>
                    <a:gs pos="0">
                      <a:srgbClr val="1264B1"/>
                    </a:gs>
                    <a:gs pos="100000">
                      <a:srgbClr val="944DCF"/>
                    </a:gs>
                  </a:gsLst>
                  <a:lin ang="0" scaled="1"/>
                </a:gradFill>
                <a:effectLst/>
                <a:uLnTx/>
                <a:uFillTx/>
                <a:latin typeface="Segoe UI"/>
                <a:ea typeface="+mn-ea"/>
                <a:cs typeface="Segoe UI" pitchFamily="34" charset="0"/>
              </a:rPr>
              <a:t>Create </a:t>
            </a:r>
            <a:r>
              <a:rPr lang="en-US" sz="1500" b="1" dirty="0">
                <a:ln w="3175">
                  <a:noFill/>
                </a:ln>
                <a:gradFill>
                  <a:gsLst>
                    <a:gs pos="0">
                      <a:srgbClr val="1264B1"/>
                    </a:gs>
                    <a:gs pos="100000">
                      <a:srgbClr val="944DCF"/>
                    </a:gs>
                  </a:gsLst>
                  <a:lin ang="0" scaled="1"/>
                </a:gradFill>
                <a:latin typeface="Segoe UI"/>
                <a:cs typeface="Segoe UI" pitchFamily="34" charset="0"/>
              </a:rPr>
              <a:t>or edit </a:t>
            </a:r>
            <a:r>
              <a:rPr kumimoji="0" lang="en-US" sz="1500" b="1" i="0" u="none" strike="noStrike" kern="1200" cap="none" spc="0" normalizeH="0" baseline="0" noProof="0" dirty="0">
                <a:ln w="3175">
                  <a:noFill/>
                </a:ln>
                <a:gradFill>
                  <a:gsLst>
                    <a:gs pos="0">
                      <a:srgbClr val="1264B1"/>
                    </a:gs>
                    <a:gs pos="100000">
                      <a:srgbClr val="944DCF"/>
                    </a:gs>
                  </a:gsLst>
                  <a:lin ang="0" scaled="1"/>
                </a:gradFill>
                <a:effectLst/>
                <a:uLnTx/>
                <a:uFillTx/>
                <a:latin typeface="Segoe UI"/>
                <a:ea typeface="+mn-ea"/>
                <a:cs typeface="Segoe UI" pitchFamily="34" charset="0"/>
              </a:rPr>
              <a:t>an opportunity or Account from Outlook</a:t>
            </a:r>
          </a:p>
        </p:txBody>
      </p:sp>
      <p:pic>
        <p:nvPicPr>
          <p:cNvPr id="47" name="Picture 46">
            <a:extLst>
              <a:ext uri="{FF2B5EF4-FFF2-40B4-BE49-F238E27FC236}">
                <a16:creationId xmlns:a16="http://schemas.microsoft.com/office/drawing/2014/main" id="{7AFC987E-51DC-EB97-361E-CCDC769D0789}"/>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12181" y="1629330"/>
            <a:ext cx="320040" cy="297668"/>
          </a:xfrm>
          <a:prstGeom prst="rect">
            <a:avLst/>
          </a:prstGeom>
        </p:spPr>
      </p:pic>
      <p:pic>
        <p:nvPicPr>
          <p:cNvPr id="59" name="Picture 58">
            <a:extLst>
              <a:ext uri="{FF2B5EF4-FFF2-40B4-BE49-F238E27FC236}">
                <a16:creationId xmlns:a16="http://schemas.microsoft.com/office/drawing/2014/main" id="{7808899E-1948-9117-6A6B-B738E6EE8BDA}"/>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8244" y="1617176"/>
            <a:ext cx="320040" cy="297668"/>
          </a:xfrm>
          <a:prstGeom prst="rect">
            <a:avLst/>
          </a:prstGeom>
        </p:spPr>
      </p:pic>
      <p:pic>
        <p:nvPicPr>
          <p:cNvPr id="60" name="Picture 59">
            <a:extLst>
              <a:ext uri="{FF2B5EF4-FFF2-40B4-BE49-F238E27FC236}">
                <a16:creationId xmlns:a16="http://schemas.microsoft.com/office/drawing/2014/main" id="{1BBB33E2-57E5-7316-F13C-581182F72FB4}"/>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50122" y="4161850"/>
            <a:ext cx="320040" cy="297667"/>
          </a:xfrm>
          <a:prstGeom prst="rect">
            <a:avLst/>
          </a:prstGeom>
        </p:spPr>
      </p:pic>
      <p:sp>
        <p:nvSpPr>
          <p:cNvPr id="4" name="TextBox 3">
            <a:extLst>
              <a:ext uri="{FF2B5EF4-FFF2-40B4-BE49-F238E27FC236}">
                <a16:creationId xmlns:a16="http://schemas.microsoft.com/office/drawing/2014/main" id="{8ED5FBFC-3D94-1BD4-20F1-110DBFBC9CDD}"/>
              </a:ext>
            </a:extLst>
          </p:cNvPr>
          <p:cNvSpPr txBox="1"/>
          <p:nvPr/>
        </p:nvSpPr>
        <p:spPr>
          <a:xfrm>
            <a:off x="618822" y="2957481"/>
            <a:ext cx="2011680" cy="738664"/>
          </a:xfrm>
          <a:prstGeom prst="rect">
            <a:avLst/>
          </a:prstGeom>
          <a:noFill/>
        </p:spPr>
        <p:txBody>
          <a:bodyPr wrap="square">
            <a:spAutoFit/>
          </a:bodyPr>
          <a:lstStyle/>
          <a:p>
            <a:pPr defTabSz="514350">
              <a:spcAft>
                <a:spcPts val="1000"/>
              </a:spcAft>
              <a:defRPr/>
            </a:pPr>
            <a:r>
              <a:rPr lang="en-US" sz="1050" dirty="0">
                <a:solidFill>
                  <a:prstClr val="black"/>
                </a:solidFill>
                <a:latin typeface="Segoe UI"/>
              </a:rPr>
              <a:t>Show consistent customer engagement by capturing emails and meetings in CRM automatically.</a:t>
            </a:r>
          </a:p>
        </p:txBody>
      </p:sp>
      <p:sp>
        <p:nvSpPr>
          <p:cNvPr id="6" name="TextBox 5">
            <a:extLst>
              <a:ext uri="{FF2B5EF4-FFF2-40B4-BE49-F238E27FC236}">
                <a16:creationId xmlns:a16="http://schemas.microsoft.com/office/drawing/2014/main" id="{4F43C59D-1586-C793-DEEB-909BAE709119}"/>
              </a:ext>
            </a:extLst>
          </p:cNvPr>
          <p:cNvSpPr txBox="1"/>
          <p:nvPr/>
        </p:nvSpPr>
        <p:spPr>
          <a:xfrm>
            <a:off x="2950058" y="2957481"/>
            <a:ext cx="2011680" cy="738664"/>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Segoe UI"/>
                <a:ea typeface="+mn-ea"/>
                <a:cs typeface="+mn-cs"/>
              </a:rPr>
              <a:t>Create new contacts or leads directly from your Outlook inbox so that you can keep track of your stakeholders.</a:t>
            </a:r>
            <a:endParaRPr lang="en-US" sz="1050" dirty="0">
              <a:solidFill>
                <a:prstClr val="black"/>
              </a:solidFill>
              <a:latin typeface="Segoe UI"/>
            </a:endParaRPr>
          </a:p>
        </p:txBody>
      </p:sp>
      <p:sp>
        <p:nvSpPr>
          <p:cNvPr id="43" name="TextBox 42">
            <a:extLst>
              <a:ext uri="{FF2B5EF4-FFF2-40B4-BE49-F238E27FC236}">
                <a16:creationId xmlns:a16="http://schemas.microsoft.com/office/drawing/2014/main" id="{3320E5E3-2A99-5205-B598-C5A6DBE24E7E}"/>
              </a:ext>
            </a:extLst>
          </p:cNvPr>
          <p:cNvSpPr txBox="1"/>
          <p:nvPr/>
        </p:nvSpPr>
        <p:spPr>
          <a:xfrm>
            <a:off x="5360540" y="2957481"/>
            <a:ext cx="2011680" cy="738664"/>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050" b="0" i="0" u="none" strike="noStrike" kern="1200" cap="none" spc="0" normalizeH="0" baseline="0" noProof="0">
                <a:ln>
                  <a:noFill/>
                </a:ln>
                <a:solidFill>
                  <a:prstClr val="black"/>
                </a:solidFill>
                <a:effectLst/>
                <a:uLnTx/>
                <a:uFillTx/>
                <a:latin typeface="Segoe UI"/>
                <a:ea typeface="+mn-ea"/>
                <a:cs typeface="+mn-cs"/>
              </a:rPr>
              <a:t>View opportunity summary, and relevant insights (Budget, Authority, Need, Timing) in Outlook</a:t>
            </a:r>
            <a:endParaRPr kumimoji="0" lang="en-US" sz="1050" b="0" i="0" u="none" strike="noStrike" kern="1200" cap="none" spc="0" normalizeH="0" baseline="0" noProof="0" dirty="0">
              <a:ln>
                <a:noFill/>
              </a:ln>
              <a:solidFill>
                <a:prstClr val="black"/>
              </a:solidFill>
              <a:effectLst/>
              <a:uLnTx/>
              <a:uFillTx/>
              <a:latin typeface="Segoe UI"/>
              <a:ea typeface="+mn-ea"/>
              <a:cs typeface="+mn-cs"/>
            </a:endParaRPr>
          </a:p>
        </p:txBody>
      </p:sp>
      <p:sp>
        <p:nvSpPr>
          <p:cNvPr id="44" name="TextBox 43">
            <a:extLst>
              <a:ext uri="{FF2B5EF4-FFF2-40B4-BE49-F238E27FC236}">
                <a16:creationId xmlns:a16="http://schemas.microsoft.com/office/drawing/2014/main" id="{47FD0A14-AAFA-9265-9DC2-FF1B64EFFE0D}"/>
              </a:ext>
            </a:extLst>
          </p:cNvPr>
          <p:cNvSpPr txBox="1"/>
          <p:nvPr/>
        </p:nvSpPr>
        <p:spPr>
          <a:xfrm>
            <a:off x="7664890" y="2957481"/>
            <a:ext cx="2011680" cy="577081"/>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Segoe UI"/>
                <a:ea typeface="+mn-ea"/>
                <a:cs typeface="+mn-cs"/>
              </a:rPr>
              <a:t>Create new accounts and opportunities without switching to your CRM.</a:t>
            </a:r>
          </a:p>
        </p:txBody>
      </p:sp>
      <p:sp>
        <p:nvSpPr>
          <p:cNvPr id="49" name="TextBox 48">
            <a:extLst>
              <a:ext uri="{FF2B5EF4-FFF2-40B4-BE49-F238E27FC236}">
                <a16:creationId xmlns:a16="http://schemas.microsoft.com/office/drawing/2014/main" id="{F7DD1F63-6EEB-0F22-19AF-954B1024D2F8}"/>
              </a:ext>
            </a:extLst>
          </p:cNvPr>
          <p:cNvSpPr txBox="1"/>
          <p:nvPr/>
        </p:nvSpPr>
        <p:spPr>
          <a:xfrm>
            <a:off x="10005128" y="2957481"/>
            <a:ext cx="2011680" cy="900246"/>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Segoe UI"/>
                <a:ea typeface="+mn-ea"/>
                <a:cs typeface="+mn-cs"/>
              </a:rPr>
              <a:t>Prepare for a customer meeting thoroughly and quickly with an AI generated summary leveraging data in CRM and M365.</a:t>
            </a:r>
          </a:p>
        </p:txBody>
      </p:sp>
      <p:sp>
        <p:nvSpPr>
          <p:cNvPr id="50" name="TextBox 49">
            <a:extLst>
              <a:ext uri="{FF2B5EF4-FFF2-40B4-BE49-F238E27FC236}">
                <a16:creationId xmlns:a16="http://schemas.microsoft.com/office/drawing/2014/main" id="{3D122AD0-4EA7-FDCD-F259-4F167DC57462}"/>
              </a:ext>
            </a:extLst>
          </p:cNvPr>
          <p:cNvSpPr txBox="1"/>
          <p:nvPr/>
        </p:nvSpPr>
        <p:spPr>
          <a:xfrm>
            <a:off x="7598181" y="5475023"/>
            <a:ext cx="1917319" cy="900246"/>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Segoe UI"/>
                <a:ea typeface="+mn-ea"/>
                <a:cs typeface="+mn-cs"/>
              </a:rPr>
              <a:t>Generate customer replies using sales prompts, data, and insights. Personalize email by adjusting tone and length.</a:t>
            </a:r>
          </a:p>
        </p:txBody>
      </p:sp>
      <p:sp>
        <p:nvSpPr>
          <p:cNvPr id="51" name="TextBox 50">
            <a:extLst>
              <a:ext uri="{FF2B5EF4-FFF2-40B4-BE49-F238E27FC236}">
                <a16:creationId xmlns:a16="http://schemas.microsoft.com/office/drawing/2014/main" id="{E3CC558D-FC44-3F18-5E05-5B5815321364}"/>
              </a:ext>
            </a:extLst>
          </p:cNvPr>
          <p:cNvSpPr txBox="1"/>
          <p:nvPr/>
        </p:nvSpPr>
        <p:spPr>
          <a:xfrm>
            <a:off x="10108652" y="5475023"/>
            <a:ext cx="1917319" cy="738664"/>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Segoe UI"/>
                <a:ea typeface="+mn-ea"/>
                <a:cs typeface="+mn-cs"/>
              </a:rPr>
              <a:t>Share sales data from CRM such as contacts, accounts, opportunities without switching application.</a:t>
            </a:r>
          </a:p>
        </p:txBody>
      </p:sp>
      <p:sp>
        <p:nvSpPr>
          <p:cNvPr id="52" name="TextBox 51">
            <a:extLst>
              <a:ext uri="{FF2B5EF4-FFF2-40B4-BE49-F238E27FC236}">
                <a16:creationId xmlns:a16="http://schemas.microsoft.com/office/drawing/2014/main" id="{2AE85168-3852-7812-3BE6-B13997F3665D}"/>
              </a:ext>
            </a:extLst>
          </p:cNvPr>
          <p:cNvSpPr txBox="1"/>
          <p:nvPr/>
        </p:nvSpPr>
        <p:spPr>
          <a:xfrm>
            <a:off x="559877" y="5475023"/>
            <a:ext cx="1917319" cy="738664"/>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Segoe UI"/>
                <a:ea typeface="+mn-ea"/>
                <a:cs typeface="+mn-cs"/>
              </a:rPr>
              <a:t>Follow up on next steps and action items immediately after a meeting with AI generated draft. </a:t>
            </a:r>
            <a:endParaRPr kumimoji="0" lang="en-US" sz="1050" b="0" i="0" u="none" strike="noStrike" kern="1200" cap="none" spc="0" normalizeH="0" baseline="0" noProof="0" dirty="0">
              <a:ln>
                <a:noFill/>
              </a:ln>
              <a:solidFill>
                <a:prstClr val="black"/>
              </a:solidFill>
              <a:effectLst/>
              <a:uLnTx/>
              <a:uFillTx/>
              <a:latin typeface="Segoe UI"/>
              <a:ea typeface="+mn-ea"/>
              <a:cs typeface="Segoe UI"/>
            </a:endParaRPr>
          </a:p>
        </p:txBody>
      </p:sp>
      <p:sp>
        <p:nvSpPr>
          <p:cNvPr id="53" name="TextBox 52">
            <a:extLst>
              <a:ext uri="{FF2B5EF4-FFF2-40B4-BE49-F238E27FC236}">
                <a16:creationId xmlns:a16="http://schemas.microsoft.com/office/drawing/2014/main" id="{C854089D-277A-4E23-8E14-53E15E143657}"/>
              </a:ext>
            </a:extLst>
          </p:cNvPr>
          <p:cNvSpPr txBox="1"/>
          <p:nvPr/>
        </p:nvSpPr>
        <p:spPr>
          <a:xfrm>
            <a:off x="2901768" y="5475023"/>
            <a:ext cx="1917319" cy="738664"/>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Segoe UI"/>
                <a:ea typeface="+mn-ea"/>
                <a:cs typeface="+mn-cs"/>
              </a:rPr>
              <a:t>Capture CRM tasks directly from AI generated summary when recording a Teams meeting</a:t>
            </a:r>
          </a:p>
        </p:txBody>
      </p:sp>
      <p:sp>
        <p:nvSpPr>
          <p:cNvPr id="54" name="TextBox 53">
            <a:extLst>
              <a:ext uri="{FF2B5EF4-FFF2-40B4-BE49-F238E27FC236}">
                <a16:creationId xmlns:a16="http://schemas.microsoft.com/office/drawing/2014/main" id="{DE012CC0-02B5-418D-A42D-1B1A7C5D2D89}"/>
              </a:ext>
            </a:extLst>
          </p:cNvPr>
          <p:cNvSpPr txBox="1"/>
          <p:nvPr/>
        </p:nvSpPr>
        <p:spPr>
          <a:xfrm>
            <a:off x="5280360" y="5475023"/>
            <a:ext cx="1917319" cy="577081"/>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Segoe UI"/>
                <a:ea typeface="+mn-ea"/>
                <a:cs typeface="+mn-cs"/>
              </a:rPr>
              <a:t>Get quickly caught up on a long email thread with customers</a:t>
            </a:r>
          </a:p>
        </p:txBody>
      </p:sp>
    </p:spTree>
    <p:extLst>
      <p:ext uri="{BB962C8B-B14F-4D97-AF65-F5344CB8AC3E}">
        <p14:creationId xmlns:p14="http://schemas.microsoft.com/office/powerpoint/2010/main" val="3053006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8" name="Straight Connector 47">
            <a:extLst>
              <a:ext uri="{FF2B5EF4-FFF2-40B4-BE49-F238E27FC236}">
                <a16:creationId xmlns:a16="http://schemas.microsoft.com/office/drawing/2014/main" id="{36F2042E-F7C4-8F8E-AAF2-053D8384DD68}"/>
              </a:ext>
              <a:ext uri="{C183D7F6-B498-43B3-948B-1728B52AA6E4}">
                <adec:decorative xmlns:adec="http://schemas.microsoft.com/office/drawing/2017/decorative" val="1"/>
              </a:ext>
            </a:extLst>
          </p:cNvPr>
          <p:cNvCxnSpPr>
            <a:cxnSpLocks/>
            <a:endCxn id="55" idx="4"/>
          </p:cNvCxnSpPr>
          <p:nvPr/>
        </p:nvCxnSpPr>
        <p:spPr>
          <a:xfrm>
            <a:off x="2484396" y="4044837"/>
            <a:ext cx="11152" cy="2364003"/>
          </a:xfrm>
          <a:prstGeom prst="line">
            <a:avLst/>
          </a:prstGeom>
          <a:ln w="28575">
            <a:solidFill>
              <a:srgbClr val="49C5B1"/>
            </a:solidFill>
          </a:ln>
        </p:spPr>
        <p:style>
          <a:lnRef idx="1">
            <a:schemeClr val="accent1"/>
          </a:lnRef>
          <a:fillRef idx="0">
            <a:schemeClr val="accent1"/>
          </a:fillRef>
          <a:effectRef idx="0">
            <a:schemeClr val="accent1"/>
          </a:effectRef>
          <a:fontRef idx="minor">
            <a:schemeClr val="tx1"/>
          </a:fontRef>
        </p:style>
      </p:cxnSp>
      <p:sp>
        <p:nvSpPr>
          <p:cNvPr id="33" name="Title 1">
            <a:extLst>
              <a:ext uri="{FF2B5EF4-FFF2-40B4-BE49-F238E27FC236}">
                <a16:creationId xmlns:a16="http://schemas.microsoft.com/office/drawing/2014/main" id="{9C8B3701-B4C3-D5C3-B3ED-D0838B444A18}"/>
              </a:ext>
            </a:extLst>
          </p:cNvPr>
          <p:cNvSpPr>
            <a:spLocks noGrp="1"/>
          </p:cNvSpPr>
          <p:nvPr>
            <p:ph type="title"/>
          </p:nvPr>
        </p:nvSpPr>
        <p:spPr>
          <a:xfrm>
            <a:off x="609600" y="667407"/>
            <a:ext cx="10834295" cy="443198"/>
          </a:xfrm>
        </p:spPr>
        <p:txBody>
          <a:bodyPr/>
          <a:lstStyle/>
          <a:p>
            <a:r>
              <a:rPr lang="en-US" sz="3200" spc="-50">
                <a:latin typeface="Segoe UI Semibold"/>
                <a:cs typeface="Segoe UI Semibold"/>
              </a:rPr>
              <a:t>Microsoft Copilot for Sales Resources Guide</a:t>
            </a:r>
          </a:p>
        </p:txBody>
      </p:sp>
      <p:sp>
        <p:nvSpPr>
          <p:cNvPr id="36" name="TextBox 35">
            <a:extLst>
              <a:ext uri="{FF2B5EF4-FFF2-40B4-BE49-F238E27FC236}">
                <a16:creationId xmlns:a16="http://schemas.microsoft.com/office/drawing/2014/main" id="{8A2B2949-740F-D986-104D-D9E0B9775A5D}"/>
              </a:ext>
            </a:extLst>
          </p:cNvPr>
          <p:cNvSpPr txBox="1"/>
          <p:nvPr/>
        </p:nvSpPr>
        <p:spPr>
          <a:xfrm>
            <a:off x="536030" y="1355375"/>
            <a:ext cx="1683645" cy="400110"/>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F2F2F"/>
                </a:solidFill>
                <a:effectLst/>
                <a:uLnTx/>
                <a:uFillTx/>
                <a:latin typeface="Segoe UI Semibold" panose="020B0502040204020203" pitchFamily="34" charset="0"/>
                <a:ea typeface="+mn-ea"/>
                <a:cs typeface="Segoe UI Semibold" panose="020B0502040204020203" pitchFamily="34" charset="0"/>
              </a:rPr>
              <a:t>Introduction</a:t>
            </a:r>
          </a:p>
        </p:txBody>
      </p:sp>
      <p:sp>
        <p:nvSpPr>
          <p:cNvPr id="100" name="TextBox 99">
            <a:extLst>
              <a:ext uri="{FF2B5EF4-FFF2-40B4-BE49-F238E27FC236}">
                <a16:creationId xmlns:a16="http://schemas.microsoft.com/office/drawing/2014/main" id="{9FCB9073-78CD-31C5-E500-B355F104DD54}"/>
              </a:ext>
            </a:extLst>
          </p:cNvPr>
          <p:cNvSpPr txBox="1"/>
          <p:nvPr/>
        </p:nvSpPr>
        <p:spPr>
          <a:xfrm>
            <a:off x="4426705" y="1351466"/>
            <a:ext cx="1583084" cy="400110"/>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F2F2F"/>
                </a:solidFill>
                <a:effectLst/>
                <a:uLnTx/>
                <a:uFillTx/>
                <a:latin typeface="Segoe UI Semibold" panose="020B0502040204020203" pitchFamily="34" charset="0"/>
                <a:ea typeface="+mn-ea"/>
                <a:cs typeface="Segoe UI Semibold" panose="020B0502040204020203" pitchFamily="34" charset="0"/>
              </a:rPr>
              <a:t>Install &amp; try</a:t>
            </a:r>
          </a:p>
        </p:txBody>
      </p:sp>
      <p:sp>
        <p:nvSpPr>
          <p:cNvPr id="63" name="TextBox 62">
            <a:extLst>
              <a:ext uri="{FF2B5EF4-FFF2-40B4-BE49-F238E27FC236}">
                <a16:creationId xmlns:a16="http://schemas.microsoft.com/office/drawing/2014/main" id="{41A72946-1765-A0F9-402E-3B4676C6128C}"/>
              </a:ext>
            </a:extLst>
          </p:cNvPr>
          <p:cNvSpPr txBox="1"/>
          <p:nvPr/>
        </p:nvSpPr>
        <p:spPr>
          <a:xfrm>
            <a:off x="8705232" y="1366644"/>
            <a:ext cx="2425071" cy="400110"/>
          </a:xfrm>
          <a:prstGeom prst="rect">
            <a:avLst/>
          </a:prstGeom>
          <a:noFill/>
        </p:spPr>
        <p:txBody>
          <a:bodyPr wrap="square" lIns="91440" tIns="45720" rIns="91440" bIns="4572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F2F2F"/>
                </a:solidFill>
                <a:effectLst/>
                <a:uLnTx/>
                <a:uFillTx/>
                <a:latin typeface="Segoe UI Semibold"/>
                <a:ea typeface="+mn-ea"/>
                <a:cs typeface="Segoe UI Semibold"/>
              </a:rPr>
              <a:t>Onboard &amp; Adopt</a:t>
            </a:r>
            <a:endParaRPr kumimoji="0" lang="en-US" sz="2000" b="1" i="0" u="none" strike="noStrike" kern="1200" cap="none" spc="0" normalizeH="0" baseline="0" noProof="0">
              <a:ln>
                <a:noFill/>
              </a:ln>
              <a:solidFill>
                <a:srgbClr val="2F2F2F"/>
              </a:solidFill>
              <a:effectLst/>
              <a:uLnTx/>
              <a:uFillTx/>
              <a:latin typeface="Segoe UI Semibold" panose="020B0502040204020203" pitchFamily="34" charset="0"/>
              <a:ea typeface="+mn-ea"/>
              <a:cs typeface="Segoe UI Semibold" panose="020B0502040204020203" pitchFamily="34" charset="0"/>
            </a:endParaRPr>
          </a:p>
        </p:txBody>
      </p:sp>
      <p:sp>
        <p:nvSpPr>
          <p:cNvPr id="69" name="TextBox 68">
            <a:extLst>
              <a:ext uri="{FF2B5EF4-FFF2-40B4-BE49-F238E27FC236}">
                <a16:creationId xmlns:a16="http://schemas.microsoft.com/office/drawing/2014/main" id="{88B4FBBF-000E-70F2-469D-B6F43DE9D5EC}"/>
              </a:ext>
            </a:extLst>
          </p:cNvPr>
          <p:cNvSpPr txBox="1"/>
          <p:nvPr/>
        </p:nvSpPr>
        <p:spPr>
          <a:xfrm>
            <a:off x="771432" y="1800607"/>
            <a:ext cx="2646542" cy="968023"/>
          </a:xfrm>
          <a:prstGeom prst="rect">
            <a:avLst/>
          </a:prstGeom>
          <a:noFill/>
        </p:spPr>
        <p:txBody>
          <a:bodyPr wrap="square" lIns="90000" tIns="46800" rIns="90000" bIns="46800" rtlCol="0" anchor="t">
            <a:spAutoFit/>
          </a:bodyPr>
          <a:lstStyle/>
          <a:p>
            <a:pPr marL="0" marR="0" lvl="0" indent="0" algn="l" defTabSz="914367" rtl="0" eaLnBrk="1" fontAlgn="auto" latinLnBrk="0" hangingPunct="1">
              <a:lnSpc>
                <a:spcPct val="150000"/>
              </a:lnSpc>
              <a:spcBef>
                <a:spcPts val="0"/>
              </a:spcBef>
              <a:spcAft>
                <a:spcPts val="300"/>
              </a:spcAft>
              <a:buClr>
                <a:srgbClr val="0078D4"/>
              </a:buClr>
              <a:buSzPct val="110000"/>
              <a:buFontTx/>
              <a:buNone/>
              <a:tabLst/>
              <a:defRPr/>
            </a:pPr>
            <a:r>
              <a:rPr kumimoji="0" lang="en-US" sz="1200" b="0" i="0" u="none" strike="noStrike" kern="1200" cap="none" spc="0" normalizeH="0" baseline="0" noProof="0">
                <a:ln>
                  <a:noFill/>
                </a:ln>
                <a:solidFill>
                  <a:prstClr val="black"/>
                </a:solidFill>
                <a:effectLst/>
                <a:uLnTx/>
                <a:uFillTx/>
                <a:latin typeface="Segoe UI"/>
                <a:ea typeface="+mn-ea"/>
                <a:cs typeface="+mn-cs"/>
                <a:hlinkClick r:id="rId3">
                  <a:extLst>
                    <a:ext uri="{A12FA001-AC4F-418D-AE19-62706E023703}">
                      <ahyp:hlinkClr xmlns:ahyp="http://schemas.microsoft.com/office/drawing/2018/hyperlinkcolor" val="tx"/>
                    </a:ext>
                  </a:extLst>
                </a:hlinkClick>
              </a:rPr>
              <a:t>Microsoft Copilot for Sales Website</a:t>
            </a:r>
            <a:r>
              <a:rPr kumimoji="0" lang="en-US" sz="1200" b="0" i="0" u="none" strike="noStrike" kern="1200" cap="none" spc="0" normalizeH="0" baseline="0" noProof="0">
                <a:ln>
                  <a:noFill/>
                </a:ln>
                <a:solidFill>
                  <a:prstClr val="black"/>
                </a:solidFill>
                <a:effectLst/>
                <a:uLnTx/>
                <a:uFillTx/>
                <a:latin typeface="Segoe UI"/>
                <a:ea typeface="+mn-ea"/>
                <a:cs typeface="+mn-cs"/>
              </a:rPr>
              <a:t> </a:t>
            </a:r>
          </a:p>
          <a:p>
            <a:pPr marL="0" marR="0" lvl="0" indent="0" algn="l" defTabSz="914400" rtl="0" eaLnBrk="1" fontAlgn="auto" latinLnBrk="0" hangingPunct="1">
              <a:lnSpc>
                <a:spcPct val="150000"/>
              </a:lnSpc>
              <a:spcBef>
                <a:spcPts val="0"/>
              </a:spcBef>
              <a:spcAft>
                <a:spcPts val="300"/>
              </a:spcAft>
              <a:buClrTx/>
              <a:buSzTx/>
              <a:buFontTx/>
              <a:buNone/>
              <a:tabLst/>
              <a:defRPr/>
            </a:pPr>
            <a:r>
              <a:rPr kumimoji="0" lang="en-GB" sz="1200" b="0" i="0" u="none" strike="noStrike" kern="1200" cap="none" spc="0" normalizeH="0" baseline="0" noProof="0">
                <a:ln>
                  <a:noFill/>
                </a:ln>
                <a:solidFill>
                  <a:prstClr val="black">
                    <a:lumMod val="95000"/>
                    <a:lumOff val="5000"/>
                  </a:prstClr>
                </a:solidFill>
                <a:effectLst/>
                <a:uLnTx/>
                <a:uFillTx/>
                <a:latin typeface="Segoe UI"/>
                <a:ea typeface="+mn-lt"/>
                <a:cs typeface="Segoe UI"/>
                <a:hlinkClick r:id="rId4">
                  <a:extLst>
                    <a:ext uri="{A12FA001-AC4F-418D-AE19-62706E023703}">
                      <ahyp:hlinkClr xmlns:ahyp="http://schemas.microsoft.com/office/drawing/2018/hyperlinkcolor" val="tx"/>
                    </a:ext>
                  </a:extLst>
                </a:hlinkClick>
              </a:rPr>
              <a:t>Copilot for Sales blogs</a:t>
            </a:r>
            <a:endParaRPr kumimoji="0" lang="en-US" sz="1200" b="0" i="0" u="none" strike="noStrike" kern="1200" cap="none" spc="0" normalizeH="0" baseline="0" noProof="0">
              <a:ln>
                <a:noFill/>
              </a:ln>
              <a:solidFill>
                <a:prstClr val="black">
                  <a:lumMod val="95000"/>
                  <a:lumOff val="5000"/>
                </a:prstClr>
              </a:solidFill>
              <a:effectLst/>
              <a:uLnTx/>
              <a:uFillTx/>
              <a:latin typeface="Segoe UI"/>
              <a:ea typeface="+mn-lt"/>
              <a:cs typeface="Segoe UI"/>
              <a:hlinkClick r:id="rId4">
                <a:extLst>
                  <a:ext uri="{A12FA001-AC4F-418D-AE19-62706E023703}">
                    <ahyp:hlinkClr xmlns:ahyp="http://schemas.microsoft.com/office/drawing/2018/hyperlinkcolor" val="tx"/>
                  </a:ext>
                </a:extLst>
              </a:hlinkClick>
            </a:endParaRPr>
          </a:p>
          <a:p>
            <a:pPr marL="0" marR="0" lvl="0" indent="0" algn="l" defTabSz="914400" rtl="0" eaLnBrk="1" fontAlgn="auto" latinLnBrk="0" hangingPunct="1">
              <a:lnSpc>
                <a:spcPct val="150000"/>
              </a:lnSpc>
              <a:spcBef>
                <a:spcPts val="0"/>
              </a:spcBef>
              <a:spcAft>
                <a:spcPts val="300"/>
              </a:spcAft>
              <a:buClr>
                <a:srgbClr val="107C10"/>
              </a:buClr>
              <a:buSzPct val="110000"/>
              <a:buFontTx/>
              <a:buNone/>
              <a:tabLst/>
              <a:defRPr/>
            </a:pPr>
            <a:r>
              <a:rPr kumimoji="0" lang="en-US" sz="1200" b="0" i="0" u="none" strike="noStrike" kern="1200" cap="none" spc="0" normalizeH="0" baseline="0" noProof="0">
                <a:ln>
                  <a:noFill/>
                </a:ln>
                <a:solidFill>
                  <a:prstClr val="black"/>
                </a:solidFill>
                <a:effectLst/>
                <a:uLnTx/>
                <a:uFillTx/>
                <a:latin typeface="Segoe UI"/>
                <a:ea typeface="+mn-ea"/>
                <a:cs typeface="+mn-cs"/>
                <a:hlinkClick r:id="rId5">
                  <a:extLst>
                    <a:ext uri="{A12FA001-AC4F-418D-AE19-62706E023703}">
                      <ahyp:hlinkClr xmlns:ahyp="http://schemas.microsoft.com/office/drawing/2018/hyperlinkcolor" val="tx"/>
                    </a:ext>
                  </a:extLst>
                </a:hlinkClick>
              </a:rPr>
              <a:t>Microsoft Copilot for Sales FAQ</a:t>
            </a:r>
            <a:endParaRPr kumimoji="0" lang="en-US" sz="1200" b="0" i="0" u="none" strike="noStrike" kern="1200" cap="none" spc="0" normalizeH="0" baseline="0" noProof="0">
              <a:ln>
                <a:noFill/>
              </a:ln>
              <a:solidFill>
                <a:prstClr val="black"/>
              </a:solidFill>
              <a:effectLst/>
              <a:uLnTx/>
              <a:uFillTx/>
              <a:latin typeface="Segoe UI"/>
              <a:ea typeface="+mn-ea"/>
              <a:cs typeface="+mn-cs"/>
            </a:endParaRPr>
          </a:p>
        </p:txBody>
      </p:sp>
      <p:sp>
        <p:nvSpPr>
          <p:cNvPr id="9" name="TextBox 8">
            <a:extLst>
              <a:ext uri="{FF2B5EF4-FFF2-40B4-BE49-F238E27FC236}">
                <a16:creationId xmlns:a16="http://schemas.microsoft.com/office/drawing/2014/main" id="{1A6C6435-286E-E890-4AC3-FF88B8AF95F4}"/>
              </a:ext>
            </a:extLst>
          </p:cNvPr>
          <p:cNvSpPr txBox="1"/>
          <p:nvPr/>
        </p:nvSpPr>
        <p:spPr>
          <a:xfrm>
            <a:off x="4732706" y="1792914"/>
            <a:ext cx="3156019" cy="1914436"/>
          </a:xfrm>
          <a:prstGeom prst="rect">
            <a:avLst/>
          </a:prstGeom>
          <a:noFill/>
        </p:spPr>
        <p:txBody>
          <a:bodyPr wrap="square" lIns="90000" tIns="46800" rIns="90000" bIns="46800" rtlCol="0" anchor="t">
            <a:spAutoFit/>
          </a:bodyPr>
          <a:lstStyle/>
          <a:p>
            <a:pPr marL="0" marR="0" lvl="0" indent="0" algn="l" defTabSz="914367" rtl="0" eaLnBrk="1" fontAlgn="auto" latinLnBrk="0" hangingPunct="1">
              <a:lnSpc>
                <a:spcPct val="150000"/>
              </a:lnSpc>
              <a:spcBef>
                <a:spcPts val="0"/>
              </a:spcBef>
              <a:spcAft>
                <a:spcPts val="300"/>
              </a:spcAft>
              <a:buClrTx/>
              <a:buSzTx/>
              <a:buFontTx/>
              <a:buNone/>
              <a:tabLst/>
              <a:defRPr/>
            </a:pPr>
            <a:r>
              <a:rPr kumimoji="0" lang="en-GB" sz="1200" b="0" i="0" u="none" strike="noStrike" kern="1200" cap="none" spc="0" normalizeH="0" baseline="0" noProof="0">
                <a:ln>
                  <a:noFill/>
                </a:ln>
                <a:solidFill>
                  <a:prstClr val="black">
                    <a:lumMod val="95000"/>
                    <a:lumOff val="5000"/>
                  </a:prstClr>
                </a:solidFill>
                <a:effectLst/>
                <a:uLnTx/>
                <a:uFillTx/>
                <a:latin typeface="Segoe UI"/>
                <a:ea typeface="+mn-lt"/>
                <a:cs typeface="Segoe UI"/>
                <a:hlinkClick r:id="rId6">
                  <a:extLst>
                    <a:ext uri="{A12FA001-AC4F-418D-AE19-62706E023703}">
                      <ahyp:hlinkClr xmlns:ahyp="http://schemas.microsoft.com/office/drawing/2018/hyperlinkcolor" val="tx"/>
                    </a:ext>
                  </a:extLst>
                </a:hlinkClick>
              </a:rPr>
              <a:t>Deployment guide for Salesforce</a:t>
            </a:r>
            <a:endParaRPr kumimoji="0" lang="en-GB" sz="1200" b="0" i="0" u="none" strike="noStrike" kern="1200" cap="none" spc="0" normalizeH="0" baseline="0" noProof="0">
              <a:ln>
                <a:noFill/>
              </a:ln>
              <a:solidFill>
                <a:prstClr val="black">
                  <a:lumMod val="95000"/>
                  <a:lumOff val="5000"/>
                </a:prstClr>
              </a:solidFill>
              <a:effectLst/>
              <a:uLnTx/>
              <a:uFillTx/>
              <a:latin typeface="Segoe UI"/>
              <a:ea typeface="+mn-lt"/>
              <a:cs typeface="Segoe UI"/>
            </a:endParaRPr>
          </a:p>
          <a:p>
            <a:pPr marL="0" marR="0" lvl="0" indent="0" algn="l" defTabSz="914367" rtl="0" eaLnBrk="1" fontAlgn="auto" latinLnBrk="0" hangingPunct="1">
              <a:lnSpc>
                <a:spcPct val="150000"/>
              </a:lnSpc>
              <a:spcBef>
                <a:spcPts val="0"/>
              </a:spcBef>
              <a:spcAft>
                <a:spcPts val="300"/>
              </a:spcAft>
              <a:buClrTx/>
              <a:buSzTx/>
              <a:buFontTx/>
              <a:buNone/>
              <a:tabLst/>
              <a:defRPr/>
            </a:pPr>
            <a:r>
              <a:rPr kumimoji="0" lang="en-GB" sz="1200" b="0" i="0" u="none" strike="noStrike" kern="1200" cap="none" spc="0" normalizeH="0" baseline="0" noProof="0">
                <a:ln>
                  <a:noFill/>
                </a:ln>
                <a:solidFill>
                  <a:prstClr val="black"/>
                </a:solidFill>
                <a:effectLst/>
                <a:uLnTx/>
                <a:uFillTx/>
                <a:latin typeface="Segoe UI"/>
                <a:ea typeface="+mn-lt"/>
                <a:cs typeface="Segoe UI"/>
                <a:hlinkClick r:id="rId7">
                  <a:extLst>
                    <a:ext uri="{A12FA001-AC4F-418D-AE19-62706E023703}">
                      <ahyp:hlinkClr xmlns:ahyp="http://schemas.microsoft.com/office/drawing/2018/hyperlinkcolor" val="tx"/>
                    </a:ext>
                  </a:extLst>
                </a:hlinkClick>
              </a:rPr>
              <a:t>Deployment guide for Dynamics</a:t>
            </a:r>
            <a:endParaRPr kumimoji="0" lang="en-US" sz="1200" b="0" i="0" u="none" strike="noStrike" kern="1200" cap="none" spc="0" normalizeH="0" baseline="0" noProof="0">
              <a:ln>
                <a:noFill/>
              </a:ln>
              <a:solidFill>
                <a:prstClr val="black"/>
              </a:solidFill>
              <a:effectLst/>
              <a:uLnTx/>
              <a:uFillTx/>
              <a:latin typeface="Segoe UI"/>
              <a:ea typeface="+mn-lt"/>
              <a:cs typeface="Segoe UI"/>
            </a:endParaRPr>
          </a:p>
          <a:p>
            <a:pPr marL="0" marR="0" lvl="0" indent="0" algn="l" defTabSz="914367" rtl="0" eaLnBrk="1" fontAlgn="auto" latinLnBrk="0" hangingPunct="1">
              <a:lnSpc>
                <a:spcPct val="150000"/>
              </a:lnSpc>
              <a:spcBef>
                <a:spcPts val="0"/>
              </a:spcBef>
              <a:spcAft>
                <a:spcPts val="300"/>
              </a:spcAft>
              <a:buClrTx/>
              <a:buSzTx/>
              <a:buFontTx/>
              <a:buNone/>
              <a:tabLst/>
              <a:defRPr/>
            </a:pPr>
            <a:r>
              <a:rPr kumimoji="0" lang="en-GB" sz="1200" b="0" i="0" u="none" strike="noStrike" kern="1200" cap="none" spc="0" normalizeH="0" baseline="0" noProof="0">
                <a:ln>
                  <a:noFill/>
                </a:ln>
                <a:solidFill>
                  <a:prstClr val="black">
                    <a:lumMod val="95000"/>
                    <a:lumOff val="5000"/>
                  </a:prstClr>
                </a:solidFill>
                <a:effectLst/>
                <a:uLnTx/>
                <a:uFillTx/>
                <a:latin typeface="Segoe UI"/>
                <a:ea typeface="+mn-lt"/>
                <a:cs typeface="Segoe UI"/>
                <a:hlinkClick r:id="rId8">
                  <a:extLst>
                    <a:ext uri="{A12FA001-AC4F-418D-AE19-62706E023703}">
                      <ahyp:hlinkClr xmlns:ahyp="http://schemas.microsoft.com/office/drawing/2018/hyperlinkcolor" val="tx"/>
                    </a:ext>
                  </a:extLst>
                </a:hlinkClick>
              </a:rPr>
              <a:t>Access Copilot for Sales app</a:t>
            </a:r>
            <a:endParaRPr kumimoji="0" lang="en-US" sz="1200" b="0" i="0" u="none" strike="noStrike" kern="1200" cap="none" spc="0" normalizeH="0" baseline="0" noProof="0">
              <a:ln>
                <a:noFill/>
              </a:ln>
              <a:solidFill>
                <a:prstClr val="black">
                  <a:lumMod val="95000"/>
                  <a:lumOff val="5000"/>
                </a:prstClr>
              </a:solidFill>
              <a:effectLst/>
              <a:uLnTx/>
              <a:uFillTx/>
              <a:latin typeface="Segoe UI"/>
              <a:ea typeface="+mn-lt"/>
              <a:cs typeface="Segoe UI"/>
            </a:endParaRPr>
          </a:p>
          <a:p>
            <a:pPr marL="0" marR="0" lvl="0" indent="0" algn="l" defTabSz="914367" rtl="0" eaLnBrk="1" fontAlgn="auto" latinLnBrk="0" hangingPunct="1">
              <a:lnSpc>
                <a:spcPct val="150000"/>
              </a:lnSpc>
              <a:spcBef>
                <a:spcPts val="0"/>
              </a:spcBef>
              <a:spcAft>
                <a:spcPts val="300"/>
              </a:spcAft>
              <a:buClrTx/>
              <a:buSzTx/>
              <a:buFontTx/>
              <a:buNone/>
              <a:tabLst/>
              <a:defRPr/>
            </a:pPr>
            <a:r>
              <a:rPr kumimoji="0" lang="en-US" sz="1200" b="0" i="0" u="none" strike="noStrike" kern="1200" cap="none" spc="0" normalizeH="0" baseline="0" noProof="0">
                <a:ln>
                  <a:noFill/>
                </a:ln>
                <a:solidFill>
                  <a:prstClr val="black">
                    <a:lumMod val="95000"/>
                    <a:lumOff val="5000"/>
                  </a:prstClr>
                </a:solidFill>
                <a:effectLst/>
                <a:uLnTx/>
                <a:uFillTx/>
                <a:latin typeface="Segoe UI"/>
                <a:ea typeface="+mn-lt"/>
                <a:cs typeface="Segoe UI"/>
                <a:hlinkClick r:id="rId9">
                  <a:extLst>
                    <a:ext uri="{A12FA001-AC4F-418D-AE19-62706E023703}">
                      <ahyp:hlinkClr xmlns:ahyp="http://schemas.microsoft.com/office/drawing/2018/hyperlinkcolor" val="tx"/>
                    </a:ext>
                  </a:extLst>
                </a:hlinkClick>
              </a:rPr>
              <a:t>Use Copilot for Sales in Outlook</a:t>
            </a:r>
            <a:endParaRPr kumimoji="0" lang="en-US" sz="1200" b="0" i="0" u="none" strike="noStrike" kern="1200" cap="none" spc="0" normalizeH="0" baseline="0" noProof="0">
              <a:ln>
                <a:noFill/>
              </a:ln>
              <a:solidFill>
                <a:prstClr val="black">
                  <a:lumMod val="95000"/>
                  <a:lumOff val="5000"/>
                </a:prstClr>
              </a:solidFill>
              <a:effectLst/>
              <a:uLnTx/>
              <a:uFillTx/>
              <a:latin typeface="Segoe UI"/>
              <a:ea typeface="+mn-lt"/>
              <a:cs typeface="Segoe UI"/>
            </a:endParaRPr>
          </a:p>
          <a:p>
            <a:pPr marL="0" marR="0" lvl="0" indent="0" algn="l" defTabSz="914367" rtl="0" eaLnBrk="1" fontAlgn="auto" latinLnBrk="0" hangingPunct="1">
              <a:lnSpc>
                <a:spcPct val="150000"/>
              </a:lnSpc>
              <a:spcBef>
                <a:spcPts val="0"/>
              </a:spcBef>
              <a:spcAft>
                <a:spcPts val="300"/>
              </a:spcAft>
              <a:buClrTx/>
              <a:buSzTx/>
              <a:buFontTx/>
              <a:buNone/>
              <a:tabLst/>
              <a:defRPr/>
            </a:pPr>
            <a:r>
              <a:rPr kumimoji="0" lang="en-US" sz="1200" b="0" i="0" u="none" strike="noStrike" kern="1200" cap="none" spc="0" normalizeH="0" baseline="0" noProof="0">
                <a:ln>
                  <a:noFill/>
                </a:ln>
                <a:solidFill>
                  <a:prstClr val="black">
                    <a:lumMod val="95000"/>
                    <a:lumOff val="5000"/>
                  </a:prstClr>
                </a:solidFill>
                <a:effectLst/>
                <a:uLnTx/>
                <a:uFillTx/>
                <a:latin typeface="Segoe UI"/>
                <a:ea typeface="+mn-lt"/>
                <a:cs typeface="Segoe UI"/>
                <a:hlinkClick r:id="rId10">
                  <a:extLst>
                    <a:ext uri="{A12FA001-AC4F-418D-AE19-62706E023703}">
                      <ahyp:hlinkClr xmlns:ahyp="http://schemas.microsoft.com/office/drawing/2018/hyperlinkcolor" val="tx"/>
                    </a:ext>
                  </a:extLst>
                </a:hlinkClick>
              </a:rPr>
              <a:t>Use Copilot for Sales in Teams</a:t>
            </a:r>
            <a:endParaRPr kumimoji="0" lang="en-US" sz="1200" b="0" i="0" u="none" strike="noStrike" kern="1200" cap="none" spc="0" normalizeH="0" baseline="0" noProof="0">
              <a:ln>
                <a:noFill/>
              </a:ln>
              <a:solidFill>
                <a:prstClr val="black">
                  <a:lumMod val="95000"/>
                  <a:lumOff val="5000"/>
                </a:prstClr>
              </a:solidFill>
              <a:effectLst/>
              <a:uLnTx/>
              <a:uFillTx/>
              <a:latin typeface="Segoe UI"/>
              <a:ea typeface="+mn-lt"/>
              <a:cs typeface="Segoe UI"/>
            </a:endParaRPr>
          </a:p>
          <a:p>
            <a:pPr marL="0" marR="0" lvl="0" indent="0" algn="l" defTabSz="914367" rtl="0" eaLnBrk="1" fontAlgn="auto" latinLnBrk="0" hangingPunct="1">
              <a:lnSpc>
                <a:spcPct val="150000"/>
              </a:lnSpc>
              <a:spcBef>
                <a:spcPts val="0"/>
              </a:spcBef>
              <a:spcAft>
                <a:spcPts val="300"/>
              </a:spcAft>
              <a:buClrTx/>
              <a:buSzTx/>
              <a:buFontTx/>
              <a:buNone/>
              <a:tabLst/>
              <a:defRPr/>
            </a:pPr>
            <a:r>
              <a:rPr kumimoji="0" lang="en-US" sz="1200" b="0" i="0" u="none" strike="noStrike" kern="1200" cap="none" spc="0" normalizeH="0" baseline="0" noProof="0">
                <a:ln>
                  <a:noFill/>
                </a:ln>
                <a:solidFill>
                  <a:prstClr val="black">
                    <a:lumMod val="95000"/>
                    <a:lumOff val="5000"/>
                  </a:prstClr>
                </a:solidFill>
                <a:effectLst/>
                <a:uLnTx/>
                <a:uFillTx/>
                <a:latin typeface="Segoe UI"/>
                <a:ea typeface="+mn-lt"/>
                <a:cs typeface="Segoe UI"/>
                <a:hlinkClick r:id="rId11">
                  <a:extLst>
                    <a:ext uri="{A12FA001-AC4F-418D-AE19-62706E023703}">
                      <ahyp:hlinkClr xmlns:ahyp="http://schemas.microsoft.com/office/drawing/2018/hyperlinkcolor" val="tx"/>
                    </a:ext>
                  </a:extLst>
                </a:hlinkClick>
              </a:rPr>
              <a:t>Troubleshoot </a:t>
            </a:r>
            <a:endParaRPr kumimoji="0" lang="en-US" sz="1200" b="0" i="0" u="none" strike="noStrike" kern="1200" cap="none" spc="0" normalizeH="0" baseline="0" noProof="0">
              <a:ln>
                <a:noFill/>
              </a:ln>
              <a:solidFill>
                <a:prstClr val="black">
                  <a:lumMod val="95000"/>
                  <a:lumOff val="5000"/>
                </a:prstClr>
              </a:solidFill>
              <a:effectLst/>
              <a:uLnTx/>
              <a:uFillTx/>
              <a:latin typeface="Segoe UI"/>
              <a:ea typeface="+mn-lt"/>
              <a:cs typeface="Segoe UI"/>
            </a:endParaRPr>
          </a:p>
        </p:txBody>
      </p:sp>
      <p:sp>
        <p:nvSpPr>
          <p:cNvPr id="62" name="TextBox 61">
            <a:extLst>
              <a:ext uri="{FF2B5EF4-FFF2-40B4-BE49-F238E27FC236}">
                <a16:creationId xmlns:a16="http://schemas.microsoft.com/office/drawing/2014/main" id="{8931B87D-B908-1A14-1496-1B92D1583467}"/>
              </a:ext>
            </a:extLst>
          </p:cNvPr>
          <p:cNvSpPr txBox="1">
            <a:spLocks/>
          </p:cNvSpPr>
          <p:nvPr/>
        </p:nvSpPr>
        <p:spPr>
          <a:xfrm>
            <a:off x="9028188" y="1792221"/>
            <a:ext cx="2864247" cy="968023"/>
          </a:xfrm>
          <a:prstGeom prst="rect">
            <a:avLst/>
          </a:prstGeom>
          <a:noFill/>
        </p:spPr>
        <p:txBody>
          <a:bodyPr wrap="square" lIns="90000" tIns="46800" rIns="90000" bIns="46800" rtlCol="0" anchor="t">
            <a:spAutoFit/>
          </a:bodyPr>
          <a:lstStyle>
            <a:defPPr>
              <a:defRPr lang="en-US"/>
            </a:defPPr>
            <a:lvl1pPr marL="171450" indent="-171450" defTabSz="914367">
              <a:lnSpc>
                <a:spcPct val="150000"/>
              </a:lnSpc>
              <a:buClr>
                <a:srgbClr val="FF9349"/>
              </a:buClr>
              <a:buSzPct val="110000"/>
              <a:buFont typeface=".Hiragino Kaku Gothic Interface W3"/>
              <a:buChar char="◉"/>
              <a:defRPr sz="1400"/>
            </a:lvl1pPr>
          </a:lstStyle>
          <a:p>
            <a:pPr marL="0" marR="0" lvl="0" indent="0" algn="l" defTabSz="914367" rtl="0" eaLnBrk="1" fontAlgn="auto" latinLnBrk="0" hangingPunct="1">
              <a:lnSpc>
                <a:spcPct val="150000"/>
              </a:lnSpc>
              <a:spcBef>
                <a:spcPts val="0"/>
              </a:spcBef>
              <a:spcAft>
                <a:spcPts val="300"/>
              </a:spcAft>
              <a:buClr>
                <a:srgbClr val="FF9349"/>
              </a:buClr>
              <a:buSzPct val="110000"/>
              <a:buFont typeface=".Hiragino Kaku Gothic Interface W3"/>
              <a:buNone/>
              <a:tabLst/>
              <a:defRPr/>
            </a:pPr>
            <a:r>
              <a:rPr kumimoji="0" lang="en-US" sz="1200" b="0" i="0" u="none" strike="noStrike" kern="1200" cap="none" spc="0" normalizeH="0" baseline="0" noProof="0" dirty="0">
                <a:ln>
                  <a:noFill/>
                </a:ln>
                <a:solidFill>
                  <a:prstClr val="black">
                    <a:lumMod val="95000"/>
                    <a:lumOff val="5000"/>
                  </a:prstClr>
                </a:solidFill>
                <a:effectLst/>
                <a:uLnTx/>
                <a:uFillTx/>
                <a:latin typeface="Segoe UI"/>
                <a:ea typeface="+mn-lt"/>
                <a:cs typeface="Segoe UI"/>
                <a:hlinkClick r:id="rId12">
                  <a:extLst>
                    <a:ext uri="{A12FA001-AC4F-418D-AE19-62706E023703}">
                      <ahyp:hlinkClr xmlns:ahyp="http://schemas.microsoft.com/office/drawing/2018/hyperlinkcolor" val="tx"/>
                    </a:ext>
                  </a:extLst>
                </a:hlinkClick>
              </a:rPr>
              <a:t>Adoption Website</a:t>
            </a:r>
            <a:endParaRPr kumimoji="0" lang="en-US" sz="1200" b="0" i="0" u="none" strike="noStrike" kern="1200" cap="none" spc="0" normalizeH="0" baseline="0" noProof="0" dirty="0">
              <a:ln>
                <a:noFill/>
              </a:ln>
              <a:solidFill>
                <a:prstClr val="black">
                  <a:lumMod val="95000"/>
                  <a:lumOff val="5000"/>
                </a:prstClr>
              </a:solidFill>
              <a:effectLst/>
              <a:uLnTx/>
              <a:uFillTx/>
              <a:latin typeface="Segoe UI"/>
              <a:ea typeface="+mn-lt"/>
              <a:cs typeface="Segoe UI"/>
            </a:endParaRPr>
          </a:p>
          <a:p>
            <a:pPr marL="0" marR="0" lvl="0" indent="0" algn="l" defTabSz="914367" rtl="0" eaLnBrk="1" fontAlgn="auto" latinLnBrk="0" hangingPunct="1">
              <a:lnSpc>
                <a:spcPct val="150000"/>
              </a:lnSpc>
              <a:spcBef>
                <a:spcPts val="0"/>
              </a:spcBef>
              <a:spcAft>
                <a:spcPts val="300"/>
              </a:spcAft>
              <a:buClr>
                <a:srgbClr val="FF9349"/>
              </a:buClr>
              <a:buSzPct val="110000"/>
              <a:buFont typeface=".Hiragino Kaku Gothic Interface W3"/>
              <a:buNone/>
              <a:tabLst/>
              <a:defRPr/>
            </a:pPr>
            <a:r>
              <a:rPr kumimoji="0" lang="en-US" sz="1200" b="0" i="0" u="none" strike="noStrike" kern="1200" cap="none" spc="0" normalizeH="0" baseline="0" noProof="0" dirty="0">
                <a:ln>
                  <a:noFill/>
                </a:ln>
                <a:effectLst/>
                <a:uLnTx/>
                <a:uFillTx/>
                <a:latin typeface="Segoe UI"/>
                <a:ea typeface="+mn-lt"/>
                <a:cs typeface="Segoe UI"/>
                <a:hlinkClick r:id="rId13">
                  <a:extLst>
                    <a:ext uri="{A12FA001-AC4F-418D-AE19-62706E023703}">
                      <ahyp:hlinkClr xmlns:ahyp="http://schemas.microsoft.com/office/drawing/2018/hyperlinkcolor" val="tx"/>
                    </a:ext>
                  </a:extLst>
                </a:hlinkClick>
              </a:rPr>
              <a:t>Train the Trainer deck</a:t>
            </a:r>
            <a:endParaRPr kumimoji="0" lang="en-US" sz="1200" b="0" i="0" u="none" strike="noStrike" kern="1200" cap="none" spc="0" normalizeH="0" baseline="0" noProof="0" dirty="0">
              <a:ln>
                <a:noFill/>
              </a:ln>
              <a:effectLst/>
              <a:uLnTx/>
              <a:uFillTx/>
              <a:latin typeface="Segoe UI"/>
              <a:ea typeface="+mn-lt"/>
              <a:cs typeface="Segoe UI"/>
            </a:endParaRPr>
          </a:p>
          <a:p>
            <a:pPr marL="0" marR="0" lvl="0" indent="0" algn="l" defTabSz="914367" rtl="0" eaLnBrk="1" fontAlgn="auto" latinLnBrk="0" hangingPunct="1">
              <a:lnSpc>
                <a:spcPct val="150000"/>
              </a:lnSpc>
              <a:spcBef>
                <a:spcPts val="0"/>
              </a:spcBef>
              <a:spcAft>
                <a:spcPts val="300"/>
              </a:spcAft>
              <a:buClr>
                <a:srgbClr val="FF9349"/>
              </a:buClr>
              <a:buSzPct val="110000"/>
              <a:buFont typeface=".Hiragino Kaku Gothic Interface W3"/>
              <a:buNone/>
              <a:tabLst/>
              <a:defRPr/>
            </a:pPr>
            <a:r>
              <a:rPr kumimoji="0" lang="en-US" sz="1200" b="0" i="0" u="none" strike="noStrike" kern="1200" cap="none" spc="0" normalizeH="0" baseline="0" noProof="0" dirty="0">
                <a:ln>
                  <a:noFill/>
                </a:ln>
                <a:solidFill>
                  <a:prstClr val="black">
                    <a:lumMod val="95000"/>
                    <a:lumOff val="5000"/>
                  </a:prstClr>
                </a:solidFill>
                <a:effectLst/>
                <a:uLnTx/>
                <a:uFillTx/>
                <a:latin typeface="Segoe UI"/>
                <a:ea typeface="+mn-lt"/>
                <a:cs typeface="Segoe UI"/>
                <a:hlinkClick r:id="rId14">
                  <a:extLst>
                    <a:ext uri="{A12FA001-AC4F-418D-AE19-62706E023703}">
                      <ahyp:hlinkClr xmlns:ahyp="http://schemas.microsoft.com/office/drawing/2018/hyperlinkcolor" val="tx"/>
                    </a:ext>
                  </a:extLst>
                </a:hlinkClick>
              </a:rPr>
              <a:t>Get support</a:t>
            </a:r>
            <a:endParaRPr kumimoji="0" lang="en-US" sz="1200" b="0" i="0" u="none" strike="noStrike" kern="1200" cap="none" spc="0" normalizeH="0" baseline="0" noProof="0" dirty="0">
              <a:ln>
                <a:noFill/>
              </a:ln>
              <a:solidFill>
                <a:prstClr val="black">
                  <a:lumMod val="95000"/>
                  <a:lumOff val="5000"/>
                </a:prstClr>
              </a:solidFill>
              <a:effectLst/>
              <a:uLnTx/>
              <a:uFillTx/>
              <a:latin typeface="Segoe UI"/>
              <a:ea typeface="+mn-lt"/>
              <a:cs typeface="Segoe UI"/>
            </a:endParaRPr>
          </a:p>
        </p:txBody>
      </p:sp>
      <p:sp>
        <p:nvSpPr>
          <p:cNvPr id="49" name="TextBox 48">
            <a:extLst>
              <a:ext uri="{FF2B5EF4-FFF2-40B4-BE49-F238E27FC236}">
                <a16:creationId xmlns:a16="http://schemas.microsoft.com/office/drawing/2014/main" id="{73C7E789-B6B4-1A1D-266A-D8530FB1AECD}"/>
              </a:ext>
            </a:extLst>
          </p:cNvPr>
          <p:cNvSpPr txBox="1"/>
          <p:nvPr/>
        </p:nvSpPr>
        <p:spPr>
          <a:xfrm>
            <a:off x="2642810" y="4533273"/>
            <a:ext cx="1453869" cy="369332"/>
          </a:xfrm>
          <a:prstGeom prst="rect">
            <a:avLst/>
          </a:prstGeom>
          <a:noFill/>
        </p:spPr>
        <p:txBody>
          <a:bodyPr wrap="square" anchor="b">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F2F2F"/>
                </a:solidFill>
                <a:effectLst/>
                <a:uLnTx/>
                <a:uFillTx/>
                <a:latin typeface="Segoe UI Semibold" panose="020B0502040204020203" pitchFamily="34" charset="0"/>
                <a:ea typeface="+mn-ea"/>
                <a:cs typeface="Segoe UI Semibold" panose="020B0502040204020203" pitchFamily="34" charset="0"/>
              </a:rPr>
              <a:t>Deep-dive</a:t>
            </a:r>
          </a:p>
        </p:txBody>
      </p:sp>
      <p:sp>
        <p:nvSpPr>
          <p:cNvPr id="50" name="TextBox 49">
            <a:extLst>
              <a:ext uri="{FF2B5EF4-FFF2-40B4-BE49-F238E27FC236}">
                <a16:creationId xmlns:a16="http://schemas.microsoft.com/office/drawing/2014/main" id="{180659BA-6153-2ED3-7720-C0D34B26477B}"/>
              </a:ext>
            </a:extLst>
          </p:cNvPr>
          <p:cNvSpPr txBox="1"/>
          <p:nvPr/>
        </p:nvSpPr>
        <p:spPr>
          <a:xfrm>
            <a:off x="2664081" y="4868576"/>
            <a:ext cx="3609756" cy="1598965"/>
          </a:xfrm>
          <a:prstGeom prst="rect">
            <a:avLst/>
          </a:prstGeom>
          <a:noFill/>
        </p:spPr>
        <p:txBody>
          <a:bodyPr wrap="square" lIns="90000" tIns="46800" rIns="90000" bIns="46800" rtlCol="0" anchor="b">
            <a:spAutoFit/>
          </a:bodyPr>
          <a:lstStyle/>
          <a:p>
            <a:pPr marL="0" marR="0" lvl="0" indent="0" algn="l" defTabSz="914367" rtl="0" eaLnBrk="1" fontAlgn="auto" latinLnBrk="0" hangingPunct="1">
              <a:lnSpc>
                <a:spcPct val="150000"/>
              </a:lnSpc>
              <a:spcBef>
                <a:spcPts val="0"/>
              </a:spcBef>
              <a:spcAft>
                <a:spcPts val="300"/>
              </a:spcAft>
              <a:buClr>
                <a:srgbClr val="0078D4"/>
              </a:buClr>
              <a:buSzPct val="110000"/>
              <a:buFontTx/>
              <a:buNone/>
              <a:tabLst/>
              <a:defRPr/>
            </a:pPr>
            <a:r>
              <a:rPr kumimoji="0" lang="en-US" sz="1200" b="0" i="0" u="none" strike="noStrike" kern="1200" cap="none" spc="0" normalizeH="0" baseline="0" noProof="0">
                <a:ln>
                  <a:noFill/>
                </a:ln>
                <a:solidFill>
                  <a:prstClr val="black"/>
                </a:solidFill>
                <a:effectLst/>
                <a:uLnTx/>
                <a:uFillTx/>
                <a:latin typeface="Segoe UI"/>
                <a:ea typeface="+mn-ea"/>
                <a:cs typeface="+mn-cs"/>
                <a:hlinkClick r:id="rId15">
                  <a:extLst>
                    <a:ext uri="{A12FA001-AC4F-418D-AE19-62706E023703}">
                      <ahyp:hlinkClr xmlns:ahyp="http://schemas.microsoft.com/office/drawing/2018/hyperlinkcolor" val="tx"/>
                    </a:ext>
                  </a:extLst>
                </a:hlinkClick>
              </a:rPr>
              <a:t>Copilot for Sales functional overview</a:t>
            </a:r>
            <a:endParaRPr kumimoji="0" lang="en-US" sz="1200" b="0" i="0" u="none" strike="noStrike" kern="1200" cap="none" spc="0" normalizeH="0" baseline="0" noProof="0">
              <a:ln>
                <a:noFill/>
              </a:ln>
              <a:solidFill>
                <a:prstClr val="black"/>
              </a:solidFill>
              <a:effectLst/>
              <a:uLnTx/>
              <a:uFillTx/>
              <a:latin typeface="Segoe UI"/>
              <a:ea typeface="+mn-ea"/>
              <a:cs typeface="+mn-cs"/>
            </a:endParaRPr>
          </a:p>
          <a:p>
            <a:pPr marL="0" marR="0" lvl="0" indent="0" algn="l" defTabSz="914367" rtl="0" eaLnBrk="1" fontAlgn="auto" latinLnBrk="0" hangingPunct="1">
              <a:lnSpc>
                <a:spcPct val="150000"/>
              </a:lnSpc>
              <a:spcBef>
                <a:spcPts val="0"/>
              </a:spcBef>
              <a:spcAft>
                <a:spcPts val="300"/>
              </a:spcAft>
              <a:buClr>
                <a:srgbClr val="0078D4"/>
              </a:buClr>
              <a:buSzPct val="110000"/>
              <a:buFontTx/>
              <a:buNone/>
              <a:tabLst/>
              <a:defRPr/>
            </a:pPr>
            <a:r>
              <a:rPr kumimoji="0" lang="en-US" sz="1200" b="0" i="0" u="none" strike="noStrike" kern="1200" cap="none" spc="0" normalizeH="0" baseline="0" noProof="0">
                <a:ln>
                  <a:noFill/>
                </a:ln>
                <a:solidFill>
                  <a:prstClr val="black"/>
                </a:solidFill>
                <a:effectLst/>
                <a:uLnTx/>
                <a:uFillTx/>
                <a:latin typeface="Segoe UI"/>
                <a:ea typeface="+mn-ea"/>
                <a:cs typeface="+mn-cs"/>
                <a:hlinkClick r:id="rId16">
                  <a:extLst>
                    <a:ext uri="{A12FA001-AC4F-418D-AE19-62706E023703}">
                      <ahyp:hlinkClr xmlns:ahyp="http://schemas.microsoft.com/office/drawing/2018/hyperlinkcolor" val="tx"/>
                    </a:ext>
                  </a:extLst>
                </a:hlinkClick>
              </a:rPr>
              <a:t>Architecture Overview</a:t>
            </a:r>
            <a:endParaRPr kumimoji="0" lang="en-US" sz="1200" b="0" i="0" u="none" strike="noStrike" kern="1200" cap="none" spc="0" normalizeH="0" baseline="0" noProof="0">
              <a:ln>
                <a:noFill/>
              </a:ln>
              <a:solidFill>
                <a:prstClr val="black"/>
              </a:solidFill>
              <a:effectLst/>
              <a:uLnTx/>
              <a:uFillTx/>
              <a:latin typeface="Segoe UI"/>
              <a:ea typeface="+mn-ea"/>
              <a:cs typeface="+mn-cs"/>
            </a:endParaRPr>
          </a:p>
          <a:p>
            <a:pPr marL="0" marR="0" lvl="0" indent="0" algn="l" defTabSz="914367" rtl="0" eaLnBrk="1" fontAlgn="auto" latinLnBrk="0" hangingPunct="1">
              <a:lnSpc>
                <a:spcPct val="150000"/>
              </a:lnSpc>
              <a:spcBef>
                <a:spcPts val="0"/>
              </a:spcBef>
              <a:spcAft>
                <a:spcPts val="300"/>
              </a:spcAft>
              <a:buClr>
                <a:srgbClr val="0078D4"/>
              </a:buClr>
              <a:buSzPct val="110000"/>
              <a:buFontTx/>
              <a:buNone/>
              <a:tabLst/>
              <a:defRPr/>
            </a:pPr>
            <a:r>
              <a:rPr kumimoji="0" lang="en-US" sz="1200" b="0" i="0" u="none" strike="noStrike" kern="1200" cap="none" spc="0" normalizeH="0" baseline="0" noProof="0">
                <a:ln>
                  <a:noFill/>
                </a:ln>
                <a:solidFill>
                  <a:prstClr val="black"/>
                </a:solidFill>
                <a:effectLst/>
                <a:uLnTx/>
                <a:uFillTx/>
                <a:latin typeface="Segoe UI"/>
                <a:ea typeface="+mn-ea"/>
                <a:cs typeface="+mn-cs"/>
                <a:hlinkClick r:id="rId17">
                  <a:extLst>
                    <a:ext uri="{A12FA001-AC4F-418D-AE19-62706E023703}">
                      <ahyp:hlinkClr xmlns:ahyp="http://schemas.microsoft.com/office/drawing/2018/hyperlinkcolor" val="tx"/>
                    </a:ext>
                  </a:extLst>
                </a:hlinkClick>
              </a:rPr>
              <a:t>Responsible AI Overview</a:t>
            </a:r>
            <a:endParaRPr kumimoji="0" lang="en-US" sz="1200" b="0" i="0" u="none" strike="noStrike" kern="1200" cap="none" spc="0" normalizeH="0" baseline="0" noProof="0">
              <a:ln>
                <a:noFill/>
              </a:ln>
              <a:solidFill>
                <a:prstClr val="black"/>
              </a:solidFill>
              <a:effectLst/>
              <a:uLnTx/>
              <a:uFillTx/>
              <a:latin typeface="Segoe UI"/>
              <a:ea typeface="+mn-ea"/>
              <a:cs typeface="+mn-cs"/>
            </a:endParaRPr>
          </a:p>
          <a:p>
            <a:pPr marL="0" marR="0" lvl="0" indent="0" algn="l" defTabSz="914367" rtl="0" eaLnBrk="1" fontAlgn="auto" latinLnBrk="0" hangingPunct="1">
              <a:lnSpc>
                <a:spcPct val="150000"/>
              </a:lnSpc>
              <a:spcBef>
                <a:spcPts val="0"/>
              </a:spcBef>
              <a:spcAft>
                <a:spcPts val="300"/>
              </a:spcAft>
              <a:buClr>
                <a:srgbClr val="0078D4"/>
              </a:buClr>
              <a:buSzPct val="110000"/>
              <a:buFontTx/>
              <a:buNone/>
              <a:tabLst/>
              <a:defRPr/>
            </a:pPr>
            <a:r>
              <a:rPr kumimoji="0" lang="en-US" sz="1200" b="0" i="0" u="none" strike="noStrike" kern="1200" cap="none" spc="0" normalizeH="0" baseline="0" noProof="0">
                <a:ln>
                  <a:noFill/>
                </a:ln>
                <a:solidFill>
                  <a:prstClr val="black"/>
                </a:solidFill>
                <a:effectLst/>
                <a:uLnTx/>
                <a:uFillTx/>
                <a:latin typeface="Segoe UI"/>
                <a:ea typeface="+mn-ea"/>
                <a:cs typeface="+mn-cs"/>
                <a:hlinkClick r:id="rId18">
                  <a:extLst>
                    <a:ext uri="{A12FA001-AC4F-418D-AE19-62706E023703}">
                      <ahyp:hlinkClr xmlns:ahyp="http://schemas.microsoft.com/office/drawing/2018/hyperlinkcolor" val="tx"/>
                    </a:ext>
                  </a:extLst>
                </a:hlinkClick>
              </a:rPr>
              <a:t>Supported languages</a:t>
            </a:r>
            <a:endParaRPr kumimoji="0" lang="en-US" sz="1200" b="0" i="0" u="none" strike="noStrike" kern="1200" cap="none" spc="0" normalizeH="0" baseline="0" noProof="0">
              <a:ln>
                <a:noFill/>
              </a:ln>
              <a:solidFill>
                <a:prstClr val="black"/>
              </a:solidFill>
              <a:effectLst/>
              <a:uLnTx/>
              <a:uFillTx/>
              <a:latin typeface="Segoe UI"/>
              <a:ea typeface="+mn-ea"/>
              <a:cs typeface="+mn-cs"/>
            </a:endParaRPr>
          </a:p>
          <a:p>
            <a:pPr marL="0" marR="0" lvl="0" indent="0" algn="l" defTabSz="914367" rtl="0" eaLnBrk="1" fontAlgn="auto" latinLnBrk="0" hangingPunct="1">
              <a:lnSpc>
                <a:spcPct val="150000"/>
              </a:lnSpc>
              <a:spcBef>
                <a:spcPts val="0"/>
              </a:spcBef>
              <a:spcAft>
                <a:spcPts val="300"/>
              </a:spcAft>
              <a:buClr>
                <a:srgbClr val="0078D4"/>
              </a:buClr>
              <a:buSzPct val="110000"/>
              <a:buFontTx/>
              <a:buNone/>
              <a:tabLst/>
              <a:defRPr/>
            </a:pPr>
            <a:r>
              <a:rPr kumimoji="0" lang="en-US" sz="1200" b="0" i="0" u="none" strike="noStrike" kern="1200" cap="none" spc="0" normalizeH="0" baseline="0" noProof="0">
                <a:ln>
                  <a:noFill/>
                </a:ln>
                <a:solidFill>
                  <a:prstClr val="black"/>
                </a:solidFill>
                <a:effectLst/>
                <a:uLnTx/>
                <a:uFillTx/>
                <a:latin typeface="Segoe UI"/>
                <a:ea typeface="+mn-ea"/>
                <a:cs typeface="+mn-cs"/>
                <a:hlinkClick r:id="rId19">
                  <a:extLst>
                    <a:ext uri="{A12FA001-AC4F-418D-AE19-62706E023703}">
                      <ahyp:hlinkClr xmlns:ahyp="http://schemas.microsoft.com/office/drawing/2018/hyperlinkcolor" val="tx"/>
                    </a:ext>
                  </a:extLst>
                </a:hlinkClick>
              </a:rPr>
              <a:t>Data handling</a:t>
            </a:r>
            <a:endParaRPr kumimoji="0" lang="en-US" sz="1200" b="0" i="0" u="none" strike="noStrike" kern="1200" cap="none" spc="0" normalizeH="0" baseline="0" noProof="0">
              <a:ln>
                <a:noFill/>
              </a:ln>
              <a:solidFill>
                <a:prstClr val="black"/>
              </a:solidFill>
              <a:effectLst/>
              <a:uLnTx/>
              <a:uFillTx/>
              <a:latin typeface="Segoe UI"/>
              <a:ea typeface="+mn-ea"/>
              <a:cs typeface="+mn-cs"/>
            </a:endParaRPr>
          </a:p>
        </p:txBody>
      </p:sp>
      <p:sp>
        <p:nvSpPr>
          <p:cNvPr id="29" name="TextBox 28">
            <a:extLst>
              <a:ext uri="{FF2B5EF4-FFF2-40B4-BE49-F238E27FC236}">
                <a16:creationId xmlns:a16="http://schemas.microsoft.com/office/drawing/2014/main" id="{D1EC6302-7C93-3511-86FE-980FAFC7D9A4}"/>
              </a:ext>
            </a:extLst>
          </p:cNvPr>
          <p:cNvSpPr txBox="1"/>
          <p:nvPr/>
        </p:nvSpPr>
        <p:spPr>
          <a:xfrm>
            <a:off x="7020466" y="4523314"/>
            <a:ext cx="1683087" cy="369332"/>
          </a:xfrm>
          <a:prstGeom prst="rect">
            <a:avLst/>
          </a:prstGeom>
          <a:noFill/>
        </p:spPr>
        <p:txBody>
          <a:bodyPr wrap="square" lIns="91440" tIns="45720" rIns="91440" bIns="45720" anchor="b">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F2F2F"/>
                </a:solidFill>
                <a:effectLst/>
                <a:uLnTx/>
                <a:uFillTx/>
                <a:latin typeface="Segoe UI Semibold"/>
                <a:ea typeface="+mn-ea"/>
                <a:cs typeface="Segoe UI Semibold"/>
              </a:rPr>
              <a:t>Configure </a:t>
            </a:r>
            <a:endParaRPr kumimoji="0" lang="en-US" sz="1800" b="1" i="0" u="none" strike="noStrike" kern="1200" cap="none" spc="0" normalizeH="0" baseline="0" noProof="0">
              <a:ln>
                <a:noFill/>
              </a:ln>
              <a:solidFill>
                <a:srgbClr val="2F2F2F"/>
              </a:solidFill>
              <a:effectLst/>
              <a:uLnTx/>
              <a:uFillTx/>
              <a:latin typeface="Segoe UI Semibold" panose="020B0502040204020203" pitchFamily="34" charset="0"/>
              <a:ea typeface="+mn-ea"/>
              <a:cs typeface="Segoe UI Semibold" panose="020B0502040204020203" pitchFamily="34" charset="0"/>
            </a:endParaRPr>
          </a:p>
        </p:txBody>
      </p:sp>
      <p:sp>
        <p:nvSpPr>
          <p:cNvPr id="37" name="TextBox 36" descr="Line leading to bullet points">
            <a:extLst>
              <a:ext uri="{FF2B5EF4-FFF2-40B4-BE49-F238E27FC236}">
                <a16:creationId xmlns:a16="http://schemas.microsoft.com/office/drawing/2014/main" id="{5FB4100C-255F-1C42-1BD8-DD5BEA290345}"/>
              </a:ext>
            </a:extLst>
          </p:cNvPr>
          <p:cNvSpPr txBox="1"/>
          <p:nvPr/>
        </p:nvSpPr>
        <p:spPr>
          <a:xfrm>
            <a:off x="7030976" y="4866032"/>
            <a:ext cx="2498478" cy="1283494"/>
          </a:xfrm>
          <a:prstGeom prst="rect">
            <a:avLst/>
          </a:prstGeom>
          <a:noFill/>
        </p:spPr>
        <p:txBody>
          <a:bodyPr wrap="square" lIns="90000" tIns="46800" rIns="90000" bIns="46800" rtlCol="0" anchor="b">
            <a:spAutoFit/>
          </a:bodyPr>
          <a:lstStyle/>
          <a:p>
            <a:pPr marL="0" marR="0" lvl="0" indent="0" algn="l" defTabSz="914367" rtl="0" eaLnBrk="1" fontAlgn="auto" latinLnBrk="0" hangingPunct="1">
              <a:lnSpc>
                <a:spcPct val="150000"/>
              </a:lnSpc>
              <a:spcBef>
                <a:spcPts val="0"/>
              </a:spcBef>
              <a:spcAft>
                <a:spcPts val="300"/>
              </a:spcAft>
              <a:buClrTx/>
              <a:buSzTx/>
              <a:buFontTx/>
              <a:buNone/>
              <a:tabLst/>
              <a:defRPr/>
            </a:pPr>
            <a:r>
              <a:rPr kumimoji="0" lang="en-US" sz="1200" b="0" i="0" u="none" strike="noStrike" kern="1200" cap="none" spc="0" normalizeH="0" baseline="0" noProof="0">
                <a:ln>
                  <a:noFill/>
                </a:ln>
                <a:solidFill>
                  <a:prstClr val="black">
                    <a:lumMod val="95000"/>
                    <a:lumOff val="5000"/>
                  </a:prstClr>
                </a:solidFill>
                <a:effectLst/>
                <a:uLnTx/>
                <a:uFillTx/>
                <a:latin typeface="Segoe UI"/>
                <a:ea typeface="+mn-lt"/>
                <a:cs typeface="Segoe UI"/>
                <a:hlinkClick r:id="rId20">
                  <a:extLst>
                    <a:ext uri="{A12FA001-AC4F-418D-AE19-62706E023703}">
                      <ahyp:hlinkClr xmlns:ahyp="http://schemas.microsoft.com/office/drawing/2018/hyperlinkcolor" val="tx"/>
                    </a:ext>
                  </a:extLst>
                </a:hlinkClick>
              </a:rPr>
              <a:t>Administrator Guide</a:t>
            </a:r>
            <a:endParaRPr kumimoji="0" lang="en-US" sz="1200" b="0" i="0" u="none" strike="noStrike" kern="1200" cap="none" spc="0" normalizeH="0" baseline="0" noProof="0">
              <a:ln>
                <a:noFill/>
              </a:ln>
              <a:solidFill>
                <a:prstClr val="black">
                  <a:lumMod val="95000"/>
                  <a:lumOff val="5000"/>
                </a:prstClr>
              </a:solidFill>
              <a:effectLst/>
              <a:uLnTx/>
              <a:uFillTx/>
              <a:latin typeface="Segoe UI"/>
              <a:ea typeface="+mn-lt"/>
              <a:cs typeface="Segoe UI"/>
            </a:endParaRPr>
          </a:p>
          <a:p>
            <a:pPr marL="0" marR="0" lvl="0" indent="0" algn="l" defTabSz="914367" rtl="0" eaLnBrk="1" fontAlgn="auto" latinLnBrk="0" hangingPunct="1">
              <a:lnSpc>
                <a:spcPct val="150000"/>
              </a:lnSpc>
              <a:spcBef>
                <a:spcPts val="0"/>
              </a:spcBef>
              <a:spcAft>
                <a:spcPts val="300"/>
              </a:spcAft>
              <a:buClrTx/>
              <a:buSzTx/>
              <a:buFontTx/>
              <a:buNone/>
              <a:tabLst/>
              <a:defRPr/>
            </a:pPr>
            <a:r>
              <a:rPr kumimoji="0" lang="en-US" sz="1200" b="0" i="0" u="none" strike="noStrike" kern="1200" cap="none" spc="0" normalizeH="0" baseline="0" noProof="0">
                <a:ln>
                  <a:noFill/>
                </a:ln>
                <a:solidFill>
                  <a:prstClr val="black">
                    <a:lumMod val="95000"/>
                    <a:lumOff val="5000"/>
                  </a:prstClr>
                </a:solidFill>
                <a:effectLst/>
                <a:uLnTx/>
                <a:uFillTx/>
                <a:latin typeface="Segoe UI"/>
                <a:ea typeface="+mn-lt"/>
                <a:cs typeface="Segoe UI"/>
                <a:hlinkClick r:id="rId20">
                  <a:extLst>
                    <a:ext uri="{A12FA001-AC4F-418D-AE19-62706E023703}">
                      <ahyp:hlinkClr xmlns:ahyp="http://schemas.microsoft.com/office/drawing/2018/hyperlinkcolor" val="tx"/>
                    </a:ext>
                  </a:extLst>
                </a:hlinkClick>
              </a:rPr>
              <a:t>Customize forms and fields</a:t>
            </a:r>
            <a:endParaRPr kumimoji="0" lang="en-US" sz="1200" b="0" i="0" u="none" strike="noStrike" kern="1200" cap="none" spc="0" normalizeH="0" baseline="0" noProof="0">
              <a:ln>
                <a:noFill/>
              </a:ln>
              <a:solidFill>
                <a:prstClr val="black">
                  <a:lumMod val="95000"/>
                  <a:lumOff val="5000"/>
                </a:prstClr>
              </a:solidFill>
              <a:effectLst/>
              <a:uLnTx/>
              <a:uFillTx/>
              <a:latin typeface="Segoe UI"/>
              <a:ea typeface="+mn-lt"/>
              <a:cs typeface="Segoe UI"/>
            </a:endParaRPr>
          </a:p>
          <a:p>
            <a:pPr marL="0" marR="0" lvl="0" indent="0" algn="l" defTabSz="914367" rtl="0" eaLnBrk="1" fontAlgn="auto" latinLnBrk="0" hangingPunct="1">
              <a:lnSpc>
                <a:spcPct val="150000"/>
              </a:lnSpc>
              <a:spcBef>
                <a:spcPts val="0"/>
              </a:spcBef>
              <a:spcAft>
                <a:spcPts val="300"/>
              </a:spcAft>
              <a:buClrTx/>
              <a:buSzTx/>
              <a:buFontTx/>
              <a:buNone/>
              <a:tabLst/>
              <a:defRPr/>
            </a:pPr>
            <a:r>
              <a:rPr kumimoji="0" lang="en-US" sz="1200" b="0" i="0" u="none" strike="noStrike" kern="1200" cap="none" spc="0" normalizeH="0" baseline="0" noProof="0">
                <a:ln>
                  <a:noFill/>
                </a:ln>
                <a:solidFill>
                  <a:prstClr val="black">
                    <a:lumMod val="95000"/>
                    <a:lumOff val="5000"/>
                  </a:prstClr>
                </a:solidFill>
                <a:effectLst/>
                <a:uLnTx/>
                <a:uFillTx/>
                <a:latin typeface="Segoe UI"/>
                <a:ea typeface="+mn-lt"/>
                <a:cs typeface="Segoe UI"/>
                <a:hlinkClick r:id="rId21">
                  <a:extLst>
                    <a:ext uri="{A12FA001-AC4F-418D-AE19-62706E023703}">
                      <ahyp:hlinkClr xmlns:ahyp="http://schemas.microsoft.com/office/drawing/2018/hyperlinkcolor" val="tx"/>
                    </a:ext>
                  </a:extLst>
                </a:hlinkClick>
              </a:rPr>
              <a:t>Turn on Copilot AI features</a:t>
            </a:r>
            <a:endParaRPr kumimoji="0" lang="en-US" sz="1200" b="0" i="0" u="none" strike="noStrike" kern="1200" cap="none" spc="0" normalizeH="0" baseline="0" noProof="0">
              <a:ln>
                <a:noFill/>
              </a:ln>
              <a:solidFill>
                <a:prstClr val="black">
                  <a:lumMod val="95000"/>
                  <a:lumOff val="5000"/>
                </a:prstClr>
              </a:solidFill>
              <a:effectLst/>
              <a:uLnTx/>
              <a:uFillTx/>
              <a:latin typeface="Segoe UI"/>
              <a:ea typeface="+mn-lt"/>
              <a:cs typeface="Segoe UI"/>
            </a:endParaRPr>
          </a:p>
          <a:p>
            <a:pPr marL="0" marR="0" lvl="0" indent="0" algn="l" defTabSz="914367" rtl="0" eaLnBrk="1" fontAlgn="auto" latinLnBrk="0" hangingPunct="1">
              <a:lnSpc>
                <a:spcPct val="150000"/>
              </a:lnSpc>
              <a:spcBef>
                <a:spcPts val="0"/>
              </a:spcBef>
              <a:spcAft>
                <a:spcPts val="300"/>
              </a:spcAft>
              <a:buClrTx/>
              <a:buSzTx/>
              <a:buFontTx/>
              <a:buNone/>
              <a:tabLst/>
              <a:defRPr/>
            </a:pPr>
            <a:r>
              <a:rPr kumimoji="0" lang="en-GB" sz="1200" b="0" i="0" u="none" strike="noStrike" kern="1200" cap="none" spc="0" normalizeH="0" baseline="0" noProof="0">
                <a:ln>
                  <a:noFill/>
                </a:ln>
                <a:solidFill>
                  <a:prstClr val="black">
                    <a:lumMod val="95000"/>
                    <a:lumOff val="5000"/>
                  </a:prstClr>
                </a:solidFill>
                <a:effectLst/>
                <a:uLnTx/>
                <a:uFillTx/>
                <a:latin typeface="Segoe UI"/>
                <a:ea typeface="+mn-lt"/>
                <a:cs typeface="Segoe UI"/>
                <a:hlinkClick r:id="rId22">
                  <a:extLst>
                    <a:ext uri="{A12FA001-AC4F-418D-AE19-62706E023703}">
                      <ahyp:hlinkClr xmlns:ahyp="http://schemas.microsoft.com/office/drawing/2018/hyperlinkcolor" val="tx"/>
                    </a:ext>
                  </a:extLst>
                </a:hlinkClick>
              </a:rPr>
              <a:t>Extend Copilot for Sales</a:t>
            </a:r>
            <a:endParaRPr kumimoji="0" lang="en-GB" sz="1200" b="0" i="0" u="none" strike="noStrike" kern="1200" cap="none" spc="0" normalizeH="0" baseline="0" noProof="0">
              <a:ln>
                <a:noFill/>
              </a:ln>
              <a:solidFill>
                <a:prstClr val="black">
                  <a:lumMod val="95000"/>
                  <a:lumOff val="5000"/>
                </a:prstClr>
              </a:solidFill>
              <a:effectLst/>
              <a:uLnTx/>
              <a:uFillTx/>
              <a:latin typeface="Segoe UI"/>
              <a:ea typeface="+mn-lt"/>
              <a:cs typeface="Segoe UI"/>
            </a:endParaRPr>
          </a:p>
        </p:txBody>
      </p:sp>
      <p:sp>
        <p:nvSpPr>
          <p:cNvPr id="51" name="Oval 50">
            <a:extLst>
              <a:ext uri="{FF2B5EF4-FFF2-40B4-BE49-F238E27FC236}">
                <a16:creationId xmlns:a16="http://schemas.microsoft.com/office/drawing/2014/main" id="{55B5FF39-B02A-7FA6-FB8F-71FEB22C98C8}"/>
              </a:ext>
              <a:ext uri="{C183D7F6-B498-43B3-948B-1728B52AA6E4}">
                <adec:decorative xmlns:adec="http://schemas.microsoft.com/office/drawing/2017/decorative" val="1"/>
              </a:ext>
            </a:extLst>
          </p:cNvPr>
          <p:cNvSpPr/>
          <p:nvPr/>
        </p:nvSpPr>
        <p:spPr>
          <a:xfrm>
            <a:off x="2419044" y="5020129"/>
            <a:ext cx="153007" cy="153007"/>
          </a:xfrm>
          <a:prstGeom prst="ellipse">
            <a:avLst/>
          </a:prstGeom>
          <a:solidFill>
            <a:srgbClr val="49C5B1"/>
          </a:solidFill>
          <a:ln w="2540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52" name="Oval 51">
            <a:extLst>
              <a:ext uri="{FF2B5EF4-FFF2-40B4-BE49-F238E27FC236}">
                <a16:creationId xmlns:a16="http://schemas.microsoft.com/office/drawing/2014/main" id="{279494C7-ADDF-B601-81B7-E2AA6A2B2708}"/>
              </a:ext>
              <a:ext uri="{C183D7F6-B498-43B3-948B-1728B52AA6E4}">
                <adec:decorative xmlns:adec="http://schemas.microsoft.com/office/drawing/2017/decorative" val="1"/>
              </a:ext>
            </a:extLst>
          </p:cNvPr>
          <p:cNvSpPr/>
          <p:nvPr/>
        </p:nvSpPr>
        <p:spPr>
          <a:xfrm>
            <a:off x="2419044" y="5318306"/>
            <a:ext cx="153007" cy="153007"/>
          </a:xfrm>
          <a:prstGeom prst="ellipse">
            <a:avLst/>
          </a:prstGeom>
          <a:solidFill>
            <a:srgbClr val="49C5B1"/>
          </a:solidFill>
          <a:ln w="2540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53" name="Oval 52">
            <a:extLst>
              <a:ext uri="{FF2B5EF4-FFF2-40B4-BE49-F238E27FC236}">
                <a16:creationId xmlns:a16="http://schemas.microsoft.com/office/drawing/2014/main" id="{1090B91E-C8D6-6F6E-DB7E-2F20926ABD30}"/>
              </a:ext>
              <a:ext uri="{C183D7F6-B498-43B3-948B-1728B52AA6E4}">
                <adec:decorative xmlns:adec="http://schemas.microsoft.com/office/drawing/2017/decorative" val="1"/>
              </a:ext>
            </a:extLst>
          </p:cNvPr>
          <p:cNvSpPr/>
          <p:nvPr/>
        </p:nvSpPr>
        <p:spPr>
          <a:xfrm>
            <a:off x="2419044" y="5634239"/>
            <a:ext cx="153007" cy="153007"/>
          </a:xfrm>
          <a:prstGeom prst="ellipse">
            <a:avLst/>
          </a:prstGeom>
          <a:solidFill>
            <a:srgbClr val="49C5B1"/>
          </a:solidFill>
          <a:ln w="2540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54" name="Oval 53">
            <a:extLst>
              <a:ext uri="{FF2B5EF4-FFF2-40B4-BE49-F238E27FC236}">
                <a16:creationId xmlns:a16="http://schemas.microsoft.com/office/drawing/2014/main" id="{84A4F802-3B92-ED84-9BFB-1E1D3CCD8AA7}"/>
              </a:ext>
              <a:ext uri="{C183D7F6-B498-43B3-948B-1728B52AA6E4}">
                <adec:decorative xmlns:adec="http://schemas.microsoft.com/office/drawing/2017/decorative" val="1"/>
              </a:ext>
            </a:extLst>
          </p:cNvPr>
          <p:cNvSpPr/>
          <p:nvPr/>
        </p:nvSpPr>
        <p:spPr>
          <a:xfrm>
            <a:off x="2419044" y="5940411"/>
            <a:ext cx="153007" cy="153007"/>
          </a:xfrm>
          <a:prstGeom prst="ellipse">
            <a:avLst/>
          </a:prstGeom>
          <a:solidFill>
            <a:srgbClr val="49C5B1"/>
          </a:solidFill>
          <a:ln w="2540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55" name="Oval 54">
            <a:extLst>
              <a:ext uri="{FF2B5EF4-FFF2-40B4-BE49-F238E27FC236}">
                <a16:creationId xmlns:a16="http://schemas.microsoft.com/office/drawing/2014/main" id="{34B64C95-4609-A6DF-972C-13193586D14E}"/>
              </a:ext>
              <a:ext uri="{C183D7F6-B498-43B3-948B-1728B52AA6E4}">
                <adec:decorative xmlns:adec="http://schemas.microsoft.com/office/drawing/2017/decorative" val="1"/>
              </a:ext>
            </a:extLst>
          </p:cNvPr>
          <p:cNvSpPr/>
          <p:nvPr/>
        </p:nvSpPr>
        <p:spPr>
          <a:xfrm>
            <a:off x="2419044" y="6255833"/>
            <a:ext cx="153007" cy="153007"/>
          </a:xfrm>
          <a:prstGeom prst="ellipse">
            <a:avLst/>
          </a:prstGeom>
          <a:solidFill>
            <a:srgbClr val="49C5B1"/>
          </a:solidFill>
          <a:ln w="2540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cxnSp>
        <p:nvCxnSpPr>
          <p:cNvPr id="22" name="Straight Connector 21">
            <a:extLst>
              <a:ext uri="{FF2B5EF4-FFF2-40B4-BE49-F238E27FC236}">
                <a16:creationId xmlns:a16="http://schemas.microsoft.com/office/drawing/2014/main" id="{D325999F-A2A9-5ABA-8595-B04A7E903D07}"/>
              </a:ext>
              <a:ext uri="{C183D7F6-B498-43B3-948B-1728B52AA6E4}">
                <adec:decorative xmlns:adec="http://schemas.microsoft.com/office/drawing/2017/decorative" val="1"/>
              </a:ext>
            </a:extLst>
          </p:cNvPr>
          <p:cNvCxnSpPr>
            <a:cxnSpLocks/>
            <a:endCxn id="28" idx="4"/>
          </p:cNvCxnSpPr>
          <p:nvPr/>
        </p:nvCxnSpPr>
        <p:spPr>
          <a:xfrm>
            <a:off x="6838578" y="3948527"/>
            <a:ext cx="11152" cy="2139612"/>
          </a:xfrm>
          <a:prstGeom prst="line">
            <a:avLst/>
          </a:prstGeom>
          <a:ln w="28575">
            <a:solidFill>
              <a:srgbClr val="FFB900"/>
            </a:solidFill>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BFD1D18D-72FD-C807-E2AD-DD16DE0DEA0F}"/>
              </a:ext>
              <a:ext uri="{C183D7F6-B498-43B3-948B-1728B52AA6E4}">
                <adec:decorative xmlns:adec="http://schemas.microsoft.com/office/drawing/2017/decorative" val="1"/>
              </a:ext>
            </a:extLst>
          </p:cNvPr>
          <p:cNvSpPr/>
          <p:nvPr/>
        </p:nvSpPr>
        <p:spPr>
          <a:xfrm>
            <a:off x="6773226" y="5621272"/>
            <a:ext cx="153007" cy="153007"/>
          </a:xfrm>
          <a:prstGeom prst="ellipse">
            <a:avLst/>
          </a:prstGeom>
          <a:solidFill>
            <a:srgbClr val="FFB900"/>
          </a:solidFill>
          <a:ln w="2540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8" name="Oval 27">
            <a:extLst>
              <a:ext uri="{FF2B5EF4-FFF2-40B4-BE49-F238E27FC236}">
                <a16:creationId xmlns:a16="http://schemas.microsoft.com/office/drawing/2014/main" id="{74354FF3-25BC-D4FF-0519-71039CA512A0}"/>
              </a:ext>
              <a:ext uri="{C183D7F6-B498-43B3-948B-1728B52AA6E4}">
                <adec:decorative xmlns:adec="http://schemas.microsoft.com/office/drawing/2017/decorative" val="1"/>
              </a:ext>
            </a:extLst>
          </p:cNvPr>
          <p:cNvSpPr/>
          <p:nvPr/>
        </p:nvSpPr>
        <p:spPr>
          <a:xfrm>
            <a:off x="6773226" y="5935132"/>
            <a:ext cx="153007" cy="153007"/>
          </a:xfrm>
          <a:prstGeom prst="ellipse">
            <a:avLst/>
          </a:prstGeom>
          <a:solidFill>
            <a:srgbClr val="FFB900"/>
          </a:solidFill>
          <a:ln w="2540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41" name="Oval 40">
            <a:extLst>
              <a:ext uri="{FF2B5EF4-FFF2-40B4-BE49-F238E27FC236}">
                <a16:creationId xmlns:a16="http://schemas.microsoft.com/office/drawing/2014/main" id="{749ED528-559B-93E3-733C-2E2CF29557A4}"/>
              </a:ext>
              <a:ext uri="{C183D7F6-B498-43B3-948B-1728B52AA6E4}">
                <adec:decorative xmlns:adec="http://schemas.microsoft.com/office/drawing/2017/decorative" val="1"/>
              </a:ext>
            </a:extLst>
          </p:cNvPr>
          <p:cNvSpPr/>
          <p:nvPr/>
        </p:nvSpPr>
        <p:spPr>
          <a:xfrm>
            <a:off x="6773226" y="5311998"/>
            <a:ext cx="153007" cy="153007"/>
          </a:xfrm>
          <a:prstGeom prst="ellipse">
            <a:avLst/>
          </a:prstGeom>
          <a:solidFill>
            <a:srgbClr val="FFB900"/>
          </a:solidFill>
          <a:ln w="2540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43" name="Oval 42">
            <a:extLst>
              <a:ext uri="{FF2B5EF4-FFF2-40B4-BE49-F238E27FC236}">
                <a16:creationId xmlns:a16="http://schemas.microsoft.com/office/drawing/2014/main" id="{A7DEA03D-3CB0-C4C2-89FD-5FC37EF58BD1}"/>
              </a:ext>
              <a:ext uri="{C183D7F6-B498-43B3-948B-1728B52AA6E4}">
                <adec:decorative xmlns:adec="http://schemas.microsoft.com/office/drawing/2017/decorative" val="1"/>
              </a:ext>
            </a:extLst>
          </p:cNvPr>
          <p:cNvSpPr/>
          <p:nvPr/>
        </p:nvSpPr>
        <p:spPr>
          <a:xfrm>
            <a:off x="6773226" y="5005303"/>
            <a:ext cx="153007" cy="153007"/>
          </a:xfrm>
          <a:prstGeom prst="ellipse">
            <a:avLst/>
          </a:prstGeom>
          <a:solidFill>
            <a:srgbClr val="FFB900"/>
          </a:solidFill>
          <a:ln w="2540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cxnSp>
        <p:nvCxnSpPr>
          <p:cNvPr id="57" name="Straight Connector 56">
            <a:extLst>
              <a:ext uri="{FF2B5EF4-FFF2-40B4-BE49-F238E27FC236}">
                <a16:creationId xmlns:a16="http://schemas.microsoft.com/office/drawing/2014/main" id="{5D9D77FE-4A4B-6FA4-B96C-13C2B9181ADE}"/>
              </a:ext>
              <a:ext uri="{C183D7F6-B498-43B3-948B-1728B52AA6E4}">
                <adec:decorative xmlns:adec="http://schemas.microsoft.com/office/drawing/2017/decorative" val="1"/>
              </a:ext>
            </a:extLst>
          </p:cNvPr>
          <p:cNvCxnSpPr>
            <a:cxnSpLocks/>
          </p:cNvCxnSpPr>
          <p:nvPr/>
        </p:nvCxnSpPr>
        <p:spPr>
          <a:xfrm>
            <a:off x="8878676" y="1943204"/>
            <a:ext cx="10511" cy="2477752"/>
          </a:xfrm>
          <a:prstGeom prst="line">
            <a:avLst/>
          </a:prstGeom>
          <a:ln w="28575">
            <a:solidFill>
              <a:srgbClr val="FF5C39"/>
            </a:solidFill>
          </a:ln>
        </p:spPr>
        <p:style>
          <a:lnRef idx="1">
            <a:schemeClr val="accent1"/>
          </a:lnRef>
          <a:fillRef idx="0">
            <a:schemeClr val="accent1"/>
          </a:fillRef>
          <a:effectRef idx="0">
            <a:schemeClr val="accent1"/>
          </a:effectRef>
          <a:fontRef idx="minor">
            <a:schemeClr val="tx1"/>
          </a:fontRef>
        </p:style>
      </p:cxnSp>
      <p:sp>
        <p:nvSpPr>
          <p:cNvPr id="58" name="Oval 57">
            <a:extLst>
              <a:ext uri="{FF2B5EF4-FFF2-40B4-BE49-F238E27FC236}">
                <a16:creationId xmlns:a16="http://schemas.microsoft.com/office/drawing/2014/main" id="{612373AB-886E-9A6F-D3BD-6F3B84D10EEA}"/>
              </a:ext>
              <a:ext uri="{C183D7F6-B498-43B3-948B-1728B52AA6E4}">
                <adec:decorative xmlns:adec="http://schemas.microsoft.com/office/drawing/2017/decorative" val="1"/>
              </a:ext>
            </a:extLst>
          </p:cNvPr>
          <p:cNvSpPr/>
          <p:nvPr/>
        </p:nvSpPr>
        <p:spPr>
          <a:xfrm>
            <a:off x="8810422" y="1910508"/>
            <a:ext cx="153007" cy="153007"/>
          </a:xfrm>
          <a:prstGeom prst="ellipse">
            <a:avLst/>
          </a:prstGeom>
          <a:solidFill>
            <a:srgbClr val="FF5C39"/>
          </a:solidFill>
          <a:ln w="2540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59" name="Oval 58">
            <a:extLst>
              <a:ext uri="{FF2B5EF4-FFF2-40B4-BE49-F238E27FC236}">
                <a16:creationId xmlns:a16="http://schemas.microsoft.com/office/drawing/2014/main" id="{C80E2E52-86E9-2A18-2CFA-51014678916B}"/>
              </a:ext>
              <a:ext uri="{C183D7F6-B498-43B3-948B-1728B52AA6E4}">
                <adec:decorative xmlns:adec="http://schemas.microsoft.com/office/drawing/2017/decorative" val="1"/>
              </a:ext>
            </a:extLst>
          </p:cNvPr>
          <p:cNvSpPr/>
          <p:nvPr/>
        </p:nvSpPr>
        <p:spPr>
          <a:xfrm>
            <a:off x="8810422" y="2236846"/>
            <a:ext cx="153007" cy="153007"/>
          </a:xfrm>
          <a:prstGeom prst="ellipse">
            <a:avLst/>
          </a:prstGeom>
          <a:solidFill>
            <a:srgbClr val="FF5C39"/>
          </a:solidFill>
          <a:ln w="2540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0" name="Oval 59">
            <a:extLst>
              <a:ext uri="{FF2B5EF4-FFF2-40B4-BE49-F238E27FC236}">
                <a16:creationId xmlns:a16="http://schemas.microsoft.com/office/drawing/2014/main" id="{7864B320-3899-D120-4A33-E4BC004EA08F}"/>
              </a:ext>
              <a:ext uri="{C183D7F6-B498-43B3-948B-1728B52AA6E4}">
                <adec:decorative xmlns:adec="http://schemas.microsoft.com/office/drawing/2017/decorative" val="1"/>
              </a:ext>
            </a:extLst>
          </p:cNvPr>
          <p:cNvSpPr/>
          <p:nvPr/>
        </p:nvSpPr>
        <p:spPr>
          <a:xfrm>
            <a:off x="8810422" y="2555092"/>
            <a:ext cx="153007" cy="153007"/>
          </a:xfrm>
          <a:prstGeom prst="ellipse">
            <a:avLst/>
          </a:prstGeom>
          <a:solidFill>
            <a:srgbClr val="FF5C39"/>
          </a:solidFill>
          <a:ln w="2540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1" name="Oval 60">
            <a:extLst>
              <a:ext uri="{FF2B5EF4-FFF2-40B4-BE49-F238E27FC236}">
                <a16:creationId xmlns:a16="http://schemas.microsoft.com/office/drawing/2014/main" id="{5DD9478D-310A-2ED3-8DFA-AA11151ED854}"/>
              </a:ext>
              <a:ext uri="{C183D7F6-B498-43B3-948B-1728B52AA6E4}">
                <adec:decorative xmlns:adec="http://schemas.microsoft.com/office/drawing/2017/decorative" val="1"/>
              </a:ext>
            </a:extLst>
          </p:cNvPr>
          <p:cNvSpPr/>
          <p:nvPr/>
        </p:nvSpPr>
        <p:spPr>
          <a:xfrm>
            <a:off x="8810422" y="2859973"/>
            <a:ext cx="153007" cy="153007"/>
          </a:xfrm>
          <a:prstGeom prst="ellipse">
            <a:avLst/>
          </a:prstGeom>
          <a:solidFill>
            <a:srgbClr val="FF5C39"/>
          </a:solidFill>
          <a:ln w="2540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34" name="Flowchart: Process 33">
            <a:extLst>
              <a:ext uri="{FF2B5EF4-FFF2-40B4-BE49-F238E27FC236}">
                <a16:creationId xmlns:a16="http://schemas.microsoft.com/office/drawing/2014/main" id="{9E047A01-319D-A1D0-67D3-5B941F3B2BFF}"/>
              </a:ext>
              <a:ext uri="{C183D7F6-B498-43B3-948B-1728B52AA6E4}">
                <adec:decorative xmlns:adec="http://schemas.microsoft.com/office/drawing/2017/decorative" val="1"/>
              </a:ext>
            </a:extLst>
          </p:cNvPr>
          <p:cNvSpPr/>
          <p:nvPr/>
        </p:nvSpPr>
        <p:spPr>
          <a:xfrm>
            <a:off x="557050" y="4140823"/>
            <a:ext cx="10905479" cy="88535"/>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45" name="Oval 44">
            <a:extLst>
              <a:ext uri="{FF2B5EF4-FFF2-40B4-BE49-F238E27FC236}">
                <a16:creationId xmlns:a16="http://schemas.microsoft.com/office/drawing/2014/main" id="{36A7487E-213D-11B5-313A-2191ECFEC469}"/>
              </a:ext>
              <a:ext uri="{C183D7F6-B498-43B3-948B-1728B52AA6E4}">
                <adec:decorative xmlns:adec="http://schemas.microsoft.com/office/drawing/2017/decorative" val="1"/>
              </a:ext>
            </a:extLst>
          </p:cNvPr>
          <p:cNvSpPr/>
          <p:nvPr/>
        </p:nvSpPr>
        <p:spPr>
          <a:xfrm>
            <a:off x="2241769" y="3928834"/>
            <a:ext cx="492125" cy="492125"/>
          </a:xfrm>
          <a:prstGeom prst="ellipse">
            <a:avLst/>
          </a:prstGeom>
          <a:solidFill>
            <a:srgbClr val="49C5B1"/>
          </a:solidFill>
          <a:ln w="5715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46" name="Oval 45">
            <a:extLst>
              <a:ext uri="{FF2B5EF4-FFF2-40B4-BE49-F238E27FC236}">
                <a16:creationId xmlns:a16="http://schemas.microsoft.com/office/drawing/2014/main" id="{3C5E42D6-B0D9-3275-F39A-911B6D9DFEF4}"/>
              </a:ext>
              <a:ext uri="{C183D7F6-B498-43B3-948B-1728B52AA6E4}">
                <adec:decorative xmlns:adec="http://schemas.microsoft.com/office/drawing/2017/decorative" val="1"/>
              </a:ext>
            </a:extLst>
          </p:cNvPr>
          <p:cNvSpPr/>
          <p:nvPr/>
        </p:nvSpPr>
        <p:spPr>
          <a:xfrm>
            <a:off x="6596374" y="3928833"/>
            <a:ext cx="492125" cy="492125"/>
          </a:xfrm>
          <a:prstGeom prst="ellipse">
            <a:avLst/>
          </a:prstGeom>
          <a:solidFill>
            <a:srgbClr val="FFB900"/>
          </a:solidFill>
          <a:ln w="5715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47" name="Oval 46">
            <a:extLst>
              <a:ext uri="{FF2B5EF4-FFF2-40B4-BE49-F238E27FC236}">
                <a16:creationId xmlns:a16="http://schemas.microsoft.com/office/drawing/2014/main" id="{45393A86-5A80-E8C3-7A6A-5C890D28106D}"/>
              </a:ext>
              <a:ext uri="{C183D7F6-B498-43B3-948B-1728B52AA6E4}">
                <adec:decorative xmlns:adec="http://schemas.microsoft.com/office/drawing/2017/decorative" val="1"/>
              </a:ext>
            </a:extLst>
          </p:cNvPr>
          <p:cNvSpPr/>
          <p:nvPr/>
        </p:nvSpPr>
        <p:spPr>
          <a:xfrm>
            <a:off x="8643124" y="3928831"/>
            <a:ext cx="492125" cy="492125"/>
          </a:xfrm>
          <a:prstGeom prst="ellipse">
            <a:avLst/>
          </a:prstGeom>
          <a:solidFill>
            <a:srgbClr val="FF5C39"/>
          </a:solidFill>
          <a:ln w="5715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pic>
        <p:nvPicPr>
          <p:cNvPr id="67" name="Graphic 66">
            <a:extLst>
              <a:ext uri="{FF2B5EF4-FFF2-40B4-BE49-F238E27FC236}">
                <a16:creationId xmlns:a16="http://schemas.microsoft.com/office/drawing/2014/main" id="{032B0031-BB45-2D97-E2BE-AEFC0C78D30A}"/>
              </a:ext>
              <a:ext uri="{C183D7F6-B498-43B3-948B-1728B52AA6E4}">
                <adec:decorative xmlns:adec="http://schemas.microsoft.com/office/drawing/2017/decorative" val="1"/>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11328384" y="4000208"/>
            <a:ext cx="257175" cy="371475"/>
          </a:xfrm>
          <a:prstGeom prst="rect">
            <a:avLst/>
          </a:prstGeom>
        </p:spPr>
      </p:pic>
      <p:cxnSp>
        <p:nvCxnSpPr>
          <p:cNvPr id="32" name="Straight Connector 31">
            <a:extLst>
              <a:ext uri="{FF2B5EF4-FFF2-40B4-BE49-F238E27FC236}">
                <a16:creationId xmlns:a16="http://schemas.microsoft.com/office/drawing/2014/main" id="{6BDD76D3-5315-BD3A-CDBD-31113243FFAD}"/>
              </a:ext>
              <a:ext uri="{C183D7F6-B498-43B3-948B-1728B52AA6E4}">
                <adec:decorative xmlns:adec="http://schemas.microsoft.com/office/drawing/2017/decorative" val="1"/>
              </a:ext>
            </a:extLst>
          </p:cNvPr>
          <p:cNvCxnSpPr>
            <a:cxnSpLocks/>
          </p:cNvCxnSpPr>
          <p:nvPr/>
        </p:nvCxnSpPr>
        <p:spPr>
          <a:xfrm flipH="1">
            <a:off x="664490" y="1996119"/>
            <a:ext cx="1" cy="1921535"/>
          </a:xfrm>
          <a:prstGeom prst="line">
            <a:avLst/>
          </a:prstGeom>
          <a:ln w="28575">
            <a:solidFill>
              <a:srgbClr val="0078D4"/>
            </a:solidFill>
          </a:ln>
        </p:spPr>
        <p:style>
          <a:lnRef idx="1">
            <a:schemeClr val="accent1"/>
          </a:lnRef>
          <a:fillRef idx="0">
            <a:schemeClr val="accent1"/>
          </a:fillRef>
          <a:effectRef idx="0">
            <a:schemeClr val="accent1"/>
          </a:effectRef>
          <a:fontRef idx="minor">
            <a:schemeClr val="tx1"/>
          </a:fontRef>
        </p:style>
      </p:cxnSp>
      <p:sp>
        <p:nvSpPr>
          <p:cNvPr id="85" name="Oval 84">
            <a:extLst>
              <a:ext uri="{FF2B5EF4-FFF2-40B4-BE49-F238E27FC236}">
                <a16:creationId xmlns:a16="http://schemas.microsoft.com/office/drawing/2014/main" id="{30A71838-329B-DC69-EB99-E75E71B5CB12}"/>
              </a:ext>
              <a:ext uri="{C183D7F6-B498-43B3-948B-1728B52AA6E4}">
                <adec:decorative xmlns:adec="http://schemas.microsoft.com/office/drawing/2017/decorative" val="1"/>
              </a:ext>
            </a:extLst>
          </p:cNvPr>
          <p:cNvSpPr/>
          <p:nvPr/>
        </p:nvSpPr>
        <p:spPr>
          <a:xfrm>
            <a:off x="587987" y="1910048"/>
            <a:ext cx="153007" cy="153007"/>
          </a:xfrm>
          <a:prstGeom prst="ellipse">
            <a:avLst/>
          </a:prstGeom>
          <a:solidFill>
            <a:srgbClr val="0078D4"/>
          </a:solidFill>
          <a:ln w="2540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87" name="Oval 86">
            <a:extLst>
              <a:ext uri="{FF2B5EF4-FFF2-40B4-BE49-F238E27FC236}">
                <a16:creationId xmlns:a16="http://schemas.microsoft.com/office/drawing/2014/main" id="{7ECD0465-A87B-648F-073B-6FBB6CEDF8BA}"/>
              </a:ext>
              <a:ext uri="{C183D7F6-B498-43B3-948B-1728B52AA6E4}">
                <adec:decorative xmlns:adec="http://schemas.microsoft.com/office/drawing/2017/decorative" val="1"/>
              </a:ext>
            </a:extLst>
          </p:cNvPr>
          <p:cNvSpPr/>
          <p:nvPr/>
        </p:nvSpPr>
        <p:spPr>
          <a:xfrm>
            <a:off x="587987" y="2236473"/>
            <a:ext cx="153007" cy="153007"/>
          </a:xfrm>
          <a:prstGeom prst="ellipse">
            <a:avLst/>
          </a:prstGeom>
          <a:solidFill>
            <a:srgbClr val="0078D4"/>
          </a:solidFill>
          <a:ln w="2540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88" name="Oval 87">
            <a:extLst>
              <a:ext uri="{FF2B5EF4-FFF2-40B4-BE49-F238E27FC236}">
                <a16:creationId xmlns:a16="http://schemas.microsoft.com/office/drawing/2014/main" id="{8FA3D2AA-A94E-A3E7-9FFD-1929348D67F3}"/>
              </a:ext>
              <a:ext uri="{C183D7F6-B498-43B3-948B-1728B52AA6E4}">
                <adec:decorative xmlns:adec="http://schemas.microsoft.com/office/drawing/2017/decorative" val="1"/>
              </a:ext>
            </a:extLst>
          </p:cNvPr>
          <p:cNvSpPr/>
          <p:nvPr/>
        </p:nvSpPr>
        <p:spPr>
          <a:xfrm>
            <a:off x="587987" y="2538514"/>
            <a:ext cx="153007" cy="153007"/>
          </a:xfrm>
          <a:prstGeom prst="ellipse">
            <a:avLst/>
          </a:prstGeom>
          <a:solidFill>
            <a:srgbClr val="0078D4"/>
          </a:solidFill>
          <a:ln w="2540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cxnSp>
        <p:nvCxnSpPr>
          <p:cNvPr id="96" name="Straight Connector 95">
            <a:extLst>
              <a:ext uri="{FF2B5EF4-FFF2-40B4-BE49-F238E27FC236}">
                <a16:creationId xmlns:a16="http://schemas.microsoft.com/office/drawing/2014/main" id="{8223CEDD-2D11-3ABF-E5FD-7FAA9ED5C9CB}"/>
              </a:ext>
              <a:ext uri="{C183D7F6-B498-43B3-948B-1728B52AA6E4}">
                <adec:decorative xmlns:adec="http://schemas.microsoft.com/office/drawing/2017/decorative" val="1"/>
              </a:ext>
            </a:extLst>
          </p:cNvPr>
          <p:cNvCxnSpPr>
            <a:cxnSpLocks/>
            <a:stCxn id="97" idx="4"/>
            <a:endCxn id="101" idx="0"/>
          </p:cNvCxnSpPr>
          <p:nvPr/>
        </p:nvCxnSpPr>
        <p:spPr>
          <a:xfrm>
            <a:off x="4560542" y="2067644"/>
            <a:ext cx="17880" cy="1861190"/>
          </a:xfrm>
          <a:prstGeom prst="line">
            <a:avLst/>
          </a:prstGeom>
          <a:ln w="28575">
            <a:solidFill>
              <a:srgbClr val="76D263"/>
            </a:solidFill>
          </a:ln>
        </p:spPr>
        <p:style>
          <a:lnRef idx="1">
            <a:schemeClr val="accent1"/>
          </a:lnRef>
          <a:fillRef idx="0">
            <a:schemeClr val="accent1"/>
          </a:fillRef>
          <a:effectRef idx="0">
            <a:schemeClr val="accent1"/>
          </a:effectRef>
          <a:fontRef idx="minor">
            <a:schemeClr val="tx1"/>
          </a:fontRef>
        </p:style>
      </p:cxnSp>
      <p:sp>
        <p:nvSpPr>
          <p:cNvPr id="97" name="Oval 96">
            <a:extLst>
              <a:ext uri="{FF2B5EF4-FFF2-40B4-BE49-F238E27FC236}">
                <a16:creationId xmlns:a16="http://schemas.microsoft.com/office/drawing/2014/main" id="{AFFAB196-E533-98EC-DBDC-3602E974B481}"/>
              </a:ext>
              <a:ext uri="{C183D7F6-B498-43B3-948B-1728B52AA6E4}">
                <adec:decorative xmlns:adec="http://schemas.microsoft.com/office/drawing/2017/decorative" val="1"/>
              </a:ext>
            </a:extLst>
          </p:cNvPr>
          <p:cNvSpPr/>
          <p:nvPr/>
        </p:nvSpPr>
        <p:spPr>
          <a:xfrm>
            <a:off x="4484038" y="1914637"/>
            <a:ext cx="153007" cy="153007"/>
          </a:xfrm>
          <a:prstGeom prst="ellipse">
            <a:avLst/>
          </a:prstGeom>
          <a:solidFill>
            <a:srgbClr val="76D263"/>
          </a:solidFill>
          <a:ln w="2540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98" name="Oval 97">
            <a:extLst>
              <a:ext uri="{FF2B5EF4-FFF2-40B4-BE49-F238E27FC236}">
                <a16:creationId xmlns:a16="http://schemas.microsoft.com/office/drawing/2014/main" id="{84F4434B-17F7-41E0-0998-10B898C67BED}"/>
              </a:ext>
              <a:ext uri="{C183D7F6-B498-43B3-948B-1728B52AA6E4}">
                <adec:decorative xmlns:adec="http://schemas.microsoft.com/office/drawing/2017/decorative" val="1"/>
              </a:ext>
            </a:extLst>
          </p:cNvPr>
          <p:cNvSpPr/>
          <p:nvPr/>
        </p:nvSpPr>
        <p:spPr>
          <a:xfrm>
            <a:off x="4484010" y="2219812"/>
            <a:ext cx="153007" cy="153007"/>
          </a:xfrm>
          <a:prstGeom prst="ellipse">
            <a:avLst/>
          </a:prstGeom>
          <a:solidFill>
            <a:srgbClr val="76D263"/>
          </a:solidFill>
          <a:ln w="2540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99" name="Oval 98">
            <a:extLst>
              <a:ext uri="{FF2B5EF4-FFF2-40B4-BE49-F238E27FC236}">
                <a16:creationId xmlns:a16="http://schemas.microsoft.com/office/drawing/2014/main" id="{F29B594E-9421-B64F-91E2-41E7C6ADC55B}"/>
              </a:ext>
              <a:ext uri="{C183D7F6-B498-43B3-948B-1728B52AA6E4}">
                <adec:decorative xmlns:adec="http://schemas.microsoft.com/office/drawing/2017/decorative" val="1"/>
              </a:ext>
            </a:extLst>
          </p:cNvPr>
          <p:cNvSpPr/>
          <p:nvPr/>
        </p:nvSpPr>
        <p:spPr>
          <a:xfrm>
            <a:off x="4485679" y="2537763"/>
            <a:ext cx="153007" cy="153007"/>
          </a:xfrm>
          <a:prstGeom prst="ellipse">
            <a:avLst/>
          </a:prstGeom>
          <a:solidFill>
            <a:srgbClr val="76D263"/>
          </a:solidFill>
          <a:ln w="2540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1" name="Oval 100">
            <a:extLst>
              <a:ext uri="{FF2B5EF4-FFF2-40B4-BE49-F238E27FC236}">
                <a16:creationId xmlns:a16="http://schemas.microsoft.com/office/drawing/2014/main" id="{4E9BEF65-6DB9-5EF0-2A57-F9EF043A51D9}"/>
              </a:ext>
              <a:ext uri="{C183D7F6-B498-43B3-948B-1728B52AA6E4}">
                <adec:decorative xmlns:adec="http://schemas.microsoft.com/office/drawing/2017/decorative" val="1"/>
              </a:ext>
            </a:extLst>
          </p:cNvPr>
          <p:cNvSpPr/>
          <p:nvPr/>
        </p:nvSpPr>
        <p:spPr>
          <a:xfrm>
            <a:off x="4332359" y="3928834"/>
            <a:ext cx="492125" cy="492125"/>
          </a:xfrm>
          <a:prstGeom prst="ellipse">
            <a:avLst/>
          </a:prstGeom>
          <a:solidFill>
            <a:srgbClr val="76D263"/>
          </a:solidFill>
          <a:ln w="5715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11" name="Oval 110">
            <a:extLst>
              <a:ext uri="{FF2B5EF4-FFF2-40B4-BE49-F238E27FC236}">
                <a16:creationId xmlns:a16="http://schemas.microsoft.com/office/drawing/2014/main" id="{A3059908-93AC-CE16-618C-7FF8EA8DDBCB}"/>
              </a:ext>
              <a:ext uri="{C183D7F6-B498-43B3-948B-1728B52AA6E4}">
                <adec:decorative xmlns:adec="http://schemas.microsoft.com/office/drawing/2017/decorative" val="1"/>
              </a:ext>
            </a:extLst>
          </p:cNvPr>
          <p:cNvSpPr/>
          <p:nvPr/>
        </p:nvSpPr>
        <p:spPr>
          <a:xfrm>
            <a:off x="4493785" y="2849537"/>
            <a:ext cx="153007" cy="153007"/>
          </a:xfrm>
          <a:prstGeom prst="ellipse">
            <a:avLst/>
          </a:prstGeom>
          <a:solidFill>
            <a:srgbClr val="76D263"/>
          </a:solidFill>
          <a:ln w="2540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12" name="Oval 111">
            <a:extLst>
              <a:ext uri="{FF2B5EF4-FFF2-40B4-BE49-F238E27FC236}">
                <a16:creationId xmlns:a16="http://schemas.microsoft.com/office/drawing/2014/main" id="{30D95F23-6E2F-119A-EBA0-214BD1557E89}"/>
              </a:ext>
              <a:ext uri="{C183D7F6-B498-43B3-948B-1728B52AA6E4}">
                <adec:decorative xmlns:adec="http://schemas.microsoft.com/office/drawing/2017/decorative" val="1"/>
              </a:ext>
            </a:extLst>
          </p:cNvPr>
          <p:cNvSpPr/>
          <p:nvPr/>
        </p:nvSpPr>
        <p:spPr>
          <a:xfrm>
            <a:off x="4493945" y="3178891"/>
            <a:ext cx="153007" cy="153007"/>
          </a:xfrm>
          <a:prstGeom prst="ellipse">
            <a:avLst/>
          </a:prstGeom>
          <a:solidFill>
            <a:srgbClr val="76D263"/>
          </a:solidFill>
          <a:ln w="2540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13" name="Oval 112">
            <a:extLst>
              <a:ext uri="{FF2B5EF4-FFF2-40B4-BE49-F238E27FC236}">
                <a16:creationId xmlns:a16="http://schemas.microsoft.com/office/drawing/2014/main" id="{F48E88E6-6A07-F237-1FD2-C8F33880C75D}"/>
              </a:ext>
              <a:ext uri="{C183D7F6-B498-43B3-948B-1728B52AA6E4}">
                <adec:decorative xmlns:adec="http://schemas.microsoft.com/office/drawing/2017/decorative" val="1"/>
              </a:ext>
            </a:extLst>
          </p:cNvPr>
          <p:cNvSpPr/>
          <p:nvPr/>
        </p:nvSpPr>
        <p:spPr>
          <a:xfrm>
            <a:off x="4494847" y="3488755"/>
            <a:ext cx="153007" cy="153007"/>
          </a:xfrm>
          <a:prstGeom prst="ellipse">
            <a:avLst/>
          </a:prstGeom>
          <a:solidFill>
            <a:srgbClr val="76D263"/>
          </a:solidFill>
          <a:ln w="2540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7" name="Oval 6">
            <a:extLst>
              <a:ext uri="{FF2B5EF4-FFF2-40B4-BE49-F238E27FC236}">
                <a16:creationId xmlns:a16="http://schemas.microsoft.com/office/drawing/2014/main" id="{F3B2399E-F572-447B-FB21-852672AF1F83}"/>
              </a:ext>
              <a:ext uri="{C183D7F6-B498-43B3-948B-1728B52AA6E4}">
                <adec:decorative xmlns:adec="http://schemas.microsoft.com/office/drawing/2017/decorative" val="1"/>
              </a:ext>
            </a:extLst>
          </p:cNvPr>
          <p:cNvSpPr/>
          <p:nvPr/>
        </p:nvSpPr>
        <p:spPr>
          <a:xfrm>
            <a:off x="418427" y="3928835"/>
            <a:ext cx="492125" cy="492125"/>
          </a:xfrm>
          <a:prstGeom prst="ellipse">
            <a:avLst/>
          </a:prstGeom>
          <a:solidFill>
            <a:srgbClr val="0078D4"/>
          </a:solidFill>
          <a:ln w="5715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5988659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E257F-F432-F52E-6C9D-EB2EF6957743}"/>
            </a:ext>
          </a:extLst>
        </p:cNvPr>
        <p:cNvGrpSpPr/>
        <p:nvPr/>
      </p:nvGrpSpPr>
      <p:grpSpPr>
        <a:xfrm>
          <a:off x="0" y="0"/>
          <a:ext cx="0" cy="0"/>
          <a:chOff x="0" y="0"/>
          <a:chExt cx="0" cy="0"/>
        </a:xfrm>
      </p:grpSpPr>
      <p:sp>
        <p:nvSpPr>
          <p:cNvPr id="16" name="Title 15">
            <a:extLst>
              <a:ext uri="{FF2B5EF4-FFF2-40B4-BE49-F238E27FC236}">
                <a16:creationId xmlns:a16="http://schemas.microsoft.com/office/drawing/2014/main" id="{9B552D70-6A0F-E2E1-97C4-E0370E859487}"/>
              </a:ext>
            </a:extLst>
          </p:cNvPr>
          <p:cNvSpPr>
            <a:spLocks noGrp="1"/>
          </p:cNvSpPr>
          <p:nvPr>
            <p:ph type="title"/>
          </p:nvPr>
        </p:nvSpPr>
        <p:spPr>
          <a:xfrm>
            <a:off x="586740" y="687734"/>
            <a:ext cx="11018520" cy="498598"/>
          </a:xfrm>
        </p:spPr>
        <p:txBody>
          <a:bodyPr/>
          <a:lstStyle/>
          <a:p>
            <a:r>
              <a:rPr lang="en-US" sz="3200"/>
              <a:t>Onboard &amp; engage: </a:t>
            </a:r>
            <a:r>
              <a:rPr lang="en-US" sz="3200">
                <a:latin typeface="Segoe UI" panose="020B0502040204020203" pitchFamily="34" charset="0"/>
                <a:cs typeface="Segoe UI" panose="020B0502040204020203" pitchFamily="34" charset="0"/>
              </a:rPr>
              <a:t>Best practices</a:t>
            </a:r>
          </a:p>
        </p:txBody>
      </p:sp>
      <p:sp>
        <p:nvSpPr>
          <p:cNvPr id="9" name="Text Placeholder 4">
            <a:extLst>
              <a:ext uri="{FF2B5EF4-FFF2-40B4-BE49-F238E27FC236}">
                <a16:creationId xmlns:a16="http://schemas.microsoft.com/office/drawing/2014/main" id="{49C91D5D-7043-D2DC-0CF1-B46494851D99}"/>
              </a:ext>
            </a:extLst>
          </p:cNvPr>
          <p:cNvSpPr txBox="1">
            <a:spLocks/>
          </p:cNvSpPr>
          <p:nvPr/>
        </p:nvSpPr>
        <p:spPr>
          <a:xfrm>
            <a:off x="1317773" y="1439045"/>
            <a:ext cx="10259493" cy="4616648"/>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3600" b="1" i="0" kern="1200" spc="0" baseline="0">
                <a:solidFill>
                  <a:schemeClr val="bg1"/>
                </a:solidFill>
                <a:latin typeface="Segoe Sans Text" pitchFamily="2" charset="0"/>
                <a:ea typeface="+mn-ea"/>
                <a:cs typeface="Segoe Sans Text"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b="0" i="0" kern="1200" spc="0" baseline="0">
                <a:solidFill>
                  <a:schemeClr val="tx1"/>
                </a:solidFill>
                <a:latin typeface="Segoe Sans Text" pitchFamily="2" charset="0"/>
                <a:ea typeface="+mn-ea"/>
                <a:cs typeface="Segoe Sans Text" pitchFamily="2" charset="0"/>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b="0" i="0" kern="1200" spc="0" baseline="0">
                <a:solidFill>
                  <a:schemeClr val="tx1"/>
                </a:solidFill>
                <a:latin typeface="Segoe Sans Text" pitchFamily="2" charset="0"/>
                <a:ea typeface="+mn-ea"/>
                <a:cs typeface="Segoe Sans Text" pitchFamily="2" charset="0"/>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00" b="0" i="0" kern="1200" spc="0" baseline="0">
                <a:solidFill>
                  <a:schemeClr val="tx1"/>
                </a:solidFill>
                <a:latin typeface="Segoe Sans Text" pitchFamily="2" charset="0"/>
                <a:ea typeface="+mn-ea"/>
                <a:cs typeface="Segoe Sans Text" pitchFamily="2" charset="0"/>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50" b="0" i="0" kern="1200" spc="0" baseline="0">
                <a:solidFill>
                  <a:schemeClr val="tx1"/>
                </a:solidFill>
                <a:latin typeface="Segoe Sans Text" pitchFamily="2" charset="0"/>
                <a:ea typeface="+mn-ea"/>
                <a:cs typeface="Segoe Sans Text" pitchFamily="2" charset="0"/>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1800"/>
              </a:spcAft>
              <a:buClr>
                <a:prstClr val="black"/>
              </a:buClr>
              <a:buSzPct val="100000"/>
              <a:buFont typeface="Wingdings" panose="05000000000000000000" pitchFamily="2" charset="2"/>
              <a:buNone/>
              <a:tabLst/>
              <a:defRPr/>
            </a:pPr>
            <a:r>
              <a:rPr kumimoji="0" lang="en-US" sz="20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Use the </a:t>
            </a:r>
            <a:r>
              <a:rPr kumimoji="0" lang="en-US" sz="20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Microsoft adoption website </a:t>
            </a:r>
            <a:r>
              <a:rPr kumimoji="0" lang="en-US" sz="20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for free online resources, including training </a:t>
            </a:r>
            <a:br>
              <a:rPr kumimoji="0" lang="en-US" sz="20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br>
            <a:r>
              <a:rPr kumimoji="0" lang="en-US" sz="20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and engagement content, as a jumping-off point. </a:t>
            </a:r>
            <a:endParaRPr kumimoji="0" lang="en-US" sz="2000" b="1"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endParaRPr>
          </a:p>
          <a:p>
            <a:pPr marL="0" marR="0" lvl="0" indent="0" algn="l" defTabSz="932742" rtl="0" eaLnBrk="1" fontAlgn="auto" latinLnBrk="0" hangingPunct="1">
              <a:lnSpc>
                <a:spcPct val="100000"/>
              </a:lnSpc>
              <a:spcBef>
                <a:spcPts val="0"/>
              </a:spcBef>
              <a:spcAft>
                <a:spcPts val="1800"/>
              </a:spcAft>
              <a:buClr>
                <a:srgbClr val="000000"/>
              </a:buClr>
              <a:buSzPct val="100000"/>
              <a:buFont typeface="Wingdings" panose="05000000000000000000" pitchFamily="2" charset="2"/>
              <a:buNone/>
              <a:tabLst/>
              <a:defRPr/>
            </a:pPr>
            <a:r>
              <a:rPr kumimoji="0" lang="en-US" sz="20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Create a </a:t>
            </a:r>
            <a:r>
              <a:rPr kumimoji="0" lang="en-US" sz="20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dedicated project team</a:t>
            </a:r>
            <a:r>
              <a:rPr kumimoji="0" lang="en-US" sz="20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 including sales and IT. </a:t>
            </a:r>
          </a:p>
          <a:p>
            <a:pPr marL="0" marR="0" lvl="0" indent="0" algn="l" defTabSz="932742" rtl="0" eaLnBrk="1" fontAlgn="auto" latinLnBrk="0" hangingPunct="1">
              <a:lnSpc>
                <a:spcPct val="100000"/>
              </a:lnSpc>
              <a:spcBef>
                <a:spcPts val="0"/>
              </a:spcBef>
              <a:spcAft>
                <a:spcPts val="1800"/>
              </a:spcAft>
              <a:buClr>
                <a:srgbClr val="000000"/>
              </a:buClr>
              <a:buSzPct val="100000"/>
              <a:buFont typeface="Wingdings" panose="05000000000000000000" pitchFamily="2" charset="2"/>
              <a:buNone/>
              <a:tabLst/>
              <a:defRPr/>
            </a:pPr>
            <a:r>
              <a:rPr kumimoji="0" lang="en-US" sz="2000" b="0" i="0" u="none" strike="noStrike" kern="1200" cap="none" spc="-20" normalizeH="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Develop your adoption plan</a:t>
            </a:r>
            <a:r>
              <a:rPr kumimoji="0" lang="en-US" sz="2000" b="0" i="0" u="none" strike="noStrike" kern="1200" cap="none" spc="-20" normalizeH="0" noProof="0">
                <a:ln>
                  <a:noFill/>
                </a:ln>
                <a:solidFill>
                  <a:prstClr val="black"/>
                </a:solidFill>
                <a:effectLst/>
                <a:uLnTx/>
                <a:uFillTx/>
                <a:latin typeface="Segoe UI" panose="020B0502040204020203" pitchFamily="34" charset="0"/>
                <a:ea typeface="+mn-ea"/>
                <a:cs typeface="Segoe UI" panose="020B0502040204020203" pitchFamily="34" charset="0"/>
              </a:rPr>
              <a:t>. Steps include: design and deploy training via a centralized SharePoint,  identify engagement communities (Center of Excellence/Champion Platform), train champions and support staff, and </a:t>
            </a:r>
            <a:r>
              <a:rPr kumimoji="0" lang="en-US" sz="2000" b="0" i="0" u="none" strike="noStrike" kern="1200" cap="none" spc="-20" normalizeH="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drive awareness with employee communications </a:t>
            </a:r>
            <a:br>
              <a:rPr kumimoji="0" lang="en-US" sz="2000" b="0" i="0" u="none" strike="noStrike" kern="1200" cap="none" spc="-20" normalizeH="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br>
            <a:r>
              <a:rPr kumimoji="0" lang="en-US" sz="2000" b="0" i="0" u="none" strike="noStrike" kern="1200" cap="none" spc="-20" normalizeH="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and champions.  </a:t>
            </a:r>
          </a:p>
          <a:p>
            <a:pPr marL="0" marR="0" lvl="0" indent="0" algn="l" defTabSz="932742" rtl="0" eaLnBrk="1" fontAlgn="auto" latinLnBrk="0" hangingPunct="1">
              <a:lnSpc>
                <a:spcPct val="100000"/>
              </a:lnSpc>
              <a:spcBef>
                <a:spcPts val="0"/>
              </a:spcBef>
              <a:spcAft>
                <a:spcPts val="1800"/>
              </a:spcAft>
              <a:buClrTx/>
              <a:buSzPct val="90000"/>
              <a:buFont typeface="Wingdings" panose="05000000000000000000" pitchFamily="2" charset="2"/>
              <a:buNone/>
              <a:tabLst/>
              <a:defRPr/>
            </a:pPr>
            <a:r>
              <a:rPr kumimoji="0" lang="en-US" sz="2000" b="0" i="0" u="none" strike="noStrike" kern="1200" cap="none" normalizeH="0" noProof="0">
                <a:ln>
                  <a:noFill/>
                </a:ln>
                <a:solidFill>
                  <a:prstClr val="black"/>
                </a:solidFill>
                <a:effectLst/>
                <a:uLnTx/>
                <a:uFillTx/>
                <a:latin typeface="Segoe UI" panose="020B0502040204020203" pitchFamily="34" charset="0"/>
                <a:ea typeface="+mn-ea"/>
                <a:cs typeface="Segoe UI" panose="020B0502040204020203" pitchFamily="34" charset="0"/>
              </a:rPr>
              <a:t>Build out a </a:t>
            </a:r>
            <a:r>
              <a:rPr kumimoji="0" lang="en-US" sz="2000" b="0" i="0" u="none" strike="noStrike" kern="1200" cap="none" normalizeH="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user experience strategy </a:t>
            </a:r>
            <a:r>
              <a:rPr kumimoji="0" lang="en-US" sz="2000" b="0" i="0" u="none" strike="noStrike" kern="1200" cap="none" normalizeH="0" noProof="0">
                <a:ln>
                  <a:noFill/>
                </a:ln>
                <a:solidFill>
                  <a:prstClr val="black"/>
                </a:solidFill>
                <a:effectLst/>
                <a:uLnTx/>
                <a:uFillTx/>
                <a:latin typeface="Segoe UI" panose="020B0502040204020203" pitchFamily="34" charset="0"/>
                <a:ea typeface="+mn-ea"/>
                <a:cs typeface="Segoe UI" panose="020B0502040204020203" pitchFamily="34" charset="0"/>
              </a:rPr>
              <a:t>and secure </a:t>
            </a:r>
            <a:r>
              <a:rPr kumimoji="0" lang="en-US" sz="2000" b="0" i="0" u="none" strike="noStrike" kern="1200" cap="none" normalizeH="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executive sponsorship</a:t>
            </a:r>
            <a:r>
              <a:rPr kumimoji="0" lang="en-US" sz="2000" b="0" i="0" u="none" strike="noStrike" kern="1200" cap="none" normalizeH="0" noProof="0">
                <a:ln>
                  <a:noFill/>
                </a:ln>
                <a:solidFill>
                  <a:prstClr val="black"/>
                </a:solidFill>
                <a:effectLst/>
                <a:uLnTx/>
                <a:uFillTx/>
                <a:latin typeface="Segoe UI" panose="020B0502040204020203" pitchFamily="34" charset="0"/>
                <a:ea typeface="+mn-ea"/>
                <a:cs typeface="Segoe UI" panose="020B0502040204020203" pitchFamily="34" charset="0"/>
              </a:rPr>
              <a:t>. </a:t>
            </a:r>
            <a:br>
              <a:rPr kumimoji="0" lang="en-US" sz="2000" b="0" i="0" u="none" strike="noStrike" kern="1200" cap="none" normalizeH="0" noProof="0">
                <a:ln>
                  <a:noFill/>
                </a:ln>
                <a:solidFill>
                  <a:prstClr val="black"/>
                </a:solidFill>
                <a:effectLst/>
                <a:uLnTx/>
                <a:uFillTx/>
                <a:latin typeface="Segoe UI" panose="020B0502040204020203" pitchFamily="34" charset="0"/>
                <a:ea typeface="+mn-ea"/>
                <a:cs typeface="Segoe UI" panose="020B0502040204020203" pitchFamily="34" charset="0"/>
              </a:rPr>
            </a:br>
            <a:r>
              <a:rPr kumimoji="0" lang="en-US" sz="2000" b="0" i="0" u="none" strike="noStrike" kern="1200" cap="none" normalizeH="0" noProof="0">
                <a:ln>
                  <a:noFill/>
                </a:ln>
                <a:solidFill>
                  <a:prstClr val="black"/>
                </a:solidFill>
                <a:effectLst/>
                <a:uLnTx/>
                <a:uFillTx/>
                <a:latin typeface="Segoe UI" panose="020B0502040204020203" pitchFamily="34" charset="0"/>
                <a:ea typeface="+mn-ea"/>
                <a:cs typeface="Segoe UI" panose="020B0502040204020203" pitchFamily="34" charset="0"/>
              </a:rPr>
              <a:t>Establish </a:t>
            </a:r>
            <a:r>
              <a:rPr kumimoji="0" lang="en-US" sz="2000" b="0" i="0" u="none" strike="noStrike" kern="1200" cap="none" normalizeH="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user cohorts</a:t>
            </a:r>
            <a:r>
              <a:rPr kumimoji="0" lang="en-US" sz="2000" b="0" i="0" u="none" strike="noStrike" kern="1200" cap="none" normalizeH="0" noProof="0">
                <a:ln>
                  <a:noFill/>
                </a:ln>
                <a:solidFill>
                  <a:prstClr val="black"/>
                </a:solidFill>
                <a:effectLst/>
                <a:uLnTx/>
                <a:uFillTx/>
                <a:latin typeface="Segoe UI" panose="020B0502040204020203" pitchFamily="34" charset="0"/>
                <a:ea typeface="+mn-ea"/>
                <a:cs typeface="Segoe UI" panose="020B0502040204020203" pitchFamily="34" charset="0"/>
              </a:rPr>
              <a:t>, including execs and </a:t>
            </a:r>
            <a:r>
              <a:rPr kumimoji="0" lang="en-US" sz="2000" b="0" i="0" u="none" strike="noStrike" kern="1200" cap="none" normalizeH="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champions (key for enabling peer-to-peer</a:t>
            </a:r>
            <a:br>
              <a:rPr kumimoji="0" lang="en-US" sz="2000" b="0" i="0" u="none" strike="noStrike" kern="1200" cap="none" normalizeH="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br>
            <a:r>
              <a:rPr kumimoji="0" lang="en-US" sz="2000" b="0" i="0" u="none" strike="noStrike" kern="1200" cap="none" normalizeH="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adoption and hosting office hours).</a:t>
            </a:r>
          </a:p>
          <a:p>
            <a:pPr marL="0" marR="0" lvl="0" indent="0" algn="l" defTabSz="932742" rtl="0" eaLnBrk="1" fontAlgn="auto" latinLnBrk="0" hangingPunct="1">
              <a:lnSpc>
                <a:spcPct val="100000"/>
              </a:lnSpc>
              <a:spcBef>
                <a:spcPts val="0"/>
              </a:spcBef>
              <a:spcAft>
                <a:spcPts val="1800"/>
              </a:spcAft>
              <a:buClrTx/>
              <a:buSzPct val="90000"/>
              <a:buFont typeface="Wingdings" panose="05000000000000000000" pitchFamily="2" charset="2"/>
              <a:buNone/>
              <a:tabLst/>
              <a:defRPr/>
            </a:pPr>
            <a:r>
              <a:rPr kumimoji="0" lang="en-US" sz="20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Focus on </a:t>
            </a:r>
            <a:r>
              <a:rPr kumimoji="0" lang="en-US" sz="20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the human element of change</a:t>
            </a:r>
            <a:r>
              <a:rPr kumimoji="0" lang="en-US" sz="20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 explaining the “why” and the “how” </a:t>
            </a:r>
            <a:br>
              <a:rPr kumimoji="0" lang="en-US" sz="20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br>
            <a:r>
              <a:rPr kumimoji="0" lang="en-US" sz="20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to accelerate adoption.</a:t>
            </a:r>
            <a:endParaRPr kumimoji="0" lang="en-US" sz="2000" b="1"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endParaRPr>
          </a:p>
        </p:txBody>
      </p:sp>
      <p:sp>
        <p:nvSpPr>
          <p:cNvPr id="2" name="TextBox 1">
            <a:extLst>
              <a:ext uri="{FF2B5EF4-FFF2-40B4-BE49-F238E27FC236}">
                <a16:creationId xmlns:a16="http://schemas.microsoft.com/office/drawing/2014/main" id="{D2820FA9-51D0-DE14-4952-6FC5B8C9ABD2}"/>
              </a:ext>
            </a:extLst>
          </p:cNvPr>
          <p:cNvSpPr txBox="1"/>
          <p:nvPr/>
        </p:nvSpPr>
        <p:spPr>
          <a:xfrm>
            <a:off x="586740" y="6472109"/>
            <a:ext cx="2505494" cy="123111"/>
          </a:xfrm>
          <a:prstGeom prst="rect">
            <a:avLst/>
          </a:prstGeom>
          <a:noFill/>
        </p:spPr>
        <p:txBody>
          <a:bodyPr wrap="non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bg1">
                    <a:lumMod val="50000"/>
                  </a:schemeClr>
                </a:solidFill>
                <a:effectLst/>
                <a:uLnTx/>
                <a:uFillTx/>
                <a:latin typeface="Segoe UI"/>
                <a:ea typeface="+mn-ea"/>
                <a:cs typeface="+mn-cs"/>
              </a:rPr>
              <a:t>Source: learnings from Early Access Program customers</a:t>
            </a:r>
          </a:p>
        </p:txBody>
      </p:sp>
      <p:sp>
        <p:nvSpPr>
          <p:cNvPr id="6" name="Oval 5">
            <a:extLst>
              <a:ext uri="{FF2B5EF4-FFF2-40B4-BE49-F238E27FC236}">
                <a16:creationId xmlns:a16="http://schemas.microsoft.com/office/drawing/2014/main" id="{D9540FA6-627B-9BD2-D593-C1BAC6270F30}"/>
              </a:ext>
              <a:ext uri="{C183D7F6-B498-43B3-948B-1728B52AA6E4}">
                <adec:decorative xmlns:adec="http://schemas.microsoft.com/office/drawing/2017/decorative" val="1"/>
              </a:ext>
            </a:extLst>
          </p:cNvPr>
          <p:cNvSpPr/>
          <p:nvPr/>
        </p:nvSpPr>
        <p:spPr bwMode="auto">
          <a:xfrm>
            <a:off x="606037" y="1470202"/>
            <a:ext cx="416770" cy="416770"/>
          </a:xfrm>
          <a:prstGeom prst="ellipse">
            <a:avLst/>
          </a:prstGeom>
          <a:solidFill>
            <a:schemeClr val="bg1"/>
          </a:solidFill>
          <a:ln w="254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solidFill>
                  <a:schemeClr val="tx1"/>
                </a:solidFill>
                <a:effectLst/>
                <a:uLnTx/>
                <a:uFillTx/>
                <a:latin typeface="+mj-lt"/>
                <a:ea typeface="+mn-ea"/>
                <a:cs typeface="Segoe UI" panose="020B0502040204020203" pitchFamily="34" charset="0"/>
              </a:rPr>
              <a:t>1</a:t>
            </a:r>
          </a:p>
        </p:txBody>
      </p:sp>
      <p:sp>
        <p:nvSpPr>
          <p:cNvPr id="7" name="Oval 6">
            <a:extLst>
              <a:ext uri="{FF2B5EF4-FFF2-40B4-BE49-F238E27FC236}">
                <a16:creationId xmlns:a16="http://schemas.microsoft.com/office/drawing/2014/main" id="{9682D2BA-AAD5-3D55-93CD-D1EC048A0171}"/>
              </a:ext>
              <a:ext uri="{C183D7F6-B498-43B3-948B-1728B52AA6E4}">
                <adec:decorative xmlns:adec="http://schemas.microsoft.com/office/drawing/2017/decorative" val="1"/>
              </a:ext>
            </a:extLst>
          </p:cNvPr>
          <p:cNvSpPr/>
          <p:nvPr/>
        </p:nvSpPr>
        <p:spPr bwMode="auto">
          <a:xfrm>
            <a:off x="606037" y="2234972"/>
            <a:ext cx="416770" cy="416770"/>
          </a:xfrm>
          <a:prstGeom prst="ellipse">
            <a:avLst/>
          </a:prstGeom>
          <a:solidFill>
            <a:schemeClr val="bg1"/>
          </a:solidFill>
          <a:ln w="254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solidFill>
                  <a:schemeClr val="tx1"/>
                </a:solidFill>
                <a:effectLst/>
                <a:uLnTx/>
                <a:uFillTx/>
                <a:latin typeface="+mj-lt"/>
                <a:ea typeface="+mn-ea"/>
                <a:cs typeface="Segoe UI" panose="020B0502040204020203" pitchFamily="34" charset="0"/>
              </a:rPr>
              <a:t>2</a:t>
            </a:r>
          </a:p>
        </p:txBody>
      </p:sp>
      <p:sp>
        <p:nvSpPr>
          <p:cNvPr id="8" name="Oval 7">
            <a:extLst>
              <a:ext uri="{FF2B5EF4-FFF2-40B4-BE49-F238E27FC236}">
                <a16:creationId xmlns:a16="http://schemas.microsoft.com/office/drawing/2014/main" id="{AA1C6076-2CF3-BB05-0BAE-1465B33863A6}"/>
              </a:ext>
              <a:ext uri="{C183D7F6-B498-43B3-948B-1728B52AA6E4}">
                <adec:decorative xmlns:adec="http://schemas.microsoft.com/office/drawing/2017/decorative" val="1"/>
              </a:ext>
            </a:extLst>
          </p:cNvPr>
          <p:cNvSpPr/>
          <p:nvPr/>
        </p:nvSpPr>
        <p:spPr bwMode="auto">
          <a:xfrm>
            <a:off x="606037" y="2853023"/>
            <a:ext cx="416770" cy="416770"/>
          </a:xfrm>
          <a:prstGeom prst="ellipse">
            <a:avLst/>
          </a:prstGeom>
          <a:solidFill>
            <a:schemeClr val="bg1"/>
          </a:solidFill>
          <a:ln w="254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solidFill>
                  <a:schemeClr val="tx1"/>
                </a:solidFill>
                <a:effectLst/>
                <a:uLnTx/>
                <a:uFillTx/>
                <a:latin typeface="+mj-lt"/>
                <a:ea typeface="+mn-ea"/>
                <a:cs typeface="Segoe UI" panose="020B0502040204020203" pitchFamily="34" charset="0"/>
              </a:rPr>
              <a:t>3</a:t>
            </a:r>
          </a:p>
        </p:txBody>
      </p:sp>
      <p:sp>
        <p:nvSpPr>
          <p:cNvPr id="11" name="Oval 10">
            <a:extLst>
              <a:ext uri="{FF2B5EF4-FFF2-40B4-BE49-F238E27FC236}">
                <a16:creationId xmlns:a16="http://schemas.microsoft.com/office/drawing/2014/main" id="{91B09380-621D-5C6A-EDFE-955C3E754EEB}"/>
              </a:ext>
              <a:ext uri="{C183D7F6-B498-43B3-948B-1728B52AA6E4}">
                <adec:decorative xmlns:adec="http://schemas.microsoft.com/office/drawing/2017/decorative" val="1"/>
              </a:ext>
            </a:extLst>
          </p:cNvPr>
          <p:cNvSpPr/>
          <p:nvPr/>
        </p:nvSpPr>
        <p:spPr bwMode="auto">
          <a:xfrm>
            <a:off x="606037" y="4287344"/>
            <a:ext cx="416770" cy="416770"/>
          </a:xfrm>
          <a:prstGeom prst="ellipse">
            <a:avLst/>
          </a:prstGeom>
          <a:solidFill>
            <a:schemeClr val="bg1"/>
          </a:solidFill>
          <a:ln w="254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solidFill>
                  <a:schemeClr val="tx1"/>
                </a:solidFill>
                <a:effectLst/>
                <a:uLnTx/>
                <a:uFillTx/>
                <a:latin typeface="+mj-lt"/>
                <a:ea typeface="+mn-ea"/>
                <a:cs typeface="Segoe UI" panose="020B0502040204020203" pitchFamily="34" charset="0"/>
              </a:rPr>
              <a:t>4</a:t>
            </a:r>
          </a:p>
        </p:txBody>
      </p:sp>
      <p:sp>
        <p:nvSpPr>
          <p:cNvPr id="13" name="Oval 12">
            <a:extLst>
              <a:ext uri="{FF2B5EF4-FFF2-40B4-BE49-F238E27FC236}">
                <a16:creationId xmlns:a16="http://schemas.microsoft.com/office/drawing/2014/main" id="{EF4AF82B-9E07-4745-AB60-51B11ACD2C78}"/>
              </a:ext>
              <a:ext uri="{C183D7F6-B498-43B3-948B-1728B52AA6E4}">
                <adec:decorative xmlns:adec="http://schemas.microsoft.com/office/drawing/2017/decorative" val="1"/>
              </a:ext>
            </a:extLst>
          </p:cNvPr>
          <p:cNvSpPr/>
          <p:nvPr/>
        </p:nvSpPr>
        <p:spPr bwMode="auto">
          <a:xfrm>
            <a:off x="606037" y="5442904"/>
            <a:ext cx="416770" cy="416770"/>
          </a:xfrm>
          <a:prstGeom prst="ellipse">
            <a:avLst/>
          </a:prstGeom>
          <a:solidFill>
            <a:schemeClr val="bg1"/>
          </a:solidFill>
          <a:ln w="254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solidFill>
                  <a:schemeClr val="tx1"/>
                </a:solidFill>
                <a:effectLst/>
                <a:uLnTx/>
                <a:uFillTx/>
                <a:latin typeface="+mj-lt"/>
                <a:ea typeface="+mn-ea"/>
                <a:cs typeface="Segoe UI" panose="020B0502040204020203" pitchFamily="34" charset="0"/>
              </a:rPr>
              <a:t>5</a:t>
            </a:r>
          </a:p>
        </p:txBody>
      </p:sp>
    </p:spTree>
    <p:extLst>
      <p:ext uri="{BB962C8B-B14F-4D97-AF65-F5344CB8AC3E}">
        <p14:creationId xmlns:p14="http://schemas.microsoft.com/office/powerpoint/2010/main" val="1898246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4" name="Straight Connector 43">
            <a:extLst>
              <a:ext uri="{FF2B5EF4-FFF2-40B4-BE49-F238E27FC236}">
                <a16:creationId xmlns:a16="http://schemas.microsoft.com/office/drawing/2014/main" id="{6AF1A5D0-D1CD-1B0F-8448-57572BF4E297}"/>
              </a:ext>
              <a:ext uri="{C183D7F6-B498-43B3-948B-1728B52AA6E4}">
                <adec:decorative xmlns:adec="http://schemas.microsoft.com/office/drawing/2017/decorative" val="1"/>
              </a:ext>
            </a:extLst>
          </p:cNvPr>
          <p:cNvCxnSpPr>
            <a:cxnSpLocks/>
            <a:stCxn id="47" idx="0"/>
          </p:cNvCxnSpPr>
          <p:nvPr/>
        </p:nvCxnSpPr>
        <p:spPr>
          <a:xfrm flipH="1">
            <a:off x="11391894" y="1894215"/>
            <a:ext cx="1" cy="1704016"/>
          </a:xfrm>
          <a:prstGeom prst="line">
            <a:avLst/>
          </a:prstGeom>
          <a:ln w="28575">
            <a:solidFill>
              <a:srgbClr val="FE8538"/>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6A7F0412-6AA0-C15C-8C8A-A03872D94613}"/>
              </a:ext>
              <a:ext uri="{C183D7F6-B498-43B3-948B-1728B52AA6E4}">
                <adec:decorative xmlns:adec="http://schemas.microsoft.com/office/drawing/2017/decorative" val="1"/>
              </a:ext>
            </a:extLst>
          </p:cNvPr>
          <p:cNvCxnSpPr>
            <a:cxnSpLocks/>
          </p:cNvCxnSpPr>
          <p:nvPr/>
        </p:nvCxnSpPr>
        <p:spPr>
          <a:xfrm>
            <a:off x="8237544" y="3789854"/>
            <a:ext cx="0" cy="953849"/>
          </a:xfrm>
          <a:prstGeom prst="line">
            <a:avLst/>
          </a:prstGeom>
          <a:ln w="28575">
            <a:solidFill>
              <a:srgbClr val="F8C704"/>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6BC7C0DC-EC50-1490-6302-2A682062ED94}"/>
              </a:ext>
              <a:ext uri="{C183D7F6-B498-43B3-948B-1728B52AA6E4}">
                <adec:decorative xmlns:adec="http://schemas.microsoft.com/office/drawing/2017/decorative" val="1"/>
              </a:ext>
            </a:extLst>
          </p:cNvPr>
          <p:cNvSpPr/>
          <p:nvPr/>
        </p:nvSpPr>
        <p:spPr>
          <a:xfrm>
            <a:off x="8177609" y="4634542"/>
            <a:ext cx="153007" cy="153007"/>
          </a:xfrm>
          <a:prstGeom prst="ellipse">
            <a:avLst/>
          </a:prstGeom>
          <a:solidFill>
            <a:srgbClr val="F8C704"/>
          </a:solidFill>
          <a:ln w="2540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cxnSp>
        <p:nvCxnSpPr>
          <p:cNvPr id="28" name="Straight Connector 27">
            <a:extLst>
              <a:ext uri="{FF2B5EF4-FFF2-40B4-BE49-F238E27FC236}">
                <a16:creationId xmlns:a16="http://schemas.microsoft.com/office/drawing/2014/main" id="{241455AD-EE45-BDA3-1386-9D6A24865CD2}"/>
              </a:ext>
              <a:ext uri="{C183D7F6-B498-43B3-948B-1728B52AA6E4}">
                <adec:decorative xmlns:adec="http://schemas.microsoft.com/office/drawing/2017/decorative" val="1"/>
              </a:ext>
            </a:extLst>
          </p:cNvPr>
          <p:cNvCxnSpPr>
            <a:cxnSpLocks/>
            <a:stCxn id="29" idx="0"/>
          </p:cNvCxnSpPr>
          <p:nvPr/>
        </p:nvCxnSpPr>
        <p:spPr>
          <a:xfrm flipH="1">
            <a:off x="5336624" y="1881229"/>
            <a:ext cx="1" cy="1831874"/>
          </a:xfrm>
          <a:prstGeom prst="line">
            <a:avLst/>
          </a:prstGeom>
          <a:ln w="28575">
            <a:solidFill>
              <a:srgbClr val="6EB75F"/>
            </a:solidFill>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903DB77F-DE48-223A-1FDA-42457F80EE8E}"/>
              </a:ext>
              <a:ext uri="{C183D7F6-B498-43B3-948B-1728B52AA6E4}">
                <adec:decorative xmlns:adec="http://schemas.microsoft.com/office/drawing/2017/decorative" val="1"/>
              </a:ext>
            </a:extLst>
          </p:cNvPr>
          <p:cNvSpPr/>
          <p:nvPr/>
        </p:nvSpPr>
        <p:spPr>
          <a:xfrm>
            <a:off x="5260121" y="1881229"/>
            <a:ext cx="153007" cy="153007"/>
          </a:xfrm>
          <a:prstGeom prst="ellipse">
            <a:avLst/>
          </a:prstGeom>
          <a:solidFill>
            <a:srgbClr val="6EB75F"/>
          </a:solidFill>
          <a:ln w="2540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 name="Title 1">
            <a:extLst>
              <a:ext uri="{FF2B5EF4-FFF2-40B4-BE49-F238E27FC236}">
                <a16:creationId xmlns:a16="http://schemas.microsoft.com/office/drawing/2014/main" id="{A095C51B-5F34-C631-4144-4E20732DBD0F}"/>
              </a:ext>
            </a:extLst>
          </p:cNvPr>
          <p:cNvSpPr>
            <a:spLocks noGrp="1"/>
          </p:cNvSpPr>
          <p:nvPr>
            <p:ph type="title"/>
          </p:nvPr>
        </p:nvSpPr>
        <p:spPr>
          <a:xfrm>
            <a:off x="605790" y="679599"/>
            <a:ext cx="9368349" cy="498598"/>
          </a:xfrm>
        </p:spPr>
        <p:txBody>
          <a:bodyPr>
            <a:normAutofit/>
          </a:bodyPr>
          <a:lstStyle/>
          <a:p>
            <a:r>
              <a:rPr lang="en-US" sz="3200" spc="-30"/>
              <a:t>Rolling out Copilot for Sales in your organization</a:t>
            </a:r>
            <a:endParaRPr lang="en-US"/>
          </a:p>
        </p:txBody>
      </p:sp>
      <p:sp>
        <p:nvSpPr>
          <p:cNvPr id="12" name="TextBox 11">
            <a:extLst>
              <a:ext uri="{FF2B5EF4-FFF2-40B4-BE49-F238E27FC236}">
                <a16:creationId xmlns:a16="http://schemas.microsoft.com/office/drawing/2014/main" id="{E768AD2E-B8E9-6B60-E2DA-237F50E64131}"/>
              </a:ext>
            </a:extLst>
          </p:cNvPr>
          <p:cNvSpPr txBox="1"/>
          <p:nvPr/>
        </p:nvSpPr>
        <p:spPr>
          <a:xfrm>
            <a:off x="1132408" y="1765013"/>
            <a:ext cx="2769061" cy="307777"/>
          </a:xfrm>
          <a:prstGeom prst="rect">
            <a:avLst/>
          </a:prstGeom>
          <a:noFill/>
        </p:spPr>
        <p:txBody>
          <a:bodyPr wrap="square" lIns="91440" tIns="0" rIns="91440" bIns="0" rtlCol="0" anchor="t">
            <a:spAutoFit/>
          </a:bodyPr>
          <a:lstStyle/>
          <a:p>
            <a:pPr marR="0" lvl="0" indent="0" defTabSz="914400" rtl="0" eaLnBrk="1" fontAlgn="base" latinLnBrk="0" hangingPunct="1">
              <a:lnSpc>
                <a:spcPct val="100000"/>
              </a:lnSpc>
              <a:spcBef>
                <a:spcPct val="0"/>
              </a:spcBef>
              <a:spcAft>
                <a:spcPct val="0"/>
              </a:spcAft>
              <a:buClrTx/>
              <a:buSzTx/>
              <a:buFontTx/>
              <a:buNone/>
              <a:tabLst/>
              <a:defRPr/>
            </a:pPr>
            <a:r>
              <a:rPr kumimoji="0" lang="en-US" altLang="zh-TW" sz="2000" i="0" u="none" strike="noStrike" kern="1200" cap="none" spc="0" normalizeH="0" baseline="0" noProof="0">
                <a:ln w="3175">
                  <a:noFill/>
                </a:ln>
                <a:solidFill>
                  <a:prstClr val="black"/>
                </a:solidFill>
                <a:effectLst/>
                <a:uLnTx/>
                <a:uFillTx/>
                <a:latin typeface="+mj-lt"/>
                <a:ea typeface="+mn-ea"/>
                <a:cs typeface="Segoe UI" pitchFamily="34" charset="0"/>
              </a:rPr>
              <a:t>Create your team</a:t>
            </a:r>
          </a:p>
        </p:txBody>
      </p:sp>
      <p:sp>
        <p:nvSpPr>
          <p:cNvPr id="18" name="TextBox 17">
            <a:extLst>
              <a:ext uri="{FF2B5EF4-FFF2-40B4-BE49-F238E27FC236}">
                <a16:creationId xmlns:a16="http://schemas.microsoft.com/office/drawing/2014/main" id="{8011A39A-8B98-841D-BE00-3E598C1AEE60}"/>
              </a:ext>
            </a:extLst>
          </p:cNvPr>
          <p:cNvSpPr txBox="1"/>
          <p:nvPr/>
        </p:nvSpPr>
        <p:spPr>
          <a:xfrm>
            <a:off x="1132408" y="2278170"/>
            <a:ext cx="2769061" cy="861774"/>
          </a:xfrm>
          <a:prstGeom prst="rect">
            <a:avLst/>
          </a:prstGeom>
          <a:noFill/>
        </p:spPr>
        <p:txBody>
          <a:bodyPr wrap="square" lIns="91440" tIns="0" rIns="91440" bIns="0" rtlCol="0" anchor="t">
            <a:spAutoFit/>
          </a:bodyPr>
          <a:lstStyle/>
          <a:p>
            <a:pPr marL="0" marR="0" lvl="0" indent="0" defTabSz="914154" rtl="0" eaLnBrk="1" fontAlgn="auto" latinLnBrk="0" hangingPunct="1">
              <a:lnSpc>
                <a:spcPct val="100000"/>
              </a:lnSpc>
              <a:spcBef>
                <a:spcPts val="0"/>
              </a:spcBef>
              <a:spcAft>
                <a:spcPts val="0"/>
              </a:spcAft>
              <a:buClrTx/>
              <a:buSzTx/>
              <a:buFontTx/>
              <a:buNone/>
              <a:tabLst/>
              <a:defRPr/>
            </a:pPr>
            <a:r>
              <a:rPr kumimoji="0" lang="en-NZ" sz="1400" b="0" i="0" u="none" strike="noStrike" kern="1200" cap="none" spc="0" normalizeH="0" baseline="0" noProof="0">
                <a:ln>
                  <a:noFill/>
                </a:ln>
                <a:solidFill>
                  <a:srgbClr val="2F2F2F"/>
                </a:solidFill>
                <a:effectLst/>
                <a:uLnTx/>
                <a:uFillTx/>
                <a:ea typeface="+mn-ea"/>
                <a:cs typeface="Segoe UI Semilight"/>
              </a:rPr>
              <a:t>Recruit multi-disciplinary teams of executive sponsors, technical talent, core stakeholders, </a:t>
            </a:r>
            <a:br>
              <a:rPr kumimoji="0" lang="en-NZ" sz="1400" b="0" i="0" u="none" strike="noStrike" kern="1200" cap="none" spc="0" normalizeH="0" baseline="0" noProof="0">
                <a:ln>
                  <a:noFill/>
                </a:ln>
                <a:solidFill>
                  <a:srgbClr val="2F2F2F"/>
                </a:solidFill>
                <a:effectLst/>
                <a:uLnTx/>
                <a:uFillTx/>
                <a:ea typeface="+mn-ea"/>
                <a:cs typeface="Segoe UI Semilight"/>
              </a:rPr>
            </a:br>
            <a:r>
              <a:rPr kumimoji="0" lang="en-NZ" sz="1400" b="0" i="0" u="none" strike="noStrike" kern="1200" cap="none" spc="0" normalizeH="0" baseline="0" noProof="0">
                <a:ln>
                  <a:noFill/>
                </a:ln>
                <a:solidFill>
                  <a:srgbClr val="2F2F2F"/>
                </a:solidFill>
                <a:effectLst/>
                <a:uLnTx/>
                <a:uFillTx/>
                <a:ea typeface="+mn-ea"/>
                <a:cs typeface="Segoe UI Semilight"/>
              </a:rPr>
              <a:t>change agents and champions.</a:t>
            </a:r>
          </a:p>
        </p:txBody>
      </p:sp>
      <p:sp>
        <p:nvSpPr>
          <p:cNvPr id="31" name="TextBox 30">
            <a:extLst>
              <a:ext uri="{FF2B5EF4-FFF2-40B4-BE49-F238E27FC236}">
                <a16:creationId xmlns:a16="http://schemas.microsoft.com/office/drawing/2014/main" id="{E78084F2-1614-6877-A687-0D1516AC874B}"/>
              </a:ext>
            </a:extLst>
          </p:cNvPr>
          <p:cNvSpPr txBox="1"/>
          <p:nvPr/>
        </p:nvSpPr>
        <p:spPr>
          <a:xfrm>
            <a:off x="5332011" y="1578067"/>
            <a:ext cx="3015791" cy="615553"/>
          </a:xfrm>
          <a:prstGeom prst="rect">
            <a:avLst/>
          </a:prstGeom>
          <a:noFill/>
        </p:spPr>
        <p:txBody>
          <a:bodyPr wrap="square" lIns="91440" tIns="0" rIns="91440" bIns="0" rtlCol="0" anchor="t">
            <a:spAutoFit/>
          </a:bodyPr>
          <a:lstStyle/>
          <a:p>
            <a:pPr marL="274320" marR="0" lvl="0" indent="0" defTabSz="914400" rtl="0" eaLnBrk="1" fontAlgn="base" latinLnBrk="0" hangingPunct="1">
              <a:lnSpc>
                <a:spcPct val="100000"/>
              </a:lnSpc>
              <a:spcBef>
                <a:spcPct val="0"/>
              </a:spcBef>
              <a:spcAft>
                <a:spcPct val="0"/>
              </a:spcAft>
              <a:buClrTx/>
              <a:buSzTx/>
              <a:buFontTx/>
              <a:buNone/>
              <a:tabLst/>
              <a:defRPr/>
            </a:pPr>
            <a:r>
              <a:rPr kumimoji="0" lang="en-US" altLang="zh-TW" sz="2000" i="0" u="none" strike="noStrike" kern="1200" cap="none" spc="0" normalizeH="0" baseline="0" noProof="0">
                <a:ln w="3175">
                  <a:noFill/>
                </a:ln>
                <a:solidFill>
                  <a:prstClr val="black"/>
                </a:solidFill>
                <a:effectLst/>
                <a:uLnTx/>
                <a:uFillTx/>
                <a:latin typeface="+mj-lt"/>
                <a:ea typeface="+mn-ea"/>
                <a:cs typeface="Segoe UI" pitchFamily="34" charset="0"/>
              </a:rPr>
              <a:t>Define a Rollout </a:t>
            </a:r>
            <a:br>
              <a:rPr kumimoji="0" lang="en-US" altLang="zh-TW" sz="2000" i="0" u="none" strike="noStrike" kern="1200" cap="none" spc="0" normalizeH="0" baseline="0" noProof="0">
                <a:ln w="3175">
                  <a:noFill/>
                </a:ln>
                <a:solidFill>
                  <a:prstClr val="black"/>
                </a:solidFill>
                <a:effectLst/>
                <a:uLnTx/>
                <a:uFillTx/>
                <a:latin typeface="+mj-lt"/>
                <a:ea typeface="+mn-ea"/>
                <a:cs typeface="Segoe UI" pitchFamily="34" charset="0"/>
              </a:rPr>
            </a:br>
            <a:r>
              <a:rPr kumimoji="0" lang="en-US" altLang="zh-TW" sz="2000" i="0" u="none" strike="noStrike" kern="1200" cap="none" spc="0" normalizeH="0" baseline="0" noProof="0">
                <a:ln w="3175">
                  <a:noFill/>
                </a:ln>
                <a:solidFill>
                  <a:prstClr val="black"/>
                </a:solidFill>
                <a:effectLst/>
                <a:uLnTx/>
                <a:uFillTx/>
                <a:latin typeface="+mj-lt"/>
                <a:ea typeface="+mn-ea"/>
                <a:cs typeface="Segoe UI" pitchFamily="34" charset="0"/>
              </a:rPr>
              <a:t>Approach &amp; Timeline </a:t>
            </a:r>
          </a:p>
        </p:txBody>
      </p:sp>
      <p:sp>
        <p:nvSpPr>
          <p:cNvPr id="30" name="TextBox 29">
            <a:extLst>
              <a:ext uri="{FF2B5EF4-FFF2-40B4-BE49-F238E27FC236}">
                <a16:creationId xmlns:a16="http://schemas.microsoft.com/office/drawing/2014/main" id="{0085DCF2-B06F-DE0F-C6C7-97E882AEF007}"/>
              </a:ext>
            </a:extLst>
          </p:cNvPr>
          <p:cNvSpPr txBox="1"/>
          <p:nvPr/>
        </p:nvSpPr>
        <p:spPr>
          <a:xfrm>
            <a:off x="5601260" y="2368078"/>
            <a:ext cx="2597037" cy="861774"/>
          </a:xfrm>
          <a:prstGeom prst="rect">
            <a:avLst/>
          </a:prstGeom>
          <a:noFill/>
        </p:spPr>
        <p:txBody>
          <a:bodyPr wrap="square" lIns="91440" tIns="0" rIns="91440" bIns="0" rtlCol="0" anchor="t">
            <a:spAutoFit/>
          </a:bodyPr>
          <a:lstStyle/>
          <a:p>
            <a:pPr marL="0" marR="0" lvl="0" indent="0" defTabSz="9141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2F2F2F"/>
                </a:solidFill>
                <a:effectLst/>
                <a:uLnTx/>
                <a:uFillTx/>
                <a:ea typeface="+mn-ea"/>
                <a:cs typeface="Segoe UI Semilight"/>
              </a:rPr>
              <a:t>Plan the rollout cadence based on early adopter pilot program, Champion readiness and planned scope of change. </a:t>
            </a:r>
          </a:p>
        </p:txBody>
      </p:sp>
      <p:sp>
        <p:nvSpPr>
          <p:cNvPr id="45" name="TextBox 44">
            <a:extLst>
              <a:ext uri="{FF2B5EF4-FFF2-40B4-BE49-F238E27FC236}">
                <a16:creationId xmlns:a16="http://schemas.microsoft.com/office/drawing/2014/main" id="{9B314411-E28D-0A04-5878-52047FA7F239}"/>
              </a:ext>
            </a:extLst>
          </p:cNvPr>
          <p:cNvSpPr txBox="1"/>
          <p:nvPr/>
        </p:nvSpPr>
        <p:spPr>
          <a:xfrm>
            <a:off x="8652232" y="1762098"/>
            <a:ext cx="2769061" cy="307777"/>
          </a:xfrm>
          <a:prstGeom prst="rect">
            <a:avLst/>
          </a:prstGeom>
          <a:noFill/>
        </p:spPr>
        <p:txBody>
          <a:bodyPr wrap="square" lIns="91440" tIns="0" rIns="91440" bIns="0" rtlCol="0" anchor="t">
            <a:spAutoFit/>
          </a:bodyPr>
          <a:lstStyle/>
          <a:p>
            <a:pPr marR="0" lvl="0" indent="0" defTabSz="914400" rtl="0" eaLnBrk="1" fontAlgn="base" latinLnBrk="0" hangingPunct="1">
              <a:lnSpc>
                <a:spcPct val="100000"/>
              </a:lnSpc>
              <a:spcBef>
                <a:spcPct val="0"/>
              </a:spcBef>
              <a:spcAft>
                <a:spcPct val="0"/>
              </a:spcAft>
              <a:buClrTx/>
              <a:buSzTx/>
              <a:buFontTx/>
              <a:buNone/>
              <a:tabLst/>
              <a:defRPr/>
            </a:pPr>
            <a:r>
              <a:rPr kumimoji="0" lang="en-US" altLang="zh-TW" sz="2000" i="0" u="none" strike="noStrike" kern="1200" cap="none" spc="-20" normalizeH="0" noProof="0">
                <a:ln w="3175">
                  <a:noFill/>
                </a:ln>
                <a:solidFill>
                  <a:prstClr val="black"/>
                </a:solidFill>
                <a:effectLst/>
                <a:uLnTx/>
                <a:uFillTx/>
                <a:latin typeface="+mj-lt"/>
                <a:ea typeface="+mn-ea"/>
                <a:cs typeface="Segoe UI" pitchFamily="34" charset="0"/>
              </a:rPr>
              <a:t>Onboard Employees</a:t>
            </a:r>
          </a:p>
        </p:txBody>
      </p:sp>
      <p:sp>
        <p:nvSpPr>
          <p:cNvPr id="39" name="TextBox 38">
            <a:extLst>
              <a:ext uri="{FF2B5EF4-FFF2-40B4-BE49-F238E27FC236}">
                <a16:creationId xmlns:a16="http://schemas.microsoft.com/office/drawing/2014/main" id="{5CF4EA6D-CA63-73C9-E7BD-A83485290C50}"/>
              </a:ext>
            </a:extLst>
          </p:cNvPr>
          <p:cNvSpPr txBox="1"/>
          <p:nvPr/>
        </p:nvSpPr>
        <p:spPr>
          <a:xfrm>
            <a:off x="8665476" y="2271678"/>
            <a:ext cx="2597039" cy="861774"/>
          </a:xfrm>
          <a:prstGeom prst="rect">
            <a:avLst/>
          </a:prstGeom>
          <a:noFill/>
        </p:spPr>
        <p:txBody>
          <a:bodyPr wrap="square" lIns="91440" tIns="0" rIns="91440" bIns="0" rtlCol="0" anchor="t">
            <a:spAutoFit/>
          </a:bodyPr>
          <a:lstStyle/>
          <a:p>
            <a:pPr marL="0" marR="0" lvl="0" indent="0" defTabSz="9141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2F2F2F"/>
                </a:solidFill>
                <a:effectLst/>
                <a:uLnTx/>
                <a:uFillTx/>
                <a:ea typeface="+mn-ea"/>
                <a:cs typeface="Segoe UI Semilight"/>
              </a:rPr>
              <a:t>Build awareness, training </a:t>
            </a:r>
            <a:br>
              <a:rPr kumimoji="0" lang="en-US" sz="1400" b="0" i="0" u="none" strike="noStrike" kern="1200" cap="none" spc="0" normalizeH="0" baseline="0" noProof="0">
                <a:ln>
                  <a:noFill/>
                </a:ln>
                <a:solidFill>
                  <a:srgbClr val="2F2F2F"/>
                </a:solidFill>
                <a:effectLst/>
                <a:uLnTx/>
                <a:uFillTx/>
                <a:ea typeface="+mn-ea"/>
                <a:cs typeface="Segoe UI Semilight"/>
              </a:rPr>
            </a:br>
            <a:r>
              <a:rPr kumimoji="0" lang="en-US" sz="1400" b="0" i="0" u="none" strike="noStrike" kern="1200" cap="none" spc="0" normalizeH="0" baseline="0" noProof="0">
                <a:ln>
                  <a:noFill/>
                </a:ln>
                <a:solidFill>
                  <a:srgbClr val="2F2F2F"/>
                </a:solidFill>
                <a:effectLst/>
                <a:uLnTx/>
                <a:uFillTx/>
                <a:ea typeface="+mn-ea"/>
                <a:cs typeface="Segoe UI Semilight"/>
              </a:rPr>
              <a:t>and feedback into the plan </a:t>
            </a:r>
            <a:br>
              <a:rPr kumimoji="0" lang="en-US" sz="1400" b="0" i="0" u="none" strike="noStrike" kern="1200" cap="none" spc="0" normalizeH="0" baseline="0" noProof="0">
                <a:ln>
                  <a:noFill/>
                </a:ln>
                <a:solidFill>
                  <a:srgbClr val="2F2F2F"/>
                </a:solidFill>
                <a:effectLst/>
                <a:uLnTx/>
                <a:uFillTx/>
                <a:ea typeface="+mn-ea"/>
                <a:cs typeface="Segoe UI Semilight"/>
              </a:rPr>
            </a:br>
            <a:r>
              <a:rPr kumimoji="0" lang="en-US" sz="1400" b="0" i="0" u="none" strike="noStrike" kern="1200" cap="none" spc="0" normalizeH="0" baseline="0" noProof="0">
                <a:ln>
                  <a:noFill/>
                </a:ln>
                <a:solidFill>
                  <a:srgbClr val="2F2F2F"/>
                </a:solidFill>
                <a:effectLst/>
                <a:uLnTx/>
                <a:uFillTx/>
                <a:ea typeface="+mn-ea"/>
                <a:cs typeface="Segoe UI Semilight"/>
              </a:rPr>
              <a:t>to continuously drive engagement and usage.</a:t>
            </a:r>
          </a:p>
        </p:txBody>
      </p:sp>
      <p:sp>
        <p:nvSpPr>
          <p:cNvPr id="21" name="TextBox 20">
            <a:extLst>
              <a:ext uri="{FF2B5EF4-FFF2-40B4-BE49-F238E27FC236}">
                <a16:creationId xmlns:a16="http://schemas.microsoft.com/office/drawing/2014/main" id="{3D7E0C9A-424A-E5D0-BCF6-5BF4EDE60A03}"/>
              </a:ext>
            </a:extLst>
          </p:cNvPr>
          <p:cNvSpPr txBox="1"/>
          <p:nvPr/>
        </p:nvSpPr>
        <p:spPr>
          <a:xfrm>
            <a:off x="2869484" y="4537874"/>
            <a:ext cx="3632173" cy="615553"/>
          </a:xfrm>
          <a:prstGeom prst="rect">
            <a:avLst/>
          </a:prstGeom>
          <a:noFill/>
        </p:spPr>
        <p:txBody>
          <a:bodyPr wrap="square" lIns="91440" tIns="0" rIns="91440" bIns="0" rtlCol="0" anchor="t">
            <a:spAutoFit/>
          </a:bodyPr>
          <a:lstStyle/>
          <a:p>
            <a:pPr marL="274320" marR="0" lvl="0" indent="0" defTabSz="914400" rtl="0" eaLnBrk="1" fontAlgn="base" latinLnBrk="0" hangingPunct="1">
              <a:lnSpc>
                <a:spcPct val="100000"/>
              </a:lnSpc>
              <a:spcBef>
                <a:spcPct val="0"/>
              </a:spcBef>
              <a:spcAft>
                <a:spcPct val="0"/>
              </a:spcAft>
              <a:buClrTx/>
              <a:buSzTx/>
              <a:buFontTx/>
              <a:buNone/>
              <a:tabLst/>
              <a:defRPr/>
            </a:pPr>
            <a:r>
              <a:rPr kumimoji="0" lang="en-US" altLang="zh-TW" sz="2000" i="0" u="none" strike="noStrike" kern="1200" cap="none" spc="0" normalizeH="0" baseline="0" noProof="0">
                <a:ln w="3175">
                  <a:noFill/>
                </a:ln>
                <a:solidFill>
                  <a:prstClr val="black"/>
                </a:solidFill>
                <a:effectLst/>
                <a:uLnTx/>
                <a:uFillTx/>
                <a:latin typeface="+mj-lt"/>
                <a:ea typeface="+mn-ea"/>
                <a:cs typeface="Segoe UI" pitchFamily="34" charset="0"/>
              </a:rPr>
              <a:t>Define business objectives, target users and scenarios</a:t>
            </a:r>
          </a:p>
        </p:txBody>
      </p:sp>
      <p:sp>
        <p:nvSpPr>
          <p:cNvPr id="22" name="TextBox 21">
            <a:extLst>
              <a:ext uri="{FF2B5EF4-FFF2-40B4-BE49-F238E27FC236}">
                <a16:creationId xmlns:a16="http://schemas.microsoft.com/office/drawing/2014/main" id="{BFE5B146-164C-B33D-7613-45A23C7A5B11}"/>
              </a:ext>
            </a:extLst>
          </p:cNvPr>
          <p:cNvSpPr txBox="1"/>
          <p:nvPr/>
        </p:nvSpPr>
        <p:spPr>
          <a:xfrm>
            <a:off x="3175460" y="5327679"/>
            <a:ext cx="3632173" cy="929357"/>
          </a:xfrm>
          <a:prstGeom prst="rect">
            <a:avLst/>
          </a:prstGeom>
          <a:noFill/>
        </p:spPr>
        <p:txBody>
          <a:bodyPr wrap="square" lIns="91440" tIns="0" rIns="91440" bIns="0" rtlCol="0" anchor="t">
            <a:spAutoFit/>
          </a:bodyPr>
          <a:lstStyle>
            <a:defPPr>
              <a:defRPr lang="en-US"/>
            </a:defPPr>
            <a:lvl1pPr>
              <a:lnSpc>
                <a:spcPct val="110000"/>
              </a:lnSpc>
              <a:defRPr sz="900">
                <a:ea typeface="Segoe UI" pitchFamily="34" charset="0"/>
                <a:cs typeface="Segoe UI" pitchFamily="34" charset="0"/>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Define business goals and success measures. Assess the overall preparedness of the organization aligning business and technical needs to improve results. </a:t>
            </a:r>
          </a:p>
        </p:txBody>
      </p:sp>
      <p:cxnSp>
        <p:nvCxnSpPr>
          <p:cNvPr id="8" name="Straight Connector 7">
            <a:extLst>
              <a:ext uri="{FF2B5EF4-FFF2-40B4-BE49-F238E27FC236}">
                <a16:creationId xmlns:a16="http://schemas.microsoft.com/office/drawing/2014/main" id="{BEA66E3C-C04C-95FF-16FD-48A14F3B77D0}"/>
              </a:ext>
              <a:ext uri="{C183D7F6-B498-43B3-948B-1728B52AA6E4}">
                <adec:decorative xmlns:adec="http://schemas.microsoft.com/office/drawing/2017/decorative" val="1"/>
              </a:ext>
            </a:extLst>
          </p:cNvPr>
          <p:cNvCxnSpPr>
            <a:cxnSpLocks/>
          </p:cNvCxnSpPr>
          <p:nvPr/>
        </p:nvCxnSpPr>
        <p:spPr>
          <a:xfrm flipH="1">
            <a:off x="843636" y="1970719"/>
            <a:ext cx="1" cy="1921535"/>
          </a:xfrm>
          <a:prstGeom prst="line">
            <a:avLst/>
          </a:prstGeom>
          <a:ln w="28575">
            <a:solidFill>
              <a:srgbClr val="0078D4"/>
            </a:solidFill>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889E995A-B4EF-BBF9-84E5-57FBA6B723C8}"/>
              </a:ext>
              <a:ext uri="{C183D7F6-B498-43B3-948B-1728B52AA6E4}">
                <adec:decorative xmlns:adec="http://schemas.microsoft.com/office/drawing/2017/decorative" val="1"/>
              </a:ext>
            </a:extLst>
          </p:cNvPr>
          <p:cNvSpPr/>
          <p:nvPr/>
        </p:nvSpPr>
        <p:spPr>
          <a:xfrm>
            <a:off x="767133" y="1884648"/>
            <a:ext cx="153007" cy="153007"/>
          </a:xfrm>
          <a:prstGeom prst="ellipse">
            <a:avLst/>
          </a:prstGeom>
          <a:solidFill>
            <a:srgbClr val="0078D4"/>
          </a:solidFill>
          <a:ln w="2540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 name="Flowchart: Process 5">
            <a:extLst>
              <a:ext uri="{FF2B5EF4-FFF2-40B4-BE49-F238E27FC236}">
                <a16:creationId xmlns:a16="http://schemas.microsoft.com/office/drawing/2014/main" id="{5EDAD99B-22D5-093B-D7D9-0C26B719B0C1}"/>
              </a:ext>
              <a:ext uri="{C183D7F6-B498-43B3-948B-1728B52AA6E4}">
                <adec:decorative xmlns:adec="http://schemas.microsoft.com/office/drawing/2017/decorative" val="1"/>
              </a:ext>
            </a:extLst>
          </p:cNvPr>
          <p:cNvSpPr/>
          <p:nvPr/>
        </p:nvSpPr>
        <p:spPr>
          <a:xfrm>
            <a:off x="665990" y="3789854"/>
            <a:ext cx="10897359" cy="77890"/>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75" name="Oval 74">
            <a:extLst>
              <a:ext uri="{FF2B5EF4-FFF2-40B4-BE49-F238E27FC236}">
                <a16:creationId xmlns:a16="http://schemas.microsoft.com/office/drawing/2014/main" id="{DA41AB16-DDF1-54EE-6C7B-941925A81B98}"/>
              </a:ext>
              <a:ext uri="{C183D7F6-B498-43B3-948B-1728B52AA6E4}">
                <adec:decorative xmlns:adec="http://schemas.microsoft.com/office/drawing/2017/decorative" val="1"/>
              </a:ext>
            </a:extLst>
          </p:cNvPr>
          <p:cNvSpPr/>
          <p:nvPr/>
        </p:nvSpPr>
        <p:spPr>
          <a:xfrm>
            <a:off x="7992170" y="3577347"/>
            <a:ext cx="492125" cy="492125"/>
          </a:xfrm>
          <a:prstGeom prst="ellipse">
            <a:avLst/>
          </a:prstGeom>
          <a:solidFill>
            <a:srgbClr val="FFB900"/>
          </a:solidFill>
          <a:ln w="5715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76" name="Oval 75">
            <a:extLst>
              <a:ext uri="{FF2B5EF4-FFF2-40B4-BE49-F238E27FC236}">
                <a16:creationId xmlns:a16="http://schemas.microsoft.com/office/drawing/2014/main" id="{637FA43E-6AAA-C92F-9744-C524A7F95553}"/>
              </a:ext>
              <a:ext uri="{C183D7F6-B498-43B3-948B-1728B52AA6E4}">
                <adec:decorative xmlns:adec="http://schemas.microsoft.com/office/drawing/2017/decorative" val="1"/>
              </a:ext>
            </a:extLst>
          </p:cNvPr>
          <p:cNvSpPr/>
          <p:nvPr/>
        </p:nvSpPr>
        <p:spPr>
          <a:xfrm>
            <a:off x="11144454" y="3577345"/>
            <a:ext cx="492125" cy="492125"/>
          </a:xfrm>
          <a:prstGeom prst="ellipse">
            <a:avLst/>
          </a:prstGeom>
          <a:solidFill>
            <a:srgbClr val="FF5C39"/>
          </a:solidFill>
          <a:ln w="5715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77" name="Oval 76">
            <a:extLst>
              <a:ext uri="{FF2B5EF4-FFF2-40B4-BE49-F238E27FC236}">
                <a16:creationId xmlns:a16="http://schemas.microsoft.com/office/drawing/2014/main" id="{B0A6CE11-C518-A762-EFA3-5BFAAB7337EF}"/>
              </a:ext>
              <a:ext uri="{C183D7F6-B498-43B3-948B-1728B52AA6E4}">
                <adec:decorative xmlns:adec="http://schemas.microsoft.com/office/drawing/2017/decorative" val="1"/>
              </a:ext>
            </a:extLst>
          </p:cNvPr>
          <p:cNvSpPr/>
          <p:nvPr/>
        </p:nvSpPr>
        <p:spPr>
          <a:xfrm>
            <a:off x="5079845" y="3577348"/>
            <a:ext cx="492125" cy="492125"/>
          </a:xfrm>
          <a:prstGeom prst="ellipse">
            <a:avLst/>
          </a:prstGeom>
          <a:solidFill>
            <a:srgbClr val="76D263"/>
          </a:solidFill>
          <a:ln w="5715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79" name="Oval 78">
            <a:extLst>
              <a:ext uri="{FF2B5EF4-FFF2-40B4-BE49-F238E27FC236}">
                <a16:creationId xmlns:a16="http://schemas.microsoft.com/office/drawing/2014/main" id="{EDA6EBA0-4155-E254-B6DA-E5844D387A5D}"/>
              </a:ext>
              <a:ext uri="{C183D7F6-B498-43B3-948B-1728B52AA6E4}">
                <adec:decorative xmlns:adec="http://schemas.microsoft.com/office/drawing/2017/decorative" val="1"/>
              </a:ext>
            </a:extLst>
          </p:cNvPr>
          <p:cNvSpPr/>
          <p:nvPr/>
        </p:nvSpPr>
        <p:spPr>
          <a:xfrm>
            <a:off x="597574" y="3577349"/>
            <a:ext cx="492125" cy="492125"/>
          </a:xfrm>
          <a:prstGeom prst="ellipse">
            <a:avLst/>
          </a:prstGeom>
          <a:solidFill>
            <a:srgbClr val="0078D4"/>
          </a:solidFill>
          <a:ln w="5715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pic>
        <p:nvPicPr>
          <p:cNvPr id="3" name="Picture 2">
            <a:extLst>
              <a:ext uri="{FF2B5EF4-FFF2-40B4-BE49-F238E27FC236}">
                <a16:creationId xmlns:a16="http://schemas.microsoft.com/office/drawing/2014/main" id="{E94C4FC8-FAF4-1947-6500-0E55CB3CEA2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887733" y="569173"/>
            <a:ext cx="716892" cy="719450"/>
          </a:xfrm>
          <a:prstGeom prst="rect">
            <a:avLst/>
          </a:prstGeom>
        </p:spPr>
      </p:pic>
      <p:cxnSp>
        <p:nvCxnSpPr>
          <p:cNvPr id="13" name="Straight Connector 12">
            <a:extLst>
              <a:ext uri="{FF2B5EF4-FFF2-40B4-BE49-F238E27FC236}">
                <a16:creationId xmlns:a16="http://schemas.microsoft.com/office/drawing/2014/main" id="{87081E23-8016-80B6-67D3-9F701F097FA5}"/>
              </a:ext>
              <a:ext uri="{C183D7F6-B498-43B3-948B-1728B52AA6E4}">
                <adec:decorative xmlns:adec="http://schemas.microsoft.com/office/drawing/2017/decorative" val="1"/>
              </a:ext>
            </a:extLst>
          </p:cNvPr>
          <p:cNvCxnSpPr>
            <a:cxnSpLocks/>
          </p:cNvCxnSpPr>
          <p:nvPr/>
        </p:nvCxnSpPr>
        <p:spPr>
          <a:xfrm>
            <a:off x="2947087" y="3789854"/>
            <a:ext cx="0" cy="953849"/>
          </a:xfrm>
          <a:prstGeom prst="line">
            <a:avLst/>
          </a:prstGeom>
          <a:ln w="28575">
            <a:solidFill>
              <a:srgbClr val="49C5B1"/>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5631242A-F67D-DC8E-6BBA-A5709DDEB9A4}"/>
              </a:ext>
              <a:ext uri="{C183D7F6-B498-43B3-948B-1728B52AA6E4}">
                <adec:decorative xmlns:adec="http://schemas.microsoft.com/office/drawing/2017/decorative" val="1"/>
              </a:ext>
            </a:extLst>
          </p:cNvPr>
          <p:cNvSpPr/>
          <p:nvPr/>
        </p:nvSpPr>
        <p:spPr>
          <a:xfrm>
            <a:off x="2887152" y="4634542"/>
            <a:ext cx="153007" cy="153007"/>
          </a:xfrm>
          <a:prstGeom prst="ellipse">
            <a:avLst/>
          </a:prstGeom>
          <a:solidFill>
            <a:srgbClr val="49C5B1"/>
          </a:solidFill>
          <a:ln w="2540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3" name="Oval 22">
            <a:extLst>
              <a:ext uri="{FF2B5EF4-FFF2-40B4-BE49-F238E27FC236}">
                <a16:creationId xmlns:a16="http://schemas.microsoft.com/office/drawing/2014/main" id="{E7EA089E-94DB-06CA-F984-BB5BEBCDE29C}"/>
              </a:ext>
              <a:ext uri="{C183D7F6-B498-43B3-948B-1728B52AA6E4}">
                <adec:decorative xmlns:adec="http://schemas.microsoft.com/office/drawing/2017/decorative" val="1"/>
              </a:ext>
            </a:extLst>
          </p:cNvPr>
          <p:cNvSpPr/>
          <p:nvPr/>
        </p:nvSpPr>
        <p:spPr>
          <a:xfrm>
            <a:off x="2701193" y="3577348"/>
            <a:ext cx="492125" cy="492125"/>
          </a:xfrm>
          <a:prstGeom prst="ellipse">
            <a:avLst/>
          </a:prstGeom>
          <a:solidFill>
            <a:srgbClr val="49C5B1"/>
          </a:solidFill>
          <a:ln w="5715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43" name="TextBox 42">
            <a:extLst>
              <a:ext uri="{FF2B5EF4-FFF2-40B4-BE49-F238E27FC236}">
                <a16:creationId xmlns:a16="http://schemas.microsoft.com/office/drawing/2014/main" id="{69B3D921-2470-3855-C4A5-E305BD491B08}"/>
              </a:ext>
            </a:extLst>
          </p:cNvPr>
          <p:cNvSpPr txBox="1"/>
          <p:nvPr/>
        </p:nvSpPr>
        <p:spPr>
          <a:xfrm>
            <a:off x="8185395" y="4537874"/>
            <a:ext cx="2978225" cy="615553"/>
          </a:xfrm>
          <a:prstGeom prst="rect">
            <a:avLst/>
          </a:prstGeom>
          <a:noFill/>
        </p:spPr>
        <p:txBody>
          <a:bodyPr wrap="square" lIns="91440" tIns="0" rIns="91440" bIns="0" rtlCol="0" anchor="t">
            <a:spAutoFit/>
          </a:bodyPr>
          <a:lstStyle/>
          <a:p>
            <a:pPr marL="274320" marR="0" lvl="0" indent="0" defTabSz="914400" rtl="0" eaLnBrk="1" fontAlgn="base" latinLnBrk="0" hangingPunct="1">
              <a:lnSpc>
                <a:spcPct val="100000"/>
              </a:lnSpc>
              <a:spcBef>
                <a:spcPct val="0"/>
              </a:spcBef>
              <a:spcAft>
                <a:spcPct val="0"/>
              </a:spcAft>
              <a:buClrTx/>
              <a:buSzTx/>
              <a:buFontTx/>
              <a:buNone/>
              <a:tabLst/>
              <a:defRPr/>
            </a:pPr>
            <a:r>
              <a:rPr kumimoji="0" lang="en-US" altLang="zh-TW" sz="2000" i="0" u="none" strike="noStrike" kern="1200" cap="none" spc="0" normalizeH="0" baseline="0" noProof="0">
                <a:ln w="3175">
                  <a:noFill/>
                </a:ln>
                <a:solidFill>
                  <a:prstClr val="black"/>
                </a:solidFill>
                <a:effectLst/>
                <a:uLnTx/>
                <a:uFillTx/>
                <a:latin typeface="+mj-lt"/>
                <a:ea typeface="+mn-ea"/>
                <a:cs typeface="Segoe UI" pitchFamily="34" charset="0"/>
              </a:rPr>
              <a:t>Build a training &amp; communication plan</a:t>
            </a:r>
          </a:p>
        </p:txBody>
      </p:sp>
      <p:sp>
        <p:nvSpPr>
          <p:cNvPr id="34" name="TextBox 33">
            <a:extLst>
              <a:ext uri="{FF2B5EF4-FFF2-40B4-BE49-F238E27FC236}">
                <a16:creationId xmlns:a16="http://schemas.microsoft.com/office/drawing/2014/main" id="{09123A69-AD7F-C7BE-63B9-DB84C962ADAE}"/>
              </a:ext>
            </a:extLst>
          </p:cNvPr>
          <p:cNvSpPr txBox="1"/>
          <p:nvPr/>
        </p:nvSpPr>
        <p:spPr>
          <a:xfrm>
            <a:off x="8471042" y="5325721"/>
            <a:ext cx="3133583" cy="929357"/>
          </a:xfrm>
          <a:prstGeom prst="rect">
            <a:avLst/>
          </a:prstGeom>
          <a:noFill/>
        </p:spPr>
        <p:txBody>
          <a:bodyPr wrap="square" lIns="91440" tIns="0" rIns="91440" bIns="0" rtlCol="0" anchor="t">
            <a:spAutoFit/>
          </a:bodyPr>
          <a:lstStyle>
            <a:defPPr>
              <a:defRPr lang="en-US"/>
            </a:defPPr>
            <a:lvl1pPr>
              <a:lnSpc>
                <a:spcPct val="110000"/>
              </a:lnSpc>
              <a:defRPr sz="900">
                <a:ea typeface="Segoe UI" pitchFamily="34" charset="0"/>
                <a:cs typeface="Segoe UI" pitchFamily="34" charset="0"/>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Create a robust plan to train user groups and communicate progress both across and upward to keep the momentum.</a:t>
            </a:r>
          </a:p>
        </p:txBody>
      </p:sp>
      <p:sp>
        <p:nvSpPr>
          <p:cNvPr id="47" name="Oval 46">
            <a:extLst>
              <a:ext uri="{FF2B5EF4-FFF2-40B4-BE49-F238E27FC236}">
                <a16:creationId xmlns:a16="http://schemas.microsoft.com/office/drawing/2014/main" id="{A58996EE-02AB-3800-416A-C7EF4741382A}"/>
              </a:ext>
              <a:ext uri="{C183D7F6-B498-43B3-948B-1728B52AA6E4}">
                <adec:decorative xmlns:adec="http://schemas.microsoft.com/office/drawing/2017/decorative" val="1"/>
              </a:ext>
            </a:extLst>
          </p:cNvPr>
          <p:cNvSpPr/>
          <p:nvPr/>
        </p:nvSpPr>
        <p:spPr>
          <a:xfrm>
            <a:off x="11315391" y="1894215"/>
            <a:ext cx="153007" cy="153007"/>
          </a:xfrm>
          <a:prstGeom prst="ellipse">
            <a:avLst/>
          </a:prstGeom>
          <a:solidFill>
            <a:srgbClr val="FC6F56"/>
          </a:solidFill>
          <a:ln w="25400">
            <a:solidFill>
              <a:schemeClr val="bg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33754827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6EF73-8A99-AAF7-04CD-0A98427B824E}"/>
              </a:ext>
            </a:extLst>
          </p:cNvPr>
          <p:cNvSpPr>
            <a:spLocks noGrp="1"/>
          </p:cNvSpPr>
          <p:nvPr>
            <p:ph type="title"/>
          </p:nvPr>
        </p:nvSpPr>
        <p:spPr>
          <a:xfrm>
            <a:off x="586740" y="630831"/>
            <a:ext cx="11018520" cy="492443"/>
          </a:xfrm>
        </p:spPr>
        <p:txBody>
          <a:bodyPr/>
          <a:lstStyle/>
          <a:p>
            <a:pPr>
              <a:lnSpc>
                <a:spcPct val="100000"/>
              </a:lnSpc>
              <a:spcAft>
                <a:spcPts val="600"/>
              </a:spcAft>
            </a:pPr>
            <a:r>
              <a:rPr lang="en-US" sz="3200"/>
              <a:t>Create your team</a:t>
            </a:r>
            <a:endParaRPr lang="en-GB" sz="3200"/>
          </a:p>
        </p:txBody>
      </p:sp>
      <p:sp>
        <p:nvSpPr>
          <p:cNvPr id="3" name="Title 1">
            <a:extLst>
              <a:ext uri="{FF2B5EF4-FFF2-40B4-BE49-F238E27FC236}">
                <a16:creationId xmlns:a16="http://schemas.microsoft.com/office/drawing/2014/main" id="{08289121-9917-28D5-530F-A1E65562B456}"/>
              </a:ext>
            </a:extLst>
          </p:cNvPr>
          <p:cNvSpPr txBox="1">
            <a:spLocks/>
          </p:cNvSpPr>
          <p:nvPr/>
        </p:nvSpPr>
        <p:spPr>
          <a:xfrm>
            <a:off x="587375" y="1174477"/>
            <a:ext cx="10170272" cy="615553"/>
          </a:xfrm>
          <a:prstGeom prst="rect">
            <a:avLst/>
          </a:prstGeom>
        </p:spPr>
        <p:txBody>
          <a:bodyPr wrap="square" lIns="0" tIns="0" rIns="0" bIns="0" anchor="t">
            <a:spAutoFit/>
          </a:bodyPr>
          <a:lstStyle>
            <a:lvl1pPr algn="l" defTabSz="914400" rtl="0" eaLnBrk="1" latinLnBrk="0" hangingPunct="1">
              <a:lnSpc>
                <a:spcPct val="90000"/>
              </a:lnSpc>
              <a:spcBef>
                <a:spcPct val="0"/>
              </a:spcBef>
              <a:buNone/>
              <a:defRPr sz="3600" kern="1200">
                <a:solidFill>
                  <a:schemeClr val="tx1"/>
                </a:solidFill>
                <a:latin typeface="Segoe UI Semibold" panose="020B0702040204020203" pitchFamily="34" charset="0"/>
                <a:ea typeface="+mj-ea"/>
                <a:cs typeface="Segoe UI Semibold" panose="020B0702040204020203" pitchFamily="34" charset="0"/>
              </a:defRPr>
            </a:lvl1pPr>
          </a:lstStyle>
          <a:p>
            <a:pPr>
              <a:lnSpc>
                <a:spcPct val="100000"/>
              </a:lnSpc>
            </a:pPr>
            <a:r>
              <a:rPr lang="en-US" sz="2000" spc="-20">
                <a:latin typeface="Segoe UI" panose="020B0502040204020203" pitchFamily="34" charset="0"/>
                <a:cs typeface="Segoe UI" panose="020B0502040204020203" pitchFamily="34" charset="0"/>
              </a:rPr>
              <a:t>Recruit multi-disciplinary teams of executive sponsors,</a:t>
            </a:r>
            <a:br>
              <a:rPr lang="en-US" sz="2000" spc="-20">
                <a:latin typeface="Segoe UI" panose="020B0502040204020203" pitchFamily="34" charset="0"/>
                <a:cs typeface="Segoe UI" panose="020B0502040204020203" pitchFamily="34" charset="0"/>
              </a:rPr>
            </a:br>
            <a:r>
              <a:rPr lang="en-US" sz="2000" spc="-20">
                <a:latin typeface="Segoe UI" panose="020B0502040204020203" pitchFamily="34" charset="0"/>
                <a:cs typeface="Segoe UI" panose="020B0502040204020203" pitchFamily="34" charset="0"/>
              </a:rPr>
              <a:t>technical talent, core stakeholders, change agents and champions</a:t>
            </a:r>
            <a:endParaRPr lang="en-US" sz="2000" spc="20">
              <a:latin typeface="Segoe UI" panose="020B0502040204020203" pitchFamily="34" charset="0"/>
              <a:cs typeface="Segoe UI" panose="020B0502040204020203" pitchFamily="34" charset="0"/>
            </a:endParaRPr>
          </a:p>
        </p:txBody>
      </p:sp>
      <p:sp>
        <p:nvSpPr>
          <p:cNvPr id="16" name="Rectangle: Top Corners Rounded 15">
            <a:extLst>
              <a:ext uri="{FF2B5EF4-FFF2-40B4-BE49-F238E27FC236}">
                <a16:creationId xmlns:a16="http://schemas.microsoft.com/office/drawing/2014/main" id="{0C936405-7BCA-4B4A-85BF-C4D1AADB4802}"/>
              </a:ext>
              <a:ext uri="{C183D7F6-B498-43B3-948B-1728B52AA6E4}">
                <adec:decorative xmlns:adec="http://schemas.microsoft.com/office/drawing/2017/decorative" val="1"/>
              </a:ext>
            </a:extLst>
          </p:cNvPr>
          <p:cNvSpPr/>
          <p:nvPr/>
        </p:nvSpPr>
        <p:spPr bwMode="auto">
          <a:xfrm>
            <a:off x="9515370" y="2250171"/>
            <a:ext cx="2088104" cy="4038656"/>
          </a:xfrm>
          <a:prstGeom prst="round2SameRect">
            <a:avLst>
              <a:gd name="adj1" fmla="val 5056"/>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11" name="Rectangle: Rounded Corners 10">
            <a:extLst>
              <a:ext uri="{FF2B5EF4-FFF2-40B4-BE49-F238E27FC236}">
                <a16:creationId xmlns:a16="http://schemas.microsoft.com/office/drawing/2014/main" id="{FE1432B2-E657-FFE9-01AB-60D364E7FB95}"/>
              </a:ext>
              <a:ext uri="{C183D7F6-B498-43B3-948B-1728B52AA6E4}">
                <adec:decorative xmlns:adec="http://schemas.microsoft.com/office/drawing/2017/decorative" val="1"/>
              </a:ext>
            </a:extLst>
          </p:cNvPr>
          <p:cNvSpPr/>
          <p:nvPr/>
        </p:nvSpPr>
        <p:spPr>
          <a:xfrm>
            <a:off x="9485123" y="2215696"/>
            <a:ext cx="2118456" cy="815704"/>
          </a:xfrm>
          <a:prstGeom prst="round2SameRect">
            <a:avLst>
              <a:gd name="adj1" fmla="val 14757"/>
              <a:gd name="adj2" fmla="val 0"/>
            </a:avLst>
          </a:prstGeom>
          <a:gradFill>
            <a:gsLst>
              <a:gs pos="0">
                <a:srgbClr val="8661C5"/>
              </a:gs>
              <a:gs pos="81000">
                <a:srgbClr val="134CCB"/>
              </a:gs>
            </a:gsLst>
            <a:lin ang="108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400" i="0" u="none" strike="noStrike" kern="1200" cap="none" spc="0" normalizeH="0" baseline="0" noProof="0">
              <a:ln>
                <a:noFill/>
              </a:ln>
              <a:solidFill>
                <a:srgbClr val="FFFFFF"/>
              </a:solidFill>
              <a:effectLst/>
              <a:uLnTx/>
              <a:uFillTx/>
              <a:latin typeface="Segoe UI Semibold"/>
              <a:ea typeface="+mn-ea"/>
              <a:cs typeface="Segoe UI" panose="020B0502040204020203" pitchFamily="34" charset="0"/>
            </a:endParaRPr>
          </a:p>
        </p:txBody>
      </p:sp>
      <p:sp>
        <p:nvSpPr>
          <p:cNvPr id="15" name="Rectangle: Top Corners Rounded 14">
            <a:extLst>
              <a:ext uri="{FF2B5EF4-FFF2-40B4-BE49-F238E27FC236}">
                <a16:creationId xmlns:a16="http://schemas.microsoft.com/office/drawing/2014/main" id="{5EE51DE8-33EC-106A-3513-AC15DBBD4743}"/>
              </a:ext>
              <a:ext uri="{C183D7F6-B498-43B3-948B-1728B52AA6E4}">
                <adec:decorative xmlns:adec="http://schemas.microsoft.com/office/drawing/2017/decorative" val="1"/>
              </a:ext>
            </a:extLst>
          </p:cNvPr>
          <p:cNvSpPr/>
          <p:nvPr/>
        </p:nvSpPr>
        <p:spPr bwMode="auto">
          <a:xfrm>
            <a:off x="7283372" y="2250171"/>
            <a:ext cx="2088104" cy="4038656"/>
          </a:xfrm>
          <a:prstGeom prst="round2SameRect">
            <a:avLst>
              <a:gd name="adj1" fmla="val 5056"/>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10" name="Rectangle: Rounded Corners 10">
            <a:extLst>
              <a:ext uri="{FF2B5EF4-FFF2-40B4-BE49-F238E27FC236}">
                <a16:creationId xmlns:a16="http://schemas.microsoft.com/office/drawing/2014/main" id="{6AC60CB6-6BA2-9EB5-7CE6-18C015AF81E2}"/>
              </a:ext>
              <a:ext uri="{C183D7F6-B498-43B3-948B-1728B52AA6E4}">
                <adec:decorative xmlns:adec="http://schemas.microsoft.com/office/drawing/2017/decorative" val="1"/>
              </a:ext>
            </a:extLst>
          </p:cNvPr>
          <p:cNvSpPr/>
          <p:nvPr/>
        </p:nvSpPr>
        <p:spPr>
          <a:xfrm>
            <a:off x="7262623" y="2215696"/>
            <a:ext cx="2118456" cy="815704"/>
          </a:xfrm>
          <a:prstGeom prst="round2SameRect">
            <a:avLst>
              <a:gd name="adj1" fmla="val 14757"/>
              <a:gd name="adj2" fmla="val 0"/>
            </a:avLst>
          </a:prstGeom>
          <a:gradFill>
            <a:gsLst>
              <a:gs pos="0">
                <a:srgbClr val="8661C5"/>
              </a:gs>
              <a:gs pos="81000">
                <a:srgbClr val="134CCB"/>
              </a:gs>
            </a:gsLst>
            <a:lin ang="108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400" i="0" u="none" strike="noStrike" kern="1200" cap="none" spc="0" normalizeH="0" baseline="0" noProof="0">
              <a:ln>
                <a:noFill/>
              </a:ln>
              <a:solidFill>
                <a:srgbClr val="FFFFFF"/>
              </a:solidFill>
              <a:effectLst/>
              <a:uLnTx/>
              <a:uFillTx/>
              <a:latin typeface="Segoe UI Semibold"/>
              <a:ea typeface="+mn-ea"/>
              <a:cs typeface="Segoe UI" panose="020B0502040204020203" pitchFamily="34" charset="0"/>
            </a:endParaRPr>
          </a:p>
        </p:txBody>
      </p:sp>
      <p:sp>
        <p:nvSpPr>
          <p:cNvPr id="13" name="Rectangle: Top Corners Rounded 12">
            <a:extLst>
              <a:ext uri="{FF2B5EF4-FFF2-40B4-BE49-F238E27FC236}">
                <a16:creationId xmlns:a16="http://schemas.microsoft.com/office/drawing/2014/main" id="{264961F6-42A9-F873-7F32-166CC63BF4CA}"/>
              </a:ext>
              <a:ext uri="{C183D7F6-B498-43B3-948B-1728B52AA6E4}">
                <adec:decorative xmlns:adec="http://schemas.microsoft.com/office/drawing/2017/decorative" val="1"/>
              </a:ext>
            </a:extLst>
          </p:cNvPr>
          <p:cNvSpPr/>
          <p:nvPr/>
        </p:nvSpPr>
        <p:spPr bwMode="auto">
          <a:xfrm>
            <a:off x="5051373" y="2250171"/>
            <a:ext cx="2088104" cy="4038656"/>
          </a:xfrm>
          <a:prstGeom prst="round2SameRect">
            <a:avLst>
              <a:gd name="adj1" fmla="val 5056"/>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9" name="Rectangle: Rounded Corners 10">
            <a:extLst>
              <a:ext uri="{FF2B5EF4-FFF2-40B4-BE49-F238E27FC236}">
                <a16:creationId xmlns:a16="http://schemas.microsoft.com/office/drawing/2014/main" id="{8A0643B3-A381-ECD6-8B0C-27ACD076CB27}"/>
              </a:ext>
              <a:ext uri="{C183D7F6-B498-43B3-948B-1728B52AA6E4}">
                <adec:decorative xmlns:adec="http://schemas.microsoft.com/office/drawing/2017/decorative" val="1"/>
              </a:ext>
            </a:extLst>
          </p:cNvPr>
          <p:cNvSpPr/>
          <p:nvPr/>
        </p:nvSpPr>
        <p:spPr>
          <a:xfrm>
            <a:off x="5040123" y="2215696"/>
            <a:ext cx="2118456" cy="815704"/>
          </a:xfrm>
          <a:prstGeom prst="round2SameRect">
            <a:avLst>
              <a:gd name="adj1" fmla="val 14757"/>
              <a:gd name="adj2" fmla="val 0"/>
            </a:avLst>
          </a:prstGeom>
          <a:gradFill>
            <a:gsLst>
              <a:gs pos="0">
                <a:srgbClr val="8661C5"/>
              </a:gs>
              <a:gs pos="81000">
                <a:srgbClr val="134CCB"/>
              </a:gs>
            </a:gsLst>
            <a:lin ang="108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400" i="0" u="none" strike="noStrike" kern="1200" cap="none" spc="0" normalizeH="0" baseline="0" noProof="0">
              <a:ln>
                <a:noFill/>
              </a:ln>
              <a:solidFill>
                <a:srgbClr val="FFFFFF"/>
              </a:solidFill>
              <a:effectLst/>
              <a:uLnTx/>
              <a:uFillTx/>
              <a:latin typeface="Segoe UI Semibold"/>
              <a:ea typeface="+mn-ea"/>
              <a:cs typeface="Segoe UI" panose="020B0502040204020203" pitchFamily="34" charset="0"/>
            </a:endParaRPr>
          </a:p>
        </p:txBody>
      </p:sp>
      <p:sp>
        <p:nvSpPr>
          <p:cNvPr id="12" name="Rectangle: Top Corners Rounded 11">
            <a:extLst>
              <a:ext uri="{FF2B5EF4-FFF2-40B4-BE49-F238E27FC236}">
                <a16:creationId xmlns:a16="http://schemas.microsoft.com/office/drawing/2014/main" id="{D083ADB5-C9CD-7B6F-7D38-F9A98DBC5F69}"/>
              </a:ext>
              <a:ext uri="{C183D7F6-B498-43B3-948B-1728B52AA6E4}">
                <adec:decorative xmlns:adec="http://schemas.microsoft.com/office/drawing/2017/decorative" val="1"/>
              </a:ext>
            </a:extLst>
          </p:cNvPr>
          <p:cNvSpPr/>
          <p:nvPr/>
        </p:nvSpPr>
        <p:spPr bwMode="auto">
          <a:xfrm>
            <a:off x="2819374" y="2250171"/>
            <a:ext cx="2088104" cy="4038656"/>
          </a:xfrm>
          <a:prstGeom prst="round2SameRect">
            <a:avLst>
              <a:gd name="adj1" fmla="val 5056"/>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8" name="Rectangle: Rounded Corners 10">
            <a:extLst>
              <a:ext uri="{FF2B5EF4-FFF2-40B4-BE49-F238E27FC236}">
                <a16:creationId xmlns:a16="http://schemas.microsoft.com/office/drawing/2014/main" id="{75B6B013-2F8A-CC33-1D2C-835B8C0A83FE}"/>
              </a:ext>
              <a:ext uri="{C183D7F6-B498-43B3-948B-1728B52AA6E4}">
                <adec:decorative xmlns:adec="http://schemas.microsoft.com/office/drawing/2017/decorative" val="1"/>
              </a:ext>
            </a:extLst>
          </p:cNvPr>
          <p:cNvSpPr/>
          <p:nvPr/>
        </p:nvSpPr>
        <p:spPr>
          <a:xfrm>
            <a:off x="2804923" y="2215696"/>
            <a:ext cx="2118456" cy="815704"/>
          </a:xfrm>
          <a:prstGeom prst="round2SameRect">
            <a:avLst>
              <a:gd name="adj1" fmla="val 14757"/>
              <a:gd name="adj2" fmla="val 0"/>
            </a:avLst>
          </a:prstGeom>
          <a:gradFill>
            <a:gsLst>
              <a:gs pos="0">
                <a:srgbClr val="8661C5"/>
              </a:gs>
              <a:gs pos="81000">
                <a:srgbClr val="134CCB"/>
              </a:gs>
            </a:gsLst>
            <a:lin ang="108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400" i="0" u="none" strike="noStrike" kern="1200" cap="none" spc="0" normalizeH="0" baseline="0" noProof="0">
              <a:ln>
                <a:noFill/>
              </a:ln>
              <a:solidFill>
                <a:srgbClr val="FFFFFF"/>
              </a:solidFill>
              <a:effectLst/>
              <a:uLnTx/>
              <a:uFillTx/>
              <a:latin typeface="Segoe UI Semibold"/>
              <a:ea typeface="+mn-ea"/>
              <a:cs typeface="Segoe UI" panose="020B0502040204020203" pitchFamily="34" charset="0"/>
            </a:endParaRPr>
          </a:p>
        </p:txBody>
      </p:sp>
      <p:sp>
        <p:nvSpPr>
          <p:cNvPr id="67" name="Rectangle: Top Corners Rounded 66">
            <a:extLst>
              <a:ext uri="{FF2B5EF4-FFF2-40B4-BE49-F238E27FC236}">
                <a16:creationId xmlns:a16="http://schemas.microsoft.com/office/drawing/2014/main" id="{92AFCCDE-A1B7-EDC3-6019-3AC713B39309}"/>
              </a:ext>
              <a:ext uri="{C183D7F6-B498-43B3-948B-1728B52AA6E4}">
                <adec:decorative xmlns:adec="http://schemas.microsoft.com/office/drawing/2017/decorative" val="1"/>
              </a:ext>
            </a:extLst>
          </p:cNvPr>
          <p:cNvSpPr/>
          <p:nvPr/>
        </p:nvSpPr>
        <p:spPr bwMode="auto">
          <a:xfrm>
            <a:off x="587375" y="2250171"/>
            <a:ext cx="2088104" cy="4038656"/>
          </a:xfrm>
          <a:prstGeom prst="round2SameRect">
            <a:avLst>
              <a:gd name="adj1" fmla="val 5056"/>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7" name="Rectangle: Rounded Corners 10">
            <a:extLst>
              <a:ext uri="{FF2B5EF4-FFF2-40B4-BE49-F238E27FC236}">
                <a16:creationId xmlns:a16="http://schemas.microsoft.com/office/drawing/2014/main" id="{9E286BFD-56F1-587E-13AE-53DF63344147}"/>
              </a:ext>
              <a:ext uri="{C183D7F6-B498-43B3-948B-1728B52AA6E4}">
                <adec:decorative xmlns:adec="http://schemas.microsoft.com/office/drawing/2017/decorative" val="1"/>
              </a:ext>
            </a:extLst>
          </p:cNvPr>
          <p:cNvSpPr/>
          <p:nvPr/>
        </p:nvSpPr>
        <p:spPr>
          <a:xfrm>
            <a:off x="557023" y="2215696"/>
            <a:ext cx="2118456" cy="815704"/>
          </a:xfrm>
          <a:prstGeom prst="round2SameRect">
            <a:avLst>
              <a:gd name="adj1" fmla="val 14757"/>
              <a:gd name="adj2" fmla="val 0"/>
            </a:avLst>
          </a:prstGeom>
          <a:gradFill>
            <a:gsLst>
              <a:gs pos="0">
                <a:srgbClr val="8661C5"/>
              </a:gs>
              <a:gs pos="81000">
                <a:srgbClr val="134CCB"/>
              </a:gs>
            </a:gsLst>
            <a:lin ang="108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400" i="0" u="none" strike="noStrike" kern="1200" cap="none" spc="0" normalizeH="0" baseline="0" noProof="0">
              <a:ln>
                <a:noFill/>
              </a:ln>
              <a:solidFill>
                <a:srgbClr val="FFFFFF"/>
              </a:solidFill>
              <a:effectLst/>
              <a:uLnTx/>
              <a:uFillTx/>
              <a:latin typeface="Segoe UI Semibold"/>
              <a:ea typeface="+mn-ea"/>
              <a:cs typeface="Segoe UI" panose="020B0502040204020203" pitchFamily="34" charset="0"/>
            </a:endParaRPr>
          </a:p>
        </p:txBody>
      </p:sp>
      <p:sp>
        <p:nvSpPr>
          <p:cNvPr id="21" name="Text Placeholder 2">
            <a:extLst>
              <a:ext uri="{FF2B5EF4-FFF2-40B4-BE49-F238E27FC236}">
                <a16:creationId xmlns:a16="http://schemas.microsoft.com/office/drawing/2014/main" id="{F58A5F2D-0436-C170-CC1F-E3FD0151B0F9}"/>
              </a:ext>
            </a:extLst>
          </p:cNvPr>
          <p:cNvSpPr txBox="1">
            <a:spLocks/>
          </p:cNvSpPr>
          <p:nvPr/>
        </p:nvSpPr>
        <p:spPr>
          <a:xfrm>
            <a:off x="798840" y="2390009"/>
            <a:ext cx="1665175" cy="492443"/>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chemeClr val="bg1"/>
                </a:solidFill>
                <a:effectLst/>
                <a:uLnTx/>
                <a:uFillTx/>
                <a:latin typeface="Segoe UI Semibold"/>
                <a:ea typeface="+mn-ea"/>
                <a:cs typeface="Segoe UI" panose="020B0502040204020203" pitchFamily="34" charset="0"/>
              </a:rPr>
              <a:t>Executive sponsor(s)</a:t>
            </a:r>
            <a:endParaRPr kumimoji="0" lang="en-GB" sz="1600" b="0" i="0" u="none" strike="noStrike" kern="1200" cap="none" spc="0" normalizeH="0" baseline="0" noProof="0">
              <a:ln>
                <a:noFill/>
              </a:ln>
              <a:solidFill>
                <a:schemeClr val="bg1"/>
              </a:solidFill>
              <a:effectLst/>
              <a:uLnTx/>
              <a:uFillTx/>
              <a:latin typeface="Segoe UI Semibold"/>
              <a:ea typeface="+mn-ea"/>
              <a:cs typeface="Segoe UI" panose="020B0502040204020203" pitchFamily="34" charset="0"/>
            </a:endParaRPr>
          </a:p>
        </p:txBody>
      </p:sp>
      <p:sp>
        <p:nvSpPr>
          <p:cNvPr id="22" name="Text Placeholder 3">
            <a:extLst>
              <a:ext uri="{FF2B5EF4-FFF2-40B4-BE49-F238E27FC236}">
                <a16:creationId xmlns:a16="http://schemas.microsoft.com/office/drawing/2014/main" id="{E543ACFD-2AF7-BEFB-8ED3-FE31CDAD8694}"/>
              </a:ext>
            </a:extLst>
          </p:cNvPr>
          <p:cNvSpPr txBox="1">
            <a:spLocks/>
          </p:cNvSpPr>
          <p:nvPr/>
        </p:nvSpPr>
        <p:spPr>
          <a:xfrm>
            <a:off x="798840" y="3231075"/>
            <a:ext cx="1809070" cy="2739211"/>
          </a:xfrm>
          <a:prstGeom prst="rect">
            <a:avLst/>
          </a:prstGeom>
        </p:spPr>
        <p:txBody>
          <a:bodyPr vert="horz" wrap="square" lIns="0" tIns="0" rIns="0" bIns="0" rtlCol="0" anchor="t">
            <a:spAutoFit/>
          </a:bodyPr>
          <a:lstStyle>
            <a:lvl1pPr marL="141288" marR="0" indent="-14128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800" kern="1200" spc="0" baseline="0" dirty="0">
                <a:solidFill>
                  <a:schemeClr val="tx1"/>
                </a:solidFill>
                <a:latin typeface="+mn-lt"/>
                <a:ea typeface="+mn-ea"/>
                <a:cs typeface="Segoe UI" panose="020B0502040204020203" pitchFamily="34" charset="0"/>
              </a:defRPr>
            </a:lvl1pPr>
            <a:lvl2pPr marL="285750" marR="0" indent="-125413"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2pPr>
            <a:lvl3pPr marL="438150" marR="0" indent="-13335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3pPr>
            <a:lvl4pPr marL="566738" marR="0" indent="-1143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4pPr>
            <a:lvl5pPr marL="685800" marR="0" indent="-10953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46304" marR="0" lvl="0" indent="-146304" algn="l" defTabSz="932742" rtl="0" eaLnBrk="1" fontAlgn="base" latinLnBrk="0" hangingPunct="1">
              <a:lnSpc>
                <a:spcPct val="100000"/>
              </a:lnSpc>
              <a:spcBef>
                <a:spcPts val="0"/>
              </a:spcBef>
              <a:spcAft>
                <a:spcPts val="600"/>
              </a:spcAft>
              <a:buClrTx/>
              <a:buSzPct val="90000"/>
              <a:buFont typeface="Arial" panose="020B0604020202020204" pitchFamily="34" charset="0"/>
              <a:buChar char="•"/>
              <a:tabLst/>
              <a:defRPr/>
            </a:pPr>
            <a:r>
              <a:rPr kumimoji="0" lang="en-US" sz="1200" i="0" u="none" strike="noStrike" kern="1200" cap="none" normalizeH="0" noProof="0">
                <a:ln>
                  <a:noFill/>
                </a:ln>
                <a:solidFill>
                  <a:prstClr val="black"/>
                </a:solidFill>
                <a:effectLst/>
                <a:uLnTx/>
                <a:uFillTx/>
                <a:latin typeface="+mj-lt"/>
                <a:ea typeface="+mn-ea"/>
                <a:cs typeface="Segoe UI" panose="020B0502040204020203" pitchFamily="34" charset="0"/>
              </a:rPr>
              <a:t>Own sales</a:t>
            </a:r>
            <a:r>
              <a:rPr kumimoji="0" lang="en-US" sz="1200" i="0" u="none" strike="noStrike" kern="1200" cap="none" spc="0" normalizeH="0" baseline="0" noProof="0">
                <a:ln>
                  <a:noFill/>
                </a:ln>
                <a:solidFill>
                  <a:prstClr val="black"/>
                </a:solidFill>
                <a:effectLst/>
                <a:uLnTx/>
                <a:uFillTx/>
                <a:latin typeface="+mj-lt"/>
                <a:ea typeface="+mn-ea"/>
                <a:cs typeface="Segoe UI" panose="020B0502040204020203" pitchFamily="34" charset="0"/>
              </a:rPr>
              <a:t> </a:t>
            </a:r>
            <a:r>
              <a:rPr kumimoji="0" lang="en-US" sz="1200" i="0" u="none" strike="noStrike" kern="1200" cap="none" normalizeH="0" noProof="0">
                <a:ln>
                  <a:noFill/>
                </a:ln>
                <a:solidFill>
                  <a:prstClr val="black"/>
                </a:solidFill>
                <a:effectLst/>
                <a:uLnTx/>
                <a:uFillTx/>
                <a:latin typeface="+mj-lt"/>
                <a:ea typeface="+mn-ea"/>
                <a:cs typeface="Segoe UI" panose="020B0502040204020203" pitchFamily="34" charset="0"/>
              </a:rPr>
              <a:t>transformation </a:t>
            </a:r>
            <a:r>
              <a:rPr kumimoji="0" lang="en-US" sz="1200" b="0" i="0" u="none" strike="noStrike" kern="1200" cap="none" spc="-20" normalizeH="0" noProof="0">
                <a:ln>
                  <a:noFill/>
                </a:ln>
                <a:solidFill>
                  <a:prstClr val="black"/>
                </a:solidFill>
                <a:effectLst/>
                <a:uLnTx/>
                <a:uFillTx/>
                <a:latin typeface="Segoe UI"/>
                <a:ea typeface="+mn-ea"/>
                <a:cs typeface="Segoe UI" panose="020B0502040204020203" pitchFamily="34" charset="0"/>
              </a:rPr>
              <a:t>supported by Microsoft​</a:t>
            </a:r>
          </a:p>
          <a:p>
            <a:pPr marL="146304" marR="0" lvl="0" indent="-146304" algn="l" defTabSz="932742" rtl="0" eaLnBrk="1" fontAlgn="base" latinLnBrk="0" hangingPunct="1">
              <a:lnSpc>
                <a:spcPct val="100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normalizeH="0" noProof="0">
                <a:ln>
                  <a:noFill/>
                </a:ln>
                <a:solidFill>
                  <a:prstClr val="black"/>
                </a:solidFill>
                <a:effectLst/>
                <a:uLnTx/>
                <a:uFillTx/>
                <a:latin typeface="Segoe UI"/>
                <a:ea typeface="+mn-ea"/>
                <a:cs typeface="Segoe UI" panose="020B0502040204020203" pitchFamily="34" charset="0"/>
              </a:rPr>
              <a:t>Identify the </a:t>
            </a:r>
            <a:br>
              <a:rPr kumimoji="0" lang="en-US" sz="1200" b="0" i="0" u="none" strike="noStrike" kern="1200" cap="none" normalizeH="0" noProof="0">
                <a:ln>
                  <a:noFill/>
                </a:ln>
                <a:solidFill>
                  <a:prstClr val="black"/>
                </a:solidFill>
                <a:effectLst/>
                <a:uLnTx/>
                <a:uFillTx/>
                <a:latin typeface="Segoe UI"/>
                <a:ea typeface="+mn-ea"/>
                <a:cs typeface="Segoe UI" panose="020B0502040204020203" pitchFamily="34" charset="0"/>
              </a:rPr>
            </a:br>
            <a:r>
              <a:rPr kumimoji="0" lang="en-US" sz="1200" b="0" i="0" u="none" strike="noStrike" kern="1200" cap="none" normalizeH="0" noProof="0">
                <a:ln>
                  <a:noFill/>
                </a:ln>
                <a:solidFill>
                  <a:prstClr val="black"/>
                </a:solidFill>
                <a:effectLst/>
                <a:uLnTx/>
                <a:uFillTx/>
                <a:latin typeface="Segoe UI"/>
                <a:ea typeface="+mn-ea"/>
                <a:cs typeface="Segoe UI" panose="020B0502040204020203" pitchFamily="34" charset="0"/>
              </a:rPr>
              <a:t>stakeholders for the required approvals</a:t>
            </a:r>
            <a:r>
              <a:rPr lang="en-US" sz="1200">
                <a:solidFill>
                  <a:prstClr val="black"/>
                </a:solidFill>
                <a:latin typeface="Segoe UI"/>
              </a:rPr>
              <a:t> </a:t>
            </a:r>
            <a:r>
              <a:rPr kumimoji="0" lang="en-US" sz="1200" b="0" i="0" u="none" strike="noStrike" kern="1200" cap="none" normalizeH="0" noProof="0">
                <a:ln>
                  <a:noFill/>
                </a:ln>
                <a:solidFill>
                  <a:prstClr val="black"/>
                </a:solidFill>
                <a:effectLst/>
                <a:uLnTx/>
                <a:uFillTx/>
                <a:latin typeface="Segoe UI"/>
                <a:ea typeface="+mn-ea"/>
                <a:cs typeface="Segoe UI" panose="020B0502040204020203" pitchFamily="34" charset="0"/>
              </a:rPr>
              <a:t>in the process, funding</a:t>
            </a:r>
            <a:br>
              <a:rPr kumimoji="0" lang="en-US" sz="1200" b="0" i="0" u="none" strike="noStrike" kern="1200" cap="none" normalizeH="0" noProof="0">
                <a:ln>
                  <a:noFill/>
                </a:ln>
                <a:solidFill>
                  <a:prstClr val="black"/>
                </a:solidFill>
                <a:effectLst/>
                <a:uLnTx/>
                <a:uFillTx/>
                <a:latin typeface="Segoe UI"/>
                <a:ea typeface="+mn-ea"/>
                <a:cs typeface="Segoe UI" panose="020B0502040204020203" pitchFamily="34" charset="0"/>
              </a:rPr>
            </a:br>
            <a:r>
              <a:rPr kumimoji="0" lang="en-US" sz="1200" b="0" i="0" u="none" strike="noStrike" kern="1200" cap="none" normalizeH="0" noProof="0">
                <a:ln>
                  <a:noFill/>
                </a:ln>
                <a:solidFill>
                  <a:prstClr val="black"/>
                </a:solidFill>
                <a:effectLst/>
                <a:uLnTx/>
                <a:uFillTx/>
                <a:latin typeface="Segoe UI"/>
                <a:ea typeface="+mn-ea"/>
                <a:cs typeface="Segoe UI" panose="020B0502040204020203" pitchFamily="34" charset="0"/>
              </a:rPr>
              <a:t>and ongoing change management​</a:t>
            </a:r>
          </a:p>
          <a:p>
            <a:pPr marL="146304" marR="0" lvl="0" indent="-146304" algn="l" defTabSz="932742" rtl="0" eaLnBrk="1" fontAlgn="base" latinLnBrk="0" hangingPunct="1">
              <a:lnSpc>
                <a:spcPct val="100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20" normalizeH="0" noProof="0">
                <a:ln>
                  <a:noFill/>
                </a:ln>
                <a:solidFill>
                  <a:prstClr val="black"/>
                </a:solidFill>
                <a:effectLst/>
                <a:uLnTx/>
                <a:uFillTx/>
                <a:latin typeface="Segoe UI"/>
                <a:ea typeface="+mn-ea"/>
                <a:cs typeface="Segoe UI" panose="020B0502040204020203" pitchFamily="34" charset="0"/>
              </a:rPr>
              <a:t>Promote sales transformation and </a:t>
            </a:r>
            <a:br>
              <a:rPr kumimoji="0" lang="en-US" sz="1200" b="0" i="0" u="none" strike="noStrike" kern="1200" cap="none" spc="-20" normalizeH="0" noProof="0">
                <a:ln>
                  <a:noFill/>
                </a:ln>
                <a:solidFill>
                  <a:prstClr val="black"/>
                </a:solidFill>
                <a:effectLst/>
                <a:uLnTx/>
                <a:uFillTx/>
                <a:latin typeface="Segoe UI"/>
                <a:ea typeface="+mn-ea"/>
                <a:cs typeface="Segoe UI" panose="020B0502040204020203" pitchFamily="34" charset="0"/>
              </a:rPr>
            </a:br>
            <a:r>
              <a:rPr kumimoji="0" lang="en-US" sz="1200" b="0" i="0" u="none" strike="noStrike" kern="1200" cap="none" spc="-20" normalizeH="0" noProof="0">
                <a:ln>
                  <a:noFill/>
                </a:ln>
                <a:solidFill>
                  <a:prstClr val="black"/>
                </a:solidFill>
                <a:effectLst/>
                <a:uLnTx/>
                <a:uFillTx/>
                <a:latin typeface="Segoe UI"/>
                <a:ea typeface="+mn-ea"/>
                <a:cs typeface="Segoe UI" panose="020B0502040204020203" pitchFamily="34" charset="0"/>
              </a:rPr>
              <a:t>drive change</a:t>
            </a:r>
            <a:br>
              <a:rPr kumimoji="0" lang="en-US" sz="1200" b="0" i="0" u="none" strike="noStrike" kern="1200" cap="none" spc="-20" normalizeH="0" noProof="0">
                <a:ln>
                  <a:noFill/>
                </a:ln>
                <a:solidFill>
                  <a:prstClr val="black"/>
                </a:solidFill>
                <a:effectLst/>
                <a:uLnTx/>
                <a:uFillTx/>
                <a:latin typeface="Segoe UI"/>
                <a:ea typeface="+mn-ea"/>
                <a:cs typeface="Segoe UI" panose="020B0502040204020203" pitchFamily="34" charset="0"/>
              </a:rPr>
            </a:br>
            <a:r>
              <a:rPr kumimoji="0" lang="en-US" sz="1200" b="0" i="0" u="none" strike="noStrike" kern="1200" cap="none" spc="-20" normalizeH="0" noProof="0">
                <a:ln>
                  <a:noFill/>
                </a:ln>
                <a:solidFill>
                  <a:prstClr val="black"/>
                </a:solidFill>
                <a:effectLst/>
                <a:uLnTx/>
                <a:uFillTx/>
                <a:latin typeface="Segoe UI"/>
                <a:ea typeface="+mn-ea"/>
                <a:cs typeface="Segoe UI" panose="020B0502040204020203" pitchFamily="34" charset="0"/>
              </a:rPr>
              <a:t>management </a:t>
            </a: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across </a:t>
            </a:r>
            <a:b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b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the sales organizations</a:t>
            </a:r>
            <a:endParaRPr kumimoji="0" lang="en-US" sz="1400" b="0" i="0" u="none" strike="noStrike" kern="1200" cap="none" spc="0" normalizeH="0" baseline="0" noProof="0">
              <a:ln>
                <a:noFill/>
              </a:ln>
              <a:solidFill>
                <a:prstClr val="black"/>
              </a:solidFill>
              <a:effectLst/>
              <a:uLnTx/>
              <a:uFillTx/>
              <a:latin typeface="Segoe UI"/>
              <a:ea typeface="+mn-ea"/>
              <a:cs typeface="Segoe UI" panose="020B0502040204020203" pitchFamily="34" charset="0"/>
            </a:endParaRPr>
          </a:p>
        </p:txBody>
      </p:sp>
      <p:sp>
        <p:nvSpPr>
          <p:cNvPr id="25" name="Flowchart: Process 24">
            <a:extLst>
              <a:ext uri="{FF2B5EF4-FFF2-40B4-BE49-F238E27FC236}">
                <a16:creationId xmlns:a16="http://schemas.microsoft.com/office/drawing/2014/main" id="{57CE50C1-CB2A-83F3-FC1E-1218C767708B}"/>
              </a:ext>
              <a:ext uri="{C183D7F6-B498-43B3-948B-1728B52AA6E4}">
                <adec:decorative xmlns:adec="http://schemas.microsoft.com/office/drawing/2017/decorative" val="1"/>
              </a:ext>
            </a:extLst>
          </p:cNvPr>
          <p:cNvSpPr/>
          <p:nvPr/>
        </p:nvSpPr>
        <p:spPr>
          <a:xfrm>
            <a:off x="586740" y="6243107"/>
            <a:ext cx="11018520" cy="45720"/>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6" name="Text Placeholder 2">
            <a:extLst>
              <a:ext uri="{FF2B5EF4-FFF2-40B4-BE49-F238E27FC236}">
                <a16:creationId xmlns:a16="http://schemas.microsoft.com/office/drawing/2014/main" id="{945E0C28-84FB-9A35-7855-3CDA14BF5211}"/>
              </a:ext>
            </a:extLst>
          </p:cNvPr>
          <p:cNvSpPr txBox="1">
            <a:spLocks/>
          </p:cNvSpPr>
          <p:nvPr/>
        </p:nvSpPr>
        <p:spPr>
          <a:xfrm>
            <a:off x="3030839" y="2513119"/>
            <a:ext cx="1802250" cy="246221"/>
          </a:xfrm>
          <a:prstGeom prst="rect">
            <a:avLst/>
          </a:prstGeom>
        </p:spPr>
        <p:txBody>
          <a:bodyPr vert="horz" wrap="square" lIns="0" tIns="0" rIns="0" bIns="0" rtlCol="0" anchor="t">
            <a:spAutoFit/>
          </a:bodyPr>
          <a:lstStyle>
            <a:defPPr>
              <a:defRPr lang="en-US"/>
            </a:defPPr>
            <a:lvl1pPr marR="0" indent="0" defTabSz="932742" fontAlgn="auto">
              <a:lnSpc>
                <a:spcPct val="100000"/>
              </a:lnSpc>
              <a:spcBef>
                <a:spcPts val="0"/>
              </a:spcBef>
              <a:spcAft>
                <a:spcPts val="0"/>
              </a:spcAft>
              <a:buClrTx/>
              <a:buSzPct val="90000"/>
              <a:buFont typeface="Wingdings" panose="05000000000000000000" pitchFamily="2" charset="2"/>
              <a:buNone/>
              <a:tabLst/>
              <a:defRPr sz="1600" spc="0" baseline="0">
                <a:latin typeface="+mj-lt"/>
                <a:cs typeface="Segoe UI"/>
              </a:defRPr>
            </a:lvl1pPr>
            <a:lvl2pPr marR="0" indent="-228600" defTabSz="932742" fontAlgn="auto">
              <a:lnSpc>
                <a:spcPct val="100000"/>
              </a:lnSpc>
              <a:spcBef>
                <a:spcPct val="20000"/>
              </a:spcBef>
              <a:spcAft>
                <a:spcPts val="0"/>
              </a:spcAft>
              <a:buClrTx/>
              <a:buSzPct val="90000"/>
              <a:buFont typeface="Wingdings" panose="05000000000000000000" pitchFamily="2" charset="2"/>
              <a:buChar char=""/>
              <a:tabLst/>
              <a:defRPr sz="2000" spc="0" baseline="0"/>
            </a:lvl2pPr>
            <a:lvl3pPr marL="657225" marR="0" indent="-200025" defTabSz="932742" fontAlgn="auto">
              <a:lnSpc>
                <a:spcPct val="100000"/>
              </a:lnSpc>
              <a:spcBef>
                <a:spcPct val="20000"/>
              </a:spcBef>
              <a:spcAft>
                <a:spcPts val="0"/>
              </a:spcAft>
              <a:buClrTx/>
              <a:buSzPct val="90000"/>
              <a:buFont typeface="Wingdings" panose="05000000000000000000" pitchFamily="2" charset="2"/>
              <a:buChar char=""/>
              <a:tabLst/>
              <a:defRPr sz="1600" spc="0" baseline="0"/>
            </a:lvl3pPr>
            <a:lvl4pPr marL="842963" marR="0" indent="-180975" defTabSz="932742" fontAlgn="auto">
              <a:lnSpc>
                <a:spcPct val="100000"/>
              </a:lnSpc>
              <a:spcBef>
                <a:spcPct val="20000"/>
              </a:spcBef>
              <a:spcAft>
                <a:spcPts val="0"/>
              </a:spcAft>
              <a:buClrTx/>
              <a:buSzPct val="90000"/>
              <a:buFont typeface="Wingdings" panose="05000000000000000000" pitchFamily="2" charset="2"/>
              <a:buChar char=""/>
              <a:tabLst/>
              <a:defRPr sz="1400" spc="0" baseline="0"/>
            </a:lvl4pPr>
            <a:lvl5pPr marL="1023938" marR="0" indent="-168275" defTabSz="932742" fontAlgn="auto">
              <a:lnSpc>
                <a:spcPct val="100000"/>
              </a:lnSpc>
              <a:spcBef>
                <a:spcPct val="20000"/>
              </a:spcBef>
              <a:spcAft>
                <a:spcPts val="0"/>
              </a:spcAft>
              <a:buClrTx/>
              <a:buSzPct val="90000"/>
              <a:buFont typeface="Wingdings" panose="05000000000000000000" pitchFamily="2" charset="2"/>
              <a:buChar char=""/>
              <a:tabLst/>
              <a:defRPr sz="1400" spc="0" baseline="0"/>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chemeClr val="bg1"/>
                </a:solidFill>
                <a:effectLst/>
                <a:uLnTx/>
                <a:uFillTx/>
                <a:latin typeface="Segoe UI Semibold"/>
                <a:ea typeface="+mn-ea"/>
                <a:cs typeface="Segoe UI" panose="020B0502040204020203" pitchFamily="34" charset="0"/>
              </a:rPr>
              <a:t>Program team</a:t>
            </a:r>
            <a:endParaRPr kumimoji="0" lang="en-GB" sz="1600" b="0" i="0" u="none" strike="noStrike" kern="1200" cap="none" spc="0" normalizeH="0" baseline="0" noProof="0">
              <a:ln>
                <a:noFill/>
              </a:ln>
              <a:solidFill>
                <a:schemeClr val="bg1"/>
              </a:solidFill>
              <a:effectLst/>
              <a:uLnTx/>
              <a:uFillTx/>
              <a:latin typeface="Segoe UI Semibold"/>
              <a:ea typeface="+mn-ea"/>
              <a:cs typeface="Segoe UI" panose="020B0502040204020203" pitchFamily="34" charset="0"/>
            </a:endParaRPr>
          </a:p>
        </p:txBody>
      </p:sp>
      <p:sp>
        <p:nvSpPr>
          <p:cNvPr id="27" name="Text Placeholder 3">
            <a:extLst>
              <a:ext uri="{FF2B5EF4-FFF2-40B4-BE49-F238E27FC236}">
                <a16:creationId xmlns:a16="http://schemas.microsoft.com/office/drawing/2014/main" id="{F857387D-DF1E-7B91-52C3-6512A685EB06}"/>
              </a:ext>
            </a:extLst>
          </p:cNvPr>
          <p:cNvSpPr txBox="1">
            <a:spLocks/>
          </p:cNvSpPr>
          <p:nvPr/>
        </p:nvSpPr>
        <p:spPr>
          <a:xfrm>
            <a:off x="3030839" y="3231075"/>
            <a:ext cx="1802250" cy="2262158"/>
          </a:xfrm>
          <a:prstGeom prst="rect">
            <a:avLst/>
          </a:prstGeom>
        </p:spPr>
        <p:txBody>
          <a:bodyPr vert="horz" wrap="square" lIns="0" tIns="0" rIns="0" bIns="0" rtlCol="0" anchor="t">
            <a:spAutoFit/>
          </a:bodyPr>
          <a:lstStyle>
            <a:lvl1pPr marL="141288" marR="0" indent="-14128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800" kern="1200" spc="0" baseline="0" dirty="0">
                <a:solidFill>
                  <a:schemeClr val="tx1"/>
                </a:solidFill>
                <a:latin typeface="+mn-lt"/>
                <a:ea typeface="+mn-ea"/>
                <a:cs typeface="Segoe UI" panose="020B0502040204020203" pitchFamily="34" charset="0"/>
              </a:defRPr>
            </a:lvl1pPr>
            <a:lvl2pPr marL="285750" marR="0" indent="-125413"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2pPr>
            <a:lvl3pPr marL="438150" marR="0" indent="-13335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3pPr>
            <a:lvl4pPr marL="566738" marR="0" indent="-1143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4pPr>
            <a:lvl5pPr marL="685800" marR="0" indent="-10953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46304" marR="0" lvl="0" indent="-146304" algn="l" defTabSz="932742" rtl="0" eaLnBrk="1" fontAlgn="base" latinLnBrk="0" hangingPunct="1">
              <a:lnSpc>
                <a:spcPct val="100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Define business objectives and </a:t>
            </a:r>
            <a:r>
              <a:rPr kumimoji="0" lang="en-US" sz="1200" i="0" u="none" strike="noStrike" kern="1200" cap="none" spc="0" normalizeH="0" baseline="0" noProof="0">
                <a:ln>
                  <a:noFill/>
                </a:ln>
                <a:solidFill>
                  <a:prstClr val="black"/>
                </a:solidFill>
                <a:effectLst/>
                <a:uLnTx/>
                <a:uFillTx/>
                <a:latin typeface="+mj-lt"/>
                <a:ea typeface="+mn-ea"/>
                <a:cs typeface="Segoe UI" panose="020B0502040204020203" pitchFamily="34" charset="0"/>
              </a:rPr>
              <a:t>own success</a:t>
            </a:r>
          </a:p>
          <a:p>
            <a:pPr marL="146304" marR="0" lvl="0" indent="-146304" algn="l" defTabSz="932742" rtl="0" eaLnBrk="1" fontAlgn="base" latinLnBrk="0" hangingPunct="1">
              <a:lnSpc>
                <a:spcPct val="100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Align business and technical needs to maximize success. </a:t>
            </a:r>
          </a:p>
          <a:p>
            <a:pPr marL="146304" marR="0" lvl="0" indent="-146304" algn="l" defTabSz="932742" rtl="0" eaLnBrk="1" fontAlgn="base" latinLnBrk="0" hangingPunct="1">
              <a:lnSpc>
                <a:spcPct val="100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Mix of technical and business change agents</a:t>
            </a:r>
          </a:p>
          <a:p>
            <a:pPr marL="146304" marR="0" lvl="0" indent="-146304" algn="l" defTabSz="932742" rtl="0" eaLnBrk="1" fontAlgn="base" latinLnBrk="0" hangingPunct="1">
              <a:lnSpc>
                <a:spcPct val="100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Familiarity with current sales workflows and challenges</a:t>
            </a:r>
          </a:p>
        </p:txBody>
      </p:sp>
      <p:sp>
        <p:nvSpPr>
          <p:cNvPr id="28" name="Text Placeholder 2">
            <a:extLst>
              <a:ext uri="{FF2B5EF4-FFF2-40B4-BE49-F238E27FC236}">
                <a16:creationId xmlns:a16="http://schemas.microsoft.com/office/drawing/2014/main" id="{C611B772-52A0-BCBE-4EE9-E8B55F5F9961}"/>
              </a:ext>
            </a:extLst>
          </p:cNvPr>
          <p:cNvSpPr txBox="1">
            <a:spLocks/>
          </p:cNvSpPr>
          <p:nvPr/>
        </p:nvSpPr>
        <p:spPr>
          <a:xfrm>
            <a:off x="5262838" y="2513119"/>
            <a:ext cx="1809070" cy="246221"/>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chemeClr val="bg1"/>
                </a:solidFill>
                <a:effectLst/>
                <a:uLnTx/>
                <a:uFillTx/>
                <a:latin typeface="Segoe UI Semibold"/>
                <a:ea typeface="+mn-ea"/>
                <a:cs typeface="Segoe UI" panose="020B0502040204020203" pitchFamily="34" charset="0"/>
              </a:rPr>
              <a:t>Privileged admins</a:t>
            </a:r>
            <a:endParaRPr kumimoji="0" lang="en-GB" sz="1600" b="0" i="0" u="none" strike="noStrike" kern="1200" cap="none" spc="0" normalizeH="0" baseline="0" noProof="0">
              <a:ln>
                <a:noFill/>
              </a:ln>
              <a:solidFill>
                <a:schemeClr val="bg1"/>
              </a:solidFill>
              <a:effectLst/>
              <a:uLnTx/>
              <a:uFillTx/>
              <a:latin typeface="Segoe UI Semibold"/>
              <a:ea typeface="+mn-ea"/>
              <a:cs typeface="Segoe UI" panose="020B0502040204020203" pitchFamily="34" charset="0"/>
            </a:endParaRPr>
          </a:p>
        </p:txBody>
      </p:sp>
      <p:sp>
        <p:nvSpPr>
          <p:cNvPr id="29" name="Text Placeholder 3">
            <a:extLst>
              <a:ext uri="{FF2B5EF4-FFF2-40B4-BE49-F238E27FC236}">
                <a16:creationId xmlns:a16="http://schemas.microsoft.com/office/drawing/2014/main" id="{87CE0F6B-A32B-C2B1-63CE-EA81E8FA23FF}"/>
              </a:ext>
            </a:extLst>
          </p:cNvPr>
          <p:cNvSpPr txBox="1">
            <a:spLocks/>
          </p:cNvSpPr>
          <p:nvPr/>
        </p:nvSpPr>
        <p:spPr>
          <a:xfrm>
            <a:off x="5237438" y="3231075"/>
            <a:ext cx="1709462" cy="2739211"/>
          </a:xfrm>
          <a:prstGeom prst="rect">
            <a:avLst/>
          </a:prstGeom>
        </p:spPr>
        <p:txBody>
          <a:bodyPr vert="horz" wrap="square" lIns="0" tIns="0" rIns="0" bIns="0" rtlCol="0" anchor="t">
            <a:spAutoFit/>
          </a:bodyPr>
          <a:lstStyle>
            <a:lvl1pPr marL="141288" marR="0" indent="-14128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800" kern="1200" spc="0" baseline="0" dirty="0">
                <a:solidFill>
                  <a:schemeClr val="tx1"/>
                </a:solidFill>
                <a:latin typeface="+mn-lt"/>
                <a:ea typeface="+mn-ea"/>
                <a:cs typeface="Segoe UI" panose="020B0502040204020203" pitchFamily="34" charset="0"/>
              </a:defRPr>
            </a:lvl1pPr>
            <a:lvl2pPr marL="285750" marR="0" indent="-125413"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2pPr>
            <a:lvl3pPr marL="438150" marR="0" indent="-13335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3pPr>
            <a:lvl4pPr marL="566738" marR="0" indent="-1143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4pPr>
            <a:lvl5pPr marL="685800" marR="0" indent="-10953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46304" marR="0" lvl="0" indent="-146304" algn="l" defTabSz="932742" rtl="0" eaLnBrk="1" fontAlgn="base" latinLnBrk="0" hangingPunct="1">
              <a:lnSpc>
                <a:spcPct val="100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Lead policy compliance and enablement </a:t>
            </a:r>
          </a:p>
          <a:p>
            <a:pPr marL="146304" marR="0" lvl="0" indent="-146304" algn="l" defTabSz="932742" rtl="0" eaLnBrk="1" fontAlgn="base" latinLnBrk="0" hangingPunct="1">
              <a:lnSpc>
                <a:spcPct val="100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A privileged admin </a:t>
            </a:r>
            <a:b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b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is required to provide necessary consent and for enabling Copilot for Sales at tenant</a:t>
            </a:r>
            <a:b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b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level</a:t>
            </a:r>
          </a:p>
          <a:p>
            <a:pPr marL="146304" marR="0" lvl="0" indent="-146304" algn="l" defTabSz="932742" rtl="0" eaLnBrk="1" fontAlgn="base" latinLnBrk="0" hangingPunct="1">
              <a:lnSpc>
                <a:spcPct val="100000"/>
              </a:lnSpc>
              <a:spcBef>
                <a:spcPts val="0"/>
              </a:spcBef>
              <a:spcAft>
                <a:spcPts val="600"/>
              </a:spcAft>
              <a:buClrTx/>
              <a:buSzPct val="90000"/>
              <a:buFont typeface="Arial" panose="020B0604020202020204" pitchFamily="34" charset="0"/>
              <a:buChar char="•"/>
              <a:tabLst/>
              <a:defRPr/>
            </a:pPr>
            <a:r>
              <a:rPr kumimoji="0" lang="en-US" sz="1200" b="1" i="0" u="none" strike="noStrike" kern="1200" cap="none" spc="0" normalizeH="0" baseline="0" noProof="0">
                <a:ln>
                  <a:noFill/>
                </a:ln>
                <a:solidFill>
                  <a:prstClr val="black"/>
                </a:solidFill>
                <a:effectLst/>
                <a:uLnTx/>
                <a:uFillTx/>
                <a:latin typeface="+mj-lt"/>
                <a:ea typeface="+mn-ea"/>
                <a:cs typeface="Segoe UI" panose="020B0502040204020203" pitchFamily="34" charset="0"/>
              </a:rPr>
              <a:t>A Salesforce administrator </a:t>
            </a: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is required to allow Power Platform connections to Salesforce</a:t>
            </a:r>
          </a:p>
        </p:txBody>
      </p:sp>
      <p:sp>
        <p:nvSpPr>
          <p:cNvPr id="30" name="Text Placeholder 2">
            <a:extLst>
              <a:ext uri="{FF2B5EF4-FFF2-40B4-BE49-F238E27FC236}">
                <a16:creationId xmlns:a16="http://schemas.microsoft.com/office/drawing/2014/main" id="{CED3188D-35F6-289D-D497-17AF9609D13D}"/>
              </a:ext>
            </a:extLst>
          </p:cNvPr>
          <p:cNvSpPr txBox="1">
            <a:spLocks/>
          </p:cNvSpPr>
          <p:nvPr/>
        </p:nvSpPr>
        <p:spPr>
          <a:xfrm>
            <a:off x="7494837" y="2513119"/>
            <a:ext cx="1665175" cy="246221"/>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chemeClr val="bg1"/>
                </a:solidFill>
                <a:effectLst/>
                <a:uLnTx/>
                <a:uFillTx/>
                <a:latin typeface="Segoe UI Semibold"/>
                <a:ea typeface="+mn-ea"/>
                <a:cs typeface="Segoe UI" panose="020B0502040204020203" pitchFamily="34" charset="0"/>
              </a:rPr>
              <a:t>Early Adopters</a:t>
            </a:r>
            <a:endParaRPr kumimoji="0" lang="en-GB" sz="1600" b="0" i="0" u="none" strike="noStrike" kern="1200" cap="none" spc="0" normalizeH="0" baseline="0" noProof="0">
              <a:ln>
                <a:noFill/>
              </a:ln>
              <a:solidFill>
                <a:schemeClr val="bg1"/>
              </a:solidFill>
              <a:effectLst/>
              <a:uLnTx/>
              <a:uFillTx/>
              <a:latin typeface="Segoe UI Semibold"/>
              <a:ea typeface="+mn-ea"/>
              <a:cs typeface="Segoe UI" panose="020B0502040204020203" pitchFamily="34" charset="0"/>
            </a:endParaRPr>
          </a:p>
        </p:txBody>
      </p:sp>
      <p:sp>
        <p:nvSpPr>
          <p:cNvPr id="31" name="Text Placeholder 3">
            <a:extLst>
              <a:ext uri="{FF2B5EF4-FFF2-40B4-BE49-F238E27FC236}">
                <a16:creationId xmlns:a16="http://schemas.microsoft.com/office/drawing/2014/main" id="{86332257-D29C-5B2F-3E1B-ABED38DFA0A9}"/>
              </a:ext>
            </a:extLst>
          </p:cNvPr>
          <p:cNvSpPr txBox="1">
            <a:spLocks/>
          </p:cNvSpPr>
          <p:nvPr/>
        </p:nvSpPr>
        <p:spPr>
          <a:xfrm>
            <a:off x="7494837" y="3218083"/>
            <a:ext cx="1665175" cy="2554545"/>
          </a:xfrm>
          <a:prstGeom prst="rect">
            <a:avLst/>
          </a:prstGeom>
        </p:spPr>
        <p:txBody>
          <a:bodyPr vert="horz" wrap="square" lIns="0" tIns="0" rIns="0" bIns="0" rtlCol="0" anchor="t">
            <a:spAutoFit/>
          </a:bodyPr>
          <a:lstStyle>
            <a:lvl1pPr marL="141288" marR="0" indent="-14128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800" kern="1200" spc="0" baseline="0" dirty="0">
                <a:solidFill>
                  <a:schemeClr val="tx1"/>
                </a:solidFill>
                <a:latin typeface="+mn-lt"/>
                <a:ea typeface="+mn-ea"/>
                <a:cs typeface="Segoe UI" panose="020B0502040204020203" pitchFamily="34" charset="0"/>
              </a:defRPr>
            </a:lvl1pPr>
            <a:lvl2pPr marL="285750" marR="0" indent="-125413"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2pPr>
            <a:lvl3pPr marL="438150" marR="0" indent="-13335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3pPr>
            <a:lvl4pPr marL="566738" marR="0" indent="-1143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4pPr>
            <a:lvl5pPr marL="685800" marR="0" indent="-10953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46304" marR="0" lvl="0" indent="-146304" algn="l" defTabSz="932742" rtl="0" eaLnBrk="1" fontAlgn="base" latinLnBrk="0" hangingPunct="1">
              <a:lnSpc>
                <a:spcPct val="100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​Learn and explore the capabilities of Copilot​ for Sales</a:t>
            </a:r>
          </a:p>
          <a:p>
            <a:pPr marL="146304" marR="0" lvl="0" indent="-146304" algn="l" defTabSz="932742" rtl="0" eaLnBrk="1" fontAlgn="base" latinLnBrk="0" hangingPunct="1">
              <a:lnSpc>
                <a:spcPct val="100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Promote sales transformation across the organization.</a:t>
            </a:r>
          </a:p>
          <a:p>
            <a:pPr marL="146304" marR="0" lvl="0" indent="-146304" algn="l" defTabSz="932742" rtl="0" eaLnBrk="1" fontAlgn="base" latinLnBrk="0" hangingPunct="1">
              <a:lnSpc>
                <a:spcPct val="100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Design and pilot business change</a:t>
            </a:r>
            <a:b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b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management, </a:t>
            </a:r>
            <a:b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b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including user onboarding, feedback loop and KPI</a:t>
            </a:r>
            <a:b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b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measurement.</a:t>
            </a:r>
          </a:p>
        </p:txBody>
      </p:sp>
      <p:sp>
        <p:nvSpPr>
          <p:cNvPr id="32" name="Text Placeholder 2">
            <a:extLst>
              <a:ext uri="{FF2B5EF4-FFF2-40B4-BE49-F238E27FC236}">
                <a16:creationId xmlns:a16="http://schemas.microsoft.com/office/drawing/2014/main" id="{2F1F80E8-0CA9-A98D-ECB7-72655FB6326C}"/>
              </a:ext>
            </a:extLst>
          </p:cNvPr>
          <p:cNvSpPr txBox="1">
            <a:spLocks/>
          </p:cNvSpPr>
          <p:nvPr/>
        </p:nvSpPr>
        <p:spPr>
          <a:xfrm>
            <a:off x="9726835" y="2513119"/>
            <a:ext cx="1665175" cy="246221"/>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chemeClr val="bg1"/>
                </a:solidFill>
                <a:effectLst/>
                <a:uLnTx/>
                <a:uFillTx/>
                <a:latin typeface="Segoe UI Semibold"/>
                <a:ea typeface="+mn-ea"/>
                <a:cs typeface="Segoe UI" panose="020B0502040204020203" pitchFamily="34" charset="0"/>
              </a:rPr>
              <a:t>Champions</a:t>
            </a:r>
            <a:endParaRPr kumimoji="0" lang="en-GB" sz="1600" b="0" i="0" u="none" strike="noStrike" kern="1200" cap="none" spc="0" normalizeH="0" baseline="0" noProof="0">
              <a:ln>
                <a:noFill/>
              </a:ln>
              <a:solidFill>
                <a:schemeClr val="bg1"/>
              </a:solidFill>
              <a:effectLst/>
              <a:uLnTx/>
              <a:uFillTx/>
              <a:latin typeface="Segoe UI Semibold"/>
              <a:ea typeface="+mn-ea"/>
              <a:cs typeface="Segoe UI" panose="020B0502040204020203" pitchFamily="34" charset="0"/>
            </a:endParaRPr>
          </a:p>
        </p:txBody>
      </p:sp>
      <p:sp>
        <p:nvSpPr>
          <p:cNvPr id="33" name="Text Placeholder 3">
            <a:extLst>
              <a:ext uri="{FF2B5EF4-FFF2-40B4-BE49-F238E27FC236}">
                <a16:creationId xmlns:a16="http://schemas.microsoft.com/office/drawing/2014/main" id="{AA0AE0C2-79D5-79AB-DA01-A466ECB1443C}"/>
              </a:ext>
            </a:extLst>
          </p:cNvPr>
          <p:cNvSpPr txBox="1">
            <a:spLocks/>
          </p:cNvSpPr>
          <p:nvPr/>
        </p:nvSpPr>
        <p:spPr>
          <a:xfrm>
            <a:off x="9726835" y="3202868"/>
            <a:ext cx="1665175" cy="2554545"/>
          </a:xfrm>
          <a:prstGeom prst="rect">
            <a:avLst/>
          </a:prstGeom>
        </p:spPr>
        <p:txBody>
          <a:bodyPr vert="horz" wrap="square" lIns="0" tIns="0" rIns="0" bIns="0" rtlCol="0" anchor="t">
            <a:spAutoFit/>
          </a:bodyPr>
          <a:lstStyle>
            <a:lvl1pPr marL="141288" marR="0" indent="-14128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800" kern="1200" spc="0" baseline="0" dirty="0">
                <a:solidFill>
                  <a:schemeClr val="tx1"/>
                </a:solidFill>
                <a:latin typeface="+mn-lt"/>
                <a:ea typeface="+mn-ea"/>
                <a:cs typeface="Segoe UI" panose="020B0502040204020203" pitchFamily="34" charset="0"/>
              </a:defRPr>
            </a:lvl1pPr>
            <a:lvl2pPr marL="285750" marR="0" indent="-125413"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2pPr>
            <a:lvl3pPr marL="438150" marR="0" indent="-13335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3pPr>
            <a:lvl4pPr marL="566738" marR="0" indent="-1143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4pPr>
            <a:lvl5pPr marL="685800" marR="0" indent="-10953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46304" marR="0" lvl="0" indent="-146304" algn="l" defTabSz="932742" rtl="0" eaLnBrk="1" fontAlgn="base" latinLnBrk="0" hangingPunct="1">
              <a:lnSpc>
                <a:spcPct val="100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Learn and help others to use Copilot for Sales; guide users and gather feedback; improve documentation ​</a:t>
            </a:r>
          </a:p>
          <a:p>
            <a:pPr marL="146304" marR="0" lvl="0" indent="-146304" algn="l" defTabSz="932742" rtl="0" eaLnBrk="1" fontAlgn="base" latinLnBrk="0" hangingPunct="1">
              <a:lnSpc>
                <a:spcPct val="100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 Key levers: Peer-to- peer learning, office hours</a:t>
            </a:r>
          </a:p>
          <a:p>
            <a:pPr marL="146304" marR="0" lvl="0" indent="-146304" algn="l" defTabSz="932742" rtl="0" eaLnBrk="1" fontAlgn="base" latinLnBrk="0" hangingPunct="1">
              <a:lnSpc>
                <a:spcPct val="100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Part of the change management team to structure post pilot change management</a:t>
            </a:r>
          </a:p>
        </p:txBody>
      </p:sp>
      <p:pic>
        <p:nvPicPr>
          <p:cNvPr id="6" name="Picture 5">
            <a:extLst>
              <a:ext uri="{FF2B5EF4-FFF2-40B4-BE49-F238E27FC236}">
                <a16:creationId xmlns:a16="http://schemas.microsoft.com/office/drawing/2014/main" id="{E93F96D1-2B85-70B3-2760-2A17F8F5207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887733" y="569173"/>
            <a:ext cx="716892" cy="719450"/>
          </a:xfrm>
          <a:prstGeom prst="rect">
            <a:avLst/>
          </a:prstGeom>
        </p:spPr>
      </p:pic>
    </p:spTree>
    <p:extLst>
      <p:ext uri="{BB962C8B-B14F-4D97-AF65-F5344CB8AC3E}">
        <p14:creationId xmlns:p14="http://schemas.microsoft.com/office/powerpoint/2010/main" val="39152071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lowchart: Process 10">
            <a:extLst>
              <a:ext uri="{FF2B5EF4-FFF2-40B4-BE49-F238E27FC236}">
                <a16:creationId xmlns:a16="http://schemas.microsoft.com/office/drawing/2014/main" id="{200079D9-43C8-30A6-CDC3-ED2DBF241C5E}"/>
              </a:ext>
              <a:ext uri="{C183D7F6-B498-43B3-948B-1728B52AA6E4}">
                <adec:decorative xmlns:adec="http://schemas.microsoft.com/office/drawing/2017/decorative" val="1"/>
              </a:ext>
            </a:extLst>
          </p:cNvPr>
          <p:cNvSpPr/>
          <p:nvPr/>
        </p:nvSpPr>
        <p:spPr>
          <a:xfrm>
            <a:off x="586739" y="1879470"/>
            <a:ext cx="11018520" cy="45720"/>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2" name="Title 11">
            <a:extLst>
              <a:ext uri="{FF2B5EF4-FFF2-40B4-BE49-F238E27FC236}">
                <a16:creationId xmlns:a16="http://schemas.microsoft.com/office/drawing/2014/main" id="{B90E0923-84DE-CD89-9EE0-3DEDEA36AF97}"/>
              </a:ext>
            </a:extLst>
          </p:cNvPr>
          <p:cNvSpPr>
            <a:spLocks noGrp="1"/>
          </p:cNvSpPr>
          <p:nvPr>
            <p:ph type="title"/>
          </p:nvPr>
        </p:nvSpPr>
        <p:spPr>
          <a:xfrm>
            <a:off x="586740" y="679599"/>
            <a:ext cx="11018520" cy="443198"/>
          </a:xfrm>
        </p:spPr>
        <p:txBody>
          <a:bodyPr/>
          <a:lstStyle/>
          <a:p>
            <a:r>
              <a:rPr lang="en-US" sz="3200"/>
              <a:t>Identify your team members (example)</a:t>
            </a:r>
          </a:p>
        </p:txBody>
      </p:sp>
      <p:graphicFrame>
        <p:nvGraphicFramePr>
          <p:cNvPr id="8" name="Table 7">
            <a:extLst>
              <a:ext uri="{FF2B5EF4-FFF2-40B4-BE49-F238E27FC236}">
                <a16:creationId xmlns:a16="http://schemas.microsoft.com/office/drawing/2014/main" id="{A03E81E4-B0BB-5D4C-83E1-E0E35F3A8962}"/>
              </a:ext>
            </a:extLst>
          </p:cNvPr>
          <p:cNvGraphicFramePr>
            <a:graphicFrameLocks noGrp="1"/>
          </p:cNvGraphicFramePr>
          <p:nvPr>
            <p:extLst>
              <p:ext uri="{D42A27DB-BD31-4B8C-83A1-F6EECF244321}">
                <p14:modId xmlns:p14="http://schemas.microsoft.com/office/powerpoint/2010/main" val="1086603704"/>
              </p:ext>
            </p:extLst>
          </p:nvPr>
        </p:nvGraphicFramePr>
        <p:xfrm>
          <a:off x="586739" y="1269424"/>
          <a:ext cx="10086731" cy="5140219"/>
        </p:xfrm>
        <a:graphic>
          <a:graphicData uri="http://schemas.openxmlformats.org/drawingml/2006/table">
            <a:tbl>
              <a:tblPr firstRow="1">
                <a:tableStyleId>{0505E3EF-67EA-436B-97B2-0124C06EBD24}</a:tableStyleId>
              </a:tblPr>
              <a:tblGrid>
                <a:gridCol w="1240821">
                  <a:extLst>
                    <a:ext uri="{9D8B030D-6E8A-4147-A177-3AD203B41FA5}">
                      <a16:colId xmlns:a16="http://schemas.microsoft.com/office/drawing/2014/main" val="690375846"/>
                    </a:ext>
                  </a:extLst>
                </a:gridCol>
                <a:gridCol w="1240821">
                  <a:extLst>
                    <a:ext uri="{9D8B030D-6E8A-4147-A177-3AD203B41FA5}">
                      <a16:colId xmlns:a16="http://schemas.microsoft.com/office/drawing/2014/main" val="4100013156"/>
                    </a:ext>
                  </a:extLst>
                </a:gridCol>
                <a:gridCol w="3733958">
                  <a:extLst>
                    <a:ext uri="{9D8B030D-6E8A-4147-A177-3AD203B41FA5}">
                      <a16:colId xmlns:a16="http://schemas.microsoft.com/office/drawing/2014/main" val="370522775"/>
                    </a:ext>
                  </a:extLst>
                </a:gridCol>
                <a:gridCol w="1459138">
                  <a:extLst>
                    <a:ext uri="{9D8B030D-6E8A-4147-A177-3AD203B41FA5}">
                      <a16:colId xmlns:a16="http://schemas.microsoft.com/office/drawing/2014/main" val="2948598737"/>
                    </a:ext>
                  </a:extLst>
                </a:gridCol>
                <a:gridCol w="2411993">
                  <a:extLst>
                    <a:ext uri="{9D8B030D-6E8A-4147-A177-3AD203B41FA5}">
                      <a16:colId xmlns:a16="http://schemas.microsoft.com/office/drawing/2014/main" val="1194046653"/>
                    </a:ext>
                  </a:extLst>
                </a:gridCol>
              </a:tblGrid>
              <a:tr h="443781">
                <a:tc>
                  <a:txBody>
                    <a:bodyPr/>
                    <a:lstStyle/>
                    <a:p>
                      <a:pPr algn="l">
                        <a:lnSpc>
                          <a:spcPct val="100000"/>
                        </a:lnSpc>
                      </a:pPr>
                      <a:r>
                        <a:rPr lang="en-US" sz="1400" b="0" i="0" kern="1200" dirty="0">
                          <a:ln w="3175">
                            <a:noFill/>
                          </a:ln>
                          <a:solidFill>
                            <a:schemeClr val="tx1"/>
                          </a:solidFill>
                          <a:latin typeface="+mj-lt"/>
                          <a:cs typeface="Segoe UI Semibold" panose="020B0502040204020203" pitchFamily="34" charset="0"/>
                        </a:rPr>
                        <a:t>Roles</a:t>
                      </a:r>
                      <a:endParaRPr lang="en-US" sz="1400" b="0" i="0" kern="1200" dirty="0">
                        <a:ln w="3175">
                          <a:noFill/>
                        </a:ln>
                        <a:solidFill>
                          <a:schemeClr val="tx1"/>
                        </a:solidFill>
                        <a:latin typeface="+mj-lt"/>
                        <a:ea typeface="+mn-ea"/>
                        <a:cs typeface="Segoe UI Semibold"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ct val="100000"/>
                        </a:lnSpc>
                      </a:pPr>
                      <a:r>
                        <a:rPr lang="en-US" sz="1400" b="0" i="0" kern="1200" dirty="0">
                          <a:ln w="3175">
                            <a:noFill/>
                          </a:ln>
                          <a:solidFill>
                            <a:schemeClr val="tx1"/>
                          </a:solidFill>
                          <a:latin typeface="+mj-lt"/>
                          <a:ea typeface="+mn-ea"/>
                          <a:cs typeface="Segoe UI Semibold" panose="020B0502040204020203" pitchFamily="34" charset="0"/>
                        </a:rPr>
                        <a:t>Role type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kern="1200" dirty="0">
                          <a:ln w="3175">
                            <a:noFill/>
                          </a:ln>
                          <a:solidFill>
                            <a:schemeClr val="tx1"/>
                          </a:solidFill>
                          <a:latin typeface="+mj-lt"/>
                          <a:cs typeface="Segoe UI Semibold" panose="020B0502040204020203" pitchFamily="34" charset="0"/>
                        </a:rPr>
                        <a:t>Responsibilities</a:t>
                      </a:r>
                      <a:endParaRPr lang="en-US" sz="1400" b="0" i="0" kern="1200" dirty="0">
                        <a:ln w="3175">
                          <a:noFill/>
                        </a:ln>
                        <a:solidFill>
                          <a:schemeClr val="tx1"/>
                        </a:solidFill>
                        <a:latin typeface="+mj-lt"/>
                        <a:ea typeface="+mn-ea"/>
                        <a:cs typeface="Segoe UI Semibold"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ct val="100000"/>
                        </a:lnSpc>
                      </a:pPr>
                      <a:r>
                        <a:rPr lang="en-US" sz="1400" b="0" i="0" kern="1200" dirty="0">
                          <a:ln w="3175">
                            <a:noFill/>
                          </a:ln>
                          <a:solidFill>
                            <a:schemeClr val="tx1"/>
                          </a:solidFill>
                          <a:latin typeface="+mj-lt"/>
                          <a:cs typeface="Segoe UI Semibold" panose="020B0502040204020203" pitchFamily="34" charset="0"/>
                        </a:rPr>
                        <a:t>Department</a:t>
                      </a:r>
                      <a:endParaRPr lang="en-US" sz="1400" b="0" i="0" kern="1200" dirty="0">
                        <a:ln w="3175">
                          <a:noFill/>
                        </a:ln>
                        <a:solidFill>
                          <a:schemeClr val="tx1"/>
                        </a:solidFill>
                        <a:latin typeface="+mj-lt"/>
                        <a:ea typeface="+mn-ea"/>
                        <a:cs typeface="Segoe UI Semibold"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ct val="100000"/>
                        </a:lnSpc>
                      </a:pPr>
                      <a:r>
                        <a:rPr lang="en-US" sz="1400" b="0" i="0" kern="1200">
                          <a:ln w="3175">
                            <a:noFill/>
                          </a:ln>
                          <a:solidFill>
                            <a:schemeClr val="tx1"/>
                          </a:solidFill>
                          <a:latin typeface="+mj-lt"/>
                          <a:ea typeface="+mn-ea"/>
                          <a:cs typeface="Segoe UI Semibold" panose="020B0502040204020203" pitchFamily="34" charset="0"/>
                        </a:rPr>
                        <a:t>Team member identified for role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42787202"/>
                  </a:ext>
                </a:extLst>
              </a:tr>
              <a:tr h="282687">
                <a:tc>
                  <a:txBody>
                    <a:bodyPr/>
                    <a:lstStyle/>
                    <a:p>
                      <a:pPr marL="0" algn="l" defTabSz="932559" rtl="0" eaLnBrk="1" latinLnBrk="0" hangingPunct="1">
                        <a:lnSpc>
                          <a:spcPct val="100000"/>
                        </a:lnSpc>
                      </a:pPr>
                      <a:r>
                        <a:rPr lang="en-US" sz="1000" b="0" i="0" kern="1200" dirty="0">
                          <a:solidFill>
                            <a:schemeClr val="tx1"/>
                          </a:solidFill>
                          <a:latin typeface="+mj-lt"/>
                          <a:cs typeface="Segoe UI Semibold" panose="020B0502040204020203" pitchFamily="34" charset="0"/>
                        </a:rPr>
                        <a:t>Executive Sponsor</a:t>
                      </a:r>
                      <a:endParaRPr lang="en-US" sz="1000" b="0" i="0" kern="1200" dirty="0">
                        <a:solidFill>
                          <a:schemeClr val="tx1"/>
                        </a:solidFill>
                        <a:latin typeface="+mj-lt"/>
                        <a:ea typeface="+mn-ea"/>
                        <a:cs typeface="Segoe UI Semibold" panose="020B0502040204020203" pitchFamily="34" charset="0"/>
                      </a:endParaRP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l" defTabSz="932559" rtl="0" eaLnBrk="1" latinLnBrk="0" hangingPunct="1">
                        <a:lnSpc>
                          <a:spcPct val="100000"/>
                        </a:lnSpc>
                      </a:pPr>
                      <a:r>
                        <a:rPr lang="en-US" sz="1000" b="0" i="0" kern="1200" dirty="0">
                          <a:solidFill>
                            <a:schemeClr val="tx1"/>
                          </a:solidFill>
                          <a:latin typeface="+mj-lt"/>
                          <a:ea typeface="+mn-ea"/>
                          <a:cs typeface="Segoe UI Semibold" panose="020B0502040204020203" pitchFamily="34" charset="0"/>
                        </a:rPr>
                        <a:t>Core</a:t>
                      </a: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32559" rtl="0" eaLnBrk="1" fontAlgn="auto" latinLnBrk="0" hangingPunct="1">
                        <a:lnSpc>
                          <a:spcPct val="100000"/>
                        </a:lnSpc>
                        <a:spcBef>
                          <a:spcPts val="0"/>
                        </a:spcBef>
                        <a:spcAft>
                          <a:spcPts val="0"/>
                        </a:spcAft>
                        <a:buClrTx/>
                        <a:buSzTx/>
                        <a:buFontTx/>
                        <a:buNone/>
                        <a:tabLst/>
                        <a:defRPr/>
                      </a:pPr>
                      <a:r>
                        <a:rPr lang="en-US" sz="1000" b="0" i="1" kern="1200" dirty="0">
                          <a:solidFill>
                            <a:schemeClr val="tx1"/>
                          </a:solidFill>
                          <a:latin typeface="+mn-lt"/>
                          <a:ea typeface="Segoe UI" pitchFamily="34" charset="0"/>
                          <a:cs typeface="Segoe UI" panose="020B0502040204020203" pitchFamily="34" charset="0"/>
                        </a:rPr>
                        <a:t>Sales department lead</a:t>
                      </a: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l" defTabSz="932559" rtl="0" eaLnBrk="1" latinLnBrk="0" hangingPunct="1">
                        <a:lnSpc>
                          <a:spcPct val="100000"/>
                        </a:lnSpc>
                      </a:pPr>
                      <a:r>
                        <a:rPr lang="en-US" sz="1000" b="0" i="1" kern="1200" dirty="0">
                          <a:solidFill>
                            <a:schemeClr val="tx1"/>
                          </a:solidFill>
                          <a:latin typeface="+mn-lt"/>
                          <a:ea typeface="Segoe UI" pitchFamily="34" charset="0"/>
                          <a:cs typeface="Segoe UI" panose="020B0502040204020203" pitchFamily="34" charset="0"/>
                        </a:rPr>
                        <a:t>VP, Sales</a:t>
                      </a: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l" defTabSz="932559" rtl="0" eaLnBrk="1" latinLnBrk="0" hangingPunct="1">
                        <a:lnSpc>
                          <a:spcPct val="100000"/>
                        </a:lnSpc>
                      </a:pPr>
                      <a:endParaRPr lang="en-US" sz="1000" b="0" i="1" kern="1200" dirty="0">
                        <a:solidFill>
                          <a:schemeClr val="tx1"/>
                        </a:solidFill>
                        <a:latin typeface="+mn-lt"/>
                        <a:ea typeface="Segoe UI" pitchFamily="34" charset="0"/>
                        <a:cs typeface="Segoe UI" panose="020B0502040204020203" pitchFamily="34" charset="0"/>
                      </a:endParaRP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266268">
                <a:tc>
                  <a:txBody>
                    <a:bodyPr/>
                    <a:lstStyle/>
                    <a:p>
                      <a:pPr marL="0" marR="0" lvl="0" indent="0" algn="l" defTabSz="932559" rtl="0" eaLnBrk="1" fontAlgn="auto" latinLnBrk="0" hangingPunct="1">
                        <a:lnSpc>
                          <a:spcPct val="100000"/>
                        </a:lnSpc>
                        <a:spcBef>
                          <a:spcPts val="0"/>
                        </a:spcBef>
                        <a:spcAft>
                          <a:spcPts val="0"/>
                        </a:spcAft>
                        <a:buClrTx/>
                        <a:buSzTx/>
                        <a:buFontTx/>
                        <a:buNone/>
                        <a:tabLst/>
                        <a:defRPr/>
                      </a:pPr>
                      <a:r>
                        <a:rPr lang="en-US" sz="1000" b="0" i="0" kern="1200" dirty="0">
                          <a:solidFill>
                            <a:schemeClr val="tx1"/>
                          </a:solidFill>
                          <a:latin typeface="+mj-lt"/>
                          <a:ea typeface="+mn-ea"/>
                          <a:cs typeface="Segoe UI Semibold" panose="020B0502040204020203" pitchFamily="34" charset="0"/>
                        </a:rPr>
                        <a:t>Sales Enablement Manager/ Sales Excellence Manager</a:t>
                      </a: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32559" rtl="0" eaLnBrk="1" fontAlgn="auto" latinLnBrk="0" hangingPunct="1">
                        <a:lnSpc>
                          <a:spcPct val="100000"/>
                        </a:lnSpc>
                        <a:spcBef>
                          <a:spcPts val="0"/>
                        </a:spcBef>
                        <a:spcAft>
                          <a:spcPts val="0"/>
                        </a:spcAft>
                        <a:buClrTx/>
                        <a:buSzTx/>
                        <a:buFontTx/>
                        <a:buNone/>
                        <a:tabLst/>
                        <a:defRPr/>
                      </a:pPr>
                      <a:r>
                        <a:rPr lang="en-US" sz="1000" b="0" i="0" kern="1200" dirty="0">
                          <a:solidFill>
                            <a:schemeClr val="tx1"/>
                          </a:solidFill>
                          <a:latin typeface="+mj-lt"/>
                          <a:ea typeface="+mn-ea"/>
                          <a:cs typeface="Segoe UI Semibold" panose="020B0502040204020203" pitchFamily="34" charset="0"/>
                        </a:rPr>
                        <a:t>Core</a:t>
                      </a: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32559" rtl="0" eaLnBrk="1" fontAlgn="auto" latinLnBrk="0" hangingPunct="1">
                        <a:lnSpc>
                          <a:spcPct val="100000"/>
                        </a:lnSpc>
                        <a:spcBef>
                          <a:spcPts val="0"/>
                        </a:spcBef>
                        <a:spcAft>
                          <a:spcPts val="0"/>
                        </a:spcAft>
                        <a:buClrTx/>
                        <a:buSzTx/>
                        <a:buFontTx/>
                        <a:buNone/>
                        <a:tabLst/>
                        <a:defRPr/>
                      </a:pPr>
                      <a:r>
                        <a:rPr lang="en-US" sz="1000" b="0" i="0" kern="1200" dirty="0">
                          <a:solidFill>
                            <a:schemeClr val="tx1"/>
                          </a:solidFill>
                          <a:latin typeface="+mn-lt"/>
                          <a:ea typeface="Segoe UI" pitchFamily="34" charset="0"/>
                          <a:cs typeface="Segoe UI" panose="020B0502040204020203" pitchFamily="34" charset="0"/>
                        </a:rPr>
                        <a:t>Leads pilot design, use case and workflow design</a:t>
                      </a: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dirty="0">
                        <a:solidFill>
                          <a:schemeClr val="tx1"/>
                        </a:solidFill>
                        <a:latin typeface="+mn-lt"/>
                        <a:ea typeface="Segoe UI" pitchFamily="34" charset="0"/>
                        <a:cs typeface="Segoe UI" panose="020B0502040204020203" pitchFamily="34" charset="0"/>
                      </a:endParaRP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a:solidFill>
                          <a:schemeClr val="tx1"/>
                        </a:solidFill>
                        <a:latin typeface="+mn-lt"/>
                        <a:ea typeface="Segoe UI" pitchFamily="34" charset="0"/>
                        <a:cs typeface="Segoe UI" panose="020B0502040204020203" pitchFamily="34" charset="0"/>
                      </a:endParaRP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66268">
                <a:tc>
                  <a:txBody>
                    <a:bodyPr/>
                    <a:lstStyle/>
                    <a:p>
                      <a:pPr marL="0" algn="l" defTabSz="932559" rtl="0" eaLnBrk="1" latinLnBrk="0" hangingPunct="1">
                        <a:lnSpc>
                          <a:spcPct val="100000"/>
                        </a:lnSpc>
                      </a:pPr>
                      <a:r>
                        <a:rPr lang="en-US" sz="1000" b="0" i="0" kern="1200" dirty="0">
                          <a:solidFill>
                            <a:schemeClr val="tx1"/>
                          </a:solidFill>
                          <a:latin typeface="+mj-lt"/>
                          <a:cs typeface="Segoe UI Semibold" panose="020B0502040204020203" pitchFamily="34" charset="0"/>
                        </a:rPr>
                        <a:t>Program Manager</a:t>
                      </a:r>
                      <a:endParaRPr lang="en-US" sz="1000" b="0" i="0" kern="1200" dirty="0">
                        <a:solidFill>
                          <a:schemeClr val="tx1"/>
                        </a:solidFill>
                        <a:latin typeface="+mj-lt"/>
                        <a:ea typeface="+mn-ea"/>
                        <a:cs typeface="Segoe UI Semibold" panose="020B0502040204020203" pitchFamily="34" charset="0"/>
                      </a:endParaRP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l" defTabSz="932559" rtl="0" eaLnBrk="1" latinLnBrk="0" hangingPunct="1">
                        <a:lnSpc>
                          <a:spcPct val="100000"/>
                        </a:lnSpc>
                      </a:pPr>
                      <a:r>
                        <a:rPr lang="en-US" sz="1000" b="0" i="0" kern="1200" dirty="0">
                          <a:solidFill>
                            <a:schemeClr val="tx1"/>
                          </a:solidFill>
                          <a:latin typeface="+mj-lt"/>
                          <a:ea typeface="+mn-ea"/>
                          <a:cs typeface="Segoe UI Semibold" panose="020B0502040204020203" pitchFamily="34" charset="0"/>
                        </a:rPr>
                        <a:t>Core</a:t>
                      </a: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32559" rtl="0" eaLnBrk="1" fontAlgn="auto" latinLnBrk="0" hangingPunct="1">
                        <a:lnSpc>
                          <a:spcPct val="100000"/>
                        </a:lnSpc>
                        <a:spcBef>
                          <a:spcPts val="0"/>
                        </a:spcBef>
                        <a:spcAft>
                          <a:spcPts val="0"/>
                        </a:spcAft>
                        <a:buClrTx/>
                        <a:buSzTx/>
                        <a:buFontTx/>
                        <a:buNone/>
                        <a:tabLst/>
                        <a:defRPr/>
                      </a:pPr>
                      <a:r>
                        <a:rPr lang="en-US" sz="1000" b="0" i="0" kern="1200" dirty="0">
                          <a:solidFill>
                            <a:schemeClr val="tx1"/>
                          </a:solidFill>
                          <a:latin typeface="+mn-lt"/>
                          <a:ea typeface="Segoe UI" pitchFamily="34" charset="0"/>
                          <a:cs typeface="Segoe UI" panose="020B0502040204020203" pitchFamily="34" charset="0"/>
                        </a:rPr>
                        <a:t>Leads Copilot roll-out</a:t>
                      </a: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l" defTabSz="932559" rtl="0" eaLnBrk="1" latinLnBrk="0" hangingPunct="1">
                        <a:lnSpc>
                          <a:spcPct val="100000"/>
                        </a:lnSpc>
                      </a:pPr>
                      <a:endParaRPr lang="en-US" sz="1000" b="0" i="0" kern="1200" dirty="0">
                        <a:solidFill>
                          <a:schemeClr val="tx1"/>
                        </a:solidFill>
                        <a:latin typeface="+mn-lt"/>
                        <a:ea typeface="Segoe UI" pitchFamily="34" charset="0"/>
                        <a:cs typeface="Segoe UI" panose="020B0502040204020203" pitchFamily="34" charset="0"/>
                      </a:endParaRP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l" defTabSz="932559" rtl="0" eaLnBrk="1" latinLnBrk="0" hangingPunct="1">
                        <a:lnSpc>
                          <a:spcPct val="100000"/>
                        </a:lnSpc>
                      </a:pPr>
                      <a:endParaRPr lang="en-US" sz="1000" b="0" i="0" kern="1200">
                        <a:solidFill>
                          <a:schemeClr val="tx1"/>
                        </a:solidFill>
                        <a:latin typeface="+mn-lt"/>
                        <a:ea typeface="Segoe UI" pitchFamily="34" charset="0"/>
                        <a:cs typeface="Segoe UI" panose="020B0502040204020203" pitchFamily="34" charset="0"/>
                      </a:endParaRP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25390172"/>
                  </a:ext>
                </a:extLst>
              </a:tr>
              <a:tr h="266268">
                <a:tc>
                  <a:txBody>
                    <a:bodyPr/>
                    <a:lstStyle/>
                    <a:p>
                      <a:pPr marL="0" algn="l" defTabSz="932559" rtl="0" eaLnBrk="1" latinLnBrk="0" hangingPunct="1">
                        <a:lnSpc>
                          <a:spcPct val="100000"/>
                        </a:lnSpc>
                      </a:pPr>
                      <a:r>
                        <a:rPr lang="en-US" sz="1000" b="0" i="0" kern="1200" dirty="0">
                          <a:solidFill>
                            <a:schemeClr val="tx1"/>
                          </a:solidFill>
                          <a:latin typeface="+mj-lt"/>
                          <a:cs typeface="Segoe UI Semibold" panose="020B0502040204020203" pitchFamily="34" charset="0"/>
                        </a:rPr>
                        <a:t>Champions </a:t>
                      </a:r>
                      <a:endParaRPr lang="en-US" sz="1000" b="0" i="0" kern="1200" dirty="0">
                        <a:solidFill>
                          <a:schemeClr val="tx1"/>
                        </a:solidFill>
                        <a:latin typeface="+mj-lt"/>
                        <a:ea typeface="+mn-ea"/>
                        <a:cs typeface="Segoe UI Semibold" panose="020B0502040204020203" pitchFamily="34" charset="0"/>
                      </a:endParaRP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r>
                        <a:rPr lang="en-US" sz="1000" b="0" i="0" kern="1200" dirty="0">
                          <a:solidFill>
                            <a:schemeClr val="tx1"/>
                          </a:solidFill>
                          <a:latin typeface="+mj-lt"/>
                          <a:ea typeface="+mn-ea"/>
                          <a:cs typeface="Segoe UI Semibold" panose="020B0502040204020203" pitchFamily="34" charset="0"/>
                        </a:rPr>
                        <a:t>Core</a:t>
                      </a: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r>
                        <a:rPr lang="en-US" sz="1000" b="0" i="0" kern="1200" dirty="0">
                          <a:solidFill>
                            <a:schemeClr val="tx1"/>
                          </a:solidFill>
                          <a:latin typeface="+mn-lt"/>
                          <a:ea typeface="Segoe UI" pitchFamily="34" charset="0"/>
                          <a:cs typeface="Segoe UI" panose="020B0502040204020203" pitchFamily="34" charset="0"/>
                        </a:rPr>
                        <a:t>Strong user who evangelizes product</a:t>
                      </a: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a:solidFill>
                          <a:schemeClr val="tx1"/>
                        </a:solidFill>
                        <a:latin typeface="+mn-lt"/>
                        <a:ea typeface="Segoe UI" pitchFamily="34" charset="0"/>
                        <a:cs typeface="Segoe UI" panose="020B0502040204020203" pitchFamily="34" charset="0"/>
                      </a:endParaRP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a:solidFill>
                          <a:schemeClr val="tx1"/>
                        </a:solidFill>
                        <a:latin typeface="+mn-lt"/>
                        <a:ea typeface="Segoe UI" pitchFamily="34" charset="0"/>
                        <a:cs typeface="Segoe UI" panose="020B0502040204020203" pitchFamily="34" charset="0"/>
                      </a:endParaRP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66268">
                <a:tc>
                  <a:txBody>
                    <a:bodyPr/>
                    <a:lstStyle/>
                    <a:p>
                      <a:pPr marL="0" algn="l" defTabSz="932559" rtl="0" eaLnBrk="1" latinLnBrk="0" hangingPunct="1">
                        <a:lnSpc>
                          <a:spcPct val="100000"/>
                        </a:lnSpc>
                      </a:pPr>
                      <a:r>
                        <a:rPr lang="en-US" sz="1000" b="0" i="0" kern="1200" dirty="0">
                          <a:solidFill>
                            <a:schemeClr val="tx1"/>
                          </a:solidFill>
                          <a:latin typeface="+mj-lt"/>
                          <a:cs typeface="Segoe UI Semibold" panose="020B0502040204020203" pitchFamily="34" charset="0"/>
                        </a:rPr>
                        <a:t>Training Lead</a:t>
                      </a:r>
                      <a:endParaRPr lang="en-US" sz="1000" b="0" i="0" kern="1200" dirty="0">
                        <a:solidFill>
                          <a:schemeClr val="tx1"/>
                        </a:solidFill>
                        <a:latin typeface="+mj-lt"/>
                        <a:ea typeface="+mn-ea"/>
                        <a:cs typeface="Segoe UI Semibold" panose="020B0502040204020203" pitchFamily="34" charset="0"/>
                      </a:endParaRP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l" defTabSz="932559" rtl="0" eaLnBrk="1" latinLnBrk="0" hangingPunct="1">
                        <a:lnSpc>
                          <a:spcPct val="100000"/>
                        </a:lnSpc>
                      </a:pPr>
                      <a:r>
                        <a:rPr lang="en-US" sz="1000" b="0" i="0" kern="1200" dirty="0">
                          <a:solidFill>
                            <a:schemeClr val="tx1"/>
                          </a:solidFill>
                          <a:latin typeface="+mj-lt"/>
                          <a:ea typeface="+mn-ea"/>
                          <a:cs typeface="Segoe UI Semibold" panose="020B0502040204020203" pitchFamily="34" charset="0"/>
                        </a:rPr>
                        <a:t>Core</a:t>
                      </a: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l" defTabSz="932559" rtl="0" eaLnBrk="1" latinLnBrk="0" hangingPunct="1">
                        <a:lnSpc>
                          <a:spcPct val="100000"/>
                        </a:lnSpc>
                      </a:pPr>
                      <a:r>
                        <a:rPr lang="en-US" sz="1000" b="0" i="0" kern="1200" dirty="0">
                          <a:solidFill>
                            <a:schemeClr val="tx1"/>
                          </a:solidFill>
                          <a:latin typeface="+mn-lt"/>
                          <a:ea typeface="Segoe UI" pitchFamily="34" charset="0"/>
                          <a:cs typeface="Segoe UI" panose="020B0502040204020203" pitchFamily="34" charset="0"/>
                        </a:rPr>
                        <a:t>Owns training plan, Trains users at broader roll-out</a:t>
                      </a: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l" defTabSz="932559" rtl="0" eaLnBrk="1" latinLnBrk="0" hangingPunct="1">
                        <a:lnSpc>
                          <a:spcPct val="100000"/>
                        </a:lnSpc>
                      </a:pPr>
                      <a:endParaRPr lang="en-US" sz="1000" b="0" i="0" kern="1200" dirty="0">
                        <a:solidFill>
                          <a:schemeClr val="tx1"/>
                        </a:solidFill>
                        <a:latin typeface="+mn-lt"/>
                        <a:ea typeface="Segoe UI" pitchFamily="34" charset="0"/>
                        <a:cs typeface="Segoe UI" panose="020B0502040204020203" pitchFamily="34" charset="0"/>
                      </a:endParaRP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l" defTabSz="932559" rtl="0" eaLnBrk="1" latinLnBrk="0" hangingPunct="1">
                        <a:lnSpc>
                          <a:spcPct val="100000"/>
                        </a:lnSpc>
                      </a:pPr>
                      <a:endParaRPr lang="en-US" sz="1000" b="0" i="0" kern="1200">
                        <a:solidFill>
                          <a:schemeClr val="tx1"/>
                        </a:solidFill>
                        <a:latin typeface="+mn-lt"/>
                        <a:ea typeface="Segoe UI" pitchFamily="34" charset="0"/>
                        <a:cs typeface="Segoe UI" panose="020B0502040204020203" pitchFamily="34" charset="0"/>
                      </a:endParaRP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5"/>
                  </a:ext>
                </a:extLst>
              </a:tr>
              <a:tr h="411385">
                <a:tc>
                  <a:txBody>
                    <a:bodyPr/>
                    <a:lstStyle/>
                    <a:p>
                      <a:pPr marL="0" algn="l" defTabSz="932559" rtl="0" eaLnBrk="1" latinLnBrk="0" hangingPunct="1">
                        <a:lnSpc>
                          <a:spcPct val="100000"/>
                        </a:lnSpc>
                      </a:pPr>
                      <a:r>
                        <a:rPr lang="en-US" sz="1000" b="0" i="0" kern="1200" dirty="0">
                          <a:solidFill>
                            <a:schemeClr val="tx1"/>
                          </a:solidFill>
                          <a:latin typeface="+mj-lt"/>
                          <a:ea typeface="+mn-ea"/>
                          <a:cs typeface="Segoe UI Semibold" panose="020B0502040204020203" pitchFamily="34" charset="0"/>
                        </a:rPr>
                        <a:t>Sales Managers/ Sales Directors</a:t>
                      </a: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r>
                        <a:rPr lang="en-US" sz="1000" b="0" i="0" kern="1200" dirty="0">
                          <a:solidFill>
                            <a:schemeClr val="tx1"/>
                          </a:solidFill>
                          <a:latin typeface="+mj-lt"/>
                          <a:ea typeface="+mn-ea"/>
                          <a:cs typeface="Segoe UI Semibold" panose="020B0502040204020203" pitchFamily="34" charset="0"/>
                        </a:rPr>
                        <a:t>Core</a:t>
                      </a: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r>
                        <a:rPr lang="en-US" sz="1000" b="0" i="0" kern="1200" dirty="0">
                          <a:solidFill>
                            <a:schemeClr val="tx1"/>
                          </a:solidFill>
                          <a:latin typeface="+mn-lt"/>
                          <a:ea typeface="Segoe UI" pitchFamily="34" charset="0"/>
                          <a:cs typeface="Segoe UI" panose="020B0502040204020203" pitchFamily="34" charset="0"/>
                        </a:rPr>
                        <a:t>Sales team leads</a:t>
                      </a: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dirty="0">
                        <a:solidFill>
                          <a:schemeClr val="tx1"/>
                        </a:solidFill>
                        <a:latin typeface="+mn-lt"/>
                        <a:ea typeface="Segoe UI" pitchFamily="34" charset="0"/>
                        <a:cs typeface="Segoe UI" panose="020B0502040204020203" pitchFamily="34" charset="0"/>
                      </a:endParaRP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a:solidFill>
                          <a:schemeClr val="tx1"/>
                        </a:solidFill>
                        <a:latin typeface="+mn-lt"/>
                        <a:ea typeface="Segoe UI" pitchFamily="34" charset="0"/>
                        <a:cs typeface="Segoe UI" panose="020B0502040204020203" pitchFamily="34" charset="0"/>
                      </a:endParaRP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5268913"/>
                  </a:ext>
                </a:extLst>
              </a:tr>
              <a:tr h="266268">
                <a:tc>
                  <a:txBody>
                    <a:bodyPr/>
                    <a:lstStyle/>
                    <a:p>
                      <a:pPr marL="0" algn="l" defTabSz="932559" rtl="0" eaLnBrk="1" latinLnBrk="0" hangingPunct="1">
                        <a:lnSpc>
                          <a:spcPct val="100000"/>
                        </a:lnSpc>
                      </a:pPr>
                      <a:r>
                        <a:rPr lang="en-US" sz="1000" b="0" i="0" kern="1200" dirty="0">
                          <a:solidFill>
                            <a:schemeClr val="tx1"/>
                          </a:solidFill>
                          <a:latin typeface="+mj-lt"/>
                          <a:cs typeface="Segoe UI Semibold" panose="020B0502040204020203" pitchFamily="34" charset="0"/>
                        </a:rPr>
                        <a:t>IT Project Manager</a:t>
                      </a:r>
                      <a:endParaRPr lang="en-US" sz="1000" b="0" i="0" kern="1200" dirty="0">
                        <a:solidFill>
                          <a:schemeClr val="tx1"/>
                        </a:solidFill>
                        <a:latin typeface="+mj-lt"/>
                        <a:ea typeface="+mn-ea"/>
                        <a:cs typeface="Segoe UI Semibold" panose="020B0502040204020203" pitchFamily="34" charset="0"/>
                      </a:endParaRP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l" defTabSz="932559" rtl="0" eaLnBrk="1" latinLnBrk="0" hangingPunct="1">
                        <a:lnSpc>
                          <a:spcPct val="100000"/>
                        </a:lnSpc>
                      </a:pPr>
                      <a:r>
                        <a:rPr lang="en-US" sz="1000" b="0" i="0" kern="1200" dirty="0">
                          <a:solidFill>
                            <a:schemeClr val="tx1"/>
                          </a:solidFill>
                          <a:latin typeface="+mj-lt"/>
                          <a:ea typeface="+mn-ea"/>
                          <a:cs typeface="Segoe UI Semibold" panose="020B0502040204020203" pitchFamily="34" charset="0"/>
                        </a:rPr>
                        <a:t>Core</a:t>
                      </a: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l" defTabSz="932559" rtl="0" eaLnBrk="1" latinLnBrk="0" hangingPunct="1">
                        <a:lnSpc>
                          <a:spcPct val="100000"/>
                        </a:lnSpc>
                      </a:pPr>
                      <a:r>
                        <a:rPr lang="en-US" sz="1000" b="0" i="0" kern="1200" dirty="0">
                          <a:solidFill>
                            <a:schemeClr val="tx1"/>
                          </a:solidFill>
                          <a:latin typeface="+mn-lt"/>
                          <a:ea typeface="Segoe UI" pitchFamily="34" charset="0"/>
                          <a:cs typeface="Segoe UI" panose="020B0502040204020203" pitchFamily="34" charset="0"/>
                        </a:rPr>
                        <a:t>Leads IT support</a:t>
                      </a: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l" defTabSz="932559" rtl="0" eaLnBrk="1" latinLnBrk="0" hangingPunct="1">
                        <a:lnSpc>
                          <a:spcPct val="100000"/>
                        </a:lnSpc>
                      </a:pPr>
                      <a:endParaRPr lang="en-US" sz="1000" b="0" i="0" kern="1200" dirty="0">
                        <a:solidFill>
                          <a:schemeClr val="tx1"/>
                        </a:solidFill>
                        <a:latin typeface="+mn-lt"/>
                        <a:ea typeface="Segoe UI" pitchFamily="34" charset="0"/>
                        <a:cs typeface="Segoe UI" panose="020B0502040204020203" pitchFamily="34" charset="0"/>
                      </a:endParaRP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l" defTabSz="932559" rtl="0" eaLnBrk="1" latinLnBrk="0" hangingPunct="1">
                        <a:lnSpc>
                          <a:spcPct val="100000"/>
                        </a:lnSpc>
                      </a:pPr>
                      <a:endParaRPr lang="en-US" sz="1000" b="0" i="0" kern="1200">
                        <a:solidFill>
                          <a:schemeClr val="tx1"/>
                        </a:solidFill>
                        <a:latin typeface="+mn-lt"/>
                        <a:ea typeface="Segoe UI" pitchFamily="34" charset="0"/>
                        <a:cs typeface="Segoe UI" panose="020B0502040204020203" pitchFamily="34" charset="0"/>
                      </a:endParaRP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004875698"/>
                  </a:ext>
                </a:extLst>
              </a:tr>
              <a:tr h="266268">
                <a:tc>
                  <a:txBody>
                    <a:bodyPr/>
                    <a:lstStyle/>
                    <a:p>
                      <a:pPr marL="0" algn="l" defTabSz="932559" rtl="0" eaLnBrk="1" latinLnBrk="0" hangingPunct="1">
                        <a:lnSpc>
                          <a:spcPct val="100000"/>
                        </a:lnSpc>
                      </a:pPr>
                      <a:r>
                        <a:rPr lang="en-US" sz="1000" b="0" i="0" kern="1200" dirty="0">
                          <a:solidFill>
                            <a:schemeClr val="tx1"/>
                          </a:solidFill>
                          <a:latin typeface="+mj-lt"/>
                          <a:ea typeface="+mn-ea"/>
                          <a:cs typeface="Segoe UI Semibold" panose="020B0502040204020203" pitchFamily="34" charset="0"/>
                        </a:rPr>
                        <a:t>Salesforce CRM Admin</a:t>
                      </a: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r>
                        <a:rPr lang="en-US" sz="1000" b="0" i="0" kern="1200" dirty="0">
                          <a:solidFill>
                            <a:schemeClr val="tx1"/>
                          </a:solidFill>
                          <a:latin typeface="+mj-lt"/>
                          <a:ea typeface="+mn-ea"/>
                          <a:cs typeface="Segoe UI Semibold" panose="020B0502040204020203" pitchFamily="34" charset="0"/>
                        </a:rPr>
                        <a:t>Core</a:t>
                      </a: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r>
                        <a:rPr lang="en-US" sz="1000" b="0" i="0" kern="1200" dirty="0">
                          <a:solidFill>
                            <a:schemeClr val="tx1"/>
                          </a:solidFill>
                          <a:latin typeface="+mn-lt"/>
                          <a:ea typeface="Segoe UI" pitchFamily="34" charset="0"/>
                          <a:cs typeface="Segoe UI" panose="020B0502040204020203" pitchFamily="34" charset="0"/>
                        </a:rPr>
                        <a:t>Salesforce CRM administrator</a:t>
                      </a: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dirty="0">
                        <a:solidFill>
                          <a:schemeClr val="tx1"/>
                        </a:solidFill>
                        <a:latin typeface="+mn-lt"/>
                        <a:ea typeface="Segoe UI" pitchFamily="34" charset="0"/>
                        <a:cs typeface="Segoe UI" panose="020B0502040204020203" pitchFamily="34" charset="0"/>
                      </a:endParaRP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dirty="0">
                        <a:solidFill>
                          <a:schemeClr val="tx1"/>
                        </a:solidFill>
                        <a:latin typeface="+mn-lt"/>
                        <a:ea typeface="Segoe UI" pitchFamily="34" charset="0"/>
                        <a:cs typeface="Segoe UI" panose="020B0502040204020203" pitchFamily="34" charset="0"/>
                      </a:endParaRP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74585477"/>
                  </a:ext>
                </a:extLst>
              </a:tr>
              <a:tr h="266268">
                <a:tc>
                  <a:txBody>
                    <a:bodyPr/>
                    <a:lstStyle/>
                    <a:p>
                      <a:pPr marL="0" marR="0" indent="0" algn="l" defTabSz="932559" rtl="0" eaLnBrk="1" fontAlgn="auto" latinLnBrk="0" hangingPunct="1">
                        <a:lnSpc>
                          <a:spcPct val="100000"/>
                        </a:lnSpc>
                        <a:spcBef>
                          <a:spcPts val="0"/>
                        </a:spcBef>
                        <a:spcAft>
                          <a:spcPts val="0"/>
                        </a:spcAft>
                        <a:buClrTx/>
                        <a:buSzTx/>
                        <a:buFontTx/>
                        <a:buNone/>
                        <a:tabLst/>
                        <a:defRPr/>
                      </a:pPr>
                      <a:r>
                        <a:rPr lang="en-US" sz="1000" b="0" i="0" kern="1200" dirty="0">
                          <a:solidFill>
                            <a:schemeClr val="tx1"/>
                          </a:solidFill>
                          <a:latin typeface="+mj-lt"/>
                          <a:ea typeface="+mn-ea"/>
                          <a:cs typeface="Segoe UI Semibold" panose="020B0502040204020203" pitchFamily="34" charset="0"/>
                        </a:rPr>
                        <a:t>IT Help Desk </a:t>
                      </a: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32559" rtl="0" eaLnBrk="1" fontAlgn="auto" latinLnBrk="0" hangingPunct="1">
                        <a:lnSpc>
                          <a:spcPct val="100000"/>
                        </a:lnSpc>
                        <a:spcBef>
                          <a:spcPts val="0"/>
                        </a:spcBef>
                        <a:spcAft>
                          <a:spcPts val="0"/>
                        </a:spcAft>
                        <a:buClrTx/>
                        <a:buSzTx/>
                        <a:buFontTx/>
                        <a:buNone/>
                        <a:tabLst/>
                        <a:defRPr/>
                      </a:pPr>
                      <a:r>
                        <a:rPr lang="en-US" sz="1000" b="0" i="0" kern="1200" dirty="0">
                          <a:solidFill>
                            <a:schemeClr val="tx1"/>
                          </a:solidFill>
                          <a:latin typeface="+mj-lt"/>
                          <a:ea typeface="+mn-ea"/>
                          <a:cs typeface="Segoe UI Semibold" panose="020B0502040204020203" pitchFamily="34" charset="0"/>
                        </a:rPr>
                        <a:t>Core</a:t>
                      </a: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32559" rtl="0" eaLnBrk="1" fontAlgn="auto" latinLnBrk="0" hangingPunct="1">
                        <a:lnSpc>
                          <a:spcPct val="100000"/>
                        </a:lnSpc>
                        <a:spcBef>
                          <a:spcPts val="0"/>
                        </a:spcBef>
                        <a:spcAft>
                          <a:spcPts val="0"/>
                        </a:spcAft>
                        <a:buClrTx/>
                        <a:buSzTx/>
                        <a:buFontTx/>
                        <a:buNone/>
                        <a:tabLst/>
                        <a:defRPr/>
                      </a:pPr>
                      <a:r>
                        <a:rPr lang="en-US" sz="1000" b="0" i="0" kern="1200" dirty="0">
                          <a:solidFill>
                            <a:schemeClr val="tx1"/>
                          </a:solidFill>
                          <a:latin typeface="+mn-lt"/>
                          <a:ea typeface="Segoe UI" pitchFamily="34" charset="0"/>
                          <a:cs typeface="Segoe UI" panose="020B0502040204020203" pitchFamily="34" charset="0"/>
                        </a:rPr>
                        <a:t>IT support for users</a:t>
                      </a: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dirty="0">
                        <a:solidFill>
                          <a:schemeClr val="tx1"/>
                        </a:solidFill>
                        <a:latin typeface="+mn-lt"/>
                        <a:ea typeface="Segoe UI" pitchFamily="34" charset="0"/>
                        <a:cs typeface="Segoe UI" panose="020B0502040204020203" pitchFamily="34" charset="0"/>
                      </a:endParaRP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dirty="0">
                        <a:solidFill>
                          <a:schemeClr val="tx1"/>
                        </a:solidFill>
                        <a:latin typeface="+mn-lt"/>
                        <a:ea typeface="Segoe UI" pitchFamily="34" charset="0"/>
                        <a:cs typeface="Segoe UI" panose="020B0502040204020203" pitchFamily="34" charset="0"/>
                      </a:endParaRP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06034125"/>
                  </a:ext>
                </a:extLst>
              </a:tr>
              <a:tr h="266268">
                <a:tc>
                  <a:txBody>
                    <a:bodyPr/>
                    <a:lstStyle/>
                    <a:p>
                      <a:pPr marL="0" marR="0" indent="0" algn="l" defTabSz="932559" rtl="0" eaLnBrk="1" fontAlgn="auto" latinLnBrk="0" hangingPunct="1">
                        <a:lnSpc>
                          <a:spcPct val="100000"/>
                        </a:lnSpc>
                        <a:spcBef>
                          <a:spcPts val="0"/>
                        </a:spcBef>
                        <a:spcAft>
                          <a:spcPts val="0"/>
                        </a:spcAft>
                        <a:buClrTx/>
                        <a:buSzTx/>
                        <a:buFontTx/>
                        <a:buNone/>
                        <a:tabLst/>
                        <a:defRPr/>
                      </a:pPr>
                      <a:r>
                        <a:rPr lang="en-US" sz="1000" b="0" i="0" kern="1200" dirty="0">
                          <a:solidFill>
                            <a:schemeClr val="tx1"/>
                          </a:solidFill>
                          <a:latin typeface="+mj-lt"/>
                          <a:ea typeface="+mn-ea"/>
                          <a:cs typeface="Segoe UI Semibold" panose="020B0502040204020203" pitchFamily="34" charset="0"/>
                        </a:rPr>
                        <a:t>M365 Global Admin</a:t>
                      </a: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32559" rtl="0" eaLnBrk="1" fontAlgn="auto" latinLnBrk="0" hangingPunct="1">
                        <a:lnSpc>
                          <a:spcPct val="100000"/>
                        </a:lnSpc>
                        <a:spcBef>
                          <a:spcPts val="0"/>
                        </a:spcBef>
                        <a:spcAft>
                          <a:spcPts val="0"/>
                        </a:spcAft>
                        <a:buClrTx/>
                        <a:buSzTx/>
                        <a:buFontTx/>
                        <a:buNone/>
                        <a:tabLst/>
                        <a:defRPr/>
                      </a:pPr>
                      <a:r>
                        <a:rPr lang="en-US" sz="1000" b="0" i="0" kern="1200" dirty="0">
                          <a:solidFill>
                            <a:schemeClr val="tx1"/>
                          </a:solidFill>
                          <a:latin typeface="+mj-lt"/>
                          <a:ea typeface="+mn-ea"/>
                          <a:cs typeface="Segoe UI Semibold" panose="020B0502040204020203" pitchFamily="34" charset="0"/>
                        </a:rPr>
                        <a:t>Support</a:t>
                      </a: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32559" rtl="0" eaLnBrk="1" fontAlgn="auto" latinLnBrk="0" hangingPunct="1">
                        <a:lnSpc>
                          <a:spcPct val="100000"/>
                        </a:lnSpc>
                        <a:spcBef>
                          <a:spcPts val="0"/>
                        </a:spcBef>
                        <a:spcAft>
                          <a:spcPts val="0"/>
                        </a:spcAft>
                        <a:buClrTx/>
                        <a:buSzTx/>
                        <a:buFontTx/>
                        <a:buNone/>
                        <a:tabLst/>
                        <a:defRPr/>
                      </a:pPr>
                      <a:r>
                        <a:rPr lang="en-US" sz="1000" b="0" i="0" kern="1200" dirty="0">
                          <a:solidFill>
                            <a:schemeClr val="tx1"/>
                          </a:solidFill>
                          <a:latin typeface="+mn-lt"/>
                          <a:ea typeface="Segoe UI" pitchFamily="34" charset="0"/>
                          <a:cs typeface="Segoe UI" panose="020B0502040204020203" pitchFamily="34" charset="0"/>
                        </a:rPr>
                        <a:t>Deploys app</a:t>
                      </a: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dirty="0">
                        <a:solidFill>
                          <a:schemeClr val="tx1"/>
                        </a:solidFill>
                        <a:latin typeface="+mn-lt"/>
                        <a:ea typeface="Segoe UI" pitchFamily="34" charset="0"/>
                        <a:cs typeface="Segoe UI" panose="020B0502040204020203" pitchFamily="34" charset="0"/>
                      </a:endParaRP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dirty="0">
                        <a:solidFill>
                          <a:schemeClr val="tx1"/>
                        </a:solidFill>
                        <a:latin typeface="+mn-lt"/>
                        <a:ea typeface="Segoe UI" pitchFamily="34" charset="0"/>
                        <a:cs typeface="Segoe UI" panose="020B0502040204020203" pitchFamily="34" charset="0"/>
                      </a:endParaRP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4238501"/>
                  </a:ext>
                </a:extLst>
              </a:tr>
              <a:tr h="266268">
                <a:tc>
                  <a:txBody>
                    <a:bodyPr/>
                    <a:lstStyle/>
                    <a:p>
                      <a:pPr marL="0" algn="l" defTabSz="932559" rtl="0" eaLnBrk="1" latinLnBrk="0" hangingPunct="1">
                        <a:lnSpc>
                          <a:spcPct val="100000"/>
                        </a:lnSpc>
                      </a:pPr>
                      <a:r>
                        <a:rPr lang="en-US" sz="1000" b="0" i="0" kern="1200" dirty="0">
                          <a:solidFill>
                            <a:schemeClr val="tx1"/>
                          </a:solidFill>
                          <a:latin typeface="+mj-lt"/>
                          <a:cs typeface="Segoe UI Semibold" panose="020B0502040204020203" pitchFamily="34" charset="0"/>
                        </a:rPr>
                        <a:t>Communication Lead</a:t>
                      </a:r>
                      <a:endParaRPr lang="en-US" sz="1000" b="0" i="0" kern="1200" dirty="0">
                        <a:solidFill>
                          <a:schemeClr val="tx1"/>
                        </a:solidFill>
                        <a:latin typeface="+mj-lt"/>
                        <a:ea typeface="+mn-ea"/>
                        <a:cs typeface="Segoe UI Semibold" panose="020B0502040204020203" pitchFamily="34" charset="0"/>
                      </a:endParaRP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32559" rtl="0" eaLnBrk="1" fontAlgn="auto" latinLnBrk="0" hangingPunct="1">
                        <a:lnSpc>
                          <a:spcPct val="100000"/>
                        </a:lnSpc>
                        <a:spcBef>
                          <a:spcPts val="0"/>
                        </a:spcBef>
                        <a:spcAft>
                          <a:spcPts val="0"/>
                        </a:spcAft>
                        <a:buClrTx/>
                        <a:buSzTx/>
                        <a:buFontTx/>
                        <a:buNone/>
                        <a:tabLst/>
                        <a:defRPr/>
                      </a:pPr>
                      <a:r>
                        <a:rPr lang="en-US" sz="1000" b="0" i="0" kern="1200" dirty="0">
                          <a:solidFill>
                            <a:schemeClr val="tx1"/>
                          </a:solidFill>
                          <a:latin typeface="+mj-lt"/>
                          <a:ea typeface="+mn-ea"/>
                          <a:cs typeface="Segoe UI Semibold" panose="020B0502040204020203" pitchFamily="34" charset="0"/>
                        </a:rPr>
                        <a:t>Support</a:t>
                      </a: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32559" rtl="0" eaLnBrk="1" fontAlgn="auto" latinLnBrk="0" hangingPunct="1">
                        <a:lnSpc>
                          <a:spcPct val="100000"/>
                        </a:lnSpc>
                        <a:spcBef>
                          <a:spcPts val="0"/>
                        </a:spcBef>
                        <a:spcAft>
                          <a:spcPts val="0"/>
                        </a:spcAft>
                        <a:buClrTx/>
                        <a:buSzTx/>
                        <a:buFontTx/>
                        <a:buNone/>
                        <a:tabLst/>
                        <a:defRPr/>
                      </a:pPr>
                      <a:r>
                        <a:rPr lang="en-US" sz="1000" b="0" i="0" kern="1200" dirty="0">
                          <a:solidFill>
                            <a:schemeClr val="tx1"/>
                          </a:solidFill>
                          <a:latin typeface="+mn-lt"/>
                          <a:ea typeface="Segoe UI" pitchFamily="34" charset="0"/>
                          <a:cs typeface="Segoe UI" panose="020B0502040204020203" pitchFamily="34" charset="0"/>
                        </a:rPr>
                        <a:t>Leads communication plan at user roll-out</a:t>
                      </a: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dirty="0">
                        <a:solidFill>
                          <a:schemeClr val="tx1"/>
                        </a:solidFill>
                        <a:latin typeface="+mn-lt"/>
                        <a:ea typeface="Segoe UI" pitchFamily="34" charset="0"/>
                        <a:cs typeface="Segoe UI" panose="020B0502040204020203" pitchFamily="34" charset="0"/>
                      </a:endParaRP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dirty="0">
                        <a:solidFill>
                          <a:schemeClr val="tx1"/>
                        </a:solidFill>
                        <a:latin typeface="+mn-lt"/>
                        <a:ea typeface="Segoe UI" pitchFamily="34" charset="0"/>
                        <a:cs typeface="Segoe UI" panose="020B0502040204020203" pitchFamily="34" charset="0"/>
                      </a:endParaRP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93430906"/>
                  </a:ext>
                </a:extLst>
              </a:tr>
              <a:tr h="576915">
                <a:tc>
                  <a:txBody>
                    <a:bodyPr/>
                    <a:lstStyle/>
                    <a:p>
                      <a:pPr marL="0" marR="0" indent="0" algn="l" defTabSz="932559" rtl="0" eaLnBrk="1" fontAlgn="auto" latinLnBrk="0" hangingPunct="1">
                        <a:lnSpc>
                          <a:spcPct val="100000"/>
                        </a:lnSpc>
                        <a:spcBef>
                          <a:spcPts val="0"/>
                        </a:spcBef>
                        <a:spcAft>
                          <a:spcPts val="0"/>
                        </a:spcAft>
                        <a:buClrTx/>
                        <a:buSzTx/>
                        <a:buFontTx/>
                        <a:buNone/>
                        <a:tabLst/>
                        <a:defRPr/>
                      </a:pPr>
                      <a:r>
                        <a:rPr lang="en-US" sz="1000" b="0" i="0" kern="1200" dirty="0">
                          <a:solidFill>
                            <a:schemeClr val="tx1"/>
                          </a:solidFill>
                          <a:latin typeface="+mj-lt"/>
                          <a:cs typeface="Segoe UI Semibold" panose="020B0502040204020203" pitchFamily="34" charset="0"/>
                        </a:rPr>
                        <a:t>Community Manager</a:t>
                      </a:r>
                      <a:endParaRPr lang="en-US" sz="1000" b="0" i="0" kern="1200" dirty="0">
                        <a:solidFill>
                          <a:schemeClr val="tx1"/>
                        </a:solidFill>
                        <a:latin typeface="+mj-lt"/>
                        <a:ea typeface="+mn-ea"/>
                        <a:cs typeface="Segoe UI Semibold" panose="020B0502040204020203" pitchFamily="34" charset="0"/>
                      </a:endParaRP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32559" rtl="0" eaLnBrk="1" fontAlgn="auto" latinLnBrk="0" hangingPunct="1">
                        <a:lnSpc>
                          <a:spcPct val="100000"/>
                        </a:lnSpc>
                        <a:spcBef>
                          <a:spcPts val="0"/>
                        </a:spcBef>
                        <a:spcAft>
                          <a:spcPts val="0"/>
                        </a:spcAft>
                        <a:buClrTx/>
                        <a:buSzTx/>
                        <a:buFontTx/>
                        <a:buNone/>
                        <a:tabLst/>
                        <a:defRPr/>
                      </a:pPr>
                      <a:r>
                        <a:rPr lang="en-US" sz="1000" b="0" i="0" kern="1200" dirty="0">
                          <a:solidFill>
                            <a:schemeClr val="tx1"/>
                          </a:solidFill>
                          <a:latin typeface="+mj-lt"/>
                          <a:ea typeface="+mn-ea"/>
                          <a:cs typeface="Segoe UI Semibold" panose="020B0502040204020203" pitchFamily="34" charset="0"/>
                        </a:rPr>
                        <a:t>Support</a:t>
                      </a: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32559" rtl="0" eaLnBrk="1" fontAlgn="auto" latinLnBrk="0" hangingPunct="1">
                        <a:lnSpc>
                          <a:spcPct val="100000"/>
                        </a:lnSpc>
                        <a:spcBef>
                          <a:spcPts val="0"/>
                        </a:spcBef>
                        <a:spcAft>
                          <a:spcPts val="0"/>
                        </a:spcAft>
                        <a:buClrTx/>
                        <a:buSzTx/>
                        <a:buFontTx/>
                        <a:buNone/>
                        <a:tabLst/>
                        <a:defRPr/>
                      </a:pPr>
                      <a:r>
                        <a:rPr lang="en-US" sz="1000" b="0" i="0" kern="1200" dirty="0">
                          <a:solidFill>
                            <a:schemeClr val="tx1"/>
                          </a:solidFill>
                          <a:latin typeface="+mn-lt"/>
                          <a:ea typeface="Segoe UI" pitchFamily="34" charset="0"/>
                          <a:cs typeface="Segoe UI" panose="020B0502040204020203" pitchFamily="34" charset="0"/>
                        </a:rPr>
                        <a:t>Designs community engagement options</a:t>
                      </a: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l" defTabSz="932559" rtl="0" eaLnBrk="1" latinLnBrk="0" hangingPunct="1">
                        <a:lnSpc>
                          <a:spcPct val="100000"/>
                        </a:lnSpc>
                      </a:pPr>
                      <a:endParaRPr lang="en-US" sz="1000" b="0" i="0" kern="1200" dirty="0">
                        <a:solidFill>
                          <a:schemeClr val="tx1"/>
                        </a:solidFill>
                        <a:latin typeface="+mn-lt"/>
                        <a:ea typeface="Segoe UI" pitchFamily="34" charset="0"/>
                        <a:cs typeface="Segoe UI" panose="020B0502040204020203" pitchFamily="34" charset="0"/>
                      </a:endParaRP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l" defTabSz="932559" rtl="0" eaLnBrk="1" latinLnBrk="0" hangingPunct="1">
                        <a:lnSpc>
                          <a:spcPct val="100000"/>
                        </a:lnSpc>
                      </a:pPr>
                      <a:endParaRPr lang="en-US" sz="1000" b="0" i="0" kern="1200" dirty="0">
                        <a:solidFill>
                          <a:schemeClr val="tx1"/>
                        </a:solidFill>
                        <a:latin typeface="+mn-lt"/>
                        <a:ea typeface="Segoe UI" pitchFamily="34" charset="0"/>
                        <a:cs typeface="Segoe UI" panose="020B0502040204020203" pitchFamily="34" charset="0"/>
                      </a:endParaRP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981844036"/>
                  </a:ext>
                </a:extLst>
              </a:tr>
            </a:tbl>
          </a:graphicData>
        </a:graphic>
      </p:graphicFrame>
      <p:pic>
        <p:nvPicPr>
          <p:cNvPr id="4" name="Picture 3">
            <a:extLst>
              <a:ext uri="{FF2B5EF4-FFF2-40B4-BE49-F238E27FC236}">
                <a16:creationId xmlns:a16="http://schemas.microsoft.com/office/drawing/2014/main" id="{E43AA212-6533-6031-299D-2E6631F558C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887733" y="569173"/>
            <a:ext cx="716892" cy="719450"/>
          </a:xfrm>
          <a:prstGeom prst="rect">
            <a:avLst/>
          </a:prstGeom>
        </p:spPr>
      </p:pic>
    </p:spTree>
    <p:extLst>
      <p:ext uri="{BB962C8B-B14F-4D97-AF65-F5344CB8AC3E}">
        <p14:creationId xmlns:p14="http://schemas.microsoft.com/office/powerpoint/2010/main" val="3622332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A22E2-86F8-579E-5109-BBF384B70F7D}"/>
              </a:ext>
            </a:extLst>
          </p:cNvPr>
          <p:cNvSpPr>
            <a:spLocks noGrp="1"/>
          </p:cNvSpPr>
          <p:nvPr>
            <p:ph type="title"/>
          </p:nvPr>
        </p:nvSpPr>
        <p:spPr>
          <a:xfrm>
            <a:off x="587375" y="666814"/>
            <a:ext cx="11017250" cy="443198"/>
          </a:xfrm>
        </p:spPr>
        <p:txBody>
          <a:bodyPr/>
          <a:lstStyle/>
          <a:p>
            <a:r>
              <a:rPr lang="en-US" sz="3200"/>
              <a:t>Define business objectives</a:t>
            </a:r>
            <a:endParaRPr lang="en-GB" sz="1200"/>
          </a:p>
        </p:txBody>
      </p:sp>
      <p:sp>
        <p:nvSpPr>
          <p:cNvPr id="5" name="Title 1">
            <a:extLst>
              <a:ext uri="{FF2B5EF4-FFF2-40B4-BE49-F238E27FC236}">
                <a16:creationId xmlns:a16="http://schemas.microsoft.com/office/drawing/2014/main" id="{26206265-367B-404A-07DA-50E0E7085571}"/>
              </a:ext>
            </a:extLst>
          </p:cNvPr>
          <p:cNvSpPr txBox="1">
            <a:spLocks/>
          </p:cNvSpPr>
          <p:nvPr/>
        </p:nvSpPr>
        <p:spPr>
          <a:xfrm>
            <a:off x="587375" y="1174477"/>
            <a:ext cx="10170272" cy="335092"/>
          </a:xfrm>
          <a:prstGeom prst="rect">
            <a:avLst/>
          </a:prstGeom>
        </p:spPr>
        <p:txBody>
          <a:bodyPr wrap="square" lIns="0" tIns="0" rIns="0" bIns="0" anchor="t">
            <a:spAutoFit/>
          </a:bodyPr>
          <a:lstStyle>
            <a:lvl1pPr algn="l" defTabSz="914400" rtl="0" eaLnBrk="1" latinLnBrk="0" hangingPunct="1">
              <a:lnSpc>
                <a:spcPct val="90000"/>
              </a:lnSpc>
              <a:spcBef>
                <a:spcPct val="0"/>
              </a:spcBef>
              <a:buNone/>
              <a:defRPr sz="3600" kern="1200">
                <a:solidFill>
                  <a:schemeClr val="tx1"/>
                </a:solidFill>
                <a:latin typeface="Segoe UI Semibold" panose="020B0702040204020203" pitchFamily="34" charset="0"/>
                <a:ea typeface="+mj-ea"/>
                <a:cs typeface="Segoe UI Semibold" panose="020B0702040204020203" pitchFamily="34" charset="0"/>
              </a:defRPr>
            </a:lvl1pPr>
          </a:lstStyle>
          <a:p>
            <a:pPr>
              <a:lnSpc>
                <a:spcPct val="120000"/>
              </a:lnSpc>
            </a:pPr>
            <a:r>
              <a:rPr lang="en-US" sz="2000" spc="-20">
                <a:latin typeface="Segoe UI" panose="020B0502040204020203" pitchFamily="34" charset="0"/>
                <a:cs typeface="Segoe UI" panose="020B0502040204020203" pitchFamily="34" charset="0"/>
              </a:rPr>
              <a:t>Outline goals with success metrics.</a:t>
            </a:r>
            <a:endParaRPr lang="en-US" sz="2000" spc="20">
              <a:latin typeface="Segoe UI" panose="020B0502040204020203" pitchFamily="34" charset="0"/>
              <a:cs typeface="Segoe UI" panose="020B0502040204020203" pitchFamily="34" charset="0"/>
            </a:endParaRPr>
          </a:p>
        </p:txBody>
      </p:sp>
      <p:graphicFrame>
        <p:nvGraphicFramePr>
          <p:cNvPr id="11" name="Table 11">
            <a:extLst>
              <a:ext uri="{FF2B5EF4-FFF2-40B4-BE49-F238E27FC236}">
                <a16:creationId xmlns:a16="http://schemas.microsoft.com/office/drawing/2014/main" id="{BA192BC2-14DE-C152-AD89-351542EDBB3C}"/>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3542998707"/>
              </p:ext>
            </p:extLst>
          </p:nvPr>
        </p:nvGraphicFramePr>
        <p:xfrm>
          <a:off x="586740" y="1638835"/>
          <a:ext cx="11018520" cy="4845335"/>
        </p:xfrm>
        <a:graphic>
          <a:graphicData uri="http://schemas.openxmlformats.org/drawingml/2006/table">
            <a:tbl>
              <a:tblPr firstRow="1" bandRow="1">
                <a:tableStyleId>{912C8C85-51F0-491E-9774-3900AFEF0FD7}</a:tableStyleId>
              </a:tblPr>
              <a:tblGrid>
                <a:gridCol w="3960741">
                  <a:extLst>
                    <a:ext uri="{9D8B030D-6E8A-4147-A177-3AD203B41FA5}">
                      <a16:colId xmlns:a16="http://schemas.microsoft.com/office/drawing/2014/main" val="1472175940"/>
                    </a:ext>
                  </a:extLst>
                </a:gridCol>
                <a:gridCol w="5898971">
                  <a:extLst>
                    <a:ext uri="{9D8B030D-6E8A-4147-A177-3AD203B41FA5}">
                      <a16:colId xmlns:a16="http://schemas.microsoft.com/office/drawing/2014/main" val="2492050302"/>
                    </a:ext>
                  </a:extLst>
                </a:gridCol>
                <a:gridCol w="1158808">
                  <a:extLst>
                    <a:ext uri="{9D8B030D-6E8A-4147-A177-3AD203B41FA5}">
                      <a16:colId xmlns:a16="http://schemas.microsoft.com/office/drawing/2014/main" val="2200559775"/>
                    </a:ext>
                  </a:extLst>
                </a:gridCol>
              </a:tblGrid>
              <a:tr h="470420">
                <a:tc>
                  <a:txBody>
                    <a:bodyPr/>
                    <a:lstStyle/>
                    <a:p>
                      <a:pPr marL="0" algn="l" defTabSz="914400" rtl="0" eaLnBrk="1" latinLnBrk="0" hangingPunct="1">
                        <a:lnSpc>
                          <a:spcPct val="100000"/>
                        </a:lnSpc>
                      </a:pPr>
                      <a:r>
                        <a:rPr lang="en-US" sz="1400" b="0" i="0" kern="1200">
                          <a:ln w="3175">
                            <a:noFill/>
                          </a:ln>
                          <a:solidFill>
                            <a:schemeClr val="tx1"/>
                          </a:solidFill>
                          <a:latin typeface="+mj-lt"/>
                          <a:ea typeface="+mn-ea"/>
                          <a:cs typeface="Segoe UI Semibold" panose="020B0502040204020203" pitchFamily="34" charset="0"/>
                        </a:rPr>
                        <a:t>Objective</a:t>
                      </a:r>
                      <a:endParaRPr lang="en-GB" sz="1400" b="0" i="0" kern="1200">
                        <a:ln w="3175">
                          <a:noFill/>
                        </a:ln>
                        <a:solidFill>
                          <a:schemeClr val="tx1"/>
                        </a:solidFill>
                        <a:latin typeface="+mj-lt"/>
                        <a:ea typeface="+mn-ea"/>
                        <a:cs typeface="Segoe UI Semibold" panose="020B0502040204020203" pitchFamily="34" charset="0"/>
                      </a:endParaRPr>
                    </a:p>
                  </a:txBody>
                  <a:tcPr marL="109728" marR="10972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tc>
                  <a:txBody>
                    <a:bodyPr/>
                    <a:lstStyle/>
                    <a:p>
                      <a:pPr marL="0" algn="l" defTabSz="914400" rtl="0" eaLnBrk="1" latinLnBrk="0" hangingPunct="1">
                        <a:lnSpc>
                          <a:spcPct val="100000"/>
                        </a:lnSpc>
                      </a:pPr>
                      <a:r>
                        <a:rPr lang="en-GB" sz="1400" b="0" i="0" kern="1200">
                          <a:ln w="3175">
                            <a:noFill/>
                          </a:ln>
                          <a:solidFill>
                            <a:schemeClr val="tx1"/>
                          </a:solidFill>
                          <a:latin typeface="+mj-lt"/>
                          <a:ea typeface="+mn-ea"/>
                          <a:cs typeface="Segoe UI Semibold" panose="020B0502040204020203" pitchFamily="34" charset="0"/>
                        </a:rPr>
                        <a:t>Key Results</a:t>
                      </a:r>
                    </a:p>
                  </a:txBody>
                  <a:tcPr marL="109728" marR="10972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tc>
                  <a:txBody>
                    <a:bodyPr/>
                    <a:lstStyle/>
                    <a:p>
                      <a:pPr marL="0" algn="l" defTabSz="914400" rtl="0" eaLnBrk="1" latinLnBrk="0" hangingPunct="1">
                        <a:lnSpc>
                          <a:spcPct val="100000"/>
                        </a:lnSpc>
                      </a:pPr>
                      <a:r>
                        <a:rPr lang="en-US" sz="1400" b="0" i="0" kern="1200">
                          <a:ln w="3175">
                            <a:noFill/>
                          </a:ln>
                          <a:solidFill>
                            <a:schemeClr val="tx1"/>
                          </a:solidFill>
                          <a:latin typeface="+mj-lt"/>
                          <a:ea typeface="+mn-ea"/>
                          <a:cs typeface="Segoe UI Semibold" panose="020B0502040204020203" pitchFamily="34" charset="0"/>
                        </a:rPr>
                        <a:t>Tracking</a:t>
                      </a:r>
                      <a:endParaRPr lang="en-GB" sz="1400" b="0" i="0" kern="1200">
                        <a:ln w="3175">
                          <a:noFill/>
                        </a:ln>
                        <a:solidFill>
                          <a:schemeClr val="tx1"/>
                        </a:solidFill>
                        <a:latin typeface="+mj-lt"/>
                        <a:ea typeface="+mn-ea"/>
                        <a:cs typeface="Segoe UI Semibold" panose="020B0502040204020203" pitchFamily="34" charset="0"/>
                      </a:endParaRPr>
                    </a:p>
                  </a:txBody>
                  <a:tcPr marL="109728" marR="10972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529826511"/>
                  </a:ext>
                </a:extLst>
              </a:tr>
              <a:tr h="291661">
                <a:tc rowSpan="3">
                  <a:txBody>
                    <a:bodyPr/>
                    <a:lstStyle/>
                    <a:p>
                      <a:r>
                        <a:rPr lang="en-GB" sz="1000" i="1">
                          <a:solidFill>
                            <a:schemeClr val="tx1"/>
                          </a:solidFill>
                        </a:rPr>
                        <a:t>Start pilot with initial user group</a:t>
                      </a: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r>
                        <a:rPr lang="en-GB" sz="1000" i="1" dirty="0">
                          <a:solidFill>
                            <a:schemeClr val="tx1"/>
                          </a:solidFill>
                        </a:rPr>
                        <a:t>Copilot for Sales enablement approved by January 20</a:t>
                      </a: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endParaRPr lang="en-GB" sz="1100" i="1">
                        <a:solidFill>
                          <a:schemeClr val="tx1"/>
                        </a:solidFill>
                      </a:endParaRP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25064162"/>
                  </a:ext>
                </a:extLst>
              </a:tr>
              <a:tr h="291661">
                <a:tc vMerge="1">
                  <a:txBody>
                    <a:bodyPr/>
                    <a:lstStyle/>
                    <a:p>
                      <a:endParaRPr lang="en-GB" sz="1100" i="1"/>
                    </a:p>
                  </a:txBody>
                  <a:tcPr/>
                </a:tc>
                <a:tc>
                  <a:txBody>
                    <a:bodyPr/>
                    <a:lstStyle/>
                    <a:p>
                      <a:r>
                        <a:rPr lang="en-GB" sz="1000" i="1">
                          <a:solidFill>
                            <a:schemeClr val="tx1"/>
                          </a:solidFill>
                        </a:rPr>
                        <a:t>Copilot for Sales enabled by January 30</a:t>
                      </a: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endParaRPr lang="en-GB" sz="1100" i="1">
                        <a:solidFill>
                          <a:schemeClr val="tx1"/>
                        </a:solidFill>
                      </a:endParaRP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31216630"/>
                  </a:ext>
                </a:extLst>
              </a:tr>
              <a:tr h="291661">
                <a:tc vMerge="1">
                  <a:txBody>
                    <a:bodyPr/>
                    <a:lstStyle/>
                    <a:p>
                      <a:endParaRPr lang="en-GB" sz="1100" i="1"/>
                    </a:p>
                  </a:txBody>
                  <a:tcPr/>
                </a:tc>
                <a:tc>
                  <a:txBody>
                    <a:bodyPr/>
                    <a:lstStyle/>
                    <a:p>
                      <a:r>
                        <a:rPr lang="en-GB" sz="1000" i="1">
                          <a:solidFill>
                            <a:schemeClr val="tx1"/>
                          </a:solidFill>
                        </a:rPr>
                        <a:t>Pilot group of 50 users trained by February 7</a:t>
                      </a: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endParaRPr lang="en-GB" sz="1100" i="1">
                        <a:solidFill>
                          <a:schemeClr val="tx1"/>
                        </a:solidFill>
                      </a:endParaRP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925533974"/>
                  </a:ext>
                </a:extLst>
              </a:tr>
              <a:tr h="291661">
                <a:tc rowSpan="3">
                  <a:txBody>
                    <a:bodyPr/>
                    <a:lstStyle/>
                    <a:p>
                      <a:r>
                        <a:rPr lang="en-GB" sz="1000" i="1">
                          <a:solidFill>
                            <a:schemeClr val="tx1"/>
                          </a:solidFill>
                        </a:rPr>
                        <a:t>Improve CRM update frequency and overall data quality</a:t>
                      </a: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r>
                        <a:rPr lang="en-GB" sz="1000" i="1">
                          <a:solidFill>
                            <a:schemeClr val="tx1"/>
                          </a:solidFill>
                        </a:rPr>
                        <a:t>100 contacts created by February 28</a:t>
                      </a: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endParaRPr lang="en-GB" sz="1100" i="1">
                        <a:solidFill>
                          <a:schemeClr val="tx1"/>
                        </a:solidFill>
                      </a:endParaRP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943740877"/>
                  </a:ext>
                </a:extLst>
              </a:tr>
              <a:tr h="291661">
                <a:tc vMerge="1">
                  <a:txBody>
                    <a:bodyPr/>
                    <a:lstStyle/>
                    <a:p>
                      <a:endParaRPr lang="en-GB" sz="1100" i="1"/>
                    </a:p>
                  </a:txBody>
                  <a:tcPr/>
                </a:tc>
                <a:tc>
                  <a:txBody>
                    <a:bodyPr/>
                    <a:lstStyle/>
                    <a:p>
                      <a:r>
                        <a:rPr lang="en-GB" sz="1000" i="1">
                          <a:solidFill>
                            <a:schemeClr val="tx1"/>
                          </a:solidFill>
                        </a:rPr>
                        <a:t>50 Opportunities updated by February 28</a:t>
                      </a: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endParaRPr lang="en-GB" sz="1100" i="1">
                        <a:solidFill>
                          <a:schemeClr val="tx1"/>
                        </a:solidFill>
                      </a:endParaRP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386427469"/>
                  </a:ext>
                </a:extLst>
              </a:tr>
              <a:tr h="291661">
                <a:tc vMerge="1">
                  <a:txBody>
                    <a:bodyPr/>
                    <a:lstStyle/>
                    <a:p>
                      <a:endParaRPr lang="en-GB" sz="1100" i="1"/>
                    </a:p>
                  </a:txBody>
                  <a:tcPr/>
                </a:tc>
                <a:tc>
                  <a:txBody>
                    <a:bodyPr/>
                    <a:lstStyle/>
                    <a:p>
                      <a:r>
                        <a:rPr lang="en-GB" sz="1000" i="1">
                          <a:solidFill>
                            <a:schemeClr val="tx1"/>
                          </a:solidFill>
                        </a:rPr>
                        <a:t>300 activities tracked by February 28</a:t>
                      </a: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endParaRPr lang="en-GB" sz="1100" i="1">
                        <a:solidFill>
                          <a:schemeClr val="tx1"/>
                        </a:solidFill>
                      </a:endParaRP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498558169"/>
                  </a:ext>
                </a:extLst>
              </a:tr>
              <a:tr h="291661">
                <a:tc rowSpan="4">
                  <a:txBody>
                    <a:bodyPr/>
                    <a:lstStyle/>
                    <a:p>
                      <a:r>
                        <a:rPr lang="en-GB" sz="1000" i="1">
                          <a:solidFill>
                            <a:schemeClr val="tx1"/>
                          </a:solidFill>
                        </a:rPr>
                        <a:t>Improve seller efficiency to allow more time being spent selling</a:t>
                      </a: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r>
                        <a:rPr lang="en-GB" sz="1000" i="1">
                          <a:solidFill>
                            <a:schemeClr val="tx1"/>
                          </a:solidFill>
                        </a:rPr>
                        <a:t>100 email drafts injected by February 28</a:t>
                      </a: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endParaRPr lang="en-GB" sz="1100" i="1">
                        <a:solidFill>
                          <a:schemeClr val="tx1"/>
                        </a:solidFill>
                      </a:endParaRP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71083365"/>
                  </a:ext>
                </a:extLst>
              </a:tr>
              <a:tr h="291661">
                <a:tc vMerge="1">
                  <a:txBody>
                    <a:bodyPr/>
                    <a:lstStyle/>
                    <a:p>
                      <a:endParaRPr lang="en-GB" sz="1100" i="1"/>
                    </a:p>
                  </a:txBody>
                  <a:tcPr/>
                </a:tc>
                <a:tc>
                  <a:txBody>
                    <a:bodyPr/>
                    <a:lstStyle/>
                    <a:p>
                      <a:r>
                        <a:rPr lang="en-GB" sz="1000" i="1">
                          <a:solidFill>
                            <a:schemeClr val="tx1"/>
                          </a:solidFill>
                        </a:rPr>
                        <a:t>2000 email summaries loaded by February 28</a:t>
                      </a: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endParaRPr lang="en-GB" sz="1100" i="1">
                        <a:solidFill>
                          <a:schemeClr val="tx1"/>
                        </a:solidFill>
                      </a:endParaRP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1918369"/>
                  </a:ext>
                </a:extLst>
              </a:tr>
              <a:tr h="291661">
                <a:tc vMerge="1">
                  <a:txBody>
                    <a:bodyPr/>
                    <a:lstStyle/>
                    <a:p>
                      <a:endParaRPr lang="en-GB" sz="1100" i="1"/>
                    </a:p>
                  </a:txBody>
                  <a:tcPr/>
                </a:tc>
                <a:tc>
                  <a:txBody>
                    <a:bodyPr/>
                    <a:lstStyle/>
                    <a:p>
                      <a:r>
                        <a:rPr lang="en-GB" sz="1000" i="1">
                          <a:solidFill>
                            <a:schemeClr val="tx1"/>
                          </a:solidFill>
                        </a:rPr>
                        <a:t>200 Teams meeting summaries generated by February 28</a:t>
                      </a: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endParaRPr lang="en-GB" sz="1100" i="1">
                        <a:solidFill>
                          <a:schemeClr val="tx1"/>
                        </a:solidFill>
                      </a:endParaRP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443988415"/>
                  </a:ext>
                </a:extLst>
              </a:tr>
              <a:tr h="291661">
                <a:tc vMerge="1">
                  <a:txBody>
                    <a:bodyPr/>
                    <a:lstStyle/>
                    <a:p>
                      <a:endParaRPr lang="en-GB" sz="1100" i="1"/>
                    </a:p>
                  </a:txBody>
                  <a:tcPr/>
                </a:tc>
                <a:tc>
                  <a:txBody>
                    <a:bodyPr/>
                    <a:lstStyle/>
                    <a:p>
                      <a:r>
                        <a:rPr lang="en-GB" sz="1000" i="1">
                          <a:solidFill>
                            <a:schemeClr val="tx1"/>
                          </a:solidFill>
                        </a:rPr>
                        <a:t>100 Sales meeting summaries shared with Customer by February 28</a:t>
                      </a: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endParaRPr lang="en-GB" sz="1100" i="1">
                        <a:solidFill>
                          <a:schemeClr val="tx1"/>
                        </a:solidFill>
                      </a:endParaRP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3033854"/>
                  </a:ext>
                </a:extLst>
              </a:tr>
              <a:tr h="291661">
                <a:tc rowSpan="4">
                  <a:txBody>
                    <a:bodyPr/>
                    <a:lstStyle/>
                    <a:p>
                      <a:r>
                        <a:rPr lang="en-GB" sz="1000" i="1">
                          <a:solidFill>
                            <a:schemeClr val="tx1"/>
                          </a:solidFill>
                        </a:rPr>
                        <a:t>Improve seller satisfaction</a:t>
                      </a: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r>
                        <a:rPr lang="en-GB" sz="1000" i="1">
                          <a:solidFill>
                            <a:schemeClr val="tx1"/>
                          </a:solidFill>
                        </a:rPr>
                        <a:t>85% of the sellers feel they are faster completing one or more tasks</a:t>
                      </a: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endParaRPr lang="en-GB" sz="1100" i="1">
                        <a:solidFill>
                          <a:schemeClr val="tx1"/>
                        </a:solidFill>
                      </a:endParaRP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62360866"/>
                  </a:ext>
                </a:extLst>
              </a:tr>
              <a:tr h="291661">
                <a:tc vMerge="1">
                  <a:txBody>
                    <a:bodyPr/>
                    <a:lstStyle/>
                    <a:p>
                      <a:endParaRPr lang="en-GB" sz="1100" i="1"/>
                    </a:p>
                  </a:txBody>
                  <a:tcPr/>
                </a:tc>
                <a:tc>
                  <a:txBody>
                    <a:bodyPr/>
                    <a:lstStyle/>
                    <a:p>
                      <a:r>
                        <a:rPr lang="en-GB" sz="1000" i="1">
                          <a:solidFill>
                            <a:schemeClr val="tx1"/>
                          </a:solidFill>
                        </a:rPr>
                        <a:t>70% of the sellers feel they are more productive</a:t>
                      </a: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endParaRPr lang="en-GB" sz="1100" i="1">
                        <a:solidFill>
                          <a:schemeClr val="tx1"/>
                        </a:solidFill>
                      </a:endParaRP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29946901"/>
                  </a:ext>
                </a:extLst>
              </a:tr>
              <a:tr h="291661">
                <a:tc vMerge="1">
                  <a:txBody>
                    <a:bodyPr/>
                    <a:lstStyle/>
                    <a:p>
                      <a:endParaRPr lang="en-GB" sz="1100" i="1"/>
                    </a:p>
                  </a:txBody>
                  <a:tcPr/>
                </a:tc>
                <a:tc>
                  <a:txBody>
                    <a:bodyPr/>
                    <a:lstStyle/>
                    <a:p>
                      <a:r>
                        <a:rPr lang="en-GB" sz="1000" i="1">
                          <a:solidFill>
                            <a:schemeClr val="tx1"/>
                          </a:solidFill>
                        </a:rPr>
                        <a:t>82% of sellers see how AI can make them more productive</a:t>
                      </a: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endParaRPr lang="en-GB" sz="1100" i="1">
                        <a:solidFill>
                          <a:schemeClr val="tx1"/>
                        </a:solidFill>
                      </a:endParaRP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2659111450"/>
                  </a:ext>
                </a:extLst>
              </a:tr>
              <a:tr h="291661">
                <a:tc vMerge="1">
                  <a:txBody>
                    <a:bodyPr/>
                    <a:lstStyle/>
                    <a:p>
                      <a:endParaRPr lang="en-GB" sz="1100" i="1"/>
                    </a:p>
                  </a:txBody>
                  <a:tcPr/>
                </a:tc>
                <a:tc>
                  <a:txBody>
                    <a:bodyPr/>
                    <a:lstStyle/>
                    <a:p>
                      <a:r>
                        <a:rPr lang="en-GB" sz="1000" i="1">
                          <a:solidFill>
                            <a:schemeClr val="tx1"/>
                          </a:solidFill>
                        </a:rPr>
                        <a:t>71% of sellers experience reduction in admin work</a:t>
                      </a: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endParaRPr lang="en-GB" sz="1100" i="1">
                        <a:solidFill>
                          <a:schemeClr val="tx1"/>
                        </a:solidFill>
                      </a:endParaRP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799145879"/>
                  </a:ext>
                </a:extLst>
              </a:tr>
              <a:tr h="291661">
                <a:tc>
                  <a:txBody>
                    <a:bodyPr/>
                    <a:lstStyle/>
                    <a:p>
                      <a:r>
                        <a:rPr lang="en-GB" sz="1000" i="1">
                          <a:solidFill>
                            <a:schemeClr val="tx1"/>
                          </a:solidFill>
                        </a:rPr>
                        <a:t>Equip all sellers with Copilot for Sales</a:t>
                      </a: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r>
                        <a:rPr lang="en-GB" sz="1000" i="1">
                          <a:solidFill>
                            <a:schemeClr val="tx1"/>
                          </a:solidFill>
                        </a:rPr>
                        <a:t>Copilot for Sales rolled out to all sales personas by April 1</a:t>
                      </a:r>
                      <a:r>
                        <a:rPr lang="en-GB" sz="1000" i="1" baseline="30000">
                          <a:solidFill>
                            <a:schemeClr val="tx1"/>
                          </a:solidFill>
                        </a:rPr>
                        <a:t>st</a:t>
                      </a:r>
                      <a:endParaRPr lang="en-GB" sz="1000" i="1">
                        <a:solidFill>
                          <a:schemeClr val="tx1"/>
                        </a:solidFill>
                      </a:endParaRP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endParaRPr lang="en-GB" sz="1100" i="1" dirty="0">
                        <a:solidFill>
                          <a:schemeClr val="tx1"/>
                        </a:solidFill>
                      </a:endParaRPr>
                    </a:p>
                  </a:txBody>
                  <a:tcPr marL="109728" marR="109728">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9509951"/>
                  </a:ext>
                </a:extLst>
              </a:tr>
            </a:tbl>
          </a:graphicData>
        </a:graphic>
      </p:graphicFrame>
      <p:sp>
        <p:nvSpPr>
          <p:cNvPr id="9" name="Flowchart: Process 8">
            <a:extLst>
              <a:ext uri="{FF2B5EF4-FFF2-40B4-BE49-F238E27FC236}">
                <a16:creationId xmlns:a16="http://schemas.microsoft.com/office/drawing/2014/main" id="{906EDAE3-456A-0806-85A8-CE737B049D59}"/>
              </a:ext>
              <a:ext uri="{C183D7F6-B498-43B3-948B-1728B52AA6E4}">
                <adec:decorative xmlns:adec="http://schemas.microsoft.com/office/drawing/2017/decorative" val="1"/>
              </a:ext>
            </a:extLst>
          </p:cNvPr>
          <p:cNvSpPr/>
          <p:nvPr/>
        </p:nvSpPr>
        <p:spPr>
          <a:xfrm>
            <a:off x="586739" y="2060271"/>
            <a:ext cx="11018520" cy="45720"/>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pic>
        <p:nvPicPr>
          <p:cNvPr id="4" name="Picture 3">
            <a:extLst>
              <a:ext uri="{FF2B5EF4-FFF2-40B4-BE49-F238E27FC236}">
                <a16:creationId xmlns:a16="http://schemas.microsoft.com/office/drawing/2014/main" id="{F5FAEBEB-7333-CD1E-98F2-4A31F2444F4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887733" y="569173"/>
            <a:ext cx="716892" cy="719450"/>
          </a:xfrm>
          <a:prstGeom prst="rect">
            <a:avLst/>
          </a:prstGeom>
        </p:spPr>
      </p:pic>
    </p:spTree>
    <p:extLst>
      <p:ext uri="{BB962C8B-B14F-4D97-AF65-F5344CB8AC3E}">
        <p14:creationId xmlns:p14="http://schemas.microsoft.com/office/powerpoint/2010/main" val="39359113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Top Corners Rounded 9">
            <a:extLst>
              <a:ext uri="{FF2B5EF4-FFF2-40B4-BE49-F238E27FC236}">
                <a16:creationId xmlns:a16="http://schemas.microsoft.com/office/drawing/2014/main" id="{896E8082-6C41-B226-A21F-82C65421D955}"/>
              </a:ext>
              <a:ext uri="{C183D7F6-B498-43B3-948B-1728B52AA6E4}">
                <adec:decorative xmlns:adec="http://schemas.microsoft.com/office/drawing/2017/decorative" val="1"/>
              </a:ext>
            </a:extLst>
          </p:cNvPr>
          <p:cNvSpPr/>
          <p:nvPr/>
        </p:nvSpPr>
        <p:spPr bwMode="auto">
          <a:xfrm>
            <a:off x="586741" y="3308876"/>
            <a:ext cx="5429956" cy="3168124"/>
          </a:xfrm>
          <a:prstGeom prst="round2SameRect">
            <a:avLst>
              <a:gd name="adj1" fmla="val 4002"/>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12" name="Rectangle: Rounded Corners 10">
            <a:extLst>
              <a:ext uri="{FF2B5EF4-FFF2-40B4-BE49-F238E27FC236}">
                <a16:creationId xmlns:a16="http://schemas.microsoft.com/office/drawing/2014/main" id="{7EC70915-EFE4-F16E-F7A6-96FED503E8DA}"/>
              </a:ext>
              <a:ext uri="{C183D7F6-B498-43B3-948B-1728B52AA6E4}">
                <adec:decorative xmlns:adec="http://schemas.microsoft.com/office/drawing/2017/decorative" val="1"/>
              </a:ext>
            </a:extLst>
          </p:cNvPr>
          <p:cNvSpPr/>
          <p:nvPr/>
        </p:nvSpPr>
        <p:spPr>
          <a:xfrm>
            <a:off x="557023" y="3290414"/>
            <a:ext cx="5459674" cy="641444"/>
          </a:xfrm>
          <a:prstGeom prst="round2SameRect">
            <a:avLst>
              <a:gd name="adj1" fmla="val 20985"/>
              <a:gd name="adj2" fmla="val 0"/>
            </a:avLst>
          </a:prstGeom>
          <a:gradFill>
            <a:gsLst>
              <a:gs pos="0">
                <a:srgbClr val="8661C5"/>
              </a:gs>
              <a:gs pos="81000">
                <a:srgbClr val="134CCB"/>
              </a:gs>
            </a:gsLst>
            <a:lin ang="108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400" i="0" u="none" strike="noStrike" kern="1200" cap="none" spc="0" normalizeH="0" baseline="0" noProof="0">
              <a:ln>
                <a:noFill/>
              </a:ln>
              <a:solidFill>
                <a:srgbClr val="FFFFFF"/>
              </a:solidFill>
              <a:effectLst/>
              <a:uLnTx/>
              <a:uFillTx/>
              <a:latin typeface="Segoe UI Semibold"/>
              <a:ea typeface="+mn-ea"/>
              <a:cs typeface="Segoe UI" panose="020B0502040204020203" pitchFamily="34" charset="0"/>
            </a:endParaRPr>
          </a:p>
        </p:txBody>
      </p:sp>
      <p:sp>
        <p:nvSpPr>
          <p:cNvPr id="2" name="Title 1">
            <a:extLst>
              <a:ext uri="{FF2B5EF4-FFF2-40B4-BE49-F238E27FC236}">
                <a16:creationId xmlns:a16="http://schemas.microsoft.com/office/drawing/2014/main" id="{14A56B02-D5E8-F0B6-2CD4-C7EAF09D312B}"/>
              </a:ext>
            </a:extLst>
          </p:cNvPr>
          <p:cNvSpPr>
            <a:spLocks noGrp="1"/>
          </p:cNvSpPr>
          <p:nvPr>
            <p:ph type="title"/>
          </p:nvPr>
        </p:nvSpPr>
        <p:spPr>
          <a:xfrm>
            <a:off x="586740" y="609315"/>
            <a:ext cx="11018520" cy="984885"/>
          </a:xfrm>
        </p:spPr>
        <p:txBody>
          <a:bodyPr/>
          <a:lstStyle/>
          <a:p>
            <a:pPr>
              <a:lnSpc>
                <a:spcPct val="100000"/>
              </a:lnSpc>
            </a:pPr>
            <a:r>
              <a:rPr kumimoji="0" lang="en-NZ" sz="3200" b="0" i="0" u="none" strike="noStrike" kern="1200" cap="none" normalizeH="0" noProof="0">
                <a:ln w="3175">
                  <a:noFill/>
                </a:ln>
                <a:solidFill>
                  <a:srgbClr val="000000"/>
                </a:solidFill>
                <a:effectLst/>
                <a:uLnTx/>
                <a:uFillTx/>
                <a:latin typeface="Segoe UI Semibold" panose="020B0402040204020203" pitchFamily="34" charset="0"/>
                <a:ea typeface="+mn-ea"/>
                <a:cs typeface="Segoe UI Semibold" panose="020B0402040204020203" pitchFamily="34" charset="0"/>
              </a:rPr>
              <a:t>Meet with your team members</a:t>
            </a:r>
            <a:br>
              <a:rPr lang="en-NZ" sz="3200" spc="-20">
                <a:ln w="3175">
                  <a:noFill/>
                </a:ln>
                <a:solidFill>
                  <a:srgbClr val="000000"/>
                </a:solidFill>
                <a:latin typeface="Segoe UI Semibold" panose="020B0402040204020203" pitchFamily="34" charset="0"/>
                <a:ea typeface="+mn-ea"/>
                <a:cs typeface="Segoe UI Semibold" panose="020B0402040204020203" pitchFamily="34" charset="0"/>
              </a:rPr>
            </a:br>
            <a:r>
              <a:rPr kumimoji="0" lang="en-NZ" sz="3200" b="0" i="0" u="none" strike="noStrike" kern="1200" cap="none" normalizeH="0" noProof="0">
                <a:ln w="3175">
                  <a:noFill/>
                </a:ln>
                <a:solidFill>
                  <a:srgbClr val="000000"/>
                </a:solidFill>
                <a:effectLst/>
                <a:uLnTx/>
                <a:uFillTx/>
                <a:latin typeface="Segoe UI Semibold" panose="020B0402040204020203" pitchFamily="34" charset="0"/>
                <a:ea typeface="+mn-ea"/>
                <a:cs typeface="Segoe UI Semibold" panose="020B0402040204020203" pitchFamily="34" charset="0"/>
              </a:rPr>
              <a:t>to define and align on objectives</a:t>
            </a:r>
            <a:endParaRPr lang="en-US" sz="3200"/>
          </a:p>
        </p:txBody>
      </p:sp>
      <p:sp>
        <p:nvSpPr>
          <p:cNvPr id="21" name="Rectangle 20">
            <a:extLst>
              <a:ext uri="{FF2B5EF4-FFF2-40B4-BE49-F238E27FC236}">
                <a16:creationId xmlns:a16="http://schemas.microsoft.com/office/drawing/2014/main" id="{1550B8DF-60DD-EB44-A5BF-7DF37F0147AA}"/>
              </a:ext>
            </a:extLst>
          </p:cNvPr>
          <p:cNvSpPr/>
          <p:nvPr/>
        </p:nvSpPr>
        <p:spPr>
          <a:xfrm>
            <a:off x="506937" y="1842841"/>
            <a:ext cx="2645251" cy="304314"/>
          </a:xfrm>
          <a:prstGeom prst="rect">
            <a:avLst/>
          </a:prstGeom>
          <a:noFill/>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2000" b="1" i="0" u="none" strike="noStrike" kern="1200" cap="none" spc="0" normalizeH="0" baseline="0" noProof="0">
                <a:ln>
                  <a:noFill/>
                </a:ln>
                <a:gradFill>
                  <a:gsLst>
                    <a:gs pos="0">
                      <a:srgbClr val="0F8FE6"/>
                    </a:gs>
                    <a:gs pos="97248">
                      <a:srgbClr val="BA50C9"/>
                    </a:gs>
                  </a:gsLst>
                  <a:lin ang="0" scaled="1"/>
                </a:gradFill>
                <a:effectLst/>
                <a:uLnTx/>
                <a:uFillTx/>
                <a:latin typeface="Segoe UI Semibold" panose="020B0402040204020203" pitchFamily="34" charset="0"/>
                <a:ea typeface="+mn-ea"/>
                <a:cs typeface="Segoe UI Semibold" panose="020B0402040204020203" pitchFamily="34" charset="0"/>
              </a:rPr>
              <a:t>Host a workshop…</a:t>
            </a:r>
          </a:p>
        </p:txBody>
      </p:sp>
      <p:sp>
        <p:nvSpPr>
          <p:cNvPr id="23" name="Rectangle 22">
            <a:extLst>
              <a:ext uri="{FF2B5EF4-FFF2-40B4-BE49-F238E27FC236}">
                <a16:creationId xmlns:a16="http://schemas.microsoft.com/office/drawing/2014/main" id="{B6A32027-AF03-2248-9902-74C2F1649223}"/>
              </a:ext>
            </a:extLst>
          </p:cNvPr>
          <p:cNvSpPr/>
          <p:nvPr/>
        </p:nvSpPr>
        <p:spPr>
          <a:xfrm>
            <a:off x="506936" y="2203094"/>
            <a:ext cx="11067843" cy="843949"/>
          </a:xfrm>
          <a:prstGeom prst="rect">
            <a:avLst/>
          </a:prstGeom>
        </p:spPr>
        <p:txBody>
          <a:bodyPr wrap="square" lIns="91440" tIns="45720" rIns="91440" bIns="45720" anchor="t">
            <a:spAutoFit/>
          </a:bodyPr>
          <a:lstStyle/>
          <a:p>
            <a:pPr marL="0" marR="0" lvl="1" indent="0" algn="l" defTabSz="914367" rtl="0" eaLnBrk="1" fontAlgn="auto" latinLnBrk="0" hangingPunct="1">
              <a:lnSpc>
                <a:spcPct val="120000"/>
              </a:lnSpc>
              <a:spcBef>
                <a:spcPts val="0"/>
              </a:spcBef>
              <a:spcAft>
                <a:spcPts val="600"/>
              </a:spcAft>
              <a:buClrTx/>
              <a:buSzTx/>
              <a:buFontTx/>
              <a:buNone/>
              <a:tabLst/>
              <a:defRPr/>
            </a:pPr>
            <a:r>
              <a:rPr kumimoji="0" lang="en-US" sz="1400" b="0" i="0" u="none" strike="noStrike" kern="1200" cap="none" spc="0" normalizeH="0" baseline="0" noProof="0">
                <a:ln>
                  <a:noFill/>
                </a:ln>
                <a:solidFill>
                  <a:srgbClr val="2F2F2F"/>
                </a:solidFill>
                <a:effectLst/>
                <a:uLnTx/>
                <a:uFillTx/>
                <a:ea typeface="+mn-ea"/>
                <a:cs typeface="Segoe UI Semilight"/>
              </a:rPr>
              <a:t>To delve deeper into current challenges, strategies and goals. Include department leads, lines of business, IT and other stakeholders who can help brainstorm how Microsoft Copilot for Sales can be used in your organization. Leverage your </a:t>
            </a:r>
            <a:r>
              <a:rPr kumimoji="0" lang="en-US" sz="1400" b="0" i="0" u="none" strike="noStrike" kern="1200" cap="none" spc="0" normalizeH="0" baseline="0" noProof="0">
                <a:ln>
                  <a:noFill/>
                </a:ln>
                <a:solidFill>
                  <a:srgbClr val="134CCB"/>
                </a:solidFill>
                <a:effectLst/>
                <a:uLnTx/>
                <a:uFillTx/>
                <a:latin typeface="+mj-lt"/>
                <a:ea typeface="+mn-ea"/>
                <a:cs typeface="Segoe UI Semilight"/>
                <a:hlinkClick r:id="rId3">
                  <a:extLst>
                    <a:ext uri="{A12FA001-AC4F-418D-AE19-62706E023703}">
                      <ahyp:hlinkClr xmlns:ahyp="http://schemas.microsoft.com/office/drawing/2018/hyperlinkcolor" val="tx"/>
                    </a:ext>
                  </a:extLst>
                </a:hlinkClick>
              </a:rPr>
              <a:t>Productivity Library</a:t>
            </a:r>
            <a:r>
              <a:rPr kumimoji="0" lang="en-US" sz="1400" b="0" i="0" u="none" strike="noStrike" kern="1200" cap="none" spc="0" normalizeH="0" baseline="0" noProof="0">
                <a:ln>
                  <a:noFill/>
                </a:ln>
                <a:solidFill>
                  <a:srgbClr val="134CCB"/>
                </a:solidFill>
                <a:effectLst/>
                <a:uLnTx/>
                <a:uFillTx/>
                <a:latin typeface="+mj-lt"/>
                <a:ea typeface="+mn-ea"/>
                <a:cs typeface="Segoe UI Semilight"/>
              </a:rPr>
              <a:t> </a:t>
            </a:r>
            <a:r>
              <a:rPr kumimoji="0" lang="en-US" sz="1400" b="0" i="0" u="none" strike="noStrike" kern="1200" cap="none" spc="0" normalizeH="0" baseline="0" noProof="0">
                <a:ln>
                  <a:noFill/>
                </a:ln>
                <a:solidFill>
                  <a:srgbClr val="2F2F2F"/>
                </a:solidFill>
                <a:effectLst/>
                <a:uLnTx/>
                <a:uFillTx/>
                <a:ea typeface="+mn-ea"/>
                <a:cs typeface="Segoe UI Semilight"/>
              </a:rPr>
              <a:t>examples in the conversation.</a:t>
            </a:r>
          </a:p>
        </p:txBody>
      </p:sp>
      <p:sp>
        <p:nvSpPr>
          <p:cNvPr id="9" name="Rectangle: Top Corners Rounded 8">
            <a:extLst>
              <a:ext uri="{FF2B5EF4-FFF2-40B4-BE49-F238E27FC236}">
                <a16:creationId xmlns:a16="http://schemas.microsoft.com/office/drawing/2014/main" id="{9F6CAA99-0B4D-CCD7-421F-A27BAD3F5C70}"/>
              </a:ext>
              <a:ext uri="{C183D7F6-B498-43B3-948B-1728B52AA6E4}">
                <adec:decorative xmlns:adec="http://schemas.microsoft.com/office/drawing/2017/decorative" val="1"/>
              </a:ext>
            </a:extLst>
          </p:cNvPr>
          <p:cNvSpPr/>
          <p:nvPr/>
        </p:nvSpPr>
        <p:spPr bwMode="auto">
          <a:xfrm>
            <a:off x="6175304" y="3308876"/>
            <a:ext cx="5429956" cy="3168124"/>
          </a:xfrm>
          <a:prstGeom prst="round2SameRect">
            <a:avLst>
              <a:gd name="adj1" fmla="val 4002"/>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13" name="TextBox 12">
            <a:extLst>
              <a:ext uri="{FF2B5EF4-FFF2-40B4-BE49-F238E27FC236}">
                <a16:creationId xmlns:a16="http://schemas.microsoft.com/office/drawing/2014/main" id="{E5C2E4A8-9A31-91DA-2333-3DDD4740C120}"/>
              </a:ext>
            </a:extLst>
          </p:cNvPr>
          <p:cNvSpPr txBox="1"/>
          <p:nvPr/>
        </p:nvSpPr>
        <p:spPr>
          <a:xfrm>
            <a:off x="506936" y="3411624"/>
            <a:ext cx="5539479" cy="400110"/>
          </a:xfrm>
          <a:prstGeom prst="rect">
            <a:avLst/>
          </a:prstGeom>
          <a:noFill/>
        </p:spPr>
        <p:txBody>
          <a:bodyPr wrap="square">
            <a:sp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2000" i="0" u="none" strike="noStrike" kern="1200" cap="none" spc="0" normalizeH="0" baseline="0" noProof="0">
                <a:ln>
                  <a:noFill/>
                </a:ln>
                <a:solidFill>
                  <a:srgbClr val="FFFFFF"/>
                </a:solidFill>
                <a:effectLst/>
                <a:uLnTx/>
                <a:uFillTx/>
                <a:latin typeface="Segoe UI Semibold"/>
                <a:ea typeface="+mn-ea"/>
                <a:cs typeface="Segoe UI" panose="020B0502040204020203" pitchFamily="34" charset="0"/>
              </a:rPr>
              <a:t>Questions to drive the conversation</a:t>
            </a:r>
          </a:p>
        </p:txBody>
      </p:sp>
      <p:sp>
        <p:nvSpPr>
          <p:cNvPr id="17" name="Rectangle 16">
            <a:extLst>
              <a:ext uri="{FF2B5EF4-FFF2-40B4-BE49-F238E27FC236}">
                <a16:creationId xmlns:a16="http://schemas.microsoft.com/office/drawing/2014/main" id="{E6752E7B-89AD-444A-9D05-6ECE6D2530C2}"/>
              </a:ext>
            </a:extLst>
          </p:cNvPr>
          <p:cNvSpPr/>
          <p:nvPr/>
        </p:nvSpPr>
        <p:spPr>
          <a:xfrm>
            <a:off x="678703" y="4069991"/>
            <a:ext cx="5301978" cy="2011361"/>
          </a:xfrm>
          <a:prstGeom prst="rect">
            <a:avLst/>
          </a:prstGeom>
        </p:spPr>
        <p:txBody>
          <a:bodyPr wrap="square" lIns="90000" tIns="90000" rIns="90000" bIns="90000" anchor="t">
            <a:spAutoFit/>
          </a:bodyPr>
          <a:lstStyle/>
          <a:p>
            <a:pPr marL="285750" marR="0" lvl="1" indent="-285750" algn="l" defTabSz="913748" rtl="0" eaLnBrk="1" fontAlgn="base" latinLnBrk="0" hangingPunct="1">
              <a:lnSpc>
                <a:spcPts val="1800"/>
              </a:lnSpc>
              <a:spcBef>
                <a:spcPct val="0"/>
              </a:spcBef>
              <a:spcAft>
                <a:spcPts val="1200"/>
              </a:spcAft>
              <a:buClr>
                <a:srgbClr val="274B47"/>
              </a:buClr>
              <a:buSzPct val="90000"/>
              <a:buFont typeface="Arial" panose="020B0604020202020204" pitchFamily="34" charset="0"/>
              <a:buChar char="•"/>
              <a:tabLst/>
              <a:defRPr/>
            </a:pPr>
            <a:r>
              <a:rPr kumimoji="0" lang="en-NZ" sz="1400" b="0" i="0" u="none" strike="noStrike" kern="1200" cap="none" spc="-20" normalizeH="0" noProof="0">
                <a:ln>
                  <a:noFill/>
                </a:ln>
                <a:solidFill>
                  <a:srgbClr val="2F2F2F"/>
                </a:solidFill>
                <a:effectLst/>
                <a:uLnTx/>
                <a:uFillTx/>
                <a:ea typeface="+mn-ea"/>
                <a:cs typeface="Segoe UI Semilight" panose="020B0402040204020203" pitchFamily="34" charset="0"/>
              </a:rPr>
              <a:t>What are some of our organization’s challenges or pain points?</a:t>
            </a:r>
          </a:p>
          <a:p>
            <a:pPr marL="285750" marR="0" lvl="1" indent="-285750" algn="l" defTabSz="913748" rtl="0" eaLnBrk="1" fontAlgn="base" latinLnBrk="0" hangingPunct="1">
              <a:lnSpc>
                <a:spcPts val="1800"/>
              </a:lnSpc>
              <a:spcBef>
                <a:spcPct val="0"/>
              </a:spcBef>
              <a:spcAft>
                <a:spcPts val="1200"/>
              </a:spcAft>
              <a:buClr>
                <a:srgbClr val="274B47"/>
              </a:buClr>
              <a:buSzPct val="90000"/>
              <a:buFont typeface="Arial" panose="020B0604020202020204" pitchFamily="34" charset="0"/>
              <a:buChar char="•"/>
              <a:tabLst/>
              <a:defRPr/>
            </a:pPr>
            <a:r>
              <a:rPr kumimoji="0" lang="en-NZ" sz="1400" b="0" i="0" u="none" strike="noStrike" kern="1200" cap="none" spc="-20" normalizeH="0" noProof="0">
                <a:ln>
                  <a:noFill/>
                </a:ln>
                <a:solidFill>
                  <a:srgbClr val="2F2F2F"/>
                </a:solidFill>
                <a:effectLst/>
                <a:uLnTx/>
                <a:uFillTx/>
                <a:ea typeface="+mn-ea"/>
                <a:cs typeface="Segoe UI Semilight" panose="020B0402040204020203" pitchFamily="34" charset="0"/>
              </a:rPr>
              <a:t>What are the areas in which our organization would like to improve?</a:t>
            </a:r>
          </a:p>
          <a:p>
            <a:pPr marL="285750" marR="0" lvl="1" indent="-285750" algn="l" defTabSz="913748" rtl="0" eaLnBrk="1" fontAlgn="base" latinLnBrk="0" hangingPunct="1">
              <a:lnSpc>
                <a:spcPts val="1800"/>
              </a:lnSpc>
              <a:spcBef>
                <a:spcPct val="0"/>
              </a:spcBef>
              <a:spcAft>
                <a:spcPts val="1200"/>
              </a:spcAft>
              <a:buClr>
                <a:srgbClr val="274B47"/>
              </a:buClr>
              <a:buSzPct val="90000"/>
              <a:buFont typeface="Arial" panose="020B0604020202020204" pitchFamily="34" charset="0"/>
              <a:buChar char="•"/>
              <a:tabLst/>
              <a:defRPr/>
            </a:pPr>
            <a:r>
              <a:rPr kumimoji="0" lang="en-NZ" sz="1400" b="0" i="0" u="none" strike="noStrike" kern="1200" cap="none" spc="-20" normalizeH="0" noProof="0">
                <a:ln>
                  <a:noFill/>
                </a:ln>
                <a:solidFill>
                  <a:srgbClr val="2F2F2F"/>
                </a:solidFill>
                <a:effectLst/>
                <a:uLnTx/>
                <a:uFillTx/>
                <a:ea typeface="+mn-ea"/>
                <a:cs typeface="Segoe UI Semilight"/>
              </a:rPr>
              <a:t>What are our strategic initiatives or current transformation projects that Microsoft Copilot for Sales can support?</a:t>
            </a:r>
          </a:p>
          <a:p>
            <a:pPr marL="285750" marR="0" lvl="1" indent="-285750" algn="l" defTabSz="913748" rtl="0" eaLnBrk="1" fontAlgn="base" latinLnBrk="0" hangingPunct="1">
              <a:lnSpc>
                <a:spcPts val="1800"/>
              </a:lnSpc>
              <a:spcBef>
                <a:spcPct val="0"/>
              </a:spcBef>
              <a:spcAft>
                <a:spcPts val="1200"/>
              </a:spcAft>
              <a:buClr>
                <a:srgbClr val="274B47"/>
              </a:buClr>
              <a:buSzPct val="90000"/>
              <a:buFont typeface="Arial" panose="020B0604020202020204" pitchFamily="34" charset="0"/>
              <a:buChar char="•"/>
              <a:tabLst/>
              <a:defRPr/>
            </a:pPr>
            <a:r>
              <a:rPr kumimoji="0" lang="en-NZ" sz="1400" b="0" i="0" u="none" strike="noStrike" kern="1200" cap="none" spc="-20" normalizeH="0" noProof="0">
                <a:ln>
                  <a:noFill/>
                </a:ln>
                <a:solidFill>
                  <a:srgbClr val="2F2F2F"/>
                </a:solidFill>
                <a:effectLst/>
                <a:uLnTx/>
                <a:uFillTx/>
                <a:ea typeface="+mn-ea"/>
                <a:cs typeface="Segoe UI Semilight" panose="020B0402040204020203" pitchFamily="34" charset="0"/>
              </a:rPr>
              <a:t>What is our current process for Sales?</a:t>
            </a:r>
          </a:p>
        </p:txBody>
      </p:sp>
      <p:sp>
        <p:nvSpPr>
          <p:cNvPr id="14" name="Rectangle: Rounded Corners 10">
            <a:extLst>
              <a:ext uri="{FF2B5EF4-FFF2-40B4-BE49-F238E27FC236}">
                <a16:creationId xmlns:a16="http://schemas.microsoft.com/office/drawing/2014/main" id="{23C83FAB-BEEE-6507-B768-BF163C3CFE5D}"/>
              </a:ext>
              <a:ext uri="{C183D7F6-B498-43B3-948B-1728B52AA6E4}">
                <adec:decorative xmlns:adec="http://schemas.microsoft.com/office/drawing/2017/decorative" val="1"/>
              </a:ext>
            </a:extLst>
          </p:cNvPr>
          <p:cNvSpPr/>
          <p:nvPr/>
        </p:nvSpPr>
        <p:spPr>
          <a:xfrm>
            <a:off x="6170423" y="3290414"/>
            <a:ext cx="5459674" cy="641444"/>
          </a:xfrm>
          <a:prstGeom prst="round2SameRect">
            <a:avLst>
              <a:gd name="adj1" fmla="val 20985"/>
              <a:gd name="adj2" fmla="val 0"/>
            </a:avLst>
          </a:prstGeom>
          <a:gradFill>
            <a:gsLst>
              <a:gs pos="0">
                <a:srgbClr val="8661C5"/>
              </a:gs>
              <a:gs pos="81000">
                <a:srgbClr val="134CCB"/>
              </a:gs>
            </a:gsLst>
            <a:lin ang="108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400" i="0" u="none" strike="noStrike" kern="1200" cap="none" spc="0" normalizeH="0" baseline="0" noProof="0">
              <a:ln>
                <a:noFill/>
              </a:ln>
              <a:solidFill>
                <a:srgbClr val="FFFFFF"/>
              </a:solidFill>
              <a:effectLst/>
              <a:uLnTx/>
              <a:uFillTx/>
              <a:latin typeface="Segoe UI Semibold"/>
              <a:ea typeface="+mn-ea"/>
              <a:cs typeface="Segoe UI" panose="020B0502040204020203" pitchFamily="34" charset="0"/>
            </a:endParaRPr>
          </a:p>
        </p:txBody>
      </p:sp>
      <p:sp>
        <p:nvSpPr>
          <p:cNvPr id="15" name="TextBox 14">
            <a:extLst>
              <a:ext uri="{FF2B5EF4-FFF2-40B4-BE49-F238E27FC236}">
                <a16:creationId xmlns:a16="http://schemas.microsoft.com/office/drawing/2014/main" id="{AE0FC030-4D62-F34D-C634-8755DE24A7BF}"/>
              </a:ext>
            </a:extLst>
          </p:cNvPr>
          <p:cNvSpPr txBox="1"/>
          <p:nvPr/>
        </p:nvSpPr>
        <p:spPr>
          <a:xfrm>
            <a:off x="6140706" y="3411624"/>
            <a:ext cx="5463920" cy="400110"/>
          </a:xfrm>
          <a:prstGeom prst="rect">
            <a:avLst/>
          </a:prstGeom>
          <a:noFill/>
        </p:spPr>
        <p:txBody>
          <a:bodyPr wrap="square">
            <a:sp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2000" i="0" u="none" strike="noStrike" kern="1200" cap="none" spc="0" normalizeH="0" baseline="0" noProof="0">
                <a:ln>
                  <a:noFill/>
                </a:ln>
                <a:solidFill>
                  <a:srgbClr val="FFFFFF"/>
                </a:solidFill>
                <a:effectLst/>
                <a:uLnTx/>
                <a:uFillTx/>
                <a:latin typeface="Segoe UI Semibold"/>
                <a:ea typeface="+mn-ea"/>
                <a:cs typeface="Segoe UI" panose="020B0502040204020203" pitchFamily="34" charset="0"/>
              </a:rPr>
              <a:t>Feedback from key stakeholders</a:t>
            </a:r>
          </a:p>
        </p:txBody>
      </p:sp>
      <p:sp>
        <p:nvSpPr>
          <p:cNvPr id="19" name="Rectangle 18">
            <a:extLst>
              <a:ext uri="{FF2B5EF4-FFF2-40B4-BE49-F238E27FC236}">
                <a16:creationId xmlns:a16="http://schemas.microsoft.com/office/drawing/2014/main" id="{66D57BFE-665F-37DF-D0CB-856029601A79}"/>
              </a:ext>
            </a:extLst>
          </p:cNvPr>
          <p:cNvSpPr/>
          <p:nvPr/>
        </p:nvSpPr>
        <p:spPr>
          <a:xfrm>
            <a:off x="6292103" y="4069991"/>
            <a:ext cx="5049326" cy="626367"/>
          </a:xfrm>
          <a:prstGeom prst="rect">
            <a:avLst/>
          </a:prstGeom>
        </p:spPr>
        <p:txBody>
          <a:bodyPr wrap="square" lIns="90000" tIns="90000" rIns="90000" bIns="90000" anchor="t">
            <a:spAutoFit/>
          </a:bodyPr>
          <a:lstStyle/>
          <a:p>
            <a:pPr marL="285750" marR="0" lvl="1" indent="-285750" algn="l" defTabSz="913748" rtl="0" eaLnBrk="1" fontAlgn="base" latinLnBrk="0" hangingPunct="1">
              <a:lnSpc>
                <a:spcPts val="1800"/>
              </a:lnSpc>
              <a:spcBef>
                <a:spcPct val="0"/>
              </a:spcBef>
              <a:spcAft>
                <a:spcPts val="1200"/>
              </a:spcAft>
              <a:buClr>
                <a:srgbClr val="274B47"/>
              </a:buClr>
              <a:buSzPct val="90000"/>
              <a:buFont typeface="Arial" panose="020B0604020202020204" pitchFamily="34" charset="0"/>
              <a:buChar char="•"/>
              <a:tabLst/>
              <a:defRPr/>
            </a:pPr>
            <a:r>
              <a:rPr kumimoji="0" lang="en-US" sz="1400" b="0" i="0" u="none" strike="noStrike" kern="1200" cap="none" spc="-20" normalizeH="0" noProof="0">
                <a:ln>
                  <a:noFill/>
                </a:ln>
                <a:solidFill>
                  <a:srgbClr val="2F2F2F"/>
                </a:solidFill>
                <a:effectLst/>
                <a:uLnTx/>
                <a:uFillTx/>
                <a:ea typeface="+mn-ea"/>
                <a:cs typeface="Segoe UI Semilight" panose="020B0402040204020203" pitchFamily="34" charset="0"/>
              </a:rPr>
              <a:t>Important documents and document updates are lost in email. Unable to track versions and effectively collaborate. </a:t>
            </a:r>
          </a:p>
        </p:txBody>
      </p:sp>
      <p:sp>
        <p:nvSpPr>
          <p:cNvPr id="20" name="Flowchart: Process 19">
            <a:extLst>
              <a:ext uri="{FF2B5EF4-FFF2-40B4-BE49-F238E27FC236}">
                <a16:creationId xmlns:a16="http://schemas.microsoft.com/office/drawing/2014/main" id="{559EB274-E831-482E-430C-49B987FAEB18}"/>
              </a:ext>
              <a:ext uri="{C183D7F6-B498-43B3-948B-1728B52AA6E4}">
                <adec:decorative xmlns:adec="http://schemas.microsoft.com/office/drawing/2017/decorative" val="1"/>
              </a:ext>
            </a:extLst>
          </p:cNvPr>
          <p:cNvSpPr/>
          <p:nvPr/>
        </p:nvSpPr>
        <p:spPr>
          <a:xfrm>
            <a:off x="586740" y="6444947"/>
            <a:ext cx="11017886" cy="45720"/>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3305903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E20FE58A-E375-7762-CDD4-D9EEB053609E}"/>
              </a:ext>
              <a:ext uri="{C183D7F6-B498-43B3-948B-1728B52AA6E4}">
                <adec:decorative xmlns:adec="http://schemas.microsoft.com/office/drawing/2017/decorative" val="1"/>
              </a:ext>
            </a:extLst>
          </p:cNvPr>
          <p:cNvSpPr/>
          <p:nvPr/>
        </p:nvSpPr>
        <p:spPr bwMode="auto">
          <a:xfrm>
            <a:off x="586740" y="2550599"/>
            <a:ext cx="5890260" cy="1246215"/>
          </a:xfrm>
          <a:prstGeom prst="roundRect">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5" name="Rectangle: Rounded Corners 4">
            <a:extLst>
              <a:ext uri="{FF2B5EF4-FFF2-40B4-BE49-F238E27FC236}">
                <a16:creationId xmlns:a16="http://schemas.microsoft.com/office/drawing/2014/main" id="{D17D9594-F1DD-7F36-D99E-602CCA959A10}"/>
              </a:ext>
              <a:ext uri="{C183D7F6-B498-43B3-948B-1728B52AA6E4}">
                <adec:decorative xmlns:adec="http://schemas.microsoft.com/office/drawing/2017/decorative" val="1"/>
              </a:ext>
            </a:extLst>
          </p:cNvPr>
          <p:cNvSpPr/>
          <p:nvPr/>
        </p:nvSpPr>
        <p:spPr bwMode="auto">
          <a:xfrm>
            <a:off x="586740" y="1461907"/>
            <a:ext cx="5890260" cy="950863"/>
          </a:xfrm>
          <a:prstGeom prst="roundRect">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2" name="Title 1">
            <a:extLst>
              <a:ext uri="{FF2B5EF4-FFF2-40B4-BE49-F238E27FC236}">
                <a16:creationId xmlns:a16="http://schemas.microsoft.com/office/drawing/2014/main" id="{23D39905-EB1E-4087-D9F5-DB744404E841}"/>
              </a:ext>
            </a:extLst>
          </p:cNvPr>
          <p:cNvSpPr>
            <a:spLocks noGrp="1"/>
          </p:cNvSpPr>
          <p:nvPr>
            <p:ph type="title"/>
          </p:nvPr>
        </p:nvSpPr>
        <p:spPr>
          <a:xfrm>
            <a:off x="586740" y="663105"/>
            <a:ext cx="11018520" cy="443198"/>
          </a:xfrm>
        </p:spPr>
        <p:txBody>
          <a:bodyPr/>
          <a:lstStyle/>
          <a:p>
            <a:r>
              <a:rPr kumimoji="0" lang="en-NZ" sz="3200" b="0" i="0" u="none" strike="noStrike" kern="1200" cap="none" spc="0" normalizeH="0" baseline="0" noProof="0">
                <a:ln w="3175">
                  <a:noFill/>
                </a:ln>
                <a:solidFill>
                  <a:srgbClr val="000000"/>
                </a:solidFill>
                <a:effectLst/>
                <a:uLnTx/>
                <a:uFillTx/>
                <a:latin typeface="Segoe UI Semibold" panose="020B0402040204020203" pitchFamily="34" charset="0"/>
                <a:ea typeface="+mn-ea"/>
                <a:cs typeface="Segoe UI Semibold" panose="020B0402040204020203" pitchFamily="34" charset="0"/>
              </a:rPr>
              <a:t>Assess organizational factors</a:t>
            </a:r>
            <a:endParaRPr lang="en-US" sz="3200"/>
          </a:p>
        </p:txBody>
      </p:sp>
      <p:sp>
        <p:nvSpPr>
          <p:cNvPr id="28" name="Rectangle: Rounded Corners 27">
            <a:extLst>
              <a:ext uri="{FF2B5EF4-FFF2-40B4-BE49-F238E27FC236}">
                <a16:creationId xmlns:a16="http://schemas.microsoft.com/office/drawing/2014/main" id="{6C77E116-56C9-E63E-F8A8-09A89E76AE10}"/>
              </a:ext>
              <a:ext uri="{C183D7F6-B498-43B3-948B-1728B52AA6E4}">
                <adec:decorative xmlns:adec="http://schemas.microsoft.com/office/drawing/2017/decorative" val="1"/>
              </a:ext>
            </a:extLst>
          </p:cNvPr>
          <p:cNvSpPr/>
          <p:nvPr/>
        </p:nvSpPr>
        <p:spPr bwMode="auto">
          <a:xfrm>
            <a:off x="586740" y="3930002"/>
            <a:ext cx="5890260" cy="1128407"/>
          </a:xfrm>
          <a:prstGeom prst="roundRect">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29" name="Rectangle: Rounded Corners 28">
            <a:extLst>
              <a:ext uri="{FF2B5EF4-FFF2-40B4-BE49-F238E27FC236}">
                <a16:creationId xmlns:a16="http://schemas.microsoft.com/office/drawing/2014/main" id="{B07ABD2E-9EC5-ED95-1321-586F581A6586}"/>
              </a:ext>
              <a:ext uri="{C183D7F6-B498-43B3-948B-1728B52AA6E4}">
                <adec:decorative xmlns:adec="http://schemas.microsoft.com/office/drawing/2017/decorative" val="1"/>
              </a:ext>
            </a:extLst>
          </p:cNvPr>
          <p:cNvSpPr/>
          <p:nvPr/>
        </p:nvSpPr>
        <p:spPr bwMode="auto">
          <a:xfrm>
            <a:off x="586740" y="5211271"/>
            <a:ext cx="5890260" cy="1128407"/>
          </a:xfrm>
          <a:prstGeom prst="roundRect">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38" name="Oval 37">
            <a:extLst>
              <a:ext uri="{FF2B5EF4-FFF2-40B4-BE49-F238E27FC236}">
                <a16:creationId xmlns:a16="http://schemas.microsoft.com/office/drawing/2014/main" id="{0AA437DE-F3CF-5E40-B1B0-DC0C20B7F93F}"/>
              </a:ext>
            </a:extLst>
          </p:cNvPr>
          <p:cNvSpPr/>
          <p:nvPr/>
        </p:nvSpPr>
        <p:spPr bwMode="auto">
          <a:xfrm>
            <a:off x="759469" y="1728953"/>
            <a:ext cx="416770" cy="416770"/>
          </a:xfrm>
          <a:prstGeom prst="ellipse">
            <a:avLst/>
          </a:prstGeom>
          <a:solidFill>
            <a:schemeClr val="bg1"/>
          </a:solidFill>
          <a:ln w="254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solidFill>
                  <a:schemeClr val="tx1"/>
                </a:solidFill>
                <a:effectLst/>
                <a:uLnTx/>
                <a:uFillTx/>
                <a:latin typeface="+mj-lt"/>
                <a:ea typeface="+mn-ea"/>
                <a:cs typeface="Segoe UI" panose="020B0502040204020203" pitchFamily="34" charset="0"/>
              </a:rPr>
              <a:t>1</a:t>
            </a:r>
          </a:p>
        </p:txBody>
      </p:sp>
      <p:sp>
        <p:nvSpPr>
          <p:cNvPr id="6" name="Rectangle 5">
            <a:extLst>
              <a:ext uri="{FF2B5EF4-FFF2-40B4-BE49-F238E27FC236}">
                <a16:creationId xmlns:a16="http://schemas.microsoft.com/office/drawing/2014/main" id="{94C8E648-50F6-554D-8370-537C2E810990}"/>
              </a:ext>
            </a:extLst>
          </p:cNvPr>
          <p:cNvSpPr/>
          <p:nvPr/>
        </p:nvSpPr>
        <p:spPr>
          <a:xfrm>
            <a:off x="1324625" y="1570173"/>
            <a:ext cx="5037353" cy="738664"/>
          </a:xfrm>
          <a:prstGeom prst="rect">
            <a:avLst/>
          </a:prstGeom>
        </p:spPr>
        <p:txBody>
          <a:bodyPr wrap="square">
            <a:spAutoFit/>
          </a:bodyPr>
          <a:lstStyle/>
          <a:p>
            <a:pPr marL="0" marR="0" lvl="0" indent="0" defTabSz="266700" rtl="0" eaLnBrk="1" fontAlgn="auto" latinLnBrk="0" hangingPunct="1">
              <a:spcBef>
                <a:spcPct val="0"/>
              </a:spcBef>
              <a:spcAft>
                <a:spcPts val="600"/>
              </a:spcAft>
              <a:buClrTx/>
              <a:buSzTx/>
              <a:buFontTx/>
              <a:buNone/>
              <a:tabLst/>
              <a:defRPr/>
            </a:pPr>
            <a:r>
              <a:rPr kumimoji="0" lang="en-NZ" sz="1400" i="0" u="none" strike="noStrike" kern="1200" cap="none" spc="0" normalizeH="0" baseline="0" noProof="0">
                <a:ln>
                  <a:noFill/>
                </a:ln>
                <a:effectLst/>
                <a:uLnTx/>
                <a:uFillTx/>
                <a:latin typeface="Segoe UI Semibold" panose="020B0402040204020203" pitchFamily="34" charset="0"/>
                <a:ea typeface="+mn-ea"/>
                <a:cs typeface="Segoe UI Semibold" panose="020B0402040204020203" pitchFamily="34" charset="0"/>
              </a:rPr>
              <a:t>Think about a time when your organization adopted </a:t>
            </a:r>
            <a:br>
              <a:rPr kumimoji="0" lang="en-NZ" sz="1400" i="0" u="none" strike="noStrike" kern="1200" cap="none" spc="0" normalizeH="0" baseline="0" noProof="0">
                <a:ln>
                  <a:noFill/>
                </a:ln>
                <a:effectLst/>
                <a:uLnTx/>
                <a:uFillTx/>
                <a:latin typeface="Segoe UI Semibold" panose="020B0402040204020203" pitchFamily="34" charset="0"/>
                <a:ea typeface="+mn-ea"/>
                <a:cs typeface="Segoe UI Semibold" panose="020B0402040204020203" pitchFamily="34" charset="0"/>
              </a:rPr>
            </a:br>
            <a:r>
              <a:rPr kumimoji="0" lang="en-NZ" sz="1400" i="0" u="none" strike="noStrike" kern="1200" cap="none" spc="0" normalizeH="0" baseline="0" noProof="0">
                <a:ln>
                  <a:noFill/>
                </a:ln>
                <a:effectLst/>
                <a:uLnTx/>
                <a:uFillTx/>
                <a:latin typeface="Segoe UI Semibold" panose="020B0402040204020203" pitchFamily="34" charset="0"/>
                <a:ea typeface="+mn-ea"/>
                <a:cs typeface="Segoe UI Semibold" panose="020B0402040204020203" pitchFamily="34" charset="0"/>
              </a:rPr>
              <a:t>a new technology. </a:t>
            </a:r>
            <a:r>
              <a:rPr kumimoji="0" lang="en-NZ" sz="1400" i="0" u="none" strike="noStrike" kern="1200" cap="none" spc="0" normalizeH="0" baseline="0" noProof="0">
                <a:ln>
                  <a:noFill/>
                </a:ln>
                <a:effectLst/>
                <a:uLnTx/>
                <a:uFillTx/>
                <a:ea typeface="+mn-ea"/>
                <a:cs typeface="Segoe UI Semibold" panose="020B0402040204020203" pitchFamily="34" charset="0"/>
              </a:rPr>
              <a:t>What made that adoption successful </a:t>
            </a:r>
            <a:br>
              <a:rPr kumimoji="0" lang="en-NZ" sz="1400" i="0" u="none" strike="noStrike" kern="1200" cap="none" spc="0" normalizeH="0" baseline="0" noProof="0">
                <a:ln>
                  <a:noFill/>
                </a:ln>
                <a:effectLst/>
                <a:uLnTx/>
                <a:uFillTx/>
                <a:ea typeface="+mn-ea"/>
                <a:cs typeface="Segoe UI Semibold" panose="020B0402040204020203" pitchFamily="34" charset="0"/>
              </a:rPr>
            </a:br>
            <a:r>
              <a:rPr kumimoji="0" lang="en-NZ" sz="1400" i="0" u="none" strike="noStrike" kern="1200" cap="none" spc="0" normalizeH="0" baseline="0" noProof="0">
                <a:ln>
                  <a:noFill/>
                </a:ln>
                <a:effectLst/>
                <a:uLnTx/>
                <a:uFillTx/>
                <a:ea typeface="+mn-ea"/>
                <a:cs typeface="Segoe UI Semibold" panose="020B0402040204020203" pitchFamily="34" charset="0"/>
              </a:rPr>
              <a:t>or not successful?</a:t>
            </a:r>
          </a:p>
        </p:txBody>
      </p:sp>
      <p:sp>
        <p:nvSpPr>
          <p:cNvPr id="37" name="TextBox 36">
            <a:extLst>
              <a:ext uri="{FF2B5EF4-FFF2-40B4-BE49-F238E27FC236}">
                <a16:creationId xmlns:a16="http://schemas.microsoft.com/office/drawing/2014/main" id="{513C8AEE-D130-C024-E79F-C99DD226B291}"/>
              </a:ext>
            </a:extLst>
          </p:cNvPr>
          <p:cNvSpPr txBox="1"/>
          <p:nvPr/>
        </p:nvSpPr>
        <p:spPr>
          <a:xfrm>
            <a:off x="6851865" y="1409747"/>
            <a:ext cx="4753395" cy="958147"/>
          </a:xfrm>
          <a:prstGeom prst="rect">
            <a:avLst/>
          </a:prstGeom>
          <a:noFill/>
        </p:spPr>
        <p:txBody>
          <a:bodyPr wrap="square">
            <a:spAutoFit/>
          </a:bodyPr>
          <a:lstStyle/>
          <a:p>
            <a:pPr marL="0" marR="0" lvl="1" algn="l" defTabSz="266700" rtl="0" eaLnBrk="1" fontAlgn="auto" latinLnBrk="0" hangingPunct="1">
              <a:lnSpc>
                <a:spcPct val="120000"/>
              </a:lnSpc>
              <a:spcBef>
                <a:spcPct val="0"/>
              </a:spcBef>
              <a:spcAft>
                <a:spcPts val="300"/>
              </a:spcAft>
              <a:buClrTx/>
              <a:buSzTx/>
              <a:tabLst/>
              <a:defRPr/>
            </a:pPr>
            <a:r>
              <a:rPr kumimoji="0" lang="en-US" sz="1200" b="0" i="1" u="none" strike="noStrike" kern="1200" cap="none" spc="-20" normalizeH="0" noProof="0">
                <a:ln>
                  <a:noFill/>
                </a:ln>
                <a:effectLst/>
                <a:uLnTx/>
                <a:uFillTx/>
                <a:latin typeface="Segoe UI"/>
                <a:ea typeface="+mn-ea"/>
                <a:cs typeface="Segoe UI Semibold"/>
              </a:rPr>
              <a:t>Moved file storage to the cloud two years ago using OneDrive. Employees shared that they knew ahead of time the change was </a:t>
            </a:r>
            <a:br>
              <a:rPr kumimoji="0" lang="en-US" sz="1200" b="0" i="1" u="none" strike="noStrike" kern="1200" cap="none" spc="-20" normalizeH="0" noProof="0">
                <a:ln>
                  <a:noFill/>
                </a:ln>
                <a:effectLst/>
                <a:uLnTx/>
                <a:uFillTx/>
                <a:latin typeface="Segoe UI"/>
                <a:ea typeface="+mn-ea"/>
                <a:cs typeface="Segoe UI Semibold"/>
              </a:rPr>
            </a:br>
            <a:r>
              <a:rPr kumimoji="0" lang="en-US" sz="1200" b="0" i="1" u="none" strike="noStrike" kern="1200" cap="none" spc="-20" normalizeH="0" noProof="0">
                <a:ln>
                  <a:noFill/>
                </a:ln>
                <a:effectLst/>
                <a:uLnTx/>
                <a:uFillTx/>
                <a:latin typeface="Segoe UI"/>
                <a:ea typeface="+mn-ea"/>
                <a:cs typeface="Segoe UI Semibold"/>
              </a:rPr>
              <a:t>coming and were told specifically how it would impact their role. </a:t>
            </a:r>
            <a:br>
              <a:rPr kumimoji="0" lang="en-US" sz="1200" b="0" i="1" u="none" strike="noStrike" kern="1200" cap="none" spc="-20" normalizeH="0" noProof="0">
                <a:ln>
                  <a:noFill/>
                </a:ln>
                <a:effectLst/>
                <a:uLnTx/>
                <a:uFillTx/>
                <a:latin typeface="Segoe UI"/>
                <a:ea typeface="+mn-ea"/>
                <a:cs typeface="Segoe UI Semibold"/>
              </a:rPr>
            </a:br>
            <a:r>
              <a:rPr kumimoji="0" lang="en-US" sz="1200" b="0" i="1" u="none" strike="noStrike" kern="1200" cap="none" spc="-20" normalizeH="0" noProof="0">
                <a:ln>
                  <a:noFill/>
                </a:ln>
                <a:effectLst/>
                <a:uLnTx/>
                <a:uFillTx/>
                <a:latin typeface="Segoe UI"/>
                <a:ea typeface="+mn-ea"/>
                <a:cs typeface="Segoe UI Semibold"/>
              </a:rPr>
              <a:t>In some cases, the impact was minimal, which reduced anxiety.</a:t>
            </a:r>
            <a:endParaRPr kumimoji="0" lang="en-US" sz="1200" b="0" i="1" u="none" strike="noStrike" kern="1200" cap="none" spc="-20" normalizeH="0" noProof="0">
              <a:ln>
                <a:noFill/>
              </a:ln>
              <a:effectLst/>
              <a:uLnTx/>
              <a:uFillTx/>
              <a:latin typeface="Segoe UI"/>
              <a:ea typeface="+mn-ea"/>
              <a:cs typeface="+mn-cs"/>
            </a:endParaRPr>
          </a:p>
        </p:txBody>
      </p:sp>
      <p:sp>
        <p:nvSpPr>
          <p:cNvPr id="39" name="Oval 38">
            <a:extLst>
              <a:ext uri="{FF2B5EF4-FFF2-40B4-BE49-F238E27FC236}">
                <a16:creationId xmlns:a16="http://schemas.microsoft.com/office/drawing/2014/main" id="{F5EEE668-34F8-641A-4457-5981CE4361FC}"/>
              </a:ext>
            </a:extLst>
          </p:cNvPr>
          <p:cNvSpPr/>
          <p:nvPr/>
        </p:nvSpPr>
        <p:spPr bwMode="auto">
          <a:xfrm>
            <a:off x="753458" y="2965321"/>
            <a:ext cx="416770" cy="416770"/>
          </a:xfrm>
          <a:prstGeom prst="ellipse">
            <a:avLst/>
          </a:prstGeom>
          <a:solidFill>
            <a:schemeClr val="bg1"/>
          </a:solidFill>
          <a:ln w="254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solidFill>
                  <a:schemeClr val="tx1"/>
                </a:solidFill>
                <a:effectLst/>
                <a:uLnTx/>
                <a:uFillTx/>
                <a:latin typeface="+mj-lt"/>
                <a:ea typeface="+mn-ea"/>
                <a:cs typeface="Segoe UI" panose="020B0502040204020203" pitchFamily="34" charset="0"/>
              </a:rPr>
              <a:t>2</a:t>
            </a:r>
          </a:p>
        </p:txBody>
      </p:sp>
      <p:sp>
        <p:nvSpPr>
          <p:cNvPr id="17" name="Rectangle 16">
            <a:extLst>
              <a:ext uri="{FF2B5EF4-FFF2-40B4-BE49-F238E27FC236}">
                <a16:creationId xmlns:a16="http://schemas.microsoft.com/office/drawing/2014/main" id="{F596FB85-D0A9-1C44-9D7E-277358D6706B}"/>
              </a:ext>
            </a:extLst>
          </p:cNvPr>
          <p:cNvSpPr/>
          <p:nvPr/>
        </p:nvSpPr>
        <p:spPr>
          <a:xfrm>
            <a:off x="1324625" y="2706939"/>
            <a:ext cx="5291353" cy="950863"/>
          </a:xfrm>
          <a:prstGeom prst="rect">
            <a:avLst/>
          </a:prstGeom>
          <a:noFill/>
        </p:spPr>
        <p:txBody>
          <a:bodyPr wrap="square" lIns="91440" tIns="45720" rIns="91440" bIns="45720" anchor="t">
            <a:spAutoFit/>
          </a:bodyPr>
          <a:lstStyle/>
          <a:p>
            <a:pPr marL="0" marR="0" lvl="0" indent="0" defTabSz="266700" rtl="0" eaLnBrk="1" fontAlgn="auto" latinLnBrk="0" hangingPunct="1">
              <a:spcBef>
                <a:spcPct val="0"/>
              </a:spcBef>
              <a:spcAft>
                <a:spcPts val="600"/>
              </a:spcAft>
              <a:buClrTx/>
              <a:buSzTx/>
              <a:buFontTx/>
              <a:buNone/>
              <a:tabLst/>
              <a:defRPr/>
            </a:pPr>
            <a:r>
              <a:rPr kumimoji="0" lang="en-NZ" sz="1400" i="0" u="none" strike="noStrike" kern="1200" cap="none" spc="0" normalizeH="0" baseline="0" noProof="0">
                <a:ln>
                  <a:noFill/>
                </a:ln>
                <a:effectLst/>
                <a:uLnTx/>
                <a:uFillTx/>
                <a:latin typeface="Segoe UI Semibold"/>
                <a:ea typeface="+mn-ea"/>
                <a:cs typeface="Segoe UI Semibold"/>
              </a:rPr>
              <a:t>Employees may not be able to focus on Microsoft Copilot </a:t>
            </a:r>
            <a:br>
              <a:rPr kumimoji="0" lang="en-NZ" sz="1400" i="0" u="none" strike="noStrike" kern="1200" cap="none" spc="0" normalizeH="0" baseline="0" noProof="0">
                <a:ln>
                  <a:noFill/>
                </a:ln>
                <a:effectLst/>
                <a:uLnTx/>
                <a:uFillTx/>
                <a:latin typeface="Segoe UI Semibold"/>
                <a:ea typeface="+mn-ea"/>
                <a:cs typeface="Segoe UI Semibold"/>
              </a:rPr>
            </a:br>
            <a:r>
              <a:rPr kumimoji="0" lang="en-NZ" sz="1400" i="0" u="none" strike="noStrike" kern="1200" cap="none" spc="0" normalizeH="0" baseline="0" noProof="0">
                <a:ln>
                  <a:noFill/>
                </a:ln>
                <a:effectLst/>
                <a:uLnTx/>
                <a:uFillTx/>
                <a:latin typeface="Segoe UI Semibold"/>
                <a:ea typeface="+mn-ea"/>
                <a:cs typeface="Segoe UI Semibold"/>
              </a:rPr>
              <a:t>for Sales if they are focused on other changes. </a:t>
            </a:r>
            <a:r>
              <a:rPr kumimoji="0" lang="en-NZ" sz="1400" i="0" u="none" strike="noStrike" kern="1200" cap="none" spc="0" normalizeH="0" baseline="0" noProof="0">
                <a:ln>
                  <a:noFill/>
                </a:ln>
                <a:effectLst/>
                <a:uLnTx/>
                <a:uFillTx/>
                <a:ea typeface="+mn-ea"/>
                <a:cs typeface="Segoe UI Semibold"/>
              </a:rPr>
              <a:t>Are there </a:t>
            </a:r>
            <a:br>
              <a:rPr kumimoji="0" lang="en-NZ" sz="1400" i="0" u="none" strike="noStrike" kern="1200" cap="none" spc="0" normalizeH="0" baseline="0" noProof="0">
                <a:ln>
                  <a:noFill/>
                </a:ln>
                <a:effectLst/>
                <a:uLnTx/>
                <a:uFillTx/>
                <a:ea typeface="+mn-ea"/>
                <a:cs typeface="Segoe UI Semibold"/>
              </a:rPr>
            </a:br>
            <a:r>
              <a:rPr kumimoji="0" lang="en-NZ" sz="1400" i="0" u="none" strike="noStrike" kern="1200" cap="none" spc="0" normalizeH="0" baseline="0" noProof="0">
                <a:ln>
                  <a:noFill/>
                </a:ln>
                <a:effectLst/>
                <a:uLnTx/>
                <a:uFillTx/>
                <a:ea typeface="+mn-ea"/>
                <a:cs typeface="Segoe UI Semibold"/>
              </a:rPr>
              <a:t>key initiatives taking place during the Microsoft Copilot </a:t>
            </a:r>
            <a:br>
              <a:rPr kumimoji="0" lang="en-NZ" sz="1400" i="0" u="none" strike="noStrike" kern="1200" cap="none" spc="0" normalizeH="0" baseline="0" noProof="0">
                <a:ln>
                  <a:noFill/>
                </a:ln>
                <a:effectLst/>
                <a:uLnTx/>
                <a:uFillTx/>
                <a:ea typeface="+mn-ea"/>
                <a:cs typeface="Segoe UI Semibold"/>
              </a:rPr>
            </a:br>
            <a:r>
              <a:rPr kumimoji="0" lang="en-NZ" sz="1400" i="0" u="none" strike="noStrike" kern="1200" cap="none" spc="0" normalizeH="0" baseline="0" noProof="0">
                <a:ln>
                  <a:noFill/>
                </a:ln>
                <a:effectLst/>
                <a:uLnTx/>
                <a:uFillTx/>
                <a:ea typeface="+mn-ea"/>
                <a:cs typeface="Segoe UI Semibold"/>
              </a:rPr>
              <a:t>for Sales rollout that should be considered in your planning?</a:t>
            </a:r>
          </a:p>
        </p:txBody>
      </p:sp>
      <p:sp>
        <p:nvSpPr>
          <p:cNvPr id="40" name="Oval 39">
            <a:extLst>
              <a:ext uri="{FF2B5EF4-FFF2-40B4-BE49-F238E27FC236}">
                <a16:creationId xmlns:a16="http://schemas.microsoft.com/office/drawing/2014/main" id="{25D18A54-5686-B4AB-2654-B947B6CEE1F7}"/>
              </a:ext>
            </a:extLst>
          </p:cNvPr>
          <p:cNvSpPr/>
          <p:nvPr/>
        </p:nvSpPr>
        <p:spPr bwMode="auto">
          <a:xfrm>
            <a:off x="768011" y="4274885"/>
            <a:ext cx="416770" cy="416770"/>
          </a:xfrm>
          <a:prstGeom prst="ellipse">
            <a:avLst/>
          </a:prstGeom>
          <a:solidFill>
            <a:schemeClr val="bg1"/>
          </a:solidFill>
          <a:ln w="254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solidFill>
                  <a:schemeClr val="tx1"/>
                </a:solidFill>
                <a:effectLst/>
                <a:uLnTx/>
                <a:uFillTx/>
                <a:latin typeface="+mj-lt"/>
                <a:ea typeface="+mn-ea"/>
                <a:cs typeface="Segoe UI" panose="020B0502040204020203" pitchFamily="34" charset="0"/>
              </a:rPr>
              <a:t>3</a:t>
            </a:r>
          </a:p>
        </p:txBody>
      </p:sp>
      <p:sp>
        <p:nvSpPr>
          <p:cNvPr id="23" name="Rectangle 22">
            <a:extLst>
              <a:ext uri="{FF2B5EF4-FFF2-40B4-BE49-F238E27FC236}">
                <a16:creationId xmlns:a16="http://schemas.microsoft.com/office/drawing/2014/main" id="{7F1F490B-A17F-7C4E-8E7B-4C28BCB1A364}"/>
              </a:ext>
            </a:extLst>
          </p:cNvPr>
          <p:cNvSpPr/>
          <p:nvPr/>
        </p:nvSpPr>
        <p:spPr>
          <a:xfrm>
            <a:off x="1324625" y="4007631"/>
            <a:ext cx="5057919" cy="954107"/>
          </a:xfrm>
          <a:prstGeom prst="rect">
            <a:avLst/>
          </a:prstGeom>
          <a:noFill/>
        </p:spPr>
        <p:txBody>
          <a:bodyPr wrap="square">
            <a:spAutoFit/>
          </a:bodyPr>
          <a:lstStyle/>
          <a:p>
            <a:pPr marL="0" marR="0" lvl="0" indent="0" defTabSz="266700" rtl="0" eaLnBrk="1" fontAlgn="auto" latinLnBrk="0" hangingPunct="1">
              <a:spcBef>
                <a:spcPct val="0"/>
              </a:spcBef>
              <a:spcAft>
                <a:spcPts val="600"/>
              </a:spcAft>
              <a:buClrTx/>
              <a:buSzTx/>
              <a:buFontTx/>
              <a:buNone/>
              <a:tabLst/>
              <a:defRPr/>
            </a:pPr>
            <a:r>
              <a:rPr kumimoji="0" lang="en-NZ" sz="1400" i="0" u="none" strike="noStrike" kern="1200" cap="none" spc="0" normalizeH="0" baseline="0" noProof="0">
                <a:ln>
                  <a:noFill/>
                </a:ln>
                <a:effectLst/>
                <a:uLnTx/>
                <a:uFillTx/>
                <a:latin typeface="Segoe UI Semibold" panose="020B0402040204020203" pitchFamily="34" charset="0"/>
                <a:ea typeface="+mn-ea"/>
                <a:cs typeface="Segoe UI Semibold" panose="020B0402040204020203" pitchFamily="34" charset="0"/>
              </a:rPr>
              <a:t>What type of internal resources exist within your organization that can be leveraged for the adoption effort? </a:t>
            </a:r>
            <a:r>
              <a:rPr kumimoji="0" lang="en-NZ" sz="1400" i="0" u="none" strike="noStrike" kern="1200" cap="none" spc="0" normalizeH="0" baseline="0" noProof="0">
                <a:ln>
                  <a:noFill/>
                </a:ln>
                <a:effectLst/>
                <a:uLnTx/>
                <a:uFillTx/>
                <a:ea typeface="+mn-ea"/>
                <a:cs typeface="Segoe UI Semibold" panose="020B0402040204020203" pitchFamily="34" charset="0"/>
              </a:rPr>
              <a:t>This includes communications channels, change network, training cadence and leadership events.</a:t>
            </a:r>
          </a:p>
        </p:txBody>
      </p:sp>
      <p:sp>
        <p:nvSpPr>
          <p:cNvPr id="41" name="Oval 40">
            <a:extLst>
              <a:ext uri="{FF2B5EF4-FFF2-40B4-BE49-F238E27FC236}">
                <a16:creationId xmlns:a16="http://schemas.microsoft.com/office/drawing/2014/main" id="{BE3B1C36-A4B6-21EE-6439-4E32F521F845}"/>
              </a:ext>
            </a:extLst>
          </p:cNvPr>
          <p:cNvSpPr/>
          <p:nvPr/>
        </p:nvSpPr>
        <p:spPr bwMode="auto">
          <a:xfrm>
            <a:off x="768011" y="5567089"/>
            <a:ext cx="416770" cy="416770"/>
          </a:xfrm>
          <a:prstGeom prst="ellipse">
            <a:avLst/>
          </a:prstGeom>
          <a:solidFill>
            <a:schemeClr val="bg1"/>
          </a:solidFill>
          <a:ln w="254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solidFill>
                  <a:schemeClr val="tx1"/>
                </a:solidFill>
                <a:effectLst/>
                <a:uLnTx/>
                <a:uFillTx/>
                <a:latin typeface="+mj-lt"/>
                <a:ea typeface="+mn-ea"/>
                <a:cs typeface="Segoe UI" panose="020B0502040204020203" pitchFamily="34" charset="0"/>
              </a:rPr>
              <a:t>4</a:t>
            </a:r>
          </a:p>
        </p:txBody>
      </p:sp>
      <p:sp>
        <p:nvSpPr>
          <p:cNvPr id="27" name="Rectangle 26">
            <a:extLst>
              <a:ext uri="{FF2B5EF4-FFF2-40B4-BE49-F238E27FC236}">
                <a16:creationId xmlns:a16="http://schemas.microsoft.com/office/drawing/2014/main" id="{88764FBC-4C97-4142-841B-C3664A8939EE}"/>
              </a:ext>
            </a:extLst>
          </p:cNvPr>
          <p:cNvSpPr/>
          <p:nvPr/>
        </p:nvSpPr>
        <p:spPr>
          <a:xfrm>
            <a:off x="1324625" y="5406142"/>
            <a:ext cx="5349571" cy="738664"/>
          </a:xfrm>
          <a:prstGeom prst="rect">
            <a:avLst/>
          </a:prstGeom>
          <a:noFill/>
        </p:spPr>
        <p:txBody>
          <a:bodyPr wrap="square" lIns="91440" tIns="45720" rIns="91440" bIns="45720" anchor="t">
            <a:spAutoFit/>
          </a:bodyPr>
          <a:lstStyle/>
          <a:p>
            <a:pPr marL="0" marR="0" lvl="0" indent="0" defTabSz="266700" rtl="0" eaLnBrk="1" fontAlgn="auto" latinLnBrk="0" hangingPunct="1">
              <a:spcBef>
                <a:spcPct val="0"/>
              </a:spcBef>
              <a:spcAft>
                <a:spcPts val="600"/>
              </a:spcAft>
              <a:buClrTx/>
              <a:buSzTx/>
              <a:buFontTx/>
              <a:buNone/>
              <a:tabLst/>
              <a:defRPr/>
            </a:pPr>
            <a:r>
              <a:rPr kumimoji="0" lang="en-US" sz="1400" i="0" u="none" strike="noStrike" kern="1200" cap="none" spc="0" normalizeH="0" baseline="0" noProof="0">
                <a:ln>
                  <a:noFill/>
                </a:ln>
                <a:effectLst/>
                <a:uLnTx/>
                <a:uFillTx/>
                <a:latin typeface="Segoe UI Semibold"/>
                <a:ea typeface="+mn-ea"/>
                <a:cs typeface="Segoe UI Semibold"/>
              </a:rPr>
              <a:t>What are the perceived risks and benefits of the Microsoft Copilot for Sales implementation? </a:t>
            </a:r>
            <a:r>
              <a:rPr kumimoji="0" lang="en-US" sz="1400" i="0" u="none" strike="noStrike" kern="1200" cap="none" spc="0" normalizeH="0" baseline="0" noProof="0">
                <a:ln>
                  <a:noFill/>
                </a:ln>
                <a:effectLst/>
                <a:uLnTx/>
                <a:uFillTx/>
                <a:ea typeface="+mn-ea"/>
                <a:cs typeface="Segoe UI Semibold"/>
              </a:rPr>
              <a:t>How can you highlight benefits? How can you mitigate risks?</a:t>
            </a:r>
          </a:p>
        </p:txBody>
      </p:sp>
      <p:grpSp>
        <p:nvGrpSpPr>
          <p:cNvPr id="33" name="Group 32">
            <a:extLst>
              <a:ext uri="{FF2B5EF4-FFF2-40B4-BE49-F238E27FC236}">
                <a16:creationId xmlns:a16="http://schemas.microsoft.com/office/drawing/2014/main" id="{B9DCC158-C888-2AE4-F102-336181744A89}"/>
              </a:ext>
              <a:ext uri="{C183D7F6-B498-43B3-948B-1728B52AA6E4}">
                <adec:decorative xmlns:adec="http://schemas.microsoft.com/office/drawing/2017/decorative" val="1"/>
              </a:ext>
            </a:extLst>
          </p:cNvPr>
          <p:cNvGrpSpPr/>
          <p:nvPr/>
        </p:nvGrpSpPr>
        <p:grpSpPr>
          <a:xfrm>
            <a:off x="6916050" y="2550598"/>
            <a:ext cx="4386824" cy="2561357"/>
            <a:chOff x="613075" y="2925500"/>
            <a:chExt cx="5482925" cy="2395913"/>
          </a:xfrm>
        </p:grpSpPr>
        <p:cxnSp>
          <p:nvCxnSpPr>
            <p:cNvPr id="34" name="Straight Connector 33">
              <a:extLst>
                <a:ext uri="{FF2B5EF4-FFF2-40B4-BE49-F238E27FC236}">
                  <a16:creationId xmlns:a16="http://schemas.microsoft.com/office/drawing/2014/main" id="{8B5B58A3-3D1C-8D5C-4EEC-5687BEE09819}"/>
                </a:ext>
              </a:extLst>
            </p:cNvPr>
            <p:cNvCxnSpPr>
              <a:cxnSpLocks/>
            </p:cNvCxnSpPr>
            <p:nvPr/>
          </p:nvCxnSpPr>
          <p:spPr>
            <a:xfrm flipV="1">
              <a:off x="613075" y="5321409"/>
              <a:ext cx="5482925" cy="4"/>
            </a:xfrm>
            <a:prstGeom prst="line">
              <a:avLst/>
            </a:prstGeom>
            <a:ln w="1270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9C82EA1-41A5-806D-44A2-0A99282A69D3}"/>
                </a:ext>
              </a:extLst>
            </p:cNvPr>
            <p:cNvCxnSpPr>
              <a:cxnSpLocks/>
            </p:cNvCxnSpPr>
            <p:nvPr/>
          </p:nvCxnSpPr>
          <p:spPr>
            <a:xfrm flipV="1">
              <a:off x="613075" y="4059814"/>
              <a:ext cx="5482925" cy="4"/>
            </a:xfrm>
            <a:prstGeom prst="line">
              <a:avLst/>
            </a:prstGeom>
            <a:ln w="1270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1C6A3B7-2F51-96D0-4121-B798F5A12296}"/>
                </a:ext>
              </a:extLst>
            </p:cNvPr>
            <p:cNvCxnSpPr>
              <a:cxnSpLocks/>
            </p:cNvCxnSpPr>
            <p:nvPr/>
          </p:nvCxnSpPr>
          <p:spPr>
            <a:xfrm flipV="1">
              <a:off x="613075" y="2925500"/>
              <a:ext cx="5482925" cy="4"/>
            </a:xfrm>
            <a:prstGeom prst="line">
              <a:avLst/>
            </a:prstGeom>
            <a:ln w="1270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052272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Top Corners Rounded 17">
            <a:extLst>
              <a:ext uri="{FF2B5EF4-FFF2-40B4-BE49-F238E27FC236}">
                <a16:creationId xmlns:a16="http://schemas.microsoft.com/office/drawing/2014/main" id="{100134D6-4161-160F-D6D5-9A9F4DC9D157}"/>
              </a:ext>
              <a:ext uri="{C183D7F6-B498-43B3-948B-1728B52AA6E4}">
                <adec:decorative xmlns:adec="http://schemas.microsoft.com/office/drawing/2017/decorative" val="1"/>
              </a:ext>
            </a:extLst>
          </p:cNvPr>
          <p:cNvSpPr/>
          <p:nvPr/>
        </p:nvSpPr>
        <p:spPr bwMode="auto">
          <a:xfrm>
            <a:off x="587375" y="2075546"/>
            <a:ext cx="11017249" cy="4093916"/>
          </a:xfrm>
          <a:prstGeom prst="round2SameRect">
            <a:avLst>
              <a:gd name="adj1" fmla="val 4002"/>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19" name="Rectangle: Rounded Corners 10">
            <a:extLst>
              <a:ext uri="{FF2B5EF4-FFF2-40B4-BE49-F238E27FC236}">
                <a16:creationId xmlns:a16="http://schemas.microsoft.com/office/drawing/2014/main" id="{0D46128B-7B90-1152-B4EF-00E69F095012}"/>
              </a:ext>
              <a:ext uri="{C183D7F6-B498-43B3-948B-1728B52AA6E4}">
                <adec:decorative xmlns:adec="http://schemas.microsoft.com/office/drawing/2017/decorative" val="1"/>
              </a:ext>
            </a:extLst>
          </p:cNvPr>
          <p:cNvSpPr/>
          <p:nvPr/>
        </p:nvSpPr>
        <p:spPr>
          <a:xfrm>
            <a:off x="586740" y="2066700"/>
            <a:ext cx="11017883" cy="615553"/>
          </a:xfrm>
          <a:prstGeom prst="round2SameRect">
            <a:avLst>
              <a:gd name="adj1" fmla="val 14757"/>
              <a:gd name="adj2" fmla="val 0"/>
            </a:avLst>
          </a:prstGeom>
          <a:gradFill>
            <a:gsLst>
              <a:gs pos="0">
                <a:srgbClr val="8661C5"/>
              </a:gs>
              <a:gs pos="81000">
                <a:srgbClr val="134CCB"/>
              </a:gs>
            </a:gsLst>
            <a:lin ang="108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400" i="0" u="none" strike="noStrike" kern="1200" cap="none" spc="0" normalizeH="0" baseline="0" noProof="0">
              <a:ln>
                <a:noFill/>
              </a:ln>
              <a:solidFill>
                <a:srgbClr val="FFFFFF"/>
              </a:solidFill>
              <a:effectLst/>
              <a:uLnTx/>
              <a:uFillTx/>
              <a:latin typeface="Segoe UI Semibold"/>
              <a:ea typeface="+mn-ea"/>
              <a:cs typeface="Segoe UI" panose="020B0502040204020203" pitchFamily="34" charset="0"/>
            </a:endParaRPr>
          </a:p>
        </p:txBody>
      </p:sp>
      <p:sp>
        <p:nvSpPr>
          <p:cNvPr id="2" name="Title 1">
            <a:extLst>
              <a:ext uri="{FF2B5EF4-FFF2-40B4-BE49-F238E27FC236}">
                <a16:creationId xmlns:a16="http://schemas.microsoft.com/office/drawing/2014/main" id="{FC3A22E2-86F8-579E-5109-BBF384B70F7D}"/>
              </a:ext>
            </a:extLst>
          </p:cNvPr>
          <p:cNvSpPr>
            <a:spLocks noGrp="1"/>
          </p:cNvSpPr>
          <p:nvPr>
            <p:ph type="title"/>
          </p:nvPr>
        </p:nvSpPr>
        <p:spPr>
          <a:xfrm>
            <a:off x="587375" y="651754"/>
            <a:ext cx="11017250" cy="443198"/>
          </a:xfrm>
        </p:spPr>
        <p:txBody>
          <a:bodyPr/>
          <a:lstStyle/>
          <a:p>
            <a:r>
              <a:rPr lang="en-CA" sz="3200" noProof="0"/>
              <a:t>Define target personas and priority scenarios</a:t>
            </a:r>
            <a:endParaRPr lang="en-GB"/>
          </a:p>
        </p:txBody>
      </p:sp>
      <p:sp>
        <p:nvSpPr>
          <p:cNvPr id="5" name="Title 1">
            <a:extLst>
              <a:ext uri="{FF2B5EF4-FFF2-40B4-BE49-F238E27FC236}">
                <a16:creationId xmlns:a16="http://schemas.microsoft.com/office/drawing/2014/main" id="{A7134C1E-0617-2171-85F5-562703F5ABB9}"/>
              </a:ext>
            </a:extLst>
          </p:cNvPr>
          <p:cNvSpPr txBox="1">
            <a:spLocks/>
          </p:cNvSpPr>
          <p:nvPr/>
        </p:nvSpPr>
        <p:spPr>
          <a:xfrm>
            <a:off x="587375" y="1174477"/>
            <a:ext cx="10170272" cy="307777"/>
          </a:xfrm>
          <a:prstGeom prst="rect">
            <a:avLst/>
          </a:prstGeom>
        </p:spPr>
        <p:txBody>
          <a:bodyPr wrap="square" lIns="0" tIns="0" rIns="0" bIns="0" anchor="t">
            <a:spAutoFit/>
          </a:bodyPr>
          <a:lstStyle>
            <a:lvl1pPr algn="l" defTabSz="914400" rtl="0" eaLnBrk="1" latinLnBrk="0" hangingPunct="1">
              <a:lnSpc>
                <a:spcPct val="90000"/>
              </a:lnSpc>
              <a:spcBef>
                <a:spcPct val="0"/>
              </a:spcBef>
              <a:buNone/>
              <a:defRPr sz="3600" kern="1200">
                <a:solidFill>
                  <a:schemeClr val="tx1"/>
                </a:solidFill>
                <a:latin typeface="Segoe UI Semibold" panose="020B0702040204020203" pitchFamily="34" charset="0"/>
                <a:ea typeface="+mj-ea"/>
                <a:cs typeface="Segoe UI Semibold" panose="020B0702040204020203" pitchFamily="34" charset="0"/>
              </a:defRPr>
            </a:lvl1pPr>
          </a:lstStyle>
          <a:p>
            <a:pPr>
              <a:lnSpc>
                <a:spcPct val="100000"/>
              </a:lnSpc>
            </a:pPr>
            <a:r>
              <a:rPr lang="en-US" sz="2000" spc="-20">
                <a:latin typeface="Segoe UI" panose="020B0502040204020203" pitchFamily="34" charset="0"/>
                <a:cs typeface="Segoe UI" panose="020B0502040204020203" pitchFamily="34" charset="0"/>
              </a:rPr>
              <a:t>Prioritize on business needs and impact scope</a:t>
            </a:r>
          </a:p>
        </p:txBody>
      </p:sp>
      <p:sp>
        <p:nvSpPr>
          <p:cNvPr id="11" name="Rectangle: Top Corners Rounded 10">
            <a:extLst>
              <a:ext uri="{FF2B5EF4-FFF2-40B4-BE49-F238E27FC236}">
                <a16:creationId xmlns:a16="http://schemas.microsoft.com/office/drawing/2014/main" id="{3E4872FE-283F-8EFF-7F3F-A9A4EEB2687C}"/>
              </a:ext>
              <a:ext uri="{C183D7F6-B498-43B3-948B-1728B52AA6E4}">
                <adec:decorative xmlns:adec="http://schemas.microsoft.com/office/drawing/2017/decorative" val="1"/>
              </a:ext>
            </a:extLst>
          </p:cNvPr>
          <p:cNvSpPr/>
          <p:nvPr/>
        </p:nvSpPr>
        <p:spPr bwMode="auto">
          <a:xfrm flipH="1">
            <a:off x="6095998" y="4180099"/>
            <a:ext cx="5508624" cy="1957657"/>
          </a:xfrm>
          <a:prstGeom prst="round2SameRect">
            <a:avLst>
              <a:gd name="adj1" fmla="val 0"/>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10" name="Rectangle: Top Corners Rounded 9">
            <a:extLst>
              <a:ext uri="{FF2B5EF4-FFF2-40B4-BE49-F238E27FC236}">
                <a16:creationId xmlns:a16="http://schemas.microsoft.com/office/drawing/2014/main" id="{56CC8451-42FE-8E0D-DD22-E5414D6ED483}"/>
              </a:ext>
              <a:ext uri="{C183D7F6-B498-43B3-948B-1728B52AA6E4}">
                <adec:decorative xmlns:adec="http://schemas.microsoft.com/office/drawing/2017/decorative" val="1"/>
              </a:ext>
            </a:extLst>
          </p:cNvPr>
          <p:cNvSpPr/>
          <p:nvPr/>
        </p:nvSpPr>
        <p:spPr bwMode="auto">
          <a:xfrm flipH="1">
            <a:off x="587370" y="4180099"/>
            <a:ext cx="5508628" cy="1957657"/>
          </a:xfrm>
          <a:prstGeom prst="round2SameRect">
            <a:avLst>
              <a:gd name="adj1" fmla="val 0"/>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13" name="Text Placeholder 2">
            <a:extLst>
              <a:ext uri="{FF2B5EF4-FFF2-40B4-BE49-F238E27FC236}">
                <a16:creationId xmlns:a16="http://schemas.microsoft.com/office/drawing/2014/main" id="{144BA21F-FB2C-8AD8-8ED0-02D5364A6808}"/>
              </a:ext>
            </a:extLst>
          </p:cNvPr>
          <p:cNvSpPr txBox="1">
            <a:spLocks/>
          </p:cNvSpPr>
          <p:nvPr/>
        </p:nvSpPr>
        <p:spPr>
          <a:xfrm>
            <a:off x="832530" y="2241980"/>
            <a:ext cx="5018316" cy="307777"/>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a:ln>
                  <a:noFill/>
                </a:ln>
                <a:solidFill>
                  <a:schemeClr val="bg1"/>
                </a:solidFill>
                <a:effectLst/>
                <a:uLnTx/>
                <a:uFillTx/>
                <a:latin typeface="Segoe UI Semibold"/>
                <a:ea typeface="+mn-ea"/>
                <a:cs typeface="Segoe UI"/>
              </a:rPr>
              <a:t>Explore the Scenario Library</a:t>
            </a:r>
          </a:p>
        </p:txBody>
      </p:sp>
      <p:sp>
        <p:nvSpPr>
          <p:cNvPr id="14" name="Text Placeholder 3">
            <a:extLst>
              <a:ext uri="{FF2B5EF4-FFF2-40B4-BE49-F238E27FC236}">
                <a16:creationId xmlns:a16="http://schemas.microsoft.com/office/drawing/2014/main" id="{CF0EA058-632C-0028-1C45-3412951DF38C}"/>
              </a:ext>
            </a:extLst>
          </p:cNvPr>
          <p:cNvSpPr txBox="1">
            <a:spLocks/>
          </p:cNvSpPr>
          <p:nvPr/>
        </p:nvSpPr>
        <p:spPr>
          <a:xfrm>
            <a:off x="832530" y="2958923"/>
            <a:ext cx="10526939" cy="507831"/>
          </a:xfrm>
          <a:prstGeom prst="rect">
            <a:avLst/>
          </a:prstGeom>
        </p:spPr>
        <p:txBody>
          <a:bodyPr vert="horz" wrap="square" lIns="0" tIns="0" rIns="0" bIns="0" rtlCol="0" anchor="t">
            <a:spAutoFit/>
          </a:bodyPr>
          <a:lstStyle>
            <a:lvl1pPr marL="141288" marR="0" indent="-14128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800" kern="1200" spc="0" baseline="0" dirty="0">
                <a:solidFill>
                  <a:schemeClr val="tx1"/>
                </a:solidFill>
                <a:latin typeface="+mn-lt"/>
                <a:ea typeface="+mn-ea"/>
                <a:cs typeface="Segoe UI" panose="020B0502040204020203" pitchFamily="34" charset="0"/>
              </a:defRPr>
            </a:lvl1pPr>
            <a:lvl2pPr marL="285750" marR="0" indent="-125413"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2pPr>
            <a:lvl3pPr marL="438150" marR="0" indent="-13335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3pPr>
            <a:lvl4pPr marL="566738" marR="0" indent="-1143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4pPr>
            <a:lvl5pPr marL="685800" marR="0" indent="-10953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600"/>
              </a:spcAft>
              <a:buClrTx/>
              <a:buSzPct val="90000"/>
              <a:buNone/>
              <a:tabLst/>
              <a:defRPr/>
            </a:pPr>
            <a:r>
              <a:rPr kumimoji="0" lang="en-US" sz="1400" b="0" i="0" u="none" strike="noStrike" kern="1200" cap="none" spc="0" normalizeH="0" baseline="0" noProof="0">
                <a:ln>
                  <a:noFill/>
                </a:ln>
                <a:solidFill>
                  <a:prstClr val="black"/>
                </a:solidFill>
                <a:effectLst/>
                <a:uLnTx/>
                <a:uFillTx/>
                <a:latin typeface="Segoe UI"/>
                <a:ea typeface="+mn-ea"/>
                <a:cs typeface="Segoe UI"/>
              </a:rPr>
              <a:t>Search by role, department, or tool to find out how other organizations have solved their business challenges. </a:t>
            </a:r>
          </a:p>
          <a:p>
            <a:pPr marL="0" marR="0" lvl="0" indent="0" algn="l" defTabSz="932742" rtl="0" eaLnBrk="1" fontAlgn="auto" latinLnBrk="0" hangingPunct="1">
              <a:lnSpc>
                <a:spcPct val="100000"/>
              </a:lnSpc>
              <a:spcBef>
                <a:spcPts val="0"/>
              </a:spcBef>
              <a:spcAft>
                <a:spcPts val="600"/>
              </a:spcAft>
              <a:buClrTx/>
              <a:buSzPct val="90000"/>
              <a:buNone/>
              <a:tabLst/>
              <a:defRPr/>
            </a:pPr>
            <a:r>
              <a:rPr kumimoji="0" lang="en-US" sz="1400" b="0" i="0" u="none" strike="noStrike" kern="1200" cap="none" spc="0" normalizeH="0" baseline="0" noProof="0">
                <a:ln>
                  <a:noFill/>
                </a:ln>
                <a:solidFill>
                  <a:prstClr val="black"/>
                </a:solidFill>
                <a:effectLst/>
                <a:uLnTx/>
                <a:uFillTx/>
                <a:latin typeface="Segoe UI"/>
                <a:ea typeface="+mn-ea"/>
                <a:cs typeface="Segoe UI"/>
              </a:rPr>
              <a:t>Identify the different roles and personas in the target audience. </a:t>
            </a:r>
          </a:p>
        </p:txBody>
      </p:sp>
      <p:sp>
        <p:nvSpPr>
          <p:cNvPr id="7" name="Title 1">
            <a:extLst>
              <a:ext uri="{FF2B5EF4-FFF2-40B4-BE49-F238E27FC236}">
                <a16:creationId xmlns:a16="http://schemas.microsoft.com/office/drawing/2014/main" id="{3548195D-3C92-070B-F0C5-DE826D413BB6}"/>
              </a:ext>
            </a:extLst>
          </p:cNvPr>
          <p:cNvSpPr txBox="1">
            <a:spLocks/>
          </p:cNvSpPr>
          <p:nvPr/>
        </p:nvSpPr>
        <p:spPr>
          <a:xfrm>
            <a:off x="832531" y="4355204"/>
            <a:ext cx="5018315" cy="692497"/>
          </a:xfrm>
          <a:prstGeom prst="rect">
            <a:avLst/>
          </a:prstGeom>
        </p:spPr>
        <p:txBody>
          <a:bodyPr wrap="square"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AU" sz="2000" b="1" i="0" u="none" strike="noStrike" kern="1200" cap="none" spc="0" normalizeH="0" baseline="0" noProof="0">
                <a:ln>
                  <a:noFill/>
                </a:ln>
                <a:gradFill>
                  <a:gsLst>
                    <a:gs pos="100000">
                      <a:srgbClr val="8661C5"/>
                    </a:gs>
                    <a:gs pos="0">
                      <a:srgbClr val="0F93E7"/>
                    </a:gs>
                  </a:gsLst>
                  <a:lin ang="0" scaled="1"/>
                </a:gradFill>
                <a:effectLst/>
                <a:uLnTx/>
                <a:uFillTx/>
                <a:latin typeface="Segoe UI Semibold"/>
                <a:ea typeface="+mj-ea"/>
                <a:cs typeface="Segoe UI Semibold" panose="020B0402040204020203" pitchFamily="34" charset="0"/>
              </a:rPr>
              <a:t>Scenario identified</a:t>
            </a:r>
          </a:p>
          <a:p>
            <a:pPr marL="285750" marR="0" lvl="0" indent="-285750" algn="l" defTabSz="914400" rtl="0" eaLnBrk="1" fontAlgn="auto" latinLnBrk="0" hangingPunct="1">
              <a:lnSpc>
                <a:spcPct val="100000"/>
              </a:lnSpc>
              <a:spcBef>
                <a:spcPct val="0"/>
              </a:spcBef>
              <a:spcAft>
                <a:spcPts val="3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Segoe UI"/>
                <a:ea typeface="+mj-ea"/>
                <a:cs typeface="Segoe UI Semilight" panose="020B0402040204020203" pitchFamily="34" charset="0"/>
              </a:rPr>
              <a:t>Be productive on the road.</a:t>
            </a:r>
          </a:p>
        </p:txBody>
      </p:sp>
      <p:sp>
        <p:nvSpPr>
          <p:cNvPr id="9" name="Title 1">
            <a:extLst>
              <a:ext uri="{FF2B5EF4-FFF2-40B4-BE49-F238E27FC236}">
                <a16:creationId xmlns:a16="http://schemas.microsoft.com/office/drawing/2014/main" id="{9E9C4A47-345E-6670-4204-07D430055ACB}"/>
              </a:ext>
            </a:extLst>
          </p:cNvPr>
          <p:cNvSpPr txBox="1">
            <a:spLocks/>
          </p:cNvSpPr>
          <p:nvPr/>
        </p:nvSpPr>
        <p:spPr>
          <a:xfrm>
            <a:off x="6434680" y="4355204"/>
            <a:ext cx="4924789" cy="907941"/>
          </a:xfrm>
          <a:prstGeom prst="rect">
            <a:avLst/>
          </a:prstGeom>
        </p:spPr>
        <p:txBody>
          <a:bodyPr wrap="square"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2000" b="1" i="0" u="none" strike="noStrike" kern="1200" cap="none" spc="0" normalizeH="0" baseline="0" noProof="0">
                <a:ln>
                  <a:noFill/>
                </a:ln>
                <a:gradFill>
                  <a:gsLst>
                    <a:gs pos="100000">
                      <a:srgbClr val="8661C5"/>
                    </a:gs>
                    <a:gs pos="0">
                      <a:srgbClr val="0F93E7"/>
                    </a:gs>
                  </a:gsLst>
                  <a:lin ang="0" scaled="1"/>
                </a:gradFill>
                <a:effectLst/>
                <a:uLnTx/>
                <a:uFillTx/>
                <a:latin typeface="Segoe UI Semibold"/>
                <a:ea typeface="+mj-ea"/>
                <a:cs typeface="Segoe UI Semibold" panose="020B0402040204020203" pitchFamily="34" charset="0"/>
              </a:rPr>
              <a:t>How it applies to my organization</a:t>
            </a:r>
          </a:p>
          <a:p>
            <a:pPr marL="285750" marR="0" lvl="0" indent="-285750" algn="l" defTabSz="914400" rtl="0" eaLnBrk="1" fontAlgn="auto" latinLnBrk="0" hangingPunct="1">
              <a:lnSpc>
                <a:spcPct val="100000"/>
              </a:lnSpc>
              <a:spcBef>
                <a:spcPct val="0"/>
              </a:spcBef>
              <a:spcAft>
                <a:spcPts val="3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Segoe UI"/>
                <a:ea typeface="+mj-ea"/>
                <a:cs typeface="Segoe UI Semilight" panose="020B0402040204020203" pitchFamily="34" charset="0"/>
              </a:rPr>
              <a:t>Provides field sales teams ways to easily store, share, and update files from any device during travel.</a:t>
            </a:r>
          </a:p>
        </p:txBody>
      </p:sp>
      <p:pic>
        <p:nvPicPr>
          <p:cNvPr id="12" name="Picture 11">
            <a:extLst>
              <a:ext uri="{FF2B5EF4-FFF2-40B4-BE49-F238E27FC236}">
                <a16:creationId xmlns:a16="http://schemas.microsoft.com/office/drawing/2014/main" id="{E32F5326-4246-A243-D986-062024B0B59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887733" y="519750"/>
            <a:ext cx="716892" cy="719450"/>
          </a:xfrm>
          <a:prstGeom prst="rect">
            <a:avLst/>
          </a:prstGeom>
        </p:spPr>
      </p:pic>
      <p:sp>
        <p:nvSpPr>
          <p:cNvPr id="16" name="Flowchart: Process 15">
            <a:extLst>
              <a:ext uri="{FF2B5EF4-FFF2-40B4-BE49-F238E27FC236}">
                <a16:creationId xmlns:a16="http://schemas.microsoft.com/office/drawing/2014/main" id="{77C4D07A-2804-656C-D8AB-3AC0C3B7D4E7}"/>
              </a:ext>
              <a:ext uri="{C183D7F6-B498-43B3-948B-1728B52AA6E4}">
                <adec:decorative xmlns:adec="http://schemas.microsoft.com/office/drawing/2017/decorative" val="1"/>
              </a:ext>
            </a:extLst>
          </p:cNvPr>
          <p:cNvSpPr/>
          <p:nvPr/>
        </p:nvSpPr>
        <p:spPr>
          <a:xfrm>
            <a:off x="586740" y="6123742"/>
            <a:ext cx="11017886" cy="45720"/>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28098311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Top Corners Rounded 37">
            <a:extLst>
              <a:ext uri="{FF2B5EF4-FFF2-40B4-BE49-F238E27FC236}">
                <a16:creationId xmlns:a16="http://schemas.microsoft.com/office/drawing/2014/main" id="{0F06C7F1-88FE-6A03-AFC0-971FE55802CC}"/>
              </a:ext>
              <a:ext uri="{C183D7F6-B498-43B3-948B-1728B52AA6E4}">
                <adec:decorative xmlns:adec="http://schemas.microsoft.com/office/drawing/2017/decorative" val="1"/>
              </a:ext>
            </a:extLst>
          </p:cNvPr>
          <p:cNvSpPr/>
          <p:nvPr/>
        </p:nvSpPr>
        <p:spPr bwMode="auto">
          <a:xfrm flipH="1">
            <a:off x="6197836" y="2316305"/>
            <a:ext cx="2629102" cy="4067075"/>
          </a:xfrm>
          <a:prstGeom prst="round2SameRect">
            <a:avLst>
              <a:gd name="adj1" fmla="val 2942"/>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34" name="Rectangle: Top Corners Rounded 33">
            <a:extLst>
              <a:ext uri="{FF2B5EF4-FFF2-40B4-BE49-F238E27FC236}">
                <a16:creationId xmlns:a16="http://schemas.microsoft.com/office/drawing/2014/main" id="{9B89C8A4-0F87-AB26-9B9F-1885ACD0EE8D}"/>
              </a:ext>
              <a:ext uri="{C183D7F6-B498-43B3-948B-1728B52AA6E4}">
                <adec:decorative xmlns:adec="http://schemas.microsoft.com/office/drawing/2017/decorative" val="1"/>
              </a:ext>
            </a:extLst>
          </p:cNvPr>
          <p:cNvSpPr/>
          <p:nvPr/>
        </p:nvSpPr>
        <p:spPr bwMode="auto">
          <a:xfrm flipH="1">
            <a:off x="3420147" y="2316305"/>
            <a:ext cx="2629102" cy="4067075"/>
          </a:xfrm>
          <a:prstGeom prst="round2SameRect">
            <a:avLst>
              <a:gd name="adj1" fmla="val 2942"/>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5" name="Title 4">
            <a:extLst>
              <a:ext uri="{FF2B5EF4-FFF2-40B4-BE49-F238E27FC236}">
                <a16:creationId xmlns:a16="http://schemas.microsoft.com/office/drawing/2014/main" id="{422B7F93-89BE-E8BB-0C3D-1646108C937A}"/>
              </a:ext>
            </a:extLst>
          </p:cNvPr>
          <p:cNvSpPr>
            <a:spLocks noGrp="1"/>
          </p:cNvSpPr>
          <p:nvPr>
            <p:ph type="title"/>
          </p:nvPr>
        </p:nvSpPr>
        <p:spPr>
          <a:xfrm>
            <a:off x="586740" y="630831"/>
            <a:ext cx="11018520" cy="443198"/>
          </a:xfrm>
        </p:spPr>
        <p:txBody>
          <a:bodyPr/>
          <a:lstStyle/>
          <a:p>
            <a:r>
              <a:rPr kumimoji="0" lang="en-NZ" sz="3200" b="0" i="0" u="none" strike="noStrike" kern="1200" cap="none" spc="-100" normalizeH="0" baseline="0" noProof="0">
                <a:ln w="3175">
                  <a:noFill/>
                </a:ln>
                <a:solidFill>
                  <a:srgbClr val="000000"/>
                </a:solidFill>
                <a:effectLst/>
                <a:uLnTx/>
                <a:uFillTx/>
                <a:latin typeface="Segoe UI Semibold"/>
                <a:ea typeface="+mn-ea"/>
                <a:cs typeface="Segoe UI Semibold"/>
              </a:rPr>
              <a:t>Organize and document each scenario</a:t>
            </a:r>
            <a:endParaRPr lang="en-US" sz="3200" b="1">
              <a:latin typeface="+mj-lt"/>
              <a:cs typeface="Segoe UI" panose="020B0502040204020203" pitchFamily="34" charset="0"/>
            </a:endParaRPr>
          </a:p>
        </p:txBody>
      </p:sp>
      <p:sp>
        <p:nvSpPr>
          <p:cNvPr id="2" name="Title 1">
            <a:extLst>
              <a:ext uri="{FF2B5EF4-FFF2-40B4-BE49-F238E27FC236}">
                <a16:creationId xmlns:a16="http://schemas.microsoft.com/office/drawing/2014/main" id="{F3CE7804-DEE9-BC86-7346-25A8210522A4}"/>
              </a:ext>
            </a:extLst>
          </p:cNvPr>
          <p:cNvSpPr txBox="1">
            <a:spLocks/>
          </p:cNvSpPr>
          <p:nvPr/>
        </p:nvSpPr>
        <p:spPr>
          <a:xfrm>
            <a:off x="587375" y="1174477"/>
            <a:ext cx="10170272" cy="335092"/>
          </a:xfrm>
          <a:prstGeom prst="rect">
            <a:avLst/>
          </a:prstGeom>
        </p:spPr>
        <p:txBody>
          <a:bodyPr wrap="square" lIns="0" tIns="0" rIns="0" bIns="0" anchor="t">
            <a:spAutoFit/>
          </a:bodyPr>
          <a:lstStyle>
            <a:lvl1pPr algn="l" defTabSz="914400" rtl="0" eaLnBrk="1" latinLnBrk="0" hangingPunct="1">
              <a:lnSpc>
                <a:spcPct val="90000"/>
              </a:lnSpc>
              <a:spcBef>
                <a:spcPct val="0"/>
              </a:spcBef>
              <a:buNone/>
              <a:defRPr sz="3600" kern="1200">
                <a:solidFill>
                  <a:schemeClr val="tx1"/>
                </a:solidFill>
                <a:latin typeface="Segoe UI Semibold" panose="020B0702040204020203" pitchFamily="34" charset="0"/>
                <a:ea typeface="+mj-ea"/>
                <a:cs typeface="Segoe UI Semibold" panose="020B0702040204020203" pitchFamily="34" charset="0"/>
              </a:defRPr>
            </a:lvl1pPr>
          </a:lstStyle>
          <a:p>
            <a:pPr>
              <a:lnSpc>
                <a:spcPct val="120000"/>
              </a:lnSpc>
            </a:pPr>
            <a:r>
              <a:rPr lang="en-US" sz="2000" spc="-20">
                <a:latin typeface="Segoe UI" panose="020B0502040204020203" pitchFamily="34" charset="0"/>
                <a:cs typeface="Segoe UI" panose="020B0502040204020203" pitchFamily="34" charset="0"/>
              </a:rPr>
              <a:t>Consider using the framework below to document business scenarios for each department</a:t>
            </a:r>
          </a:p>
        </p:txBody>
      </p:sp>
      <p:sp>
        <p:nvSpPr>
          <p:cNvPr id="6" name="Rectangle: Top Corners Rounded 5">
            <a:extLst>
              <a:ext uri="{FF2B5EF4-FFF2-40B4-BE49-F238E27FC236}">
                <a16:creationId xmlns:a16="http://schemas.microsoft.com/office/drawing/2014/main" id="{2532C495-7F8F-1A79-B584-5330FB09BCC4}"/>
              </a:ext>
              <a:ext uri="{C183D7F6-B498-43B3-948B-1728B52AA6E4}">
                <adec:decorative xmlns:adec="http://schemas.microsoft.com/office/drawing/2017/decorative" val="1"/>
              </a:ext>
            </a:extLst>
          </p:cNvPr>
          <p:cNvSpPr/>
          <p:nvPr/>
        </p:nvSpPr>
        <p:spPr bwMode="auto">
          <a:xfrm flipH="1">
            <a:off x="587375" y="2316305"/>
            <a:ext cx="2629102" cy="4067075"/>
          </a:xfrm>
          <a:prstGeom prst="round2SameRect">
            <a:avLst>
              <a:gd name="adj1" fmla="val 2942"/>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9" name="Text Placeholder 2">
            <a:extLst>
              <a:ext uri="{FF2B5EF4-FFF2-40B4-BE49-F238E27FC236}">
                <a16:creationId xmlns:a16="http://schemas.microsoft.com/office/drawing/2014/main" id="{0A626364-AD0A-D702-D2ED-0B0636621EE0}"/>
              </a:ext>
            </a:extLst>
          </p:cNvPr>
          <p:cNvSpPr txBox="1">
            <a:spLocks/>
          </p:cNvSpPr>
          <p:nvPr/>
        </p:nvSpPr>
        <p:spPr>
          <a:xfrm>
            <a:off x="846449" y="3035300"/>
            <a:ext cx="3145338" cy="523220"/>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40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As someone in…</a:t>
            </a:r>
          </a:p>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b="0" i="0" u="none" strike="noStrike" kern="1200" cap="none" spc="-20" normalizeH="0" noProof="0">
                <a:ln>
                  <a:noFill/>
                </a:ln>
                <a:solidFill>
                  <a:prstClr val="black"/>
                </a:solidFill>
                <a:effectLst/>
                <a:uLnTx/>
                <a:uFillTx/>
                <a:latin typeface="Segoe UI Semibold"/>
                <a:ea typeface="+mn-ea"/>
                <a:cs typeface="Segoe UI"/>
              </a:rPr>
              <a:t>(Team)</a:t>
            </a:r>
            <a:endParaRPr kumimoji="0" lang="en-US" b="0" i="0" u="none" strike="noStrike" kern="1200" cap="none" spc="-20" normalizeH="0" noProof="0">
              <a:ln>
                <a:noFill/>
              </a:ln>
              <a:solidFill>
                <a:prstClr val="black"/>
              </a:solidFill>
              <a:effectLst/>
              <a:uLnTx/>
              <a:uFillTx/>
              <a:latin typeface="Segoe UI Semibold"/>
              <a:ea typeface="+mn-ea"/>
              <a:cs typeface="Segoe UI" panose="020B0502040204020203" pitchFamily="34" charset="0"/>
            </a:endParaRPr>
          </a:p>
        </p:txBody>
      </p:sp>
      <p:sp>
        <p:nvSpPr>
          <p:cNvPr id="10" name="Text Placeholder 3">
            <a:extLst>
              <a:ext uri="{FF2B5EF4-FFF2-40B4-BE49-F238E27FC236}">
                <a16:creationId xmlns:a16="http://schemas.microsoft.com/office/drawing/2014/main" id="{F5106A2D-4C9F-B945-9E82-AC8C27A4DDA4}"/>
              </a:ext>
            </a:extLst>
          </p:cNvPr>
          <p:cNvSpPr txBox="1">
            <a:spLocks/>
          </p:cNvSpPr>
          <p:nvPr/>
        </p:nvSpPr>
        <p:spPr>
          <a:xfrm>
            <a:off x="774695" y="4121087"/>
            <a:ext cx="2281331" cy="210314"/>
          </a:xfrm>
          <a:prstGeom prst="rect">
            <a:avLst/>
          </a:prstGeom>
        </p:spPr>
        <p:txBody>
          <a:bodyPr vert="horz" wrap="square" lIns="0" tIns="0" rIns="0" bIns="0" rtlCol="0" anchor="t">
            <a:spAutoFit/>
          </a:bodyPr>
          <a:lstStyle>
            <a:lvl1pPr marL="141288" marR="0" indent="-14128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800" kern="1200" spc="0" baseline="0" dirty="0">
                <a:solidFill>
                  <a:schemeClr val="tx1"/>
                </a:solidFill>
                <a:latin typeface="+mn-lt"/>
                <a:ea typeface="+mn-ea"/>
                <a:cs typeface="Segoe UI" panose="020B0502040204020203" pitchFamily="34" charset="0"/>
              </a:defRPr>
            </a:lvl1pPr>
            <a:lvl2pPr marL="285750" marR="0" indent="-125413"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2pPr>
            <a:lvl3pPr marL="438150" marR="0" indent="-13335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3pPr>
            <a:lvl4pPr marL="566738" marR="0" indent="-1143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4pPr>
            <a:lvl5pPr marL="685800" marR="0" indent="-10953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05000"/>
              </a:lnSpc>
              <a:spcBef>
                <a:spcPts val="0"/>
              </a:spcBef>
              <a:spcAft>
                <a:spcPts val="1200"/>
              </a:spcAft>
              <a:buNone/>
              <a:defRPr/>
            </a:pPr>
            <a:r>
              <a:rPr kumimoji="0" lang="en-US" sz="1400" b="0" i="0" u="none" strike="noStrike" kern="1200" cap="none" spc="0" normalizeH="0" noProof="0">
                <a:ln>
                  <a:noFill/>
                </a:ln>
                <a:solidFill>
                  <a:prstClr val="black"/>
                </a:solidFill>
                <a:effectLst/>
                <a:uLnTx/>
                <a:uFillTx/>
                <a:ea typeface="+mn-ea"/>
                <a:cs typeface="Segoe UI"/>
              </a:rPr>
              <a:t>As someone in </a:t>
            </a:r>
            <a:r>
              <a:rPr kumimoji="0" lang="en-US" sz="1400" b="0" i="0" u="none" strike="noStrike" kern="1200" cap="none" spc="0" normalizeH="0" noProof="0">
                <a:ln>
                  <a:noFill/>
                </a:ln>
                <a:solidFill>
                  <a:prstClr val="black"/>
                </a:solidFill>
                <a:effectLst/>
                <a:uLnTx/>
                <a:uFillTx/>
                <a:latin typeface="+mj-lt"/>
                <a:ea typeface="+mn-ea"/>
                <a:cs typeface="Segoe UI"/>
              </a:rPr>
              <a:t>Sales Management</a:t>
            </a:r>
          </a:p>
        </p:txBody>
      </p:sp>
      <p:sp>
        <p:nvSpPr>
          <p:cNvPr id="46" name="Text Placeholder 4">
            <a:extLst>
              <a:ext uri="{FF2B5EF4-FFF2-40B4-BE49-F238E27FC236}">
                <a16:creationId xmlns:a16="http://schemas.microsoft.com/office/drawing/2014/main" id="{7410787B-9CD2-8AE3-C8A3-9C10175E6E84}"/>
              </a:ext>
            </a:extLst>
          </p:cNvPr>
          <p:cNvSpPr txBox="1">
            <a:spLocks/>
          </p:cNvSpPr>
          <p:nvPr/>
        </p:nvSpPr>
        <p:spPr>
          <a:xfrm>
            <a:off x="3621694" y="3026092"/>
            <a:ext cx="3093212" cy="830997"/>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400" b="1"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I want to…</a:t>
            </a:r>
          </a:p>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b="0" i="0" u="none" strike="noStrike" kern="1200" cap="none" spc="0" normalizeH="0" baseline="0" noProof="0">
                <a:ln>
                  <a:noFill/>
                </a:ln>
                <a:solidFill>
                  <a:prstClr val="black"/>
                </a:solidFill>
                <a:effectLst/>
                <a:uLnTx/>
                <a:uFillTx/>
                <a:latin typeface="Segoe UI Semibold"/>
                <a:ea typeface="+mn-ea"/>
                <a:cs typeface="Segoe UI"/>
              </a:rPr>
              <a:t>(</a:t>
            </a:r>
            <a:r>
              <a:rPr kumimoji="0" lang="en-US" b="0" i="0" u="none" strike="noStrike" kern="1200" cap="none" spc="-20" normalizeH="0" noProof="0">
                <a:ln>
                  <a:noFill/>
                </a:ln>
                <a:solidFill>
                  <a:prstClr val="black"/>
                </a:solidFill>
                <a:effectLst/>
                <a:uLnTx/>
                <a:uFillTx/>
                <a:latin typeface="Segoe UI Semibold"/>
                <a:ea typeface="+mn-ea"/>
                <a:cs typeface="Segoe UI"/>
              </a:rPr>
              <a:t>Description of </a:t>
            </a:r>
          </a:p>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b="0" i="0" u="none" strike="noStrike" kern="1200" cap="none" spc="-20" normalizeH="0" noProof="0">
                <a:ln>
                  <a:noFill/>
                </a:ln>
                <a:solidFill>
                  <a:prstClr val="black"/>
                </a:solidFill>
                <a:effectLst/>
                <a:uLnTx/>
                <a:uFillTx/>
                <a:latin typeface="Segoe UI Semibold"/>
                <a:ea typeface="+mn-ea"/>
                <a:cs typeface="Segoe UI"/>
              </a:rPr>
              <a:t>what I want to do)</a:t>
            </a:r>
          </a:p>
        </p:txBody>
      </p:sp>
      <p:sp>
        <p:nvSpPr>
          <p:cNvPr id="12" name="Text Placeholder 5">
            <a:extLst>
              <a:ext uri="{FF2B5EF4-FFF2-40B4-BE49-F238E27FC236}">
                <a16:creationId xmlns:a16="http://schemas.microsoft.com/office/drawing/2014/main" id="{686734FA-8137-70C1-6A46-A13D13AB6201}"/>
              </a:ext>
            </a:extLst>
          </p:cNvPr>
          <p:cNvSpPr txBox="1">
            <a:spLocks/>
          </p:cNvSpPr>
          <p:nvPr/>
        </p:nvSpPr>
        <p:spPr>
          <a:xfrm>
            <a:off x="3603697" y="4418802"/>
            <a:ext cx="2213657" cy="436530"/>
          </a:xfrm>
          <a:prstGeom prst="rect">
            <a:avLst/>
          </a:prstGeom>
        </p:spPr>
        <p:txBody>
          <a:bodyPr vert="horz" wrap="square" lIns="0" tIns="0" rIns="0" bIns="0" rtlCol="0" anchor="t">
            <a:spAutoFit/>
          </a:bodyPr>
          <a:lstStyle>
            <a:lvl1pPr marL="141288" marR="0" indent="-14128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800" kern="1200" spc="0" baseline="0" dirty="0">
                <a:solidFill>
                  <a:schemeClr val="tx1"/>
                </a:solidFill>
                <a:latin typeface="+mn-lt"/>
                <a:ea typeface="+mn-ea"/>
                <a:cs typeface="Segoe UI" panose="020B0502040204020203" pitchFamily="34" charset="0"/>
              </a:defRPr>
            </a:lvl1pPr>
            <a:lvl2pPr marL="285750" marR="0" indent="-125413"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2pPr>
            <a:lvl3pPr marL="438150" marR="0" indent="-13335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3pPr>
            <a:lvl4pPr marL="566738" marR="0" indent="-1143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4pPr>
            <a:lvl5pPr marL="685800" marR="0" indent="-10953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05000"/>
              </a:lnSpc>
              <a:spcBef>
                <a:spcPts val="0"/>
              </a:spcBef>
              <a:spcAft>
                <a:spcPts val="1200"/>
              </a:spcAft>
              <a:buNone/>
              <a:defRPr/>
            </a:pPr>
            <a:r>
              <a:rPr kumimoji="0" lang="en-US" sz="1400" b="0" i="0" u="none" strike="noStrike" kern="1200" cap="none" spc="0" normalizeH="0" baseline="0" noProof="0">
                <a:ln>
                  <a:noFill/>
                </a:ln>
                <a:solidFill>
                  <a:prstClr val="black"/>
                </a:solidFill>
                <a:effectLst/>
                <a:uLnTx/>
                <a:uFillTx/>
                <a:ea typeface="+mn-ea"/>
                <a:cs typeface="Segoe UI"/>
              </a:rPr>
              <a:t>I want to </a:t>
            </a:r>
            <a:r>
              <a:rPr kumimoji="0" lang="en-US" sz="1400" b="0" i="0" u="none" strike="noStrike" kern="1200" cap="none" spc="0" normalizeH="0" baseline="0" noProof="0">
                <a:ln>
                  <a:noFill/>
                </a:ln>
                <a:solidFill>
                  <a:prstClr val="black"/>
                </a:solidFill>
                <a:effectLst/>
                <a:uLnTx/>
                <a:uFillTx/>
                <a:latin typeface="+mj-lt"/>
                <a:ea typeface="+mn-ea"/>
                <a:cs typeface="Segoe UI"/>
              </a:rPr>
              <a:t>Quickly create customer contacts in CRM</a:t>
            </a:r>
          </a:p>
        </p:txBody>
      </p:sp>
      <p:sp>
        <p:nvSpPr>
          <p:cNvPr id="55" name="Text Placeholder 4">
            <a:extLst>
              <a:ext uri="{FF2B5EF4-FFF2-40B4-BE49-F238E27FC236}">
                <a16:creationId xmlns:a16="http://schemas.microsoft.com/office/drawing/2014/main" id="{9148E990-AE55-6A1E-EAF7-98A8E76CD90C}"/>
              </a:ext>
            </a:extLst>
          </p:cNvPr>
          <p:cNvSpPr txBox="1">
            <a:spLocks/>
          </p:cNvSpPr>
          <p:nvPr/>
        </p:nvSpPr>
        <p:spPr>
          <a:xfrm>
            <a:off x="6402994" y="3026092"/>
            <a:ext cx="2458493" cy="830997"/>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400" b="1"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Using…</a:t>
            </a:r>
          </a:p>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b="0" i="0" u="none" strike="noStrike" kern="1200" cap="none" spc="-20" normalizeH="0" noProof="0">
                <a:ln>
                  <a:noFill/>
                </a:ln>
                <a:solidFill>
                  <a:prstClr val="black"/>
                </a:solidFill>
                <a:effectLst/>
                <a:uLnTx/>
                <a:uFillTx/>
                <a:latin typeface="Segoe UI Semibold"/>
                <a:ea typeface="+mn-ea"/>
                <a:cs typeface="Segoe UI"/>
              </a:rPr>
              <a:t>(Specific application </a:t>
            </a:r>
          </a:p>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b="0" i="0" u="none" strike="noStrike" kern="1200" cap="none" spc="-20" normalizeH="0" noProof="0">
                <a:ln>
                  <a:noFill/>
                </a:ln>
                <a:solidFill>
                  <a:prstClr val="black"/>
                </a:solidFill>
                <a:effectLst/>
                <a:uLnTx/>
                <a:uFillTx/>
                <a:latin typeface="Segoe UI Semibold"/>
                <a:ea typeface="+mn-ea"/>
                <a:cs typeface="Segoe UI"/>
              </a:rPr>
              <a:t>of the technology) </a:t>
            </a:r>
          </a:p>
        </p:txBody>
      </p:sp>
      <p:sp>
        <p:nvSpPr>
          <p:cNvPr id="39" name="Text Placeholder 3">
            <a:extLst>
              <a:ext uri="{FF2B5EF4-FFF2-40B4-BE49-F238E27FC236}">
                <a16:creationId xmlns:a16="http://schemas.microsoft.com/office/drawing/2014/main" id="{D918E98D-C8B4-B7A9-B114-388B7CD68672}"/>
              </a:ext>
            </a:extLst>
          </p:cNvPr>
          <p:cNvSpPr txBox="1">
            <a:spLocks/>
          </p:cNvSpPr>
          <p:nvPr/>
        </p:nvSpPr>
        <p:spPr>
          <a:xfrm>
            <a:off x="6385156" y="4386468"/>
            <a:ext cx="2281331" cy="210314"/>
          </a:xfrm>
          <a:prstGeom prst="rect">
            <a:avLst/>
          </a:prstGeom>
        </p:spPr>
        <p:txBody>
          <a:bodyPr vert="horz" wrap="square" lIns="0" tIns="0" rIns="0" bIns="0" rtlCol="0" anchor="t">
            <a:spAutoFit/>
          </a:bodyPr>
          <a:lstStyle>
            <a:lvl1pPr marL="141288" marR="0" indent="-14128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800" kern="1200" spc="0" baseline="0" dirty="0">
                <a:solidFill>
                  <a:schemeClr val="tx1"/>
                </a:solidFill>
                <a:latin typeface="+mn-lt"/>
                <a:ea typeface="+mn-ea"/>
                <a:cs typeface="Segoe UI" panose="020B0502040204020203" pitchFamily="34" charset="0"/>
              </a:defRPr>
            </a:lvl1pPr>
            <a:lvl2pPr marL="285750" marR="0" indent="-125413"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2pPr>
            <a:lvl3pPr marL="438150" marR="0" indent="-13335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3pPr>
            <a:lvl4pPr marL="566738" marR="0" indent="-1143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4pPr>
            <a:lvl5pPr marL="685800" marR="0" indent="-10953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05000"/>
              </a:lnSpc>
              <a:spcBef>
                <a:spcPts val="0"/>
              </a:spcBef>
              <a:spcAft>
                <a:spcPts val="1200"/>
              </a:spcAft>
              <a:buNone/>
              <a:defRPr/>
            </a:pPr>
            <a:r>
              <a:rPr kumimoji="0" lang="en-US" sz="1400" b="0" i="0" u="none" strike="noStrike" kern="1200" cap="none" spc="0" normalizeH="0" noProof="0">
                <a:ln>
                  <a:noFill/>
                </a:ln>
                <a:solidFill>
                  <a:prstClr val="black"/>
                </a:solidFill>
                <a:effectLst/>
                <a:uLnTx/>
                <a:uFillTx/>
                <a:ea typeface="+mn-ea"/>
                <a:cs typeface="Segoe UI"/>
              </a:rPr>
              <a:t>Using </a:t>
            </a:r>
            <a:r>
              <a:rPr kumimoji="0" lang="en-US" sz="1400" b="0" i="0" u="none" strike="noStrike" kern="1200" cap="none" spc="0" normalizeH="0" noProof="0">
                <a:ln>
                  <a:noFill/>
                </a:ln>
                <a:solidFill>
                  <a:prstClr val="black"/>
                </a:solidFill>
                <a:effectLst/>
                <a:uLnTx/>
                <a:uFillTx/>
                <a:latin typeface="+mj-lt"/>
                <a:ea typeface="+mn-ea"/>
                <a:cs typeface="Segoe UI"/>
              </a:rPr>
              <a:t>Outlook</a:t>
            </a:r>
          </a:p>
        </p:txBody>
      </p:sp>
      <p:cxnSp>
        <p:nvCxnSpPr>
          <p:cNvPr id="3" name="Straight Arrow Connector 2">
            <a:extLst>
              <a:ext uri="{FF2B5EF4-FFF2-40B4-BE49-F238E27FC236}">
                <a16:creationId xmlns:a16="http://schemas.microsoft.com/office/drawing/2014/main" id="{2BDB4C23-2B62-A329-F434-89FB8DD92ABA}"/>
              </a:ext>
              <a:ext uri="{C183D7F6-B498-43B3-948B-1728B52AA6E4}">
                <adec:decorative xmlns:adec="http://schemas.microsoft.com/office/drawing/2017/decorative" val="1"/>
              </a:ext>
            </a:extLst>
          </p:cNvPr>
          <p:cNvCxnSpPr>
            <a:cxnSpLocks/>
          </p:cNvCxnSpPr>
          <p:nvPr/>
        </p:nvCxnSpPr>
        <p:spPr>
          <a:xfrm>
            <a:off x="767193" y="3849200"/>
            <a:ext cx="2217389" cy="0"/>
          </a:xfrm>
          <a:prstGeom prst="straightConnector1">
            <a:avLst/>
          </a:prstGeom>
          <a:ln w="635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7365E061-4CF0-BA90-1639-240CB8C4BDC8}"/>
              </a:ext>
              <a:ext uri="{C183D7F6-B498-43B3-948B-1728B52AA6E4}">
                <adec:decorative xmlns:adec="http://schemas.microsoft.com/office/drawing/2017/decorative" val="1"/>
              </a:ext>
            </a:extLst>
          </p:cNvPr>
          <p:cNvCxnSpPr>
            <a:cxnSpLocks/>
          </p:cNvCxnSpPr>
          <p:nvPr/>
        </p:nvCxnSpPr>
        <p:spPr>
          <a:xfrm>
            <a:off x="3599965" y="4084528"/>
            <a:ext cx="2217389" cy="0"/>
          </a:xfrm>
          <a:prstGeom prst="straightConnector1">
            <a:avLst/>
          </a:prstGeom>
          <a:ln w="635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F432E3AB-3D10-C450-6057-6BBBBF4ED8B1}"/>
              </a:ext>
              <a:ext uri="{C183D7F6-B498-43B3-948B-1728B52AA6E4}">
                <adec:decorative xmlns:adec="http://schemas.microsoft.com/office/drawing/2017/decorative" val="1"/>
              </a:ext>
            </a:extLst>
          </p:cNvPr>
          <p:cNvCxnSpPr>
            <a:cxnSpLocks/>
          </p:cNvCxnSpPr>
          <p:nvPr/>
        </p:nvCxnSpPr>
        <p:spPr>
          <a:xfrm>
            <a:off x="6377654" y="4081218"/>
            <a:ext cx="2217389" cy="0"/>
          </a:xfrm>
          <a:prstGeom prst="straightConnector1">
            <a:avLst/>
          </a:prstGeom>
          <a:ln w="635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2" name="Rectangle: Top Corners Rounded 41">
            <a:extLst>
              <a:ext uri="{FF2B5EF4-FFF2-40B4-BE49-F238E27FC236}">
                <a16:creationId xmlns:a16="http://schemas.microsoft.com/office/drawing/2014/main" id="{621BDAE7-1B1E-5339-ED3A-C4E9D7F864F9}"/>
              </a:ext>
              <a:ext uri="{C183D7F6-B498-43B3-948B-1728B52AA6E4}">
                <adec:decorative xmlns:adec="http://schemas.microsoft.com/office/drawing/2017/decorative" val="1"/>
              </a:ext>
            </a:extLst>
          </p:cNvPr>
          <p:cNvSpPr/>
          <p:nvPr/>
        </p:nvSpPr>
        <p:spPr bwMode="auto">
          <a:xfrm flipH="1">
            <a:off x="8975525" y="2316305"/>
            <a:ext cx="2629102" cy="4067075"/>
          </a:xfrm>
          <a:prstGeom prst="round2SameRect">
            <a:avLst>
              <a:gd name="adj1" fmla="val 2942"/>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cxnSp>
        <p:nvCxnSpPr>
          <p:cNvPr id="44" name="Straight Arrow Connector 43">
            <a:extLst>
              <a:ext uri="{FF2B5EF4-FFF2-40B4-BE49-F238E27FC236}">
                <a16:creationId xmlns:a16="http://schemas.microsoft.com/office/drawing/2014/main" id="{36936280-0393-FB72-FB90-235BBFF08D48}"/>
              </a:ext>
              <a:ext uri="{C183D7F6-B498-43B3-948B-1728B52AA6E4}">
                <adec:decorative xmlns:adec="http://schemas.microsoft.com/office/drawing/2017/decorative" val="1"/>
              </a:ext>
            </a:extLst>
          </p:cNvPr>
          <p:cNvCxnSpPr>
            <a:cxnSpLocks/>
          </p:cNvCxnSpPr>
          <p:nvPr/>
        </p:nvCxnSpPr>
        <p:spPr>
          <a:xfrm>
            <a:off x="9155343" y="4304211"/>
            <a:ext cx="2217389" cy="0"/>
          </a:xfrm>
          <a:prstGeom prst="straightConnector1">
            <a:avLst/>
          </a:prstGeom>
          <a:ln w="635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Flowchart: Process 14">
            <a:extLst>
              <a:ext uri="{FF2B5EF4-FFF2-40B4-BE49-F238E27FC236}">
                <a16:creationId xmlns:a16="http://schemas.microsoft.com/office/drawing/2014/main" id="{301C8CC0-390E-D3A3-5EC1-254D04ABCBFB}"/>
              </a:ext>
              <a:ext uri="{C183D7F6-B498-43B3-948B-1728B52AA6E4}">
                <adec:decorative xmlns:adec="http://schemas.microsoft.com/office/drawing/2017/decorative" val="1"/>
              </a:ext>
            </a:extLst>
          </p:cNvPr>
          <p:cNvSpPr/>
          <p:nvPr/>
        </p:nvSpPr>
        <p:spPr>
          <a:xfrm>
            <a:off x="586740" y="6383386"/>
            <a:ext cx="11017886" cy="45720"/>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56" name="Text Placeholder 4">
            <a:extLst>
              <a:ext uri="{FF2B5EF4-FFF2-40B4-BE49-F238E27FC236}">
                <a16:creationId xmlns:a16="http://schemas.microsoft.com/office/drawing/2014/main" id="{B7849B81-ECDC-615B-B2BE-1C386CF64431}"/>
              </a:ext>
            </a:extLst>
          </p:cNvPr>
          <p:cNvSpPr txBox="1">
            <a:spLocks/>
          </p:cNvSpPr>
          <p:nvPr/>
        </p:nvSpPr>
        <p:spPr>
          <a:xfrm>
            <a:off x="9120794" y="3026092"/>
            <a:ext cx="2281331" cy="1123384"/>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Wingdings" panose="05000000000000000000" pitchFamily="2" charset="2"/>
              <a:buNone/>
              <a:tabLst/>
              <a:defRPr/>
            </a:pPr>
            <a:r>
              <a:rPr kumimoji="0" lang="en-US" sz="1400" b="1"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I’ll know this is </a:t>
            </a:r>
            <a:br>
              <a:rPr kumimoji="0" lang="en-US" sz="1400" b="1"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br>
            <a:r>
              <a:rPr kumimoji="0" lang="en-US" sz="1400" b="1"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successful when…</a:t>
            </a:r>
          </a:p>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b="0" i="0" u="none" strike="noStrike" kern="1200" cap="none" spc="0" normalizeH="0" baseline="0" noProof="0">
                <a:ln>
                  <a:noFill/>
                </a:ln>
                <a:solidFill>
                  <a:prstClr val="black"/>
                </a:solidFill>
                <a:effectLst/>
                <a:uLnTx/>
                <a:uFillTx/>
                <a:latin typeface="Segoe UI Semibold"/>
                <a:ea typeface="+mn-ea"/>
                <a:cs typeface="Segoe UI"/>
              </a:rPr>
              <a:t>(Solutions success </a:t>
            </a:r>
            <a:br>
              <a:rPr kumimoji="0" lang="en-US" b="0" i="0" u="none" strike="noStrike" kern="1200" cap="none" spc="0" normalizeH="0" baseline="0" noProof="0">
                <a:ln>
                  <a:noFill/>
                </a:ln>
                <a:solidFill>
                  <a:prstClr val="black"/>
                </a:solidFill>
                <a:effectLst/>
                <a:uLnTx/>
                <a:uFillTx/>
                <a:latin typeface="Segoe UI Semibold"/>
                <a:ea typeface="+mn-ea"/>
                <a:cs typeface="Segoe UI"/>
              </a:rPr>
            </a:br>
            <a:r>
              <a:rPr kumimoji="0" lang="en-US" b="0" i="0" u="none" strike="noStrike" kern="1200" cap="none" spc="0" normalizeH="0" baseline="0" noProof="0">
                <a:ln>
                  <a:noFill/>
                </a:ln>
                <a:solidFill>
                  <a:prstClr val="black"/>
                </a:solidFill>
                <a:effectLst/>
                <a:uLnTx/>
                <a:uFillTx/>
                <a:latin typeface="Segoe UI Semibold"/>
                <a:ea typeface="+mn-ea"/>
                <a:cs typeface="Segoe UI"/>
              </a:rPr>
              <a:t>measure)</a:t>
            </a:r>
            <a:endParaRPr kumimoji="0" lang="en-US" b="0" i="0" u="none" strike="noStrike" kern="1200" cap="none" spc="-20" normalizeH="0" noProof="0">
              <a:ln>
                <a:noFill/>
              </a:ln>
              <a:solidFill>
                <a:prstClr val="black"/>
              </a:solidFill>
              <a:effectLst/>
              <a:uLnTx/>
              <a:uFillTx/>
              <a:latin typeface="Segoe UI Semibold"/>
              <a:ea typeface="+mn-ea"/>
              <a:cs typeface="Segoe UI"/>
            </a:endParaRPr>
          </a:p>
        </p:txBody>
      </p:sp>
      <p:sp>
        <p:nvSpPr>
          <p:cNvPr id="43" name="Text Placeholder 3">
            <a:extLst>
              <a:ext uri="{FF2B5EF4-FFF2-40B4-BE49-F238E27FC236}">
                <a16:creationId xmlns:a16="http://schemas.microsoft.com/office/drawing/2014/main" id="{E4E58EB3-6555-E091-D099-706B27EA9542}"/>
              </a:ext>
            </a:extLst>
          </p:cNvPr>
          <p:cNvSpPr txBox="1">
            <a:spLocks/>
          </p:cNvSpPr>
          <p:nvPr/>
        </p:nvSpPr>
        <p:spPr>
          <a:xfrm>
            <a:off x="9162845" y="4596782"/>
            <a:ext cx="2281331" cy="1567609"/>
          </a:xfrm>
          <a:prstGeom prst="rect">
            <a:avLst/>
          </a:prstGeom>
        </p:spPr>
        <p:txBody>
          <a:bodyPr vert="horz" wrap="square" lIns="0" tIns="0" rIns="0" bIns="0" rtlCol="0" anchor="t">
            <a:spAutoFit/>
          </a:bodyPr>
          <a:lstStyle>
            <a:lvl1pPr marL="141288" marR="0" indent="-14128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800" kern="1200" spc="0" baseline="0" dirty="0">
                <a:solidFill>
                  <a:schemeClr val="tx1"/>
                </a:solidFill>
                <a:latin typeface="+mn-lt"/>
                <a:ea typeface="+mn-ea"/>
                <a:cs typeface="Segoe UI" panose="020B0502040204020203" pitchFamily="34" charset="0"/>
              </a:defRPr>
            </a:lvl1pPr>
            <a:lvl2pPr marL="285750" marR="0" indent="-125413"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2pPr>
            <a:lvl3pPr marL="438150" marR="0" indent="-13335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3pPr>
            <a:lvl4pPr marL="566738" marR="0" indent="-1143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4pPr>
            <a:lvl5pPr marL="685800" marR="0" indent="-10953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05000"/>
              </a:lnSpc>
              <a:spcBef>
                <a:spcPts val="0"/>
              </a:spcBef>
              <a:spcAft>
                <a:spcPts val="1200"/>
              </a:spcAft>
              <a:buNone/>
              <a:defRPr/>
            </a:pPr>
            <a:r>
              <a:rPr kumimoji="0" lang="en-US" sz="1400" b="0" i="0" u="none" strike="noStrike" kern="1200" cap="none" spc="0" normalizeH="0" noProof="0">
                <a:ln>
                  <a:noFill/>
                </a:ln>
                <a:solidFill>
                  <a:prstClr val="black"/>
                </a:solidFill>
                <a:effectLst/>
                <a:uLnTx/>
                <a:uFillTx/>
                <a:latin typeface="+mj-lt"/>
                <a:ea typeface="+mn-ea"/>
                <a:cs typeface="Segoe UI"/>
              </a:rPr>
              <a:t>I’ll know this is successful when </a:t>
            </a:r>
            <a:r>
              <a:rPr kumimoji="0" lang="en-US" sz="1400" b="0" i="0" u="none" strike="noStrike" kern="1200" cap="none" spc="0" normalizeH="0" noProof="0">
                <a:ln>
                  <a:noFill/>
                </a:ln>
                <a:solidFill>
                  <a:prstClr val="black"/>
                </a:solidFill>
                <a:effectLst/>
                <a:uLnTx/>
                <a:uFillTx/>
                <a:ea typeface="+mn-ea"/>
                <a:cs typeface="Segoe UI"/>
              </a:rPr>
              <a:t>My contacts are in CRM aligned in the correct customer account and I see opportunity information where I am working e.g. Outlook</a:t>
            </a:r>
          </a:p>
        </p:txBody>
      </p:sp>
      <p:grpSp>
        <p:nvGrpSpPr>
          <p:cNvPr id="66" name="Group 65">
            <a:extLst>
              <a:ext uri="{FF2B5EF4-FFF2-40B4-BE49-F238E27FC236}">
                <a16:creationId xmlns:a16="http://schemas.microsoft.com/office/drawing/2014/main" id="{C690502B-61F0-3F2C-547A-42278541EC7A}"/>
              </a:ext>
              <a:ext uri="{C183D7F6-B498-43B3-948B-1728B52AA6E4}">
                <adec:decorative xmlns:adec="http://schemas.microsoft.com/office/drawing/2017/decorative" val="1"/>
              </a:ext>
            </a:extLst>
          </p:cNvPr>
          <p:cNvGrpSpPr/>
          <p:nvPr/>
        </p:nvGrpSpPr>
        <p:grpSpPr>
          <a:xfrm>
            <a:off x="846449" y="1889961"/>
            <a:ext cx="9391737" cy="990655"/>
            <a:chOff x="846449" y="1762416"/>
            <a:chExt cx="9391737" cy="990655"/>
          </a:xfrm>
        </p:grpSpPr>
        <p:sp>
          <p:nvSpPr>
            <p:cNvPr id="58" name="Rounded Rectangle 9">
              <a:extLst>
                <a:ext uri="{FF2B5EF4-FFF2-40B4-BE49-F238E27FC236}">
                  <a16:creationId xmlns:a16="http://schemas.microsoft.com/office/drawing/2014/main" id="{BE780C7D-6796-16ED-7A4D-A09DD37716C7}"/>
                </a:ext>
                <a:ext uri="{C183D7F6-B498-43B3-948B-1728B52AA6E4}">
                  <adec:decorative xmlns:adec="http://schemas.microsoft.com/office/drawing/2017/decorative" val="1"/>
                </a:ext>
              </a:extLst>
            </p:cNvPr>
            <p:cNvSpPr/>
            <p:nvPr/>
          </p:nvSpPr>
          <p:spPr bwMode="auto">
            <a:xfrm>
              <a:off x="846449" y="1762416"/>
              <a:ext cx="990392" cy="990655"/>
            </a:xfrm>
            <a:prstGeom prst="ellipse">
              <a:avLst/>
            </a:prstGeom>
            <a:gradFill>
              <a:gsLst>
                <a:gs pos="98165">
                  <a:srgbClr val="BA50C9"/>
                </a:gs>
                <a:gs pos="0">
                  <a:srgbClr val="0F8FE6"/>
                </a:gs>
              </a:gsLst>
              <a:lin ang="3600000" scaled="0"/>
            </a:gradFill>
            <a:ln w="38100">
              <a:no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Segoe UI" pitchFamily="34" charset="0"/>
              </a:endParaRPr>
            </a:p>
          </p:txBody>
        </p:sp>
        <p:pic>
          <p:nvPicPr>
            <p:cNvPr id="59" name="Picture 25" descr="User with solid fill">
              <a:extLst>
                <a:ext uri="{FF2B5EF4-FFF2-40B4-BE49-F238E27FC236}">
                  <a16:creationId xmlns:a16="http://schemas.microsoft.com/office/drawing/2014/main" id="{1489E5BE-8B9F-8BF7-A522-712553E55852}"/>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9451" t="2250" r="9451" b="16716"/>
            <a:stretch/>
          </p:blipFill>
          <p:spPr>
            <a:xfrm>
              <a:off x="902596" y="1847297"/>
              <a:ext cx="878098" cy="877400"/>
            </a:xfrm>
            <a:prstGeom prst="ellipse">
              <a:avLst/>
            </a:prstGeom>
            <a:ln w="38100">
              <a:noFill/>
            </a:ln>
          </p:spPr>
        </p:pic>
        <p:sp>
          <p:nvSpPr>
            <p:cNvPr id="60" name="Rounded Rectangle 9">
              <a:extLst>
                <a:ext uri="{FF2B5EF4-FFF2-40B4-BE49-F238E27FC236}">
                  <a16:creationId xmlns:a16="http://schemas.microsoft.com/office/drawing/2014/main" id="{77E650BD-C3BA-3154-909F-7147E5EDC18E}"/>
                </a:ext>
                <a:ext uri="{C183D7F6-B498-43B3-948B-1728B52AA6E4}">
                  <adec:decorative xmlns:adec="http://schemas.microsoft.com/office/drawing/2017/decorative" val="1"/>
                </a:ext>
              </a:extLst>
            </p:cNvPr>
            <p:cNvSpPr/>
            <p:nvPr/>
          </p:nvSpPr>
          <p:spPr bwMode="auto">
            <a:xfrm>
              <a:off x="3621694" y="1762416"/>
              <a:ext cx="990392" cy="990655"/>
            </a:xfrm>
            <a:prstGeom prst="ellipse">
              <a:avLst/>
            </a:prstGeom>
            <a:gradFill>
              <a:gsLst>
                <a:gs pos="98165">
                  <a:srgbClr val="BA50C9"/>
                </a:gs>
                <a:gs pos="0">
                  <a:srgbClr val="0F8FE6"/>
                </a:gs>
              </a:gsLst>
              <a:lin ang="3600000" scaled="0"/>
            </a:gradFill>
            <a:ln w="38100">
              <a:no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Segoe UI" pitchFamily="34" charset="0"/>
              </a:endParaRPr>
            </a:p>
          </p:txBody>
        </p:sp>
        <p:pic>
          <p:nvPicPr>
            <p:cNvPr id="61" name="Picture 25" descr="Lightbulb with solid fill">
              <a:extLst>
                <a:ext uri="{FF2B5EF4-FFF2-40B4-BE49-F238E27FC236}">
                  <a16:creationId xmlns:a16="http://schemas.microsoft.com/office/drawing/2014/main" id="{8203004F-2B02-BE9D-7E4D-D177971C0FD5}"/>
                </a:ext>
              </a:extLst>
            </p:cNvPr>
            <p:cNvPicPr>
              <a:picLocks noChangeAspect="1"/>
            </p:cNvPicPr>
            <p:nvPr/>
          </p:nvPicPr>
          <p:blipFill>
            <a:blip r:embed="rId4">
              <a:extLst>
                <a:ext uri="{96DAC541-7B7A-43D3-8B79-37D633B846F1}">
                  <asvg:svgBlip xmlns:asvg="http://schemas.microsoft.com/office/drawing/2016/SVG/main" r:embed="rId5"/>
                </a:ext>
              </a:extLst>
            </a:blip>
            <a:srcRect t="40" b="40"/>
            <a:stretch/>
          </p:blipFill>
          <p:spPr>
            <a:xfrm>
              <a:off x="3713620" y="1854793"/>
              <a:ext cx="806540" cy="805899"/>
            </a:xfrm>
            <a:prstGeom prst="ellipse">
              <a:avLst/>
            </a:prstGeom>
            <a:ln w="38100">
              <a:noFill/>
            </a:ln>
          </p:spPr>
        </p:pic>
        <p:sp>
          <p:nvSpPr>
            <p:cNvPr id="62" name="Rounded Rectangle 9">
              <a:extLst>
                <a:ext uri="{FF2B5EF4-FFF2-40B4-BE49-F238E27FC236}">
                  <a16:creationId xmlns:a16="http://schemas.microsoft.com/office/drawing/2014/main" id="{A0595892-036F-C23A-6AA9-978617EC192C}"/>
                </a:ext>
                <a:ext uri="{C183D7F6-B498-43B3-948B-1728B52AA6E4}">
                  <adec:decorative xmlns:adec="http://schemas.microsoft.com/office/drawing/2017/decorative" val="1"/>
                </a:ext>
              </a:extLst>
            </p:cNvPr>
            <p:cNvSpPr/>
            <p:nvPr/>
          </p:nvSpPr>
          <p:spPr bwMode="auto">
            <a:xfrm>
              <a:off x="6441094" y="1762416"/>
              <a:ext cx="990392" cy="990655"/>
            </a:xfrm>
            <a:prstGeom prst="ellipse">
              <a:avLst/>
            </a:prstGeom>
            <a:gradFill>
              <a:gsLst>
                <a:gs pos="98165">
                  <a:srgbClr val="BA50C9"/>
                </a:gs>
                <a:gs pos="0">
                  <a:srgbClr val="0F8FE6"/>
                </a:gs>
              </a:gsLst>
              <a:lin ang="3600000" scaled="0"/>
            </a:gradFill>
            <a:ln w="38100">
              <a:no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Segoe UI" pitchFamily="34" charset="0"/>
              </a:endParaRPr>
            </a:p>
          </p:txBody>
        </p:sp>
        <p:pic>
          <p:nvPicPr>
            <p:cNvPr id="63" name="Picture 25" descr="Power with solid fill">
              <a:extLst>
                <a:ext uri="{FF2B5EF4-FFF2-40B4-BE49-F238E27FC236}">
                  <a16:creationId xmlns:a16="http://schemas.microsoft.com/office/drawing/2014/main" id="{5B2EC889-C70C-C1F2-9397-E0E26BAF5CE3}"/>
                </a:ext>
              </a:extLst>
            </p:cNvPr>
            <p:cNvPicPr>
              <a:picLocks noChangeAspect="1"/>
            </p:cNvPicPr>
            <p:nvPr/>
          </p:nvPicPr>
          <p:blipFill>
            <a:blip r:embed="rId6">
              <a:extLst>
                <a:ext uri="{96DAC541-7B7A-43D3-8B79-37D633B846F1}">
                  <asvg:svgBlip xmlns:asvg="http://schemas.microsoft.com/office/drawing/2016/SVG/main" r:embed="rId7"/>
                </a:ext>
              </a:extLst>
            </a:blip>
            <a:srcRect t="40" b="40"/>
            <a:stretch/>
          </p:blipFill>
          <p:spPr>
            <a:xfrm>
              <a:off x="6596520" y="1929092"/>
              <a:ext cx="657739" cy="657216"/>
            </a:xfrm>
            <a:prstGeom prst="ellipse">
              <a:avLst/>
            </a:prstGeom>
            <a:ln w="38100">
              <a:noFill/>
            </a:ln>
          </p:spPr>
        </p:pic>
        <p:sp>
          <p:nvSpPr>
            <p:cNvPr id="64" name="Rounded Rectangle 9">
              <a:extLst>
                <a:ext uri="{FF2B5EF4-FFF2-40B4-BE49-F238E27FC236}">
                  <a16:creationId xmlns:a16="http://schemas.microsoft.com/office/drawing/2014/main" id="{5996FA65-AC3B-D99A-7B17-64C3BAA89185}"/>
                </a:ext>
                <a:ext uri="{C183D7F6-B498-43B3-948B-1728B52AA6E4}">
                  <adec:decorative xmlns:adec="http://schemas.microsoft.com/office/drawing/2017/decorative" val="1"/>
                </a:ext>
              </a:extLst>
            </p:cNvPr>
            <p:cNvSpPr/>
            <p:nvPr/>
          </p:nvSpPr>
          <p:spPr bwMode="auto">
            <a:xfrm>
              <a:off x="9247794" y="1762416"/>
              <a:ext cx="990392" cy="990655"/>
            </a:xfrm>
            <a:prstGeom prst="ellipse">
              <a:avLst/>
            </a:prstGeom>
            <a:gradFill>
              <a:gsLst>
                <a:gs pos="98165">
                  <a:srgbClr val="BA50C9"/>
                </a:gs>
                <a:gs pos="0">
                  <a:srgbClr val="0F8FE6"/>
                </a:gs>
              </a:gsLst>
              <a:lin ang="3600000" scaled="0"/>
            </a:gradFill>
            <a:ln w="38100">
              <a:no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Segoe UI" pitchFamily="34" charset="0"/>
              </a:endParaRPr>
            </a:p>
          </p:txBody>
        </p:sp>
        <p:pic>
          <p:nvPicPr>
            <p:cNvPr id="65" name="Picture 25" descr="Thumbs up sign with solid fill">
              <a:extLst>
                <a:ext uri="{FF2B5EF4-FFF2-40B4-BE49-F238E27FC236}">
                  <a16:creationId xmlns:a16="http://schemas.microsoft.com/office/drawing/2014/main" id="{E12AED1A-182F-C478-94A2-C2B6F16A54ED}"/>
                </a:ext>
              </a:extLst>
            </p:cNvPr>
            <p:cNvPicPr>
              <a:picLocks noChangeAspect="1"/>
            </p:cNvPicPr>
            <p:nvPr/>
          </p:nvPicPr>
          <p:blipFill>
            <a:blip r:embed="rId8">
              <a:extLst>
                <a:ext uri="{96DAC541-7B7A-43D3-8B79-37D633B846F1}">
                  <asvg:svgBlip xmlns:asvg="http://schemas.microsoft.com/office/drawing/2016/SVG/main" r:embed="rId9"/>
                </a:ext>
              </a:extLst>
            </a:blip>
            <a:srcRect t="40" b="40"/>
            <a:stretch/>
          </p:blipFill>
          <p:spPr>
            <a:xfrm>
              <a:off x="9415920" y="1903718"/>
              <a:ext cx="672217" cy="671683"/>
            </a:xfrm>
            <a:prstGeom prst="ellipse">
              <a:avLst/>
            </a:prstGeom>
            <a:ln w="38100">
              <a:noFill/>
            </a:ln>
          </p:spPr>
        </p:pic>
      </p:grpSp>
    </p:spTree>
    <p:extLst>
      <p:ext uri="{BB962C8B-B14F-4D97-AF65-F5344CB8AC3E}">
        <p14:creationId xmlns:p14="http://schemas.microsoft.com/office/powerpoint/2010/main" val="42366233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2532C495-7F8F-1A79-B584-5330FB09BCC4}"/>
              </a:ext>
              <a:ext uri="{C183D7F6-B498-43B3-948B-1728B52AA6E4}">
                <adec:decorative xmlns:adec="http://schemas.microsoft.com/office/drawing/2017/decorative" val="1"/>
              </a:ext>
            </a:extLst>
          </p:cNvPr>
          <p:cNvSpPr/>
          <p:nvPr/>
        </p:nvSpPr>
        <p:spPr bwMode="auto">
          <a:xfrm flipH="1">
            <a:off x="587374" y="2182943"/>
            <a:ext cx="3520440" cy="4145838"/>
          </a:xfrm>
          <a:prstGeom prst="round2SameRect">
            <a:avLst>
              <a:gd name="adj1" fmla="val 2942"/>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28" name="Rectangle: Top Corners Rounded 27">
            <a:extLst>
              <a:ext uri="{FF2B5EF4-FFF2-40B4-BE49-F238E27FC236}">
                <a16:creationId xmlns:a16="http://schemas.microsoft.com/office/drawing/2014/main" id="{4613DCC1-34FC-9233-1B9B-2993B0924615}"/>
              </a:ext>
              <a:ext uri="{C183D7F6-B498-43B3-948B-1728B52AA6E4}">
                <adec:decorative xmlns:adec="http://schemas.microsoft.com/office/drawing/2017/decorative" val="1"/>
              </a:ext>
            </a:extLst>
          </p:cNvPr>
          <p:cNvSpPr/>
          <p:nvPr/>
        </p:nvSpPr>
        <p:spPr bwMode="auto">
          <a:xfrm flipH="1">
            <a:off x="8084820" y="2179323"/>
            <a:ext cx="3520440" cy="4102681"/>
          </a:xfrm>
          <a:prstGeom prst="round2SameRect">
            <a:avLst>
              <a:gd name="adj1" fmla="val 2942"/>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29" name="Rectangle: Top Corners Rounded 28">
            <a:extLst>
              <a:ext uri="{FF2B5EF4-FFF2-40B4-BE49-F238E27FC236}">
                <a16:creationId xmlns:a16="http://schemas.microsoft.com/office/drawing/2014/main" id="{24E4DB88-2560-D639-7789-A1A65265C2FD}"/>
              </a:ext>
              <a:ext uri="{C183D7F6-B498-43B3-948B-1728B52AA6E4}">
                <adec:decorative xmlns:adec="http://schemas.microsoft.com/office/drawing/2017/decorative" val="1"/>
              </a:ext>
            </a:extLst>
          </p:cNvPr>
          <p:cNvSpPr/>
          <p:nvPr/>
        </p:nvSpPr>
        <p:spPr bwMode="auto">
          <a:xfrm flipH="1">
            <a:off x="4336097" y="2182943"/>
            <a:ext cx="3520440" cy="4145838"/>
          </a:xfrm>
          <a:prstGeom prst="round2SameRect">
            <a:avLst>
              <a:gd name="adj1" fmla="val 2942"/>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5" name="Title 4">
            <a:extLst>
              <a:ext uri="{FF2B5EF4-FFF2-40B4-BE49-F238E27FC236}">
                <a16:creationId xmlns:a16="http://schemas.microsoft.com/office/drawing/2014/main" id="{422B7F93-89BE-E8BB-0C3D-1646108C937A}"/>
              </a:ext>
            </a:extLst>
          </p:cNvPr>
          <p:cNvSpPr>
            <a:spLocks noGrp="1"/>
          </p:cNvSpPr>
          <p:nvPr>
            <p:ph type="title"/>
          </p:nvPr>
        </p:nvSpPr>
        <p:spPr/>
        <p:txBody>
          <a:bodyPr/>
          <a:lstStyle/>
          <a:p>
            <a:r>
              <a:rPr lang="en-US" sz="3200">
                <a:latin typeface="+mj-lt"/>
              </a:rPr>
              <a:t>Target </a:t>
            </a:r>
            <a:r>
              <a:rPr lang="en-US" sz="3200" b="1">
                <a:latin typeface="+mj-lt"/>
                <a:cs typeface="Segoe UI" panose="020B0502040204020203" pitchFamily="34" charset="0"/>
              </a:rPr>
              <a:t>personas and scenarios (example)</a:t>
            </a:r>
          </a:p>
        </p:txBody>
      </p:sp>
      <p:sp>
        <p:nvSpPr>
          <p:cNvPr id="9" name="Text Placeholder 2">
            <a:extLst>
              <a:ext uri="{FF2B5EF4-FFF2-40B4-BE49-F238E27FC236}">
                <a16:creationId xmlns:a16="http://schemas.microsoft.com/office/drawing/2014/main" id="{0A626364-AD0A-D702-D2ED-0B0636621EE0}"/>
              </a:ext>
            </a:extLst>
          </p:cNvPr>
          <p:cNvSpPr txBox="1">
            <a:spLocks/>
          </p:cNvSpPr>
          <p:nvPr/>
        </p:nvSpPr>
        <p:spPr>
          <a:xfrm>
            <a:off x="846449" y="3009900"/>
            <a:ext cx="3145338" cy="523220"/>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40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Persona #1:</a:t>
            </a:r>
          </a:p>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b="0" i="0" u="none" strike="noStrike" kern="1200" cap="none" spc="-20" normalizeH="0" noProof="0">
                <a:ln>
                  <a:noFill/>
                </a:ln>
                <a:solidFill>
                  <a:prstClr val="black"/>
                </a:solidFill>
                <a:effectLst/>
                <a:uLnTx/>
                <a:uFillTx/>
                <a:latin typeface="Segoe UI Semibold"/>
                <a:ea typeface="+mn-ea"/>
                <a:cs typeface="Segoe UI"/>
              </a:rPr>
              <a:t>Sales Enablement Manager</a:t>
            </a:r>
            <a:endParaRPr kumimoji="0" lang="en-US" b="0" i="0" u="none" strike="noStrike" kern="1200" cap="none" spc="-20" normalizeH="0" noProof="0">
              <a:ln>
                <a:noFill/>
              </a:ln>
              <a:solidFill>
                <a:prstClr val="black"/>
              </a:solidFill>
              <a:effectLst/>
              <a:uLnTx/>
              <a:uFillTx/>
              <a:latin typeface="Segoe UI Semibold"/>
              <a:ea typeface="+mn-ea"/>
              <a:cs typeface="Segoe UI" panose="020B0502040204020203" pitchFamily="34" charset="0"/>
            </a:endParaRPr>
          </a:p>
        </p:txBody>
      </p:sp>
      <p:sp>
        <p:nvSpPr>
          <p:cNvPr id="10" name="Text Placeholder 3">
            <a:extLst>
              <a:ext uri="{FF2B5EF4-FFF2-40B4-BE49-F238E27FC236}">
                <a16:creationId xmlns:a16="http://schemas.microsoft.com/office/drawing/2014/main" id="{F5106A2D-4C9F-B945-9E82-AC8C27A4DDA4}"/>
              </a:ext>
            </a:extLst>
          </p:cNvPr>
          <p:cNvSpPr txBox="1">
            <a:spLocks/>
          </p:cNvSpPr>
          <p:nvPr/>
        </p:nvSpPr>
        <p:spPr>
          <a:xfrm>
            <a:off x="838200" y="3993061"/>
            <a:ext cx="3054765" cy="816634"/>
          </a:xfrm>
          <a:prstGeom prst="rect">
            <a:avLst/>
          </a:prstGeom>
        </p:spPr>
        <p:txBody>
          <a:bodyPr vert="horz" wrap="square" lIns="0" tIns="0" rIns="0" bIns="0" rtlCol="0" anchor="t">
            <a:spAutoFit/>
          </a:bodyPr>
          <a:lstStyle>
            <a:lvl1pPr marL="141288" marR="0" indent="-14128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800" kern="1200" spc="0" baseline="0" dirty="0">
                <a:solidFill>
                  <a:schemeClr val="tx1"/>
                </a:solidFill>
                <a:latin typeface="+mn-lt"/>
                <a:ea typeface="+mn-ea"/>
                <a:cs typeface="Segoe UI" panose="020B0502040204020203" pitchFamily="34" charset="0"/>
              </a:defRPr>
            </a:lvl1pPr>
            <a:lvl2pPr marL="285750" marR="0" indent="-125413"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2pPr>
            <a:lvl3pPr marL="438150" marR="0" indent="-13335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3pPr>
            <a:lvl4pPr marL="566738" marR="0" indent="-1143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4pPr>
            <a:lvl5pPr marL="685800" marR="0" indent="-10953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05000"/>
              </a:lnSpc>
              <a:spcBef>
                <a:spcPts val="0"/>
              </a:spcBef>
              <a:spcAft>
                <a:spcPts val="1200"/>
              </a:spcAft>
              <a:defRPr/>
            </a:pPr>
            <a:r>
              <a:rPr kumimoji="0" lang="en-US" sz="1400" b="0" i="0" u="none" strike="noStrike" kern="1200" cap="none" spc="0" normalizeH="0" noProof="0">
                <a:ln>
                  <a:noFill/>
                </a:ln>
                <a:solidFill>
                  <a:prstClr val="black"/>
                </a:solidFill>
                <a:effectLst/>
                <a:uLnTx/>
                <a:uFillTx/>
                <a:latin typeface="+mj-lt"/>
                <a:ea typeface="+mn-ea"/>
                <a:cs typeface="Segoe UI"/>
              </a:rPr>
              <a:t>Target early adopter size: </a:t>
            </a:r>
            <a:r>
              <a:rPr kumimoji="0" lang="en-US" sz="1400" b="0" i="0" u="none" strike="noStrike" kern="1200" cap="none" spc="0" normalizeH="0" noProof="0">
                <a:ln>
                  <a:noFill/>
                </a:ln>
                <a:solidFill>
                  <a:prstClr val="black"/>
                </a:solidFill>
                <a:effectLst/>
                <a:uLnTx/>
                <a:uFillTx/>
                <a:latin typeface="Segoe UI"/>
                <a:ea typeface="+mn-ea"/>
                <a:cs typeface="Segoe UI"/>
              </a:rPr>
              <a:t>2</a:t>
            </a:r>
          </a:p>
          <a:p>
            <a:pPr>
              <a:lnSpc>
                <a:spcPct val="105000"/>
              </a:lnSpc>
              <a:spcBef>
                <a:spcPts val="0"/>
              </a:spcBef>
              <a:spcAft>
                <a:spcPts val="1200"/>
              </a:spcAft>
              <a:defRPr/>
            </a:pPr>
            <a:r>
              <a:rPr kumimoji="0" lang="en-US" sz="1400" b="0" i="0" u="none" strike="noStrike" kern="1200" cap="none" spc="0" normalizeH="0" noProof="0">
                <a:ln>
                  <a:noFill/>
                </a:ln>
                <a:solidFill>
                  <a:prstClr val="black"/>
                </a:solidFill>
                <a:effectLst/>
                <a:uLnTx/>
                <a:uFillTx/>
                <a:latin typeface="+mj-lt"/>
                <a:ea typeface="+mn-ea"/>
                <a:cs typeface="Segoe UI"/>
              </a:rPr>
              <a:t>Scenario 1: </a:t>
            </a:r>
            <a:br>
              <a:rPr kumimoji="0" lang="en-US" sz="1400" b="0" i="0" u="none" strike="noStrike" kern="1200" cap="none" spc="0" normalizeH="0" noProof="0">
                <a:ln>
                  <a:noFill/>
                </a:ln>
                <a:solidFill>
                  <a:prstClr val="black"/>
                </a:solidFill>
                <a:effectLst/>
                <a:uLnTx/>
                <a:uFillTx/>
                <a:latin typeface="+mj-lt"/>
                <a:ea typeface="+mn-ea"/>
                <a:cs typeface="Segoe UI"/>
              </a:rPr>
            </a:br>
            <a:r>
              <a:rPr kumimoji="0" lang="en-US" sz="1400" b="0" i="0" u="none" strike="noStrike" kern="1200" cap="none" spc="0" normalizeH="0" noProof="0">
                <a:ln>
                  <a:noFill/>
                </a:ln>
                <a:solidFill>
                  <a:prstClr val="black"/>
                </a:solidFill>
                <a:effectLst/>
                <a:uLnTx/>
                <a:uFillTx/>
                <a:latin typeface="Segoe UI"/>
                <a:ea typeface="+mn-ea"/>
                <a:cs typeface="Segoe UI"/>
              </a:rPr>
              <a:t>Streamline new hire onboarding</a:t>
            </a:r>
          </a:p>
        </p:txBody>
      </p:sp>
      <p:sp>
        <p:nvSpPr>
          <p:cNvPr id="11" name="Text Placeholder 4">
            <a:extLst>
              <a:ext uri="{FF2B5EF4-FFF2-40B4-BE49-F238E27FC236}">
                <a16:creationId xmlns:a16="http://schemas.microsoft.com/office/drawing/2014/main" id="{7410787B-9CD2-8AE3-C8A3-9C10175E6E84}"/>
              </a:ext>
            </a:extLst>
          </p:cNvPr>
          <p:cNvSpPr txBox="1">
            <a:spLocks/>
          </p:cNvSpPr>
          <p:nvPr/>
        </p:nvSpPr>
        <p:spPr>
          <a:xfrm>
            <a:off x="4587240" y="3009900"/>
            <a:ext cx="3017520" cy="523220"/>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400" b="1"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Persona #2:</a:t>
            </a:r>
          </a:p>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b="0" i="0" u="none" strike="noStrike" kern="1200" cap="none" spc="0" normalizeH="0" baseline="0" noProof="0">
                <a:ln>
                  <a:noFill/>
                </a:ln>
                <a:solidFill>
                  <a:prstClr val="black"/>
                </a:solidFill>
                <a:effectLst/>
                <a:uLnTx/>
                <a:uFillTx/>
                <a:latin typeface="Segoe UI Semibold"/>
                <a:ea typeface="+mn-ea"/>
                <a:cs typeface="Segoe UI"/>
              </a:rPr>
              <a:t>Sales Leader</a:t>
            </a:r>
            <a:endParaRPr kumimoji="0" lang="en-US"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endParaRPr>
          </a:p>
        </p:txBody>
      </p:sp>
      <p:sp>
        <p:nvSpPr>
          <p:cNvPr id="12" name="Text Placeholder 5">
            <a:extLst>
              <a:ext uri="{FF2B5EF4-FFF2-40B4-BE49-F238E27FC236}">
                <a16:creationId xmlns:a16="http://schemas.microsoft.com/office/drawing/2014/main" id="{686734FA-8137-70C1-6A46-A13D13AB6201}"/>
              </a:ext>
            </a:extLst>
          </p:cNvPr>
          <p:cNvSpPr txBox="1">
            <a:spLocks/>
          </p:cNvSpPr>
          <p:nvPr/>
        </p:nvSpPr>
        <p:spPr>
          <a:xfrm>
            <a:off x="4569243" y="3940666"/>
            <a:ext cx="3111209" cy="1875385"/>
          </a:xfrm>
          <a:prstGeom prst="rect">
            <a:avLst/>
          </a:prstGeom>
        </p:spPr>
        <p:txBody>
          <a:bodyPr vert="horz" wrap="square" lIns="0" tIns="0" rIns="0" bIns="0" rtlCol="0" anchor="t">
            <a:spAutoFit/>
          </a:bodyPr>
          <a:lstStyle>
            <a:lvl1pPr marL="141288" marR="0" indent="-14128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800" kern="1200" spc="0" baseline="0" dirty="0">
                <a:solidFill>
                  <a:schemeClr val="tx1"/>
                </a:solidFill>
                <a:latin typeface="+mn-lt"/>
                <a:ea typeface="+mn-ea"/>
                <a:cs typeface="Segoe UI" panose="020B0502040204020203" pitchFamily="34" charset="0"/>
              </a:defRPr>
            </a:lvl1pPr>
            <a:lvl2pPr marL="285750" marR="0" indent="-125413"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2pPr>
            <a:lvl3pPr marL="438150" marR="0" indent="-13335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3pPr>
            <a:lvl4pPr marL="566738" marR="0" indent="-1143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4pPr>
            <a:lvl5pPr marL="685800" marR="0" indent="-10953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05000"/>
              </a:lnSpc>
              <a:spcBef>
                <a:spcPts val="0"/>
              </a:spcBef>
              <a:spcAft>
                <a:spcPts val="1200"/>
              </a:spcAft>
              <a:defRPr/>
            </a:pPr>
            <a:r>
              <a:rPr kumimoji="0" lang="en-US" sz="1400" b="0" i="0" u="none" strike="noStrike" kern="1200" cap="none" spc="0" normalizeH="0" baseline="0" noProof="0">
                <a:ln>
                  <a:noFill/>
                </a:ln>
                <a:solidFill>
                  <a:prstClr val="black"/>
                </a:solidFill>
                <a:effectLst/>
                <a:uLnTx/>
                <a:uFillTx/>
                <a:latin typeface="+mj-lt"/>
                <a:ea typeface="+mn-ea"/>
                <a:cs typeface="Segoe UI"/>
              </a:rPr>
              <a:t>Target early adopter size: </a:t>
            </a:r>
            <a:r>
              <a:rPr kumimoji="0" lang="en-US" sz="1400" b="0" i="0" u="none" strike="noStrike" kern="1200" cap="none" spc="0" normalizeH="0" baseline="0" noProof="0">
                <a:ln>
                  <a:noFill/>
                </a:ln>
                <a:solidFill>
                  <a:prstClr val="black"/>
                </a:solidFill>
                <a:effectLst/>
                <a:uLnTx/>
                <a:uFillTx/>
                <a:latin typeface="Segoe UI"/>
                <a:ea typeface="+mn-ea"/>
                <a:cs typeface="Segoe UI"/>
              </a:rPr>
              <a:t>5</a:t>
            </a:r>
            <a:endParaRPr kumimoji="0" lang="en-US" sz="1400" b="0" i="0" u="none" strike="noStrike" kern="1200" cap="none" spc="0" normalizeH="0" baseline="0" noProof="0">
              <a:ln>
                <a:noFill/>
              </a:ln>
              <a:solidFill>
                <a:prstClr val="black"/>
              </a:solidFill>
              <a:effectLst/>
              <a:uLnTx/>
              <a:uFillTx/>
              <a:latin typeface="Segoe UI"/>
              <a:ea typeface="+mn-ea"/>
              <a:cs typeface="Segoe UI" panose="020B0502040204020203" pitchFamily="34" charset="0"/>
            </a:endParaRPr>
          </a:p>
          <a:p>
            <a:pPr>
              <a:lnSpc>
                <a:spcPct val="105000"/>
              </a:lnSpc>
              <a:spcBef>
                <a:spcPts val="0"/>
              </a:spcBef>
              <a:spcAft>
                <a:spcPts val="1200"/>
              </a:spcAft>
              <a:defRPr/>
            </a:pPr>
            <a:r>
              <a:rPr kumimoji="0" lang="en-US" sz="1400" b="0" i="0" u="none" strike="noStrike" kern="1200" cap="none" spc="0" normalizeH="0" baseline="0" noProof="0">
                <a:ln>
                  <a:noFill/>
                </a:ln>
                <a:solidFill>
                  <a:prstClr val="black"/>
                </a:solidFill>
                <a:effectLst/>
                <a:uLnTx/>
                <a:uFillTx/>
                <a:latin typeface="+mj-lt"/>
                <a:ea typeface="+mn-ea"/>
                <a:cs typeface="Segoe UI"/>
              </a:rPr>
              <a:t>Scenario 1: </a:t>
            </a:r>
            <a:r>
              <a:rPr kumimoji="0" lang="en-US" sz="1400" b="0" i="0" u="none" strike="noStrike" kern="1200" cap="none" spc="0" normalizeH="0" baseline="0" noProof="0">
                <a:ln>
                  <a:noFill/>
                </a:ln>
                <a:solidFill>
                  <a:prstClr val="black"/>
                </a:solidFill>
                <a:effectLst/>
                <a:uLnTx/>
                <a:uFillTx/>
                <a:latin typeface="Segoe UI"/>
                <a:ea typeface="+mn-ea"/>
                <a:cs typeface="Segoe UI"/>
              </a:rPr>
              <a:t>Improve team selling</a:t>
            </a:r>
            <a:br>
              <a:rPr kumimoji="0" lang="en-US" sz="1400" b="0" i="0" u="none" strike="noStrike" kern="1200" cap="none" spc="0" normalizeH="0" baseline="0" noProof="0">
                <a:ln>
                  <a:noFill/>
                </a:ln>
                <a:solidFill>
                  <a:prstClr val="black"/>
                </a:solidFill>
                <a:effectLst/>
                <a:uLnTx/>
                <a:uFillTx/>
                <a:latin typeface="Segoe UI"/>
                <a:ea typeface="+mn-ea"/>
                <a:cs typeface="Segoe UI"/>
              </a:rPr>
            </a:br>
            <a:r>
              <a:rPr kumimoji="0" lang="en-US" sz="1400" b="0" i="0" u="none" strike="noStrike" kern="1200" cap="none" spc="0" normalizeH="0" baseline="0" noProof="0">
                <a:ln>
                  <a:noFill/>
                </a:ln>
                <a:solidFill>
                  <a:prstClr val="black"/>
                </a:solidFill>
                <a:effectLst/>
                <a:uLnTx/>
                <a:uFillTx/>
                <a:latin typeface="Segoe UI"/>
                <a:ea typeface="+mn-ea"/>
                <a:cs typeface="Segoe UI"/>
              </a:rPr>
              <a:t>skills by leveraging Conversation Intelligence KPIs </a:t>
            </a:r>
            <a:endParaRPr kumimoji="0" lang="en-US" sz="1400" b="0" i="0" u="none" strike="noStrike" kern="1200" cap="none" spc="0" normalizeH="0" baseline="0" noProof="0">
              <a:ln>
                <a:noFill/>
              </a:ln>
              <a:solidFill>
                <a:prstClr val="black"/>
              </a:solidFill>
              <a:effectLst/>
              <a:uLnTx/>
              <a:uFillTx/>
              <a:latin typeface="Segoe UI"/>
              <a:ea typeface="+mn-ea"/>
              <a:cs typeface="Segoe UI" panose="020B0502040204020203" pitchFamily="34" charset="0"/>
            </a:endParaRPr>
          </a:p>
          <a:p>
            <a:pPr>
              <a:lnSpc>
                <a:spcPct val="105000"/>
              </a:lnSpc>
              <a:spcBef>
                <a:spcPts val="0"/>
              </a:spcBef>
              <a:spcAft>
                <a:spcPts val="1200"/>
              </a:spcAft>
              <a:defRPr/>
            </a:pPr>
            <a:r>
              <a:rPr kumimoji="0" lang="en-US" sz="1400" b="0" i="0" u="none" strike="noStrike" kern="1200" cap="none" spc="0" normalizeH="0" baseline="0" noProof="0">
                <a:ln>
                  <a:noFill/>
                </a:ln>
                <a:solidFill>
                  <a:prstClr val="black"/>
                </a:solidFill>
                <a:effectLst/>
                <a:uLnTx/>
                <a:uFillTx/>
                <a:latin typeface="+mj-lt"/>
                <a:ea typeface="+mn-ea"/>
                <a:cs typeface="Segoe UI"/>
              </a:rPr>
              <a:t>Scenario 2: </a:t>
            </a:r>
            <a:r>
              <a:rPr kumimoji="0" lang="en-US" sz="1400" b="0" i="0" u="none" strike="noStrike" kern="1200" cap="none" spc="0" normalizeH="0" baseline="0" noProof="0">
                <a:ln>
                  <a:noFill/>
                </a:ln>
                <a:solidFill>
                  <a:prstClr val="black"/>
                </a:solidFill>
                <a:effectLst/>
                <a:uLnTx/>
                <a:uFillTx/>
                <a:latin typeface="Segoe UI"/>
                <a:ea typeface="+mn-ea"/>
                <a:cs typeface="Segoe UI"/>
              </a:rPr>
              <a:t>Improve CRM contact data quality by leveraging Copilot for Sales in Outlook (lead by example)</a:t>
            </a:r>
            <a:endParaRPr kumimoji="0" lang="en-US" sz="1800" b="0" i="0" u="none" strike="noStrike" kern="1200" cap="none" spc="0" normalizeH="0" baseline="0" noProof="0">
              <a:ln>
                <a:noFill/>
              </a:ln>
              <a:solidFill>
                <a:prstClr val="black"/>
              </a:solidFill>
              <a:effectLst/>
              <a:uLnTx/>
              <a:uFillTx/>
              <a:latin typeface="Segoe UI"/>
              <a:ea typeface="+mn-ea"/>
              <a:cs typeface="Segoe UI" panose="020B0502040204020203" pitchFamily="34" charset="0"/>
            </a:endParaRPr>
          </a:p>
        </p:txBody>
      </p:sp>
      <p:sp>
        <p:nvSpPr>
          <p:cNvPr id="15" name="Flowchart: Process 14">
            <a:extLst>
              <a:ext uri="{FF2B5EF4-FFF2-40B4-BE49-F238E27FC236}">
                <a16:creationId xmlns:a16="http://schemas.microsoft.com/office/drawing/2014/main" id="{301C8CC0-390E-D3A3-5EC1-254D04ABCBFB}"/>
              </a:ext>
              <a:ext uri="{C183D7F6-B498-43B3-948B-1728B52AA6E4}">
                <adec:decorative xmlns:adec="http://schemas.microsoft.com/office/drawing/2017/decorative" val="1"/>
              </a:ext>
            </a:extLst>
          </p:cNvPr>
          <p:cNvSpPr/>
          <p:nvPr/>
        </p:nvSpPr>
        <p:spPr>
          <a:xfrm>
            <a:off x="586740" y="6282004"/>
            <a:ext cx="11017886" cy="45720"/>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6" name="Text Placeholder 4">
            <a:extLst>
              <a:ext uri="{FF2B5EF4-FFF2-40B4-BE49-F238E27FC236}">
                <a16:creationId xmlns:a16="http://schemas.microsoft.com/office/drawing/2014/main" id="{50502786-6305-9966-05F0-A0060265F51B}"/>
              </a:ext>
            </a:extLst>
          </p:cNvPr>
          <p:cNvSpPr txBox="1">
            <a:spLocks/>
          </p:cNvSpPr>
          <p:nvPr/>
        </p:nvSpPr>
        <p:spPr>
          <a:xfrm>
            <a:off x="8336280" y="3009900"/>
            <a:ext cx="3017520" cy="523220"/>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Persona #3:</a:t>
            </a:r>
          </a:p>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b="0" i="0" u="none" strike="noStrike" kern="1200" cap="none" spc="0" normalizeH="0" baseline="0" noProof="0">
                <a:ln>
                  <a:noFill/>
                </a:ln>
                <a:solidFill>
                  <a:prstClr val="black"/>
                </a:solidFill>
                <a:effectLst/>
                <a:uLnTx/>
                <a:uFillTx/>
                <a:latin typeface="Segoe UI Semibold"/>
                <a:ea typeface="+mn-ea"/>
                <a:cs typeface="Segoe UI"/>
              </a:rPr>
              <a:t>Sales Representative</a:t>
            </a:r>
          </a:p>
        </p:txBody>
      </p:sp>
      <p:sp>
        <p:nvSpPr>
          <p:cNvPr id="17" name="Text Placeholder 5">
            <a:extLst>
              <a:ext uri="{FF2B5EF4-FFF2-40B4-BE49-F238E27FC236}">
                <a16:creationId xmlns:a16="http://schemas.microsoft.com/office/drawing/2014/main" id="{52A6491F-8A4B-2D95-8765-FA2BA1D1C9EA}"/>
              </a:ext>
            </a:extLst>
          </p:cNvPr>
          <p:cNvSpPr txBox="1">
            <a:spLocks/>
          </p:cNvSpPr>
          <p:nvPr/>
        </p:nvSpPr>
        <p:spPr>
          <a:xfrm>
            <a:off x="8336280" y="3937856"/>
            <a:ext cx="3017520" cy="2101601"/>
          </a:xfrm>
          <a:prstGeom prst="rect">
            <a:avLst/>
          </a:prstGeom>
        </p:spPr>
        <p:txBody>
          <a:bodyPr vert="horz" wrap="square" lIns="0" tIns="0" rIns="0" bIns="0" rtlCol="0" anchor="t">
            <a:spAutoFit/>
          </a:bodyPr>
          <a:lstStyle>
            <a:lvl1pPr marL="141288" marR="0" indent="-14128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800" kern="1200" spc="0" baseline="0" dirty="0">
                <a:solidFill>
                  <a:schemeClr val="tx1"/>
                </a:solidFill>
                <a:latin typeface="+mn-lt"/>
                <a:ea typeface="+mn-ea"/>
                <a:cs typeface="Segoe UI" panose="020B0502040204020203" pitchFamily="34" charset="0"/>
              </a:defRPr>
            </a:lvl1pPr>
            <a:lvl2pPr marL="285750" marR="0" indent="-125413"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2pPr>
            <a:lvl3pPr marL="438150" marR="0" indent="-13335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3pPr>
            <a:lvl4pPr marL="566738" marR="0" indent="-1143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4pPr>
            <a:lvl5pPr marL="685800" marR="0" indent="-10953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05000"/>
              </a:lnSpc>
              <a:spcBef>
                <a:spcPts val="0"/>
              </a:spcBef>
              <a:spcAft>
                <a:spcPts val="1200"/>
              </a:spcAft>
              <a:defRPr/>
            </a:pPr>
            <a:r>
              <a:rPr kumimoji="0" lang="en-US" sz="1400" b="0" i="0" u="none" strike="noStrike" kern="1200" cap="none" spc="0" normalizeH="0" baseline="0" noProof="0">
                <a:ln>
                  <a:noFill/>
                </a:ln>
                <a:solidFill>
                  <a:prstClr val="black"/>
                </a:solidFill>
                <a:effectLst/>
                <a:uLnTx/>
                <a:uFillTx/>
                <a:latin typeface="+mj-lt"/>
                <a:ea typeface="+mn-ea"/>
                <a:cs typeface="Segoe UI"/>
              </a:rPr>
              <a:t>Target early adopter size: </a:t>
            </a:r>
            <a:r>
              <a:rPr kumimoji="0" lang="en-US" sz="1400" b="0" i="0" u="none" strike="noStrike" kern="1200" cap="none" spc="0" normalizeH="0" baseline="0" noProof="0">
                <a:ln>
                  <a:noFill/>
                </a:ln>
                <a:solidFill>
                  <a:prstClr val="black"/>
                </a:solidFill>
                <a:effectLst/>
                <a:uLnTx/>
                <a:uFillTx/>
                <a:latin typeface="Segoe UI"/>
                <a:ea typeface="+mn-ea"/>
                <a:cs typeface="Segoe UI"/>
              </a:rPr>
              <a:t>20</a:t>
            </a:r>
            <a:endParaRPr kumimoji="0" lang="en-US" sz="1400" b="0" i="0" u="none" strike="noStrike" kern="1200" cap="none" spc="0" normalizeH="0" baseline="0" noProof="0">
              <a:ln>
                <a:noFill/>
              </a:ln>
              <a:solidFill>
                <a:prstClr val="black"/>
              </a:solidFill>
              <a:effectLst/>
              <a:uLnTx/>
              <a:uFillTx/>
              <a:latin typeface="Segoe UI"/>
              <a:ea typeface="+mn-ea"/>
              <a:cs typeface="Segoe UI" panose="020B0502040204020203" pitchFamily="34" charset="0"/>
            </a:endParaRPr>
          </a:p>
          <a:p>
            <a:pPr>
              <a:lnSpc>
                <a:spcPct val="105000"/>
              </a:lnSpc>
              <a:spcBef>
                <a:spcPts val="0"/>
              </a:spcBef>
              <a:spcAft>
                <a:spcPts val="1200"/>
              </a:spcAft>
              <a:defRPr/>
            </a:pPr>
            <a:r>
              <a:rPr kumimoji="0" lang="en-US" sz="1400" b="0" i="0" u="none" strike="noStrike" kern="1200" cap="none" spc="0" normalizeH="0" baseline="0" noProof="0">
                <a:ln>
                  <a:noFill/>
                </a:ln>
                <a:solidFill>
                  <a:prstClr val="black"/>
                </a:solidFill>
                <a:effectLst/>
                <a:uLnTx/>
                <a:uFillTx/>
                <a:latin typeface="+mj-lt"/>
                <a:ea typeface="+mn-ea"/>
                <a:cs typeface="Segoe UI"/>
              </a:rPr>
              <a:t>Scenario 1: </a:t>
            </a:r>
            <a:r>
              <a:rPr kumimoji="0" lang="en-US" sz="1400" b="0" i="0" u="none" strike="noStrike" kern="1200" cap="none" spc="0" normalizeH="0" baseline="0" noProof="0">
                <a:ln>
                  <a:noFill/>
                </a:ln>
                <a:solidFill>
                  <a:prstClr val="black"/>
                </a:solidFill>
                <a:effectLst/>
                <a:uLnTx/>
                <a:uFillTx/>
                <a:latin typeface="Segoe UI"/>
                <a:ea typeface="+mn-ea"/>
                <a:cs typeface="Segoe UI"/>
              </a:rPr>
              <a:t>Improve customer meeting quality with real-time tips and regular follow-ups via meeting recaps and CRM task capture</a:t>
            </a:r>
            <a:endParaRPr kumimoji="0" lang="en-US" sz="1400" b="0" i="0" u="none" strike="noStrike" kern="1200" cap="none" spc="0" normalizeH="0" baseline="0" noProof="0">
              <a:ln>
                <a:noFill/>
              </a:ln>
              <a:solidFill>
                <a:prstClr val="black"/>
              </a:solidFill>
              <a:effectLst/>
              <a:uLnTx/>
              <a:uFillTx/>
              <a:latin typeface="Segoe UI"/>
              <a:ea typeface="+mn-ea"/>
              <a:cs typeface="Segoe UI" panose="020B0502040204020203" pitchFamily="34" charset="0"/>
            </a:endParaRPr>
          </a:p>
          <a:p>
            <a:pPr>
              <a:lnSpc>
                <a:spcPct val="105000"/>
              </a:lnSpc>
              <a:spcBef>
                <a:spcPts val="0"/>
              </a:spcBef>
              <a:spcAft>
                <a:spcPts val="1200"/>
              </a:spcAft>
              <a:defRPr/>
            </a:pPr>
            <a:r>
              <a:rPr kumimoji="0" lang="en-US" sz="1400" b="0" i="0" u="none" strike="noStrike" kern="1200" cap="none" spc="0" normalizeH="0" baseline="0" noProof="0">
                <a:ln>
                  <a:noFill/>
                </a:ln>
                <a:solidFill>
                  <a:prstClr val="black"/>
                </a:solidFill>
                <a:effectLst/>
                <a:uLnTx/>
                <a:uFillTx/>
                <a:latin typeface="+mj-lt"/>
                <a:ea typeface="+mn-ea"/>
                <a:cs typeface="Segoe UI"/>
              </a:rPr>
              <a:t>Scenario 2: </a:t>
            </a:r>
            <a:r>
              <a:rPr kumimoji="0" lang="en-US" sz="1400" b="0" i="0" u="none" strike="noStrike" kern="1200" cap="none" spc="0" normalizeH="0" baseline="0" noProof="0">
                <a:ln>
                  <a:noFill/>
                </a:ln>
                <a:solidFill>
                  <a:prstClr val="black"/>
                </a:solidFill>
                <a:effectLst/>
                <a:uLnTx/>
                <a:uFillTx/>
                <a:latin typeface="Segoe UI"/>
                <a:ea typeface="+mn-ea"/>
                <a:cs typeface="Segoe UI"/>
              </a:rPr>
              <a:t>Streamline collaboration on deals by leveraging sales templates in Teams</a:t>
            </a:r>
          </a:p>
        </p:txBody>
      </p:sp>
      <p:cxnSp>
        <p:nvCxnSpPr>
          <p:cNvPr id="3" name="Straight Arrow Connector 2">
            <a:extLst>
              <a:ext uri="{FF2B5EF4-FFF2-40B4-BE49-F238E27FC236}">
                <a16:creationId xmlns:a16="http://schemas.microsoft.com/office/drawing/2014/main" id="{2BDB4C23-2B62-A329-F434-89FB8DD92ABA}"/>
              </a:ext>
              <a:ext uri="{C183D7F6-B498-43B3-948B-1728B52AA6E4}">
                <adec:decorative xmlns:adec="http://schemas.microsoft.com/office/drawing/2017/decorative" val="1"/>
              </a:ext>
            </a:extLst>
          </p:cNvPr>
          <p:cNvCxnSpPr>
            <a:cxnSpLocks/>
          </p:cNvCxnSpPr>
          <p:nvPr/>
        </p:nvCxnSpPr>
        <p:spPr>
          <a:xfrm>
            <a:off x="828155" y="3687811"/>
            <a:ext cx="2969145" cy="0"/>
          </a:xfrm>
          <a:prstGeom prst="straightConnector1">
            <a:avLst/>
          </a:prstGeom>
          <a:ln w="635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D1524EB1-78DD-5275-AC75-33C0ADA7C28F}"/>
              </a:ext>
              <a:ext uri="{C183D7F6-B498-43B3-948B-1728B52AA6E4}">
                <adec:decorative xmlns:adec="http://schemas.microsoft.com/office/drawing/2017/decorative" val="1"/>
              </a:ext>
            </a:extLst>
          </p:cNvPr>
          <p:cNvCxnSpPr>
            <a:cxnSpLocks/>
          </p:cNvCxnSpPr>
          <p:nvPr/>
        </p:nvCxnSpPr>
        <p:spPr>
          <a:xfrm>
            <a:off x="4587355" y="3687811"/>
            <a:ext cx="2969145" cy="0"/>
          </a:xfrm>
          <a:prstGeom prst="straightConnector1">
            <a:avLst/>
          </a:prstGeom>
          <a:ln w="635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F0AF2954-B064-1DDD-35CC-2EBD9450C46D}"/>
              </a:ext>
              <a:ext uri="{C183D7F6-B498-43B3-948B-1728B52AA6E4}">
                <adec:decorative xmlns:adec="http://schemas.microsoft.com/office/drawing/2017/decorative" val="1"/>
              </a:ext>
            </a:extLst>
          </p:cNvPr>
          <p:cNvCxnSpPr>
            <a:cxnSpLocks/>
          </p:cNvCxnSpPr>
          <p:nvPr/>
        </p:nvCxnSpPr>
        <p:spPr>
          <a:xfrm>
            <a:off x="8346555" y="3687811"/>
            <a:ext cx="2969145" cy="0"/>
          </a:xfrm>
          <a:prstGeom prst="straightConnector1">
            <a:avLst/>
          </a:prstGeom>
          <a:ln w="635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a16="http://schemas.microsoft.com/office/drawing/2014/main" id="{2D8C7D78-42C2-9B7E-B69E-9BE2F4BE9EC1}"/>
              </a:ext>
              <a:ext uri="{C183D7F6-B498-43B3-948B-1728B52AA6E4}">
                <adec:decorative xmlns:adec="http://schemas.microsoft.com/office/drawing/2017/decorative" val="1"/>
              </a:ext>
            </a:extLst>
          </p:cNvPr>
          <p:cNvGrpSpPr/>
          <p:nvPr/>
        </p:nvGrpSpPr>
        <p:grpSpPr>
          <a:xfrm>
            <a:off x="838834" y="1679658"/>
            <a:ext cx="8495777" cy="997215"/>
            <a:chOff x="838834" y="1696668"/>
            <a:chExt cx="8495777" cy="997215"/>
          </a:xfrm>
        </p:grpSpPr>
        <p:pic>
          <p:nvPicPr>
            <p:cNvPr id="26" name="Picture 25" descr="A person wearing glasses and a green cardigan&#10;&#10;Description automatically generated">
              <a:extLst>
                <a:ext uri="{FF2B5EF4-FFF2-40B4-BE49-F238E27FC236}">
                  <a16:creationId xmlns:a16="http://schemas.microsoft.com/office/drawing/2014/main" id="{1489E5BE-8B9F-8BF7-A522-712553E5585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6867" r="26244" b="29724"/>
            <a:stretch/>
          </p:blipFill>
          <p:spPr>
            <a:xfrm>
              <a:off x="838834" y="1696668"/>
              <a:ext cx="998006" cy="997213"/>
            </a:xfrm>
            <a:prstGeom prst="ellipse">
              <a:avLst/>
            </a:prstGeom>
            <a:ln w="38100">
              <a:noFill/>
            </a:ln>
          </p:spPr>
        </p:pic>
        <p:pic>
          <p:nvPicPr>
            <p:cNvPr id="27" name="Picture 26">
              <a:extLst>
                <a:ext uri="{FF2B5EF4-FFF2-40B4-BE49-F238E27FC236}">
                  <a16:creationId xmlns:a16="http://schemas.microsoft.com/office/drawing/2014/main" id="{0BDE0C69-5CC6-F850-1D1A-6FA5B422941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922" t="4922" r="38081" b="38120"/>
            <a:stretch/>
          </p:blipFill>
          <p:spPr>
            <a:xfrm>
              <a:off x="8336604" y="1696669"/>
              <a:ext cx="998007" cy="997214"/>
            </a:xfrm>
            <a:prstGeom prst="ellipse">
              <a:avLst/>
            </a:prstGeom>
            <a:solidFill>
              <a:srgbClr val="C03BC4"/>
            </a:solidFill>
            <a:ln w="38100">
              <a:noFill/>
            </a:ln>
          </p:spPr>
        </p:pic>
        <p:pic>
          <p:nvPicPr>
            <p:cNvPr id="30" name="Picture 29">
              <a:extLst>
                <a:ext uri="{FF2B5EF4-FFF2-40B4-BE49-F238E27FC236}">
                  <a16:creationId xmlns:a16="http://schemas.microsoft.com/office/drawing/2014/main" id="{2C09ECE7-5A20-C156-A1C0-28F5E164EC4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1525" t="13227" r="32111" b="47252"/>
            <a:stretch/>
          </p:blipFill>
          <p:spPr>
            <a:xfrm>
              <a:off x="4588207" y="1696668"/>
              <a:ext cx="998006" cy="997213"/>
            </a:xfrm>
            <a:prstGeom prst="ellipse">
              <a:avLst/>
            </a:prstGeom>
            <a:solidFill>
              <a:srgbClr val="49C5B1"/>
            </a:solidFill>
            <a:ln w="38100">
              <a:noFill/>
            </a:ln>
          </p:spPr>
        </p:pic>
        <p:sp>
          <p:nvSpPr>
            <p:cNvPr id="31" name="Rounded Rectangle 9">
              <a:extLst>
                <a:ext uri="{FF2B5EF4-FFF2-40B4-BE49-F238E27FC236}">
                  <a16:creationId xmlns:a16="http://schemas.microsoft.com/office/drawing/2014/main" id="{BE780C7D-6796-16ED-7A4D-A09DD37716C7}"/>
                </a:ext>
                <a:ext uri="{C183D7F6-B498-43B3-948B-1728B52AA6E4}">
                  <adec:decorative xmlns:adec="http://schemas.microsoft.com/office/drawing/2017/decorative" val="1"/>
                </a:ext>
              </a:extLst>
            </p:cNvPr>
            <p:cNvSpPr/>
            <p:nvPr/>
          </p:nvSpPr>
          <p:spPr bwMode="auto">
            <a:xfrm>
              <a:off x="846449" y="1703226"/>
              <a:ext cx="990392" cy="990655"/>
            </a:xfrm>
            <a:prstGeom prst="ellipse">
              <a:avLst/>
            </a:prstGeom>
            <a:noFill/>
            <a:ln w="381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Segoe UI" pitchFamily="34" charset="0"/>
              </a:endParaRPr>
            </a:p>
          </p:txBody>
        </p:sp>
        <p:sp>
          <p:nvSpPr>
            <p:cNvPr id="32" name="Rounded Rectangle 9">
              <a:extLst>
                <a:ext uri="{FF2B5EF4-FFF2-40B4-BE49-F238E27FC236}">
                  <a16:creationId xmlns:a16="http://schemas.microsoft.com/office/drawing/2014/main" id="{2048E7A2-08E6-0D47-06CB-FF17F5B3498A}"/>
                </a:ext>
                <a:ext uri="{C183D7F6-B498-43B3-948B-1728B52AA6E4}">
                  <adec:decorative xmlns:adec="http://schemas.microsoft.com/office/drawing/2017/decorative" val="1"/>
                </a:ext>
              </a:extLst>
            </p:cNvPr>
            <p:cNvSpPr/>
            <p:nvPr/>
          </p:nvSpPr>
          <p:spPr bwMode="auto">
            <a:xfrm>
              <a:off x="4605649" y="1703226"/>
              <a:ext cx="990392" cy="990655"/>
            </a:xfrm>
            <a:prstGeom prst="ellipse">
              <a:avLst/>
            </a:prstGeom>
            <a:noFill/>
            <a:ln w="381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Segoe UI" pitchFamily="34" charset="0"/>
              </a:endParaRPr>
            </a:p>
          </p:txBody>
        </p:sp>
        <p:sp>
          <p:nvSpPr>
            <p:cNvPr id="33" name="Rounded Rectangle 9">
              <a:extLst>
                <a:ext uri="{FF2B5EF4-FFF2-40B4-BE49-F238E27FC236}">
                  <a16:creationId xmlns:a16="http://schemas.microsoft.com/office/drawing/2014/main" id="{CAA56017-4C54-2D4D-60C6-276EF4194043}"/>
                </a:ext>
                <a:ext uri="{C183D7F6-B498-43B3-948B-1728B52AA6E4}">
                  <adec:decorative xmlns:adec="http://schemas.microsoft.com/office/drawing/2017/decorative" val="1"/>
                </a:ext>
              </a:extLst>
            </p:cNvPr>
            <p:cNvSpPr/>
            <p:nvPr/>
          </p:nvSpPr>
          <p:spPr bwMode="auto">
            <a:xfrm>
              <a:off x="8326749" y="1703226"/>
              <a:ext cx="990392" cy="990655"/>
            </a:xfrm>
            <a:prstGeom prst="ellipse">
              <a:avLst/>
            </a:prstGeom>
            <a:noFill/>
            <a:ln w="381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Segoe UI" pitchFamily="34" charset="0"/>
              </a:endParaRPr>
            </a:p>
          </p:txBody>
        </p:sp>
      </p:grpSp>
    </p:spTree>
    <p:extLst>
      <p:ext uri="{BB962C8B-B14F-4D97-AF65-F5344CB8AC3E}">
        <p14:creationId xmlns:p14="http://schemas.microsoft.com/office/powerpoint/2010/main" val="14705429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Top Corners Rounded 17">
            <a:extLst>
              <a:ext uri="{FF2B5EF4-FFF2-40B4-BE49-F238E27FC236}">
                <a16:creationId xmlns:a16="http://schemas.microsoft.com/office/drawing/2014/main" id="{100134D6-4161-160F-D6D5-9A9F4DC9D157}"/>
              </a:ext>
              <a:ext uri="{C183D7F6-B498-43B3-948B-1728B52AA6E4}">
                <adec:decorative xmlns:adec="http://schemas.microsoft.com/office/drawing/2017/decorative" val="1"/>
              </a:ext>
            </a:extLst>
          </p:cNvPr>
          <p:cNvSpPr/>
          <p:nvPr/>
        </p:nvSpPr>
        <p:spPr bwMode="auto">
          <a:xfrm>
            <a:off x="587375" y="2075546"/>
            <a:ext cx="11017249" cy="4093916"/>
          </a:xfrm>
          <a:prstGeom prst="round2SameRect">
            <a:avLst>
              <a:gd name="adj1" fmla="val 4002"/>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19" name="Rectangle: Rounded Corners 10">
            <a:extLst>
              <a:ext uri="{FF2B5EF4-FFF2-40B4-BE49-F238E27FC236}">
                <a16:creationId xmlns:a16="http://schemas.microsoft.com/office/drawing/2014/main" id="{0D46128B-7B90-1152-B4EF-00E69F095012}"/>
              </a:ext>
              <a:ext uri="{C183D7F6-B498-43B3-948B-1728B52AA6E4}">
                <adec:decorative xmlns:adec="http://schemas.microsoft.com/office/drawing/2017/decorative" val="1"/>
              </a:ext>
            </a:extLst>
          </p:cNvPr>
          <p:cNvSpPr/>
          <p:nvPr/>
        </p:nvSpPr>
        <p:spPr>
          <a:xfrm>
            <a:off x="586740" y="2066700"/>
            <a:ext cx="11017883" cy="615553"/>
          </a:xfrm>
          <a:prstGeom prst="round2SameRect">
            <a:avLst>
              <a:gd name="adj1" fmla="val 14757"/>
              <a:gd name="adj2" fmla="val 0"/>
            </a:avLst>
          </a:prstGeom>
          <a:gradFill>
            <a:gsLst>
              <a:gs pos="0">
                <a:srgbClr val="8661C5"/>
              </a:gs>
              <a:gs pos="81000">
                <a:srgbClr val="134CCB"/>
              </a:gs>
            </a:gsLst>
            <a:lin ang="108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400" i="0" u="none" strike="noStrike" kern="1200" cap="none" spc="0" normalizeH="0" baseline="0" noProof="0">
              <a:ln>
                <a:noFill/>
              </a:ln>
              <a:solidFill>
                <a:srgbClr val="FFFFFF"/>
              </a:solidFill>
              <a:effectLst/>
              <a:uLnTx/>
              <a:uFillTx/>
              <a:latin typeface="Segoe UI Semibold"/>
              <a:ea typeface="+mn-ea"/>
              <a:cs typeface="Segoe UI" panose="020B0502040204020203" pitchFamily="34" charset="0"/>
            </a:endParaRPr>
          </a:p>
        </p:txBody>
      </p:sp>
      <p:sp>
        <p:nvSpPr>
          <p:cNvPr id="2" name="Title 1">
            <a:extLst>
              <a:ext uri="{FF2B5EF4-FFF2-40B4-BE49-F238E27FC236}">
                <a16:creationId xmlns:a16="http://schemas.microsoft.com/office/drawing/2014/main" id="{FC3A22E2-86F8-579E-5109-BBF384B70F7D}"/>
              </a:ext>
            </a:extLst>
          </p:cNvPr>
          <p:cNvSpPr>
            <a:spLocks noGrp="1"/>
          </p:cNvSpPr>
          <p:nvPr>
            <p:ph type="title"/>
          </p:nvPr>
        </p:nvSpPr>
        <p:spPr>
          <a:xfrm>
            <a:off x="587375" y="651754"/>
            <a:ext cx="11017250" cy="443198"/>
          </a:xfrm>
        </p:spPr>
        <p:txBody>
          <a:bodyPr/>
          <a:lstStyle/>
          <a:p>
            <a:r>
              <a:rPr lang="en-US" sz="3200"/>
              <a:t>Define a roll-out approach and timeline</a:t>
            </a:r>
            <a:endParaRPr lang="en-GB"/>
          </a:p>
        </p:txBody>
      </p:sp>
      <p:sp>
        <p:nvSpPr>
          <p:cNvPr id="5" name="Title 1">
            <a:extLst>
              <a:ext uri="{FF2B5EF4-FFF2-40B4-BE49-F238E27FC236}">
                <a16:creationId xmlns:a16="http://schemas.microsoft.com/office/drawing/2014/main" id="{A7134C1E-0617-2171-85F5-562703F5ABB9}"/>
              </a:ext>
            </a:extLst>
          </p:cNvPr>
          <p:cNvSpPr txBox="1">
            <a:spLocks/>
          </p:cNvSpPr>
          <p:nvPr/>
        </p:nvSpPr>
        <p:spPr>
          <a:xfrm>
            <a:off x="587375" y="1174477"/>
            <a:ext cx="10170272" cy="615553"/>
          </a:xfrm>
          <a:prstGeom prst="rect">
            <a:avLst/>
          </a:prstGeom>
        </p:spPr>
        <p:txBody>
          <a:bodyPr wrap="square" lIns="0" tIns="0" rIns="0" bIns="0" anchor="t">
            <a:spAutoFit/>
          </a:bodyPr>
          <a:lstStyle>
            <a:lvl1pPr algn="l" defTabSz="914400" rtl="0" eaLnBrk="1" latinLnBrk="0" hangingPunct="1">
              <a:lnSpc>
                <a:spcPct val="90000"/>
              </a:lnSpc>
              <a:spcBef>
                <a:spcPct val="0"/>
              </a:spcBef>
              <a:buNone/>
              <a:defRPr sz="3600" kern="1200">
                <a:solidFill>
                  <a:schemeClr val="tx1"/>
                </a:solidFill>
                <a:latin typeface="Segoe UI Semibold" panose="020B0702040204020203" pitchFamily="34" charset="0"/>
                <a:ea typeface="+mj-ea"/>
                <a:cs typeface="Segoe UI Semibold" panose="020B0702040204020203" pitchFamily="34" charset="0"/>
              </a:defRPr>
            </a:lvl1pPr>
          </a:lstStyle>
          <a:p>
            <a:pPr>
              <a:lnSpc>
                <a:spcPct val="100000"/>
              </a:lnSpc>
            </a:pPr>
            <a:r>
              <a:rPr lang="en-US" sz="2000" spc="-20">
                <a:latin typeface="Segoe UI" panose="020B0502040204020203" pitchFamily="34" charset="0"/>
                <a:cs typeface="Segoe UI" panose="020B0502040204020203" pitchFamily="34" charset="0"/>
              </a:rPr>
              <a:t>Plan the rollout cadence based on early adopter pilot program, </a:t>
            </a:r>
            <a:br>
              <a:rPr lang="en-US" sz="2000" spc="-20">
                <a:latin typeface="Segoe UI" panose="020B0502040204020203" pitchFamily="34" charset="0"/>
                <a:cs typeface="Segoe UI" panose="020B0502040204020203" pitchFamily="34" charset="0"/>
              </a:rPr>
            </a:br>
            <a:r>
              <a:rPr lang="en-US" sz="2000" spc="-20">
                <a:latin typeface="Segoe UI" panose="020B0502040204020203" pitchFamily="34" charset="0"/>
                <a:cs typeface="Segoe UI" panose="020B0502040204020203" pitchFamily="34" charset="0"/>
              </a:rPr>
              <a:t>Champion readiness and planned scope of change</a:t>
            </a:r>
          </a:p>
        </p:txBody>
      </p:sp>
      <p:sp>
        <p:nvSpPr>
          <p:cNvPr id="13" name="Text Placeholder 2">
            <a:extLst>
              <a:ext uri="{FF2B5EF4-FFF2-40B4-BE49-F238E27FC236}">
                <a16:creationId xmlns:a16="http://schemas.microsoft.com/office/drawing/2014/main" id="{144BA21F-FB2C-8AD8-8ED0-02D5364A6808}"/>
              </a:ext>
            </a:extLst>
          </p:cNvPr>
          <p:cNvSpPr txBox="1">
            <a:spLocks/>
          </p:cNvSpPr>
          <p:nvPr/>
        </p:nvSpPr>
        <p:spPr>
          <a:xfrm>
            <a:off x="832530" y="2241980"/>
            <a:ext cx="2743654" cy="307777"/>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a:ln>
                  <a:noFill/>
                </a:ln>
                <a:solidFill>
                  <a:schemeClr val="bg1"/>
                </a:solidFill>
                <a:effectLst/>
                <a:uLnTx/>
                <a:uFillTx/>
                <a:latin typeface="Segoe UI Semibold"/>
                <a:ea typeface="+mn-ea"/>
                <a:cs typeface="Segoe UI"/>
              </a:rPr>
              <a:t>Consider the following</a:t>
            </a:r>
            <a:endParaRPr kumimoji="0" lang="en-GB" sz="2000" b="0" i="0" u="none" strike="noStrike" kern="1200" cap="none" spc="0" normalizeH="0" baseline="0" noProof="0">
              <a:ln>
                <a:noFill/>
              </a:ln>
              <a:solidFill>
                <a:schemeClr val="bg1"/>
              </a:solidFill>
              <a:effectLst/>
              <a:uLnTx/>
              <a:uFillTx/>
              <a:latin typeface="Segoe UI Semibold"/>
              <a:ea typeface="+mn-ea"/>
              <a:cs typeface="Segoe UI"/>
            </a:endParaRPr>
          </a:p>
        </p:txBody>
      </p:sp>
      <p:sp>
        <p:nvSpPr>
          <p:cNvPr id="14" name="Text Placeholder 3">
            <a:extLst>
              <a:ext uri="{FF2B5EF4-FFF2-40B4-BE49-F238E27FC236}">
                <a16:creationId xmlns:a16="http://schemas.microsoft.com/office/drawing/2014/main" id="{CF0EA058-632C-0028-1C45-3412951DF38C}"/>
              </a:ext>
            </a:extLst>
          </p:cNvPr>
          <p:cNvSpPr txBox="1">
            <a:spLocks/>
          </p:cNvSpPr>
          <p:nvPr/>
        </p:nvSpPr>
        <p:spPr>
          <a:xfrm>
            <a:off x="832530" y="2958923"/>
            <a:ext cx="10526939" cy="800219"/>
          </a:xfrm>
          <a:prstGeom prst="rect">
            <a:avLst/>
          </a:prstGeom>
        </p:spPr>
        <p:txBody>
          <a:bodyPr vert="horz" wrap="square" lIns="0" tIns="0" rIns="0" bIns="0" rtlCol="0" anchor="t">
            <a:spAutoFit/>
          </a:bodyPr>
          <a:lstStyle>
            <a:lvl1pPr marL="141288" marR="0" indent="-14128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800" kern="1200" spc="0" baseline="0" dirty="0">
                <a:solidFill>
                  <a:schemeClr val="tx1"/>
                </a:solidFill>
                <a:latin typeface="+mn-lt"/>
                <a:ea typeface="+mn-ea"/>
                <a:cs typeface="Segoe UI" panose="020B0502040204020203" pitchFamily="34" charset="0"/>
              </a:defRPr>
            </a:lvl1pPr>
            <a:lvl2pPr marL="285750" marR="0" indent="-125413"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2pPr>
            <a:lvl3pPr marL="438150" marR="0" indent="-13335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3pPr>
            <a:lvl4pPr marL="566738" marR="0" indent="-1143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4pPr>
            <a:lvl5pPr marL="685800" marR="0" indent="-10953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8600" marR="0" lvl="0" indent="-228600" algn="l" defTabSz="932742" rtl="0" eaLnBrk="1" fontAlgn="auto" latinLnBrk="0" hangingPunct="1">
              <a:lnSpc>
                <a:spcPct val="100000"/>
              </a:lnSpc>
              <a:spcBef>
                <a:spcPts val="0"/>
              </a:spcBef>
              <a:spcAft>
                <a:spcPts val="600"/>
              </a:spcAft>
              <a:buClrTx/>
              <a:buSzPct val="90000"/>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Segoe UI"/>
                <a:ea typeface="+mn-ea"/>
                <a:cs typeface="Segoe UI"/>
              </a:rPr>
              <a:t>Segmentation of the rollout approach (country by country, business unit by business unit, role by role?)</a:t>
            </a:r>
          </a:p>
          <a:p>
            <a:pPr marL="228600" marR="0" lvl="0" indent="-228600" algn="l" defTabSz="932742" rtl="0" eaLnBrk="1" fontAlgn="auto" latinLnBrk="0" hangingPunct="1">
              <a:lnSpc>
                <a:spcPct val="100000"/>
              </a:lnSpc>
              <a:spcBef>
                <a:spcPts val="0"/>
              </a:spcBef>
              <a:spcAft>
                <a:spcPts val="600"/>
              </a:spcAft>
              <a:buClrTx/>
              <a:buSzPct val="90000"/>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Segoe UI"/>
                <a:ea typeface="+mn-ea"/>
                <a:cs typeface="Segoe UI"/>
              </a:rPr>
              <a:t>Maturity and readiness of the rollout blocks. Success and learnings in early blocks can help drive success in the next and vice versa</a:t>
            </a:r>
          </a:p>
          <a:p>
            <a:pPr marL="228600" marR="0" lvl="0" indent="-228600" algn="l" defTabSz="932742" rtl="0" eaLnBrk="1" fontAlgn="auto" latinLnBrk="0" hangingPunct="1">
              <a:lnSpc>
                <a:spcPct val="100000"/>
              </a:lnSpc>
              <a:spcBef>
                <a:spcPts val="0"/>
              </a:spcBef>
              <a:spcAft>
                <a:spcPts val="600"/>
              </a:spcAft>
              <a:buClrTx/>
              <a:buSzPct val="90000"/>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Segoe UI"/>
                <a:ea typeface="+mn-ea"/>
                <a:cs typeface="Segoe UI"/>
              </a:rPr>
              <a:t>Primary language in the rollout blocks. Some capabilities does not support all languages yet</a:t>
            </a:r>
          </a:p>
        </p:txBody>
      </p:sp>
      <p:sp>
        <p:nvSpPr>
          <p:cNvPr id="11" name="Rectangle: Top Corners Rounded 10">
            <a:extLst>
              <a:ext uri="{FF2B5EF4-FFF2-40B4-BE49-F238E27FC236}">
                <a16:creationId xmlns:a16="http://schemas.microsoft.com/office/drawing/2014/main" id="{3E4872FE-283F-8EFF-7F3F-A9A4EEB2687C}"/>
              </a:ext>
              <a:ext uri="{C183D7F6-B498-43B3-948B-1728B52AA6E4}">
                <adec:decorative xmlns:adec="http://schemas.microsoft.com/office/drawing/2017/decorative" val="1"/>
              </a:ext>
            </a:extLst>
          </p:cNvPr>
          <p:cNvSpPr/>
          <p:nvPr/>
        </p:nvSpPr>
        <p:spPr bwMode="auto">
          <a:xfrm flipH="1">
            <a:off x="6095998" y="4180099"/>
            <a:ext cx="5508624" cy="1957657"/>
          </a:xfrm>
          <a:prstGeom prst="round2SameRect">
            <a:avLst>
              <a:gd name="adj1" fmla="val 0"/>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10" name="Rectangle: Top Corners Rounded 9">
            <a:extLst>
              <a:ext uri="{FF2B5EF4-FFF2-40B4-BE49-F238E27FC236}">
                <a16:creationId xmlns:a16="http://schemas.microsoft.com/office/drawing/2014/main" id="{56CC8451-42FE-8E0D-DD22-E5414D6ED483}"/>
              </a:ext>
              <a:ext uri="{C183D7F6-B498-43B3-948B-1728B52AA6E4}">
                <adec:decorative xmlns:adec="http://schemas.microsoft.com/office/drawing/2017/decorative" val="1"/>
              </a:ext>
            </a:extLst>
          </p:cNvPr>
          <p:cNvSpPr/>
          <p:nvPr/>
        </p:nvSpPr>
        <p:spPr bwMode="auto">
          <a:xfrm flipH="1">
            <a:off x="587370" y="4180099"/>
            <a:ext cx="5508628" cy="1957657"/>
          </a:xfrm>
          <a:prstGeom prst="round2SameRect">
            <a:avLst>
              <a:gd name="adj1" fmla="val 0"/>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7" name="Title 1">
            <a:extLst>
              <a:ext uri="{FF2B5EF4-FFF2-40B4-BE49-F238E27FC236}">
                <a16:creationId xmlns:a16="http://schemas.microsoft.com/office/drawing/2014/main" id="{3548195D-3C92-070B-F0C5-DE826D413BB6}"/>
              </a:ext>
            </a:extLst>
          </p:cNvPr>
          <p:cNvSpPr txBox="1">
            <a:spLocks/>
          </p:cNvSpPr>
          <p:nvPr/>
        </p:nvSpPr>
        <p:spPr>
          <a:xfrm>
            <a:off x="832531" y="4355204"/>
            <a:ext cx="5018315" cy="1554272"/>
          </a:xfrm>
          <a:prstGeom prst="rect">
            <a:avLst/>
          </a:prstGeom>
        </p:spPr>
        <p:txBody>
          <a:bodyPr wrap="square"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AU" sz="2000" b="1" i="0" u="none" strike="noStrike" kern="1200" cap="none" spc="0" normalizeH="0" baseline="0" noProof="0">
                <a:ln>
                  <a:noFill/>
                </a:ln>
                <a:gradFill>
                  <a:gsLst>
                    <a:gs pos="100000">
                      <a:srgbClr val="8661C5"/>
                    </a:gs>
                    <a:gs pos="0">
                      <a:srgbClr val="0F93E7"/>
                    </a:gs>
                  </a:gsLst>
                  <a:lin ang="0" scaled="1"/>
                </a:gradFill>
                <a:effectLst/>
                <a:uLnTx/>
                <a:uFillTx/>
                <a:latin typeface="Segoe UI Semibold"/>
                <a:ea typeface="+mj-ea"/>
                <a:cs typeface="Segoe UI Semibold" panose="020B0402040204020203" pitchFamily="34" charset="0"/>
              </a:rPr>
              <a:t>Example 1:</a:t>
            </a:r>
          </a:p>
          <a:p>
            <a:pPr marL="0" marR="0" lvl="0" indent="0" algn="l" defTabSz="914400" rtl="0" eaLnBrk="1" fontAlgn="auto" latinLnBrk="0" hangingPunct="1">
              <a:lnSpc>
                <a:spcPct val="100000"/>
              </a:lnSpc>
              <a:spcBef>
                <a:spcPct val="0"/>
              </a:spcBef>
              <a:spcAft>
                <a:spcPts val="300"/>
              </a:spcAft>
              <a:buClrTx/>
              <a:buSzTx/>
              <a:buFontTx/>
              <a:buNone/>
              <a:tabLst/>
              <a:defRPr/>
            </a:pPr>
            <a:r>
              <a:rPr kumimoji="0" lang="en-AU" sz="1400" b="0" i="0" u="none" strike="noStrike" kern="1200" cap="none" spc="0" normalizeH="0" baseline="0" noProof="0">
                <a:ln>
                  <a:noFill/>
                </a:ln>
                <a:solidFill>
                  <a:srgbClr val="000000"/>
                </a:solidFill>
                <a:effectLst/>
                <a:uLnTx/>
                <a:uFillTx/>
                <a:latin typeface="Segoe UI"/>
                <a:ea typeface="+mj-ea"/>
                <a:cs typeface="Segoe UI Semilight" panose="020B0402040204020203" pitchFamily="34" charset="0"/>
              </a:rPr>
              <a:t>Large manufacturing organization with global footprint decided to enable Copilot for Sales globally for all users using a big-bang approach. While some capabilities doesn’t work for some languages, all markets will be </a:t>
            </a:r>
            <a:br>
              <a:rPr kumimoji="0" lang="en-AU" sz="1400" b="0" i="0" u="none" strike="noStrike" kern="1200" cap="none" spc="0" normalizeH="0" baseline="0" noProof="0">
                <a:ln>
                  <a:noFill/>
                </a:ln>
                <a:solidFill>
                  <a:srgbClr val="000000"/>
                </a:solidFill>
                <a:effectLst/>
                <a:uLnTx/>
                <a:uFillTx/>
                <a:latin typeface="Segoe UI"/>
                <a:ea typeface="+mj-ea"/>
                <a:cs typeface="Segoe UI Semilight" panose="020B0402040204020203" pitchFamily="34" charset="0"/>
              </a:rPr>
            </a:br>
            <a:r>
              <a:rPr kumimoji="0" lang="en-AU" sz="1400" b="0" i="0" u="none" strike="noStrike" kern="1200" cap="none" spc="0" normalizeH="0" baseline="0" noProof="0">
                <a:ln>
                  <a:noFill/>
                </a:ln>
                <a:solidFill>
                  <a:srgbClr val="000000"/>
                </a:solidFill>
                <a:effectLst/>
                <a:uLnTx/>
                <a:uFillTx/>
                <a:latin typeface="Segoe UI"/>
                <a:ea typeface="+mj-ea"/>
                <a:cs typeface="Segoe UI Semilight" panose="020B0402040204020203" pitchFamily="34" charset="0"/>
              </a:rPr>
              <a:t>able to see value.</a:t>
            </a:r>
            <a:endParaRPr kumimoji="0" lang="en-NZ" sz="1400" b="0" i="0" u="none" strike="noStrike" kern="1200" cap="none" spc="0" normalizeH="0" baseline="0" noProof="0">
              <a:ln>
                <a:noFill/>
              </a:ln>
              <a:solidFill>
                <a:srgbClr val="000000"/>
              </a:solidFill>
              <a:effectLst/>
              <a:uLnTx/>
              <a:uFillTx/>
              <a:latin typeface="Segoe UI"/>
              <a:ea typeface="+mj-ea"/>
              <a:cs typeface="Segoe UI Semilight" panose="020B0402040204020203" pitchFamily="34" charset="0"/>
            </a:endParaRPr>
          </a:p>
        </p:txBody>
      </p:sp>
      <p:sp>
        <p:nvSpPr>
          <p:cNvPr id="9" name="Title 1">
            <a:extLst>
              <a:ext uri="{FF2B5EF4-FFF2-40B4-BE49-F238E27FC236}">
                <a16:creationId xmlns:a16="http://schemas.microsoft.com/office/drawing/2014/main" id="{9E9C4A47-345E-6670-4204-07D430055ACB}"/>
              </a:ext>
            </a:extLst>
          </p:cNvPr>
          <p:cNvSpPr txBox="1">
            <a:spLocks/>
          </p:cNvSpPr>
          <p:nvPr/>
        </p:nvSpPr>
        <p:spPr>
          <a:xfrm>
            <a:off x="6434680" y="4355204"/>
            <a:ext cx="4924789" cy="1123384"/>
          </a:xfrm>
          <a:prstGeom prst="rect">
            <a:avLst/>
          </a:prstGeom>
        </p:spPr>
        <p:txBody>
          <a:bodyPr wrap="square"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AU" sz="2000" b="1" i="0" u="none" strike="noStrike" kern="1200" cap="none" spc="0" normalizeH="0" baseline="0" noProof="0">
                <a:ln>
                  <a:noFill/>
                </a:ln>
                <a:gradFill>
                  <a:gsLst>
                    <a:gs pos="100000">
                      <a:srgbClr val="8661C5"/>
                    </a:gs>
                    <a:gs pos="0">
                      <a:srgbClr val="0F93E7"/>
                    </a:gs>
                  </a:gsLst>
                  <a:lin ang="0" scaled="1"/>
                </a:gradFill>
                <a:effectLst/>
                <a:uLnTx/>
                <a:uFillTx/>
                <a:latin typeface="Segoe UI Semibold"/>
                <a:ea typeface="+mj-ea"/>
                <a:cs typeface="Segoe UI Semibold" panose="020B0402040204020203" pitchFamily="34" charset="0"/>
              </a:rPr>
              <a:t>Example 2:</a:t>
            </a:r>
          </a:p>
          <a:p>
            <a:pPr marL="0" marR="0" lvl="0" indent="0" algn="l" defTabSz="914400" rtl="0" eaLnBrk="1" fontAlgn="auto" latinLnBrk="0" hangingPunct="1">
              <a:lnSpc>
                <a:spcPct val="100000"/>
              </a:lnSpc>
              <a:spcBef>
                <a:spcPct val="0"/>
              </a:spcBef>
              <a:spcAft>
                <a:spcPts val="300"/>
              </a:spcAft>
              <a:buClrTx/>
              <a:buSzTx/>
              <a:buFontTx/>
              <a:buNone/>
              <a:tabLst/>
              <a:defRPr/>
            </a:pPr>
            <a:r>
              <a:rPr kumimoji="0" lang="en-AU" sz="1400" b="0" i="0" u="none" strike="noStrike" kern="1200" cap="none" spc="0" normalizeH="0" baseline="0" noProof="0">
                <a:ln>
                  <a:noFill/>
                </a:ln>
                <a:solidFill>
                  <a:srgbClr val="000000"/>
                </a:solidFill>
                <a:effectLst/>
                <a:uLnTx/>
                <a:uFillTx/>
                <a:latin typeface="Segoe UI"/>
                <a:ea typeface="+mj-ea"/>
                <a:cs typeface="Segoe UI Semilight" panose="020B0402040204020203" pitchFamily="34" charset="0"/>
              </a:rPr>
              <a:t>Global company in security solutions took the approach </a:t>
            </a:r>
            <a:br>
              <a:rPr kumimoji="0" lang="en-AU" sz="1400" b="0" i="0" u="none" strike="noStrike" kern="1200" cap="none" spc="0" normalizeH="0" baseline="0" noProof="0">
                <a:ln>
                  <a:noFill/>
                </a:ln>
                <a:solidFill>
                  <a:srgbClr val="000000"/>
                </a:solidFill>
                <a:effectLst/>
                <a:uLnTx/>
                <a:uFillTx/>
                <a:latin typeface="Segoe UI"/>
                <a:ea typeface="+mj-ea"/>
                <a:cs typeface="Segoe UI Semilight" panose="020B0402040204020203" pitchFamily="34" charset="0"/>
              </a:rPr>
            </a:br>
            <a:r>
              <a:rPr kumimoji="0" lang="en-AU" sz="1400" b="0" i="0" u="none" strike="noStrike" kern="1200" cap="none" spc="0" normalizeH="0" baseline="0" noProof="0">
                <a:ln>
                  <a:noFill/>
                </a:ln>
                <a:solidFill>
                  <a:srgbClr val="000000"/>
                </a:solidFill>
                <a:effectLst/>
                <a:uLnTx/>
                <a:uFillTx/>
                <a:latin typeface="Segoe UI"/>
                <a:ea typeface="+mj-ea"/>
                <a:cs typeface="Segoe UI Semilight" panose="020B0402040204020203" pitchFamily="34" charset="0"/>
              </a:rPr>
              <a:t>to roll out first in the markets where English is the primary language, quickly followed by Spanish, German and French.</a:t>
            </a:r>
            <a:endParaRPr kumimoji="0" lang="en-NZ" sz="1400" b="0" i="0" u="none" strike="noStrike" kern="1200" cap="none" spc="0" normalizeH="0" baseline="0" noProof="0">
              <a:ln>
                <a:noFill/>
              </a:ln>
              <a:solidFill>
                <a:srgbClr val="000000"/>
              </a:solidFill>
              <a:effectLst/>
              <a:uLnTx/>
              <a:uFillTx/>
              <a:latin typeface="Segoe UI"/>
              <a:ea typeface="+mj-ea"/>
              <a:cs typeface="Segoe UI Semilight" panose="020B0402040204020203" pitchFamily="34" charset="0"/>
            </a:endParaRPr>
          </a:p>
        </p:txBody>
      </p:sp>
      <p:pic>
        <p:nvPicPr>
          <p:cNvPr id="12" name="Picture 11">
            <a:extLst>
              <a:ext uri="{FF2B5EF4-FFF2-40B4-BE49-F238E27FC236}">
                <a16:creationId xmlns:a16="http://schemas.microsoft.com/office/drawing/2014/main" id="{E32F5326-4246-A243-D986-062024B0B59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887733" y="519750"/>
            <a:ext cx="716892" cy="719450"/>
          </a:xfrm>
          <a:prstGeom prst="rect">
            <a:avLst/>
          </a:prstGeom>
        </p:spPr>
      </p:pic>
      <p:sp>
        <p:nvSpPr>
          <p:cNvPr id="16" name="Flowchart: Process 15">
            <a:extLst>
              <a:ext uri="{FF2B5EF4-FFF2-40B4-BE49-F238E27FC236}">
                <a16:creationId xmlns:a16="http://schemas.microsoft.com/office/drawing/2014/main" id="{77C4D07A-2804-656C-D8AB-3AC0C3B7D4E7}"/>
              </a:ext>
              <a:ext uri="{C183D7F6-B498-43B3-948B-1728B52AA6E4}">
                <adec:decorative xmlns:adec="http://schemas.microsoft.com/office/drawing/2017/decorative" val="1"/>
              </a:ext>
            </a:extLst>
          </p:cNvPr>
          <p:cNvSpPr/>
          <p:nvPr/>
        </p:nvSpPr>
        <p:spPr>
          <a:xfrm>
            <a:off x="586740" y="6123742"/>
            <a:ext cx="11017886" cy="45720"/>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1318089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A22E2-86F8-579E-5109-BBF384B70F7D}"/>
              </a:ext>
            </a:extLst>
          </p:cNvPr>
          <p:cNvSpPr>
            <a:spLocks noGrp="1"/>
          </p:cNvSpPr>
          <p:nvPr>
            <p:ph type="title"/>
          </p:nvPr>
        </p:nvSpPr>
        <p:spPr>
          <a:xfrm>
            <a:off x="586740" y="663105"/>
            <a:ext cx="11018520" cy="443198"/>
          </a:xfrm>
        </p:spPr>
        <p:txBody>
          <a:bodyPr/>
          <a:lstStyle/>
          <a:p>
            <a:r>
              <a:rPr lang="en-US" sz="3200" spc="-20"/>
              <a:t>Define a roll-out approach and timeline (example)</a:t>
            </a:r>
            <a:endParaRPr lang="en-GB" sz="3200" spc="-20"/>
          </a:p>
        </p:txBody>
      </p:sp>
      <p:graphicFrame>
        <p:nvGraphicFramePr>
          <p:cNvPr id="11" name="Table 11">
            <a:extLst>
              <a:ext uri="{FF2B5EF4-FFF2-40B4-BE49-F238E27FC236}">
                <a16:creationId xmlns:a16="http://schemas.microsoft.com/office/drawing/2014/main" id="{BA192BC2-14DE-C152-AD89-351542EDBB3C}"/>
              </a:ext>
            </a:extLst>
          </p:cNvPr>
          <p:cNvGraphicFramePr>
            <a:graphicFrameLocks noGrp="1"/>
          </p:cNvGraphicFramePr>
          <p:nvPr>
            <p:extLst>
              <p:ext uri="{D42A27DB-BD31-4B8C-83A1-F6EECF244321}">
                <p14:modId xmlns:p14="http://schemas.microsoft.com/office/powerpoint/2010/main" val="3737385737"/>
              </p:ext>
            </p:extLst>
          </p:nvPr>
        </p:nvGraphicFramePr>
        <p:xfrm>
          <a:off x="586740" y="1628611"/>
          <a:ext cx="11018520" cy="2311400"/>
        </p:xfrm>
        <a:graphic>
          <a:graphicData uri="http://schemas.openxmlformats.org/drawingml/2006/table">
            <a:tbl>
              <a:tblPr firstRow="1" bandRow="1">
                <a:tableStyleId>{912C8C85-51F0-491E-9774-3900AFEF0FD7}</a:tableStyleId>
              </a:tblPr>
              <a:tblGrid>
                <a:gridCol w="1608761">
                  <a:extLst>
                    <a:ext uri="{9D8B030D-6E8A-4147-A177-3AD203B41FA5}">
                      <a16:colId xmlns:a16="http://schemas.microsoft.com/office/drawing/2014/main" val="1472175940"/>
                    </a:ext>
                  </a:extLst>
                </a:gridCol>
                <a:gridCol w="1608761">
                  <a:extLst>
                    <a:ext uri="{9D8B030D-6E8A-4147-A177-3AD203B41FA5}">
                      <a16:colId xmlns:a16="http://schemas.microsoft.com/office/drawing/2014/main" val="2492050302"/>
                    </a:ext>
                  </a:extLst>
                </a:gridCol>
                <a:gridCol w="3644788">
                  <a:extLst>
                    <a:ext uri="{9D8B030D-6E8A-4147-A177-3AD203B41FA5}">
                      <a16:colId xmlns:a16="http://schemas.microsoft.com/office/drawing/2014/main" val="3575500787"/>
                    </a:ext>
                  </a:extLst>
                </a:gridCol>
                <a:gridCol w="4156210">
                  <a:extLst>
                    <a:ext uri="{9D8B030D-6E8A-4147-A177-3AD203B41FA5}">
                      <a16:colId xmlns:a16="http://schemas.microsoft.com/office/drawing/2014/main" val="2200559775"/>
                    </a:ext>
                  </a:extLst>
                </a:gridCol>
              </a:tblGrid>
              <a:tr h="457200">
                <a:tc>
                  <a:txBody>
                    <a:bodyPr/>
                    <a:lstStyle/>
                    <a:p>
                      <a:pPr marL="0" algn="l" defTabSz="932472" rtl="0" eaLnBrk="1" fontAlgn="base" latinLnBrk="0" hangingPunct="1">
                        <a:spcBef>
                          <a:spcPct val="0"/>
                        </a:spcBef>
                        <a:spcAft>
                          <a:spcPct val="0"/>
                        </a:spcAft>
                      </a:pPr>
                      <a:r>
                        <a:rPr lang="en-US" sz="1400" kern="1200">
                          <a:solidFill>
                            <a:schemeClr val="tx1"/>
                          </a:solidFill>
                          <a:latin typeface="Segoe UI Semibold"/>
                          <a:ea typeface="+mn-ea"/>
                          <a:cs typeface="Segoe UI" pitchFamily="34" charset="0"/>
                        </a:rPr>
                        <a:t>Wave</a:t>
                      </a:r>
                      <a:endParaRPr lang="en-GB" sz="1400" kern="1200">
                        <a:solidFill>
                          <a:schemeClr val="tx1"/>
                        </a:solidFill>
                        <a:latin typeface="Segoe UI Semibold"/>
                        <a:ea typeface="+mn-ea"/>
                        <a:cs typeface="Segoe UI" pitchFamily="34" charset="0"/>
                      </a:endParaRPr>
                    </a:p>
                  </a:txBody>
                  <a:tcPr marL="109728" marR="10972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tc>
                  <a:txBody>
                    <a:bodyPr/>
                    <a:lstStyle/>
                    <a:p>
                      <a:pPr marL="0" algn="l" defTabSz="932472" rtl="0" eaLnBrk="1" fontAlgn="base" latinLnBrk="0" hangingPunct="1">
                        <a:spcBef>
                          <a:spcPct val="0"/>
                        </a:spcBef>
                        <a:spcAft>
                          <a:spcPct val="0"/>
                        </a:spcAft>
                      </a:pPr>
                      <a:r>
                        <a:rPr lang="en-GB" sz="1400" kern="1200">
                          <a:solidFill>
                            <a:schemeClr val="tx1"/>
                          </a:solidFill>
                          <a:latin typeface="Segoe UI Semibold"/>
                          <a:ea typeface="+mn-ea"/>
                          <a:cs typeface="Segoe UI" pitchFamily="34" charset="0"/>
                        </a:rPr>
                        <a:t>Timeline</a:t>
                      </a:r>
                    </a:p>
                  </a:txBody>
                  <a:tcPr marL="109728" marR="10972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tc>
                  <a:txBody>
                    <a:bodyPr/>
                    <a:lstStyle/>
                    <a:p>
                      <a:pPr marL="0" algn="l" defTabSz="932472" rtl="0" eaLnBrk="1" fontAlgn="base" latinLnBrk="0" hangingPunct="1">
                        <a:spcBef>
                          <a:spcPct val="0"/>
                        </a:spcBef>
                        <a:spcAft>
                          <a:spcPct val="0"/>
                        </a:spcAft>
                      </a:pPr>
                      <a:r>
                        <a:rPr lang="en-US" sz="1400" kern="1200">
                          <a:solidFill>
                            <a:schemeClr val="tx1"/>
                          </a:solidFill>
                          <a:latin typeface="Segoe UI Semibold"/>
                          <a:ea typeface="+mn-ea"/>
                          <a:cs typeface="Segoe UI" pitchFamily="34" charset="0"/>
                        </a:rPr>
                        <a:t>Rollout blocks</a:t>
                      </a:r>
                      <a:endParaRPr lang="en-GB" sz="1400" kern="1200">
                        <a:solidFill>
                          <a:schemeClr val="tx1"/>
                        </a:solidFill>
                        <a:latin typeface="Segoe UI Semibold"/>
                        <a:ea typeface="+mn-ea"/>
                        <a:cs typeface="Segoe UI" pitchFamily="34" charset="0"/>
                      </a:endParaRPr>
                    </a:p>
                  </a:txBody>
                  <a:tcPr marL="109728" marR="10972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tc>
                  <a:txBody>
                    <a:bodyPr/>
                    <a:lstStyle/>
                    <a:p>
                      <a:pPr marL="0" algn="l" defTabSz="932472" rtl="0" eaLnBrk="1" fontAlgn="base" latinLnBrk="0" hangingPunct="1">
                        <a:spcBef>
                          <a:spcPct val="0"/>
                        </a:spcBef>
                        <a:spcAft>
                          <a:spcPct val="0"/>
                        </a:spcAft>
                      </a:pPr>
                      <a:r>
                        <a:rPr lang="en-US" sz="1400" kern="1200">
                          <a:solidFill>
                            <a:schemeClr val="tx1"/>
                          </a:solidFill>
                          <a:latin typeface="Segoe UI Semibold"/>
                          <a:ea typeface="+mn-ea"/>
                          <a:cs typeface="Segoe UI" pitchFamily="34" charset="0"/>
                        </a:rPr>
                        <a:t>Components</a:t>
                      </a:r>
                      <a:endParaRPr lang="en-GB" sz="1400" kern="1200">
                        <a:solidFill>
                          <a:schemeClr val="tx1"/>
                        </a:solidFill>
                        <a:latin typeface="Segoe UI Semibold"/>
                        <a:ea typeface="+mn-ea"/>
                        <a:cs typeface="Segoe UI" pitchFamily="34" charset="0"/>
                      </a:endParaRPr>
                    </a:p>
                  </a:txBody>
                  <a:tcPr marL="109728" marR="10972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529826511"/>
                  </a:ext>
                </a:extLst>
              </a:tr>
              <a:tr h="370840">
                <a:tc>
                  <a:txBody>
                    <a:bodyPr/>
                    <a:lstStyle/>
                    <a:p>
                      <a:r>
                        <a:rPr lang="en-GB" sz="1200" i="0">
                          <a:solidFill>
                            <a:schemeClr val="tx1"/>
                          </a:solidFill>
                        </a:rPr>
                        <a:t>Wave 0</a:t>
                      </a:r>
                    </a:p>
                  </a:txBody>
                  <a:tcPr marL="109728" marR="109728"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r>
                        <a:rPr lang="en-GB" sz="1200" i="0">
                          <a:solidFill>
                            <a:schemeClr val="tx1"/>
                          </a:solidFill>
                        </a:rPr>
                        <a:t>October 1</a:t>
                      </a:r>
                    </a:p>
                  </a:txBody>
                  <a:tcPr marL="109728" marR="109728"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r>
                        <a:rPr lang="en-GB" sz="1200" i="0">
                          <a:solidFill>
                            <a:schemeClr val="tx1"/>
                          </a:solidFill>
                        </a:rPr>
                        <a:t>Initial pilot group</a:t>
                      </a:r>
                    </a:p>
                  </a:txBody>
                  <a:tcPr marL="109728" marR="109728"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r>
                        <a:rPr lang="en-GB" sz="1200" i="0" dirty="0">
                          <a:solidFill>
                            <a:schemeClr val="tx1"/>
                          </a:solidFill>
                        </a:rPr>
                        <a:t>Outlook</a:t>
                      </a:r>
                    </a:p>
                  </a:txBody>
                  <a:tcPr marL="109728" marR="109728"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25064162"/>
                  </a:ext>
                </a:extLst>
              </a:tr>
              <a:tr h="370840">
                <a:tc>
                  <a:txBody>
                    <a:bodyPr/>
                    <a:lstStyle/>
                    <a:p>
                      <a:r>
                        <a:rPr lang="en-GB" sz="1200" i="0">
                          <a:solidFill>
                            <a:schemeClr val="tx1"/>
                          </a:solidFill>
                        </a:rPr>
                        <a:t>Wave 1</a:t>
                      </a:r>
                    </a:p>
                  </a:txBody>
                  <a:tcPr marL="109728" marR="109728"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r>
                        <a:rPr lang="en-GB" sz="1200" i="0">
                          <a:solidFill>
                            <a:schemeClr val="tx1"/>
                          </a:solidFill>
                        </a:rPr>
                        <a:t>December 1</a:t>
                      </a:r>
                    </a:p>
                  </a:txBody>
                  <a:tcPr marL="109728" marR="109728"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r>
                        <a:rPr lang="en-GB" sz="1200" i="0">
                          <a:solidFill>
                            <a:schemeClr val="tx1"/>
                          </a:solidFill>
                        </a:rPr>
                        <a:t>US, UK</a:t>
                      </a:r>
                    </a:p>
                  </a:txBody>
                  <a:tcPr marL="109728" marR="109728"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r>
                        <a:rPr lang="en-GB" sz="1200" i="0">
                          <a:solidFill>
                            <a:schemeClr val="tx1"/>
                          </a:solidFill>
                        </a:rPr>
                        <a:t>Outlook, Teams</a:t>
                      </a:r>
                    </a:p>
                  </a:txBody>
                  <a:tcPr marL="109728" marR="109728"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943740877"/>
                  </a:ext>
                </a:extLst>
              </a:tr>
              <a:tr h="370840">
                <a:tc>
                  <a:txBody>
                    <a:bodyPr/>
                    <a:lstStyle/>
                    <a:p>
                      <a:r>
                        <a:rPr lang="en-GB" sz="1200" i="0">
                          <a:solidFill>
                            <a:schemeClr val="tx1"/>
                          </a:solidFill>
                        </a:rPr>
                        <a:t>Wave 2</a:t>
                      </a:r>
                    </a:p>
                  </a:txBody>
                  <a:tcPr marL="109728" marR="109728"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r>
                        <a:rPr lang="en-GB" sz="1200" i="0">
                          <a:solidFill>
                            <a:schemeClr val="tx1"/>
                          </a:solidFill>
                        </a:rPr>
                        <a:t>January 1</a:t>
                      </a:r>
                    </a:p>
                  </a:txBody>
                  <a:tcPr marL="109728" marR="109728"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r>
                        <a:rPr lang="en-GB" sz="1200" i="0">
                          <a:solidFill>
                            <a:schemeClr val="tx1"/>
                          </a:solidFill>
                        </a:rPr>
                        <a:t>Germany</a:t>
                      </a:r>
                    </a:p>
                  </a:txBody>
                  <a:tcPr marL="109728" marR="109728"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r>
                        <a:rPr lang="en-GB" sz="1200" i="0">
                          <a:solidFill>
                            <a:schemeClr val="tx1"/>
                          </a:solidFill>
                        </a:rPr>
                        <a:t>Outlook, Teams</a:t>
                      </a:r>
                    </a:p>
                  </a:txBody>
                  <a:tcPr marL="109728" marR="109728"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386427469"/>
                  </a:ext>
                </a:extLst>
              </a:tr>
              <a:tr h="370840">
                <a:tc>
                  <a:txBody>
                    <a:bodyPr/>
                    <a:lstStyle/>
                    <a:p>
                      <a:endParaRPr lang="en-GB" sz="1400">
                        <a:solidFill>
                          <a:schemeClr val="tx1"/>
                        </a:solidFill>
                      </a:endParaRPr>
                    </a:p>
                  </a:txBody>
                  <a:tcPr marL="109728" marR="109728"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endParaRPr lang="en-GB" sz="1400">
                        <a:solidFill>
                          <a:schemeClr val="tx1"/>
                        </a:solidFill>
                      </a:endParaRPr>
                    </a:p>
                  </a:txBody>
                  <a:tcPr marL="109728" marR="109728"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endParaRPr lang="en-GB" sz="1400">
                        <a:solidFill>
                          <a:schemeClr val="tx1"/>
                        </a:solidFill>
                      </a:endParaRPr>
                    </a:p>
                  </a:txBody>
                  <a:tcPr marL="109728" marR="109728"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endParaRPr lang="en-GB" sz="1400">
                        <a:solidFill>
                          <a:schemeClr val="tx1"/>
                        </a:solidFill>
                      </a:endParaRPr>
                    </a:p>
                  </a:txBody>
                  <a:tcPr marL="109728" marR="109728"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498558169"/>
                  </a:ext>
                </a:extLst>
              </a:tr>
              <a:tr h="370840">
                <a:tc>
                  <a:txBody>
                    <a:bodyPr/>
                    <a:lstStyle/>
                    <a:p>
                      <a:endParaRPr lang="en-GB" sz="1400">
                        <a:solidFill>
                          <a:schemeClr val="tx1"/>
                        </a:solidFill>
                      </a:endParaRPr>
                    </a:p>
                  </a:txBody>
                  <a:tcPr marL="109728" marR="109728"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endParaRPr lang="en-GB" sz="1400">
                        <a:solidFill>
                          <a:schemeClr val="tx1"/>
                        </a:solidFill>
                      </a:endParaRPr>
                    </a:p>
                  </a:txBody>
                  <a:tcPr marL="109728" marR="109728"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endParaRPr lang="en-GB" sz="1400">
                        <a:solidFill>
                          <a:schemeClr val="tx1"/>
                        </a:solidFill>
                      </a:endParaRPr>
                    </a:p>
                  </a:txBody>
                  <a:tcPr marL="109728" marR="109728"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endParaRPr lang="en-GB" sz="1400" dirty="0">
                        <a:solidFill>
                          <a:schemeClr val="tx1"/>
                        </a:solidFill>
                      </a:endParaRPr>
                    </a:p>
                  </a:txBody>
                  <a:tcPr marL="109728" marR="109728"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71083365"/>
                  </a:ext>
                </a:extLst>
              </a:tr>
            </a:tbl>
          </a:graphicData>
        </a:graphic>
      </p:graphicFrame>
      <p:sp>
        <p:nvSpPr>
          <p:cNvPr id="9" name="Flowchart: Process 8">
            <a:extLst>
              <a:ext uri="{FF2B5EF4-FFF2-40B4-BE49-F238E27FC236}">
                <a16:creationId xmlns:a16="http://schemas.microsoft.com/office/drawing/2014/main" id="{9352B5D7-C3B9-DAD3-FD6A-EAB7D719B64B}"/>
              </a:ext>
              <a:ext uri="{C183D7F6-B498-43B3-948B-1728B52AA6E4}">
                <adec:decorative xmlns:adec="http://schemas.microsoft.com/office/drawing/2017/decorative" val="1"/>
              </a:ext>
            </a:extLst>
          </p:cNvPr>
          <p:cNvSpPr/>
          <p:nvPr/>
        </p:nvSpPr>
        <p:spPr>
          <a:xfrm>
            <a:off x="586740" y="2039160"/>
            <a:ext cx="11018520" cy="45720"/>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pic>
        <p:nvPicPr>
          <p:cNvPr id="3" name="Picture 2">
            <a:extLst>
              <a:ext uri="{FF2B5EF4-FFF2-40B4-BE49-F238E27FC236}">
                <a16:creationId xmlns:a16="http://schemas.microsoft.com/office/drawing/2014/main" id="{CBB8217E-D856-7F22-B018-42786B49C54F}"/>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887733" y="569173"/>
            <a:ext cx="716892" cy="719450"/>
          </a:xfrm>
          <a:prstGeom prst="rect">
            <a:avLst/>
          </a:prstGeom>
        </p:spPr>
      </p:pic>
    </p:spTree>
    <p:extLst>
      <p:ext uri="{BB962C8B-B14F-4D97-AF65-F5344CB8AC3E}">
        <p14:creationId xmlns:p14="http://schemas.microsoft.com/office/powerpoint/2010/main" val="37469593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Top Corners Rounded 20">
            <a:extLst>
              <a:ext uri="{FF2B5EF4-FFF2-40B4-BE49-F238E27FC236}">
                <a16:creationId xmlns:a16="http://schemas.microsoft.com/office/drawing/2014/main" id="{C794ED15-D44A-1C46-F433-F55FFE671686}"/>
              </a:ext>
              <a:ext uri="{C183D7F6-B498-43B3-948B-1728B52AA6E4}">
                <adec:decorative xmlns:adec="http://schemas.microsoft.com/office/drawing/2017/decorative" val="1"/>
              </a:ext>
            </a:extLst>
          </p:cNvPr>
          <p:cNvSpPr/>
          <p:nvPr/>
        </p:nvSpPr>
        <p:spPr bwMode="auto">
          <a:xfrm>
            <a:off x="587375" y="1615440"/>
            <a:ext cx="2632321" cy="4780197"/>
          </a:xfrm>
          <a:prstGeom prst="round2SameRect">
            <a:avLst>
              <a:gd name="adj1" fmla="val 4002"/>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24" name="Rectangle: Top Corners Rounded 23">
            <a:extLst>
              <a:ext uri="{FF2B5EF4-FFF2-40B4-BE49-F238E27FC236}">
                <a16:creationId xmlns:a16="http://schemas.microsoft.com/office/drawing/2014/main" id="{7F44BC28-A17D-2CD3-2986-9CC7350DAC5A}"/>
              </a:ext>
              <a:ext uri="{C183D7F6-B498-43B3-948B-1728B52AA6E4}">
                <adec:decorative xmlns:adec="http://schemas.microsoft.com/office/drawing/2017/decorative" val="1"/>
              </a:ext>
            </a:extLst>
          </p:cNvPr>
          <p:cNvSpPr/>
          <p:nvPr/>
        </p:nvSpPr>
        <p:spPr bwMode="auto">
          <a:xfrm>
            <a:off x="8971153" y="1615441"/>
            <a:ext cx="2632321" cy="4781230"/>
          </a:xfrm>
          <a:prstGeom prst="round2SameRect">
            <a:avLst>
              <a:gd name="adj1" fmla="val 4002"/>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27" name="Rectangle: Top Corners Rounded 26">
            <a:extLst>
              <a:ext uri="{FF2B5EF4-FFF2-40B4-BE49-F238E27FC236}">
                <a16:creationId xmlns:a16="http://schemas.microsoft.com/office/drawing/2014/main" id="{947011D5-3A9E-FAC8-15AC-40F2470BD7D7}"/>
              </a:ext>
              <a:ext uri="{C183D7F6-B498-43B3-948B-1728B52AA6E4}">
                <adec:decorative xmlns:adec="http://schemas.microsoft.com/office/drawing/2017/decorative" val="1"/>
              </a:ext>
            </a:extLst>
          </p:cNvPr>
          <p:cNvSpPr/>
          <p:nvPr/>
        </p:nvSpPr>
        <p:spPr bwMode="auto">
          <a:xfrm>
            <a:off x="6176561" y="1615440"/>
            <a:ext cx="2632321" cy="4780197"/>
          </a:xfrm>
          <a:prstGeom prst="round2SameRect">
            <a:avLst>
              <a:gd name="adj1" fmla="val 4002"/>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30" name="Rectangle: Top Corners Rounded 29">
            <a:extLst>
              <a:ext uri="{FF2B5EF4-FFF2-40B4-BE49-F238E27FC236}">
                <a16:creationId xmlns:a16="http://schemas.microsoft.com/office/drawing/2014/main" id="{4D487C97-C5BA-6276-5592-63AB9A2EEF6A}"/>
              </a:ext>
              <a:ext uri="{C183D7F6-B498-43B3-948B-1728B52AA6E4}">
                <adec:decorative xmlns:adec="http://schemas.microsoft.com/office/drawing/2017/decorative" val="1"/>
              </a:ext>
            </a:extLst>
          </p:cNvPr>
          <p:cNvSpPr/>
          <p:nvPr/>
        </p:nvSpPr>
        <p:spPr bwMode="auto">
          <a:xfrm>
            <a:off x="3381968" y="1615440"/>
            <a:ext cx="2632321" cy="4780197"/>
          </a:xfrm>
          <a:prstGeom prst="round2SameRect">
            <a:avLst>
              <a:gd name="adj1" fmla="val 4002"/>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49" name="Rectangle: Rounded Corners 10">
            <a:extLst>
              <a:ext uri="{FF2B5EF4-FFF2-40B4-BE49-F238E27FC236}">
                <a16:creationId xmlns:a16="http://schemas.microsoft.com/office/drawing/2014/main" id="{61E38788-C21F-C038-B652-8147716E9339}"/>
              </a:ext>
              <a:ext uri="{C183D7F6-B498-43B3-948B-1728B52AA6E4}">
                <adec:decorative xmlns:adec="http://schemas.microsoft.com/office/drawing/2017/decorative" val="1"/>
              </a:ext>
            </a:extLst>
          </p:cNvPr>
          <p:cNvSpPr/>
          <p:nvPr/>
        </p:nvSpPr>
        <p:spPr>
          <a:xfrm>
            <a:off x="8969367" y="1580515"/>
            <a:ext cx="2634106" cy="815704"/>
          </a:xfrm>
          <a:prstGeom prst="round2SameRect">
            <a:avLst>
              <a:gd name="adj1" fmla="val 14757"/>
              <a:gd name="adj2" fmla="val 0"/>
            </a:avLst>
          </a:prstGeom>
          <a:gradFill>
            <a:gsLst>
              <a:gs pos="0">
                <a:srgbClr val="8661C5"/>
              </a:gs>
              <a:gs pos="81000">
                <a:srgbClr val="134CCB"/>
              </a:gs>
            </a:gsLst>
            <a:lin ang="108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400" i="0" u="none" strike="noStrike" kern="1200" cap="none" spc="0" normalizeH="0" baseline="0" noProof="0">
              <a:ln>
                <a:noFill/>
              </a:ln>
              <a:solidFill>
                <a:srgbClr val="FFFFFF"/>
              </a:solidFill>
              <a:effectLst/>
              <a:uLnTx/>
              <a:uFillTx/>
              <a:latin typeface="Segoe UI Semibold"/>
              <a:ea typeface="+mn-ea"/>
              <a:cs typeface="Segoe UI" panose="020B0502040204020203" pitchFamily="34" charset="0"/>
            </a:endParaRPr>
          </a:p>
        </p:txBody>
      </p:sp>
      <p:sp>
        <p:nvSpPr>
          <p:cNvPr id="50" name="Rectangle: Rounded Corners 10">
            <a:extLst>
              <a:ext uri="{FF2B5EF4-FFF2-40B4-BE49-F238E27FC236}">
                <a16:creationId xmlns:a16="http://schemas.microsoft.com/office/drawing/2014/main" id="{9A7A20F2-6BE7-3D3B-2C72-C797EE92F49F}"/>
              </a:ext>
              <a:ext uri="{C183D7F6-B498-43B3-948B-1728B52AA6E4}">
                <adec:decorative xmlns:adec="http://schemas.microsoft.com/office/drawing/2017/decorative" val="1"/>
              </a:ext>
            </a:extLst>
          </p:cNvPr>
          <p:cNvSpPr/>
          <p:nvPr/>
        </p:nvSpPr>
        <p:spPr>
          <a:xfrm>
            <a:off x="6179499" y="1580515"/>
            <a:ext cx="2629383" cy="815704"/>
          </a:xfrm>
          <a:prstGeom prst="round2SameRect">
            <a:avLst>
              <a:gd name="adj1" fmla="val 14757"/>
              <a:gd name="adj2" fmla="val 0"/>
            </a:avLst>
          </a:prstGeom>
          <a:gradFill>
            <a:gsLst>
              <a:gs pos="0">
                <a:srgbClr val="8661C5"/>
              </a:gs>
              <a:gs pos="81000">
                <a:srgbClr val="134CCB"/>
              </a:gs>
            </a:gsLst>
            <a:lin ang="108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400" i="0" u="none" strike="noStrike" kern="1200" cap="none" spc="0" normalizeH="0" baseline="0" noProof="0">
              <a:ln>
                <a:noFill/>
              </a:ln>
              <a:solidFill>
                <a:srgbClr val="FFFFFF"/>
              </a:solidFill>
              <a:effectLst/>
              <a:uLnTx/>
              <a:uFillTx/>
              <a:latin typeface="Segoe UI Semibold"/>
              <a:ea typeface="+mn-ea"/>
              <a:cs typeface="Segoe UI" panose="020B0502040204020203" pitchFamily="34" charset="0"/>
            </a:endParaRPr>
          </a:p>
        </p:txBody>
      </p:sp>
      <p:sp>
        <p:nvSpPr>
          <p:cNvPr id="51" name="Rectangle: Rounded Corners 10">
            <a:extLst>
              <a:ext uri="{FF2B5EF4-FFF2-40B4-BE49-F238E27FC236}">
                <a16:creationId xmlns:a16="http://schemas.microsoft.com/office/drawing/2014/main" id="{CE0D90A5-424E-5640-41CD-B73F9F5C98BC}"/>
              </a:ext>
              <a:ext uri="{C183D7F6-B498-43B3-948B-1728B52AA6E4}">
                <adec:decorative xmlns:adec="http://schemas.microsoft.com/office/drawing/2017/decorative" val="1"/>
              </a:ext>
            </a:extLst>
          </p:cNvPr>
          <p:cNvSpPr/>
          <p:nvPr/>
        </p:nvSpPr>
        <p:spPr>
          <a:xfrm>
            <a:off x="3380182" y="1580515"/>
            <a:ext cx="2632321" cy="815704"/>
          </a:xfrm>
          <a:prstGeom prst="round2SameRect">
            <a:avLst>
              <a:gd name="adj1" fmla="val 14757"/>
              <a:gd name="adj2" fmla="val 0"/>
            </a:avLst>
          </a:prstGeom>
          <a:gradFill>
            <a:gsLst>
              <a:gs pos="0">
                <a:srgbClr val="8661C5"/>
              </a:gs>
              <a:gs pos="81000">
                <a:srgbClr val="134CCB"/>
              </a:gs>
            </a:gsLst>
            <a:lin ang="108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400" i="0" u="none" strike="noStrike" kern="1200" cap="none" spc="0" normalizeH="0" baseline="0" noProof="0">
              <a:ln>
                <a:noFill/>
              </a:ln>
              <a:solidFill>
                <a:srgbClr val="FFFFFF"/>
              </a:solidFill>
              <a:effectLst/>
              <a:uLnTx/>
              <a:uFillTx/>
              <a:latin typeface="Segoe UI Semibold"/>
              <a:ea typeface="+mn-ea"/>
              <a:cs typeface="Segoe UI" panose="020B0502040204020203" pitchFamily="34" charset="0"/>
            </a:endParaRPr>
          </a:p>
        </p:txBody>
      </p:sp>
      <p:sp>
        <p:nvSpPr>
          <p:cNvPr id="52" name="Rectangle: Rounded Corners 10">
            <a:extLst>
              <a:ext uri="{FF2B5EF4-FFF2-40B4-BE49-F238E27FC236}">
                <a16:creationId xmlns:a16="http://schemas.microsoft.com/office/drawing/2014/main" id="{ACE930B8-37F8-E7F8-415F-CCFCFFD87BF4}"/>
              </a:ext>
              <a:ext uri="{C183D7F6-B498-43B3-948B-1728B52AA6E4}">
                <adec:decorative xmlns:adec="http://schemas.microsoft.com/office/drawing/2017/decorative" val="1"/>
              </a:ext>
            </a:extLst>
          </p:cNvPr>
          <p:cNvSpPr/>
          <p:nvPr/>
        </p:nvSpPr>
        <p:spPr>
          <a:xfrm>
            <a:off x="557023" y="1580515"/>
            <a:ext cx="2662674" cy="815704"/>
          </a:xfrm>
          <a:prstGeom prst="round2SameRect">
            <a:avLst>
              <a:gd name="adj1" fmla="val 14757"/>
              <a:gd name="adj2" fmla="val 0"/>
            </a:avLst>
          </a:prstGeom>
          <a:gradFill>
            <a:gsLst>
              <a:gs pos="0">
                <a:srgbClr val="8661C5"/>
              </a:gs>
              <a:gs pos="81000">
                <a:srgbClr val="134CCB"/>
              </a:gs>
            </a:gsLst>
            <a:lin ang="108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400" i="0" u="none" strike="noStrike" kern="1200" cap="none" spc="0" normalizeH="0" baseline="0" noProof="0">
              <a:ln>
                <a:noFill/>
              </a:ln>
              <a:solidFill>
                <a:srgbClr val="FFFFFF"/>
              </a:solidFill>
              <a:effectLst/>
              <a:uLnTx/>
              <a:uFillTx/>
              <a:latin typeface="Segoe UI Semibold"/>
              <a:ea typeface="+mn-ea"/>
              <a:cs typeface="Segoe UI" panose="020B0502040204020203" pitchFamily="34" charset="0"/>
            </a:endParaRPr>
          </a:p>
        </p:txBody>
      </p:sp>
      <p:sp>
        <p:nvSpPr>
          <p:cNvPr id="2" name="Title 1">
            <a:extLst>
              <a:ext uri="{FF2B5EF4-FFF2-40B4-BE49-F238E27FC236}">
                <a16:creationId xmlns:a16="http://schemas.microsoft.com/office/drawing/2014/main" id="{3D1B754F-C43D-7D90-9B4C-294F964E2AEE}"/>
              </a:ext>
            </a:extLst>
          </p:cNvPr>
          <p:cNvSpPr>
            <a:spLocks noGrp="1"/>
          </p:cNvSpPr>
          <p:nvPr>
            <p:ph type="title"/>
          </p:nvPr>
        </p:nvSpPr>
        <p:spPr>
          <a:xfrm>
            <a:off x="586740" y="673863"/>
            <a:ext cx="11018520" cy="498598"/>
          </a:xfrm>
        </p:spPr>
        <p:txBody>
          <a:bodyPr/>
          <a:lstStyle/>
          <a:p>
            <a:r>
              <a:rPr lang="en-US" sz="3200"/>
              <a:t>Build a training plan</a:t>
            </a:r>
            <a:endParaRPr lang="en-GB" sz="3200"/>
          </a:p>
        </p:txBody>
      </p:sp>
      <p:sp>
        <p:nvSpPr>
          <p:cNvPr id="32" name="Text Placeholder 2">
            <a:extLst>
              <a:ext uri="{FF2B5EF4-FFF2-40B4-BE49-F238E27FC236}">
                <a16:creationId xmlns:a16="http://schemas.microsoft.com/office/drawing/2014/main" id="{56949C0C-8148-6070-9CEB-8B6339967913}"/>
              </a:ext>
            </a:extLst>
          </p:cNvPr>
          <p:cNvSpPr txBox="1">
            <a:spLocks/>
          </p:cNvSpPr>
          <p:nvPr/>
        </p:nvSpPr>
        <p:spPr>
          <a:xfrm>
            <a:off x="798489" y="1738460"/>
            <a:ext cx="2210092" cy="492443"/>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60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chemeClr val="bg1"/>
                </a:solidFill>
                <a:effectLst/>
                <a:uLnTx/>
                <a:uFillTx/>
                <a:latin typeface="Segoe UI Semibold"/>
                <a:ea typeface="+mn-ea"/>
                <a:cs typeface="Segoe UI" panose="020B0502040204020203" pitchFamily="34" charset="0"/>
              </a:rPr>
              <a:t>Who needs</a:t>
            </a:r>
            <a:br>
              <a:rPr kumimoji="0" lang="en-US" sz="1600" b="0" i="0" u="none" strike="noStrike" kern="1200" cap="none" spc="0" normalizeH="0" baseline="0" noProof="0">
                <a:ln>
                  <a:noFill/>
                </a:ln>
                <a:solidFill>
                  <a:schemeClr val="bg1"/>
                </a:solidFill>
                <a:effectLst/>
                <a:uLnTx/>
                <a:uFillTx/>
                <a:latin typeface="Segoe UI Semibold"/>
                <a:ea typeface="+mn-ea"/>
                <a:cs typeface="Segoe UI" panose="020B0502040204020203" pitchFamily="34" charset="0"/>
              </a:rPr>
            </a:br>
            <a:r>
              <a:rPr kumimoji="0" lang="en-US" sz="1600" b="0" i="0" u="none" strike="noStrike" kern="1200" cap="none" spc="0" normalizeH="0" baseline="0" noProof="0">
                <a:ln>
                  <a:noFill/>
                </a:ln>
                <a:solidFill>
                  <a:schemeClr val="bg1"/>
                </a:solidFill>
                <a:effectLst/>
                <a:uLnTx/>
                <a:uFillTx/>
                <a:latin typeface="Segoe UI Semibold"/>
                <a:ea typeface="+mn-ea"/>
                <a:cs typeface="Segoe UI" panose="020B0502040204020203" pitchFamily="34" charset="0"/>
              </a:rPr>
              <a:t>to be trained?</a:t>
            </a:r>
            <a:endParaRPr kumimoji="0" lang="en-GB" sz="1600" b="0" i="0" u="none" strike="noStrike" kern="1200" cap="none" spc="0" normalizeH="0" baseline="0" noProof="0">
              <a:ln>
                <a:noFill/>
              </a:ln>
              <a:solidFill>
                <a:schemeClr val="bg1"/>
              </a:solidFill>
              <a:effectLst/>
              <a:uLnTx/>
              <a:uFillTx/>
              <a:latin typeface="Segoe UI Semibold"/>
              <a:ea typeface="+mn-ea"/>
              <a:cs typeface="Segoe UI" panose="020B0502040204020203" pitchFamily="34" charset="0"/>
            </a:endParaRPr>
          </a:p>
        </p:txBody>
      </p:sp>
      <p:sp>
        <p:nvSpPr>
          <p:cNvPr id="10" name="Text Placeholder 9">
            <a:extLst>
              <a:ext uri="{FF2B5EF4-FFF2-40B4-BE49-F238E27FC236}">
                <a16:creationId xmlns:a16="http://schemas.microsoft.com/office/drawing/2014/main" id="{10587856-7B8E-8DA7-3575-BFD3D10F4112}"/>
              </a:ext>
            </a:extLst>
          </p:cNvPr>
          <p:cNvSpPr txBox="1">
            <a:spLocks/>
          </p:cNvSpPr>
          <p:nvPr/>
        </p:nvSpPr>
        <p:spPr>
          <a:xfrm>
            <a:off x="786189" y="2559627"/>
            <a:ext cx="2386042" cy="2891754"/>
          </a:xfrm>
          <a:prstGeom prst="rect">
            <a:avLst/>
          </a:prstGeom>
        </p:spPr>
        <p:txBody>
          <a:bodyPr vert="horz" wrap="square" lIns="0" tIns="0" rIns="0" bIns="0" rtlCol="0">
            <a:spAutoFit/>
          </a:bodyPr>
          <a:lstStyle>
            <a:lvl1pPr marL="141288" marR="0" indent="-14128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800" kern="1200" spc="0" baseline="0" dirty="0">
                <a:solidFill>
                  <a:schemeClr val="tx1"/>
                </a:solidFill>
                <a:latin typeface="+mn-lt"/>
                <a:ea typeface="+mn-ea"/>
                <a:cs typeface="Segoe UI" panose="020B0502040204020203" pitchFamily="34" charset="0"/>
              </a:defRPr>
            </a:lvl1pPr>
            <a:lvl2pPr marL="285750" marR="0" indent="-125413"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2pPr>
            <a:lvl3pPr marL="438150" marR="0" indent="-13335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3pPr>
            <a:lvl4pPr marL="566738" marR="0" indent="-1143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4pPr>
            <a:lvl5pPr marL="685800" marR="0" indent="-10953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3736" marR="0" lvl="0" indent="-173736" algn="l" defTabSz="932742" rtl="0" eaLnBrk="1" fontAlgn="auto" latinLnBrk="0" hangingPunct="1">
              <a:lnSpc>
                <a:spcPct val="105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mj-lt"/>
                <a:ea typeface="+mn-ea"/>
                <a:cs typeface="Segoe UI" panose="020B0502040204020203" pitchFamily="34" charset="0"/>
              </a:rPr>
              <a:t>Groups impacted by the</a:t>
            </a:r>
            <a:br>
              <a:rPr kumimoji="0" lang="en-US" sz="1200" b="0" i="0" u="none" strike="noStrike" kern="1200" cap="none" spc="0" normalizeH="0" baseline="0" noProof="0">
                <a:ln>
                  <a:noFill/>
                </a:ln>
                <a:solidFill>
                  <a:prstClr val="black"/>
                </a:solidFill>
                <a:effectLst/>
                <a:uLnTx/>
                <a:uFillTx/>
                <a:latin typeface="+mj-lt"/>
                <a:ea typeface="+mn-ea"/>
                <a:cs typeface="Segoe UI" panose="020B0502040204020203" pitchFamily="34" charset="0"/>
              </a:rPr>
            </a:br>
            <a:r>
              <a:rPr kumimoji="0" lang="en-US" sz="1200" b="0" i="0" u="none" strike="noStrike" kern="1200" cap="none" spc="0" normalizeH="0" baseline="0" noProof="0">
                <a:ln>
                  <a:noFill/>
                </a:ln>
                <a:solidFill>
                  <a:prstClr val="black"/>
                </a:solidFill>
                <a:effectLst/>
                <a:uLnTx/>
                <a:uFillTx/>
                <a:latin typeface="+mj-lt"/>
                <a:ea typeface="+mn-ea"/>
                <a:cs typeface="Segoe UI" panose="020B0502040204020203" pitchFamily="34" charset="0"/>
              </a:rPr>
              <a:t>Microsoft Copilot for Sales Implementation </a:t>
            </a:r>
            <a:r>
              <a:rPr kumimoji="0" lang="en-US" sz="1200" b="0" i="0" u="none" strike="noStrike" kern="1200" cap="none" spc="0" normalizeH="0" baseline="0" noProof="0">
                <a:ln>
                  <a:noFill/>
                </a:ln>
                <a:solidFill>
                  <a:prstClr val="black"/>
                </a:solidFill>
                <a:effectLst/>
                <a:uLnTx/>
                <a:uFillTx/>
                <a:ea typeface="+mn-ea"/>
                <a:cs typeface="Segoe UI" panose="020B0502040204020203" pitchFamily="34" charset="0"/>
              </a:rPr>
              <a:t>(e.g., Sales, </a:t>
            </a:r>
            <a:br>
              <a:rPr kumimoji="0" lang="en-US" sz="1200" b="0" i="0" u="none" strike="noStrike" kern="1200" cap="none" spc="0" normalizeH="0" baseline="0" noProof="0">
                <a:ln>
                  <a:noFill/>
                </a:ln>
                <a:solidFill>
                  <a:prstClr val="black"/>
                </a:solidFill>
                <a:effectLst/>
                <a:uLnTx/>
                <a:uFillTx/>
                <a:ea typeface="+mn-ea"/>
                <a:cs typeface="Segoe UI" panose="020B0502040204020203" pitchFamily="34" charset="0"/>
              </a:rPr>
            </a:br>
            <a:r>
              <a:rPr kumimoji="0" lang="en-US" sz="1200" b="0" i="0" u="none" strike="noStrike" kern="1200" cap="none" spc="0" normalizeH="0" baseline="0" noProof="0">
                <a:ln>
                  <a:noFill/>
                </a:ln>
                <a:solidFill>
                  <a:prstClr val="black"/>
                </a:solidFill>
                <a:effectLst/>
                <a:uLnTx/>
                <a:uFillTx/>
                <a:ea typeface="+mn-ea"/>
                <a:cs typeface="Segoe UI" panose="020B0502040204020203" pitchFamily="34" charset="0"/>
              </a:rPr>
              <a:t>IT, Operations, etc.)</a:t>
            </a:r>
          </a:p>
          <a:p>
            <a:pPr marL="173736" marR="0" lvl="0" indent="-173736" algn="l" defTabSz="932742" rtl="0" eaLnBrk="1" fontAlgn="auto" latinLnBrk="0" hangingPunct="1">
              <a:lnSpc>
                <a:spcPct val="105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mj-lt"/>
                <a:ea typeface="+mn-ea"/>
                <a:cs typeface="Segoe UI" panose="020B0502040204020203" pitchFamily="34" charset="0"/>
              </a:rPr>
              <a:t>Audiences who will drive </a:t>
            </a:r>
            <a:br>
              <a:rPr kumimoji="0" lang="en-US" sz="1200" b="0" i="0" u="none" strike="noStrike" kern="1200" cap="none" spc="0" normalizeH="0" baseline="0" noProof="0">
                <a:ln>
                  <a:noFill/>
                </a:ln>
                <a:solidFill>
                  <a:prstClr val="black"/>
                </a:solidFill>
                <a:effectLst/>
                <a:uLnTx/>
                <a:uFillTx/>
                <a:latin typeface="+mj-lt"/>
                <a:ea typeface="+mn-ea"/>
                <a:cs typeface="Segoe UI" panose="020B0502040204020203" pitchFamily="34" charset="0"/>
              </a:rPr>
            </a:br>
            <a:r>
              <a:rPr kumimoji="0" lang="en-US" sz="1200" b="0" i="0" u="none" strike="noStrike" kern="1200" cap="none" spc="-20" normalizeH="0" noProof="0">
                <a:ln>
                  <a:noFill/>
                </a:ln>
                <a:solidFill>
                  <a:prstClr val="black"/>
                </a:solidFill>
                <a:effectLst/>
                <a:uLnTx/>
                <a:uFillTx/>
                <a:latin typeface="+mj-lt"/>
                <a:ea typeface="+mn-ea"/>
                <a:cs typeface="Segoe UI" panose="020B0502040204020203" pitchFamily="34" charset="0"/>
              </a:rPr>
              <a:t>the</a:t>
            </a:r>
            <a:r>
              <a:rPr lang="en-US" sz="1200" spc="-20">
                <a:solidFill>
                  <a:prstClr val="black"/>
                </a:solidFill>
                <a:latin typeface="+mj-lt"/>
              </a:rPr>
              <a:t> </a:t>
            </a:r>
            <a:r>
              <a:rPr kumimoji="0" lang="en-US" sz="1200" b="0" i="0" u="none" strike="noStrike" kern="1200" cap="none" spc="-20" normalizeH="0" noProof="0">
                <a:ln>
                  <a:noFill/>
                </a:ln>
                <a:solidFill>
                  <a:prstClr val="black"/>
                </a:solidFill>
                <a:effectLst/>
                <a:uLnTx/>
                <a:uFillTx/>
                <a:latin typeface="+mj-lt"/>
                <a:ea typeface="+mn-ea"/>
                <a:cs typeface="Segoe UI" panose="020B0502040204020203" pitchFamily="34" charset="0"/>
              </a:rPr>
              <a:t>change forward: </a:t>
            </a:r>
            <a:r>
              <a:rPr kumimoji="0" lang="en-US" sz="1200" b="0" i="0" u="none" strike="noStrike" kern="1200" cap="none" spc="-20" normalizeH="0" noProof="0">
                <a:ln>
                  <a:noFill/>
                </a:ln>
                <a:solidFill>
                  <a:prstClr val="black"/>
                </a:solidFill>
                <a:effectLst/>
                <a:uLnTx/>
                <a:uFillTx/>
                <a:ea typeface="+mn-ea"/>
                <a:cs typeface="Segoe UI" panose="020B0502040204020203" pitchFamily="34" charset="0"/>
              </a:rPr>
              <a:t>Microsoft Copilot for Sales Early Adopters</a:t>
            </a:r>
          </a:p>
          <a:p>
            <a:pPr marL="173736" marR="0" lvl="0" indent="-173736" algn="l" defTabSz="932742" rtl="0" eaLnBrk="1" fontAlgn="auto" latinLnBrk="0" hangingPunct="1">
              <a:lnSpc>
                <a:spcPct val="105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mj-lt"/>
                <a:ea typeface="+mn-ea"/>
                <a:cs typeface="Segoe UI" panose="020B0502040204020203" pitchFamily="34" charset="0"/>
              </a:rPr>
              <a:t>Microsoft Copilot for Sales Champions</a:t>
            </a:r>
          </a:p>
          <a:p>
            <a:pPr marL="173736" marR="0" lvl="0" indent="-173736" algn="l" defTabSz="932742" rtl="0" eaLnBrk="1" fontAlgn="auto" latinLnBrk="0" hangingPunct="1">
              <a:lnSpc>
                <a:spcPct val="105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mj-lt"/>
                <a:ea typeface="+mn-ea"/>
                <a:cs typeface="Segoe UI" panose="020B0502040204020203" pitchFamily="34" charset="0"/>
              </a:rPr>
              <a:t>Exec Sponsor</a:t>
            </a:r>
          </a:p>
          <a:p>
            <a:pPr marL="173736" marR="0" lvl="0" indent="-173736" algn="l" defTabSz="932742" rtl="0" eaLnBrk="1" fontAlgn="auto" latinLnBrk="0" hangingPunct="1">
              <a:lnSpc>
                <a:spcPct val="105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mj-lt"/>
                <a:ea typeface="+mn-ea"/>
                <a:cs typeface="Segoe UI" panose="020B0502040204020203" pitchFamily="34" charset="0"/>
              </a:rPr>
              <a:t>Steering Committee</a:t>
            </a:r>
          </a:p>
          <a:p>
            <a:pPr marL="173736" marR="0" lvl="0" indent="-173736" algn="l" defTabSz="932742" rtl="0" eaLnBrk="1" fontAlgn="auto" latinLnBrk="0" hangingPunct="1">
              <a:lnSpc>
                <a:spcPct val="105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mj-lt"/>
                <a:ea typeface="+mn-ea"/>
                <a:cs typeface="Segoe UI" panose="020B0502040204020203" pitchFamily="34" charset="0"/>
              </a:rPr>
              <a:t>Support Organizations:</a:t>
            </a:r>
            <a:br>
              <a:rPr kumimoji="0" lang="en-US" sz="1200" b="0" i="0" u="none" strike="noStrike" kern="1200" cap="none" spc="0" normalizeH="0" baseline="0" noProof="0">
                <a:ln>
                  <a:noFill/>
                </a:ln>
                <a:solidFill>
                  <a:prstClr val="black"/>
                </a:solidFill>
                <a:effectLst/>
                <a:uLnTx/>
                <a:uFillTx/>
                <a:latin typeface="+mj-lt"/>
                <a:ea typeface="+mn-ea"/>
                <a:cs typeface="Segoe UI" panose="020B0502040204020203" pitchFamily="34" charset="0"/>
              </a:rPr>
            </a:br>
            <a:r>
              <a:rPr kumimoji="0" lang="en-US" sz="1200" b="0" i="0" u="none" strike="noStrike" kern="1200" cap="none" spc="0" normalizeH="0" baseline="0" noProof="0">
                <a:ln>
                  <a:noFill/>
                </a:ln>
                <a:solidFill>
                  <a:prstClr val="black"/>
                </a:solidFill>
                <a:effectLst/>
                <a:uLnTx/>
                <a:uFillTx/>
                <a:ea typeface="+mn-ea"/>
                <a:cs typeface="Segoe UI" panose="020B0502040204020203" pitchFamily="34" charset="0"/>
              </a:rPr>
              <a:t>IT, Helpdesk</a:t>
            </a:r>
          </a:p>
        </p:txBody>
      </p:sp>
      <p:sp>
        <p:nvSpPr>
          <p:cNvPr id="34" name="Text Placeholder 4">
            <a:extLst>
              <a:ext uri="{FF2B5EF4-FFF2-40B4-BE49-F238E27FC236}">
                <a16:creationId xmlns:a16="http://schemas.microsoft.com/office/drawing/2014/main" id="{035D32AD-1667-0B2A-E638-201E0888922A}"/>
              </a:ext>
            </a:extLst>
          </p:cNvPr>
          <p:cNvSpPr txBox="1">
            <a:spLocks/>
          </p:cNvSpPr>
          <p:nvPr/>
        </p:nvSpPr>
        <p:spPr>
          <a:xfrm>
            <a:off x="3591704" y="1738460"/>
            <a:ext cx="2212848" cy="492443"/>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60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chemeClr val="bg1"/>
                </a:solidFill>
                <a:effectLst/>
                <a:uLnTx/>
                <a:uFillTx/>
                <a:latin typeface="Segoe UI Semibold"/>
                <a:ea typeface="+mn-ea"/>
                <a:cs typeface="Segoe UI" panose="020B0502040204020203" pitchFamily="34" charset="0"/>
              </a:rPr>
              <a:t>When do they need</a:t>
            </a:r>
            <a:br>
              <a:rPr kumimoji="0" lang="en-US" sz="1600" b="0" i="0" u="none" strike="noStrike" kern="1200" cap="none" spc="0" normalizeH="0" baseline="0" noProof="0">
                <a:ln>
                  <a:noFill/>
                </a:ln>
                <a:solidFill>
                  <a:schemeClr val="bg1"/>
                </a:solidFill>
                <a:effectLst/>
                <a:uLnTx/>
                <a:uFillTx/>
                <a:latin typeface="Segoe UI Semibold"/>
                <a:ea typeface="+mn-ea"/>
                <a:cs typeface="Segoe UI" panose="020B0502040204020203" pitchFamily="34" charset="0"/>
              </a:rPr>
            </a:br>
            <a:r>
              <a:rPr kumimoji="0" lang="en-US" sz="1600" b="0" i="0" u="none" strike="noStrike" kern="1200" cap="none" spc="0" normalizeH="0" baseline="0" noProof="0">
                <a:ln>
                  <a:noFill/>
                </a:ln>
                <a:solidFill>
                  <a:schemeClr val="bg1"/>
                </a:solidFill>
                <a:effectLst/>
                <a:uLnTx/>
                <a:uFillTx/>
                <a:latin typeface="Segoe UI Semibold"/>
                <a:ea typeface="+mn-ea"/>
                <a:cs typeface="Segoe UI" panose="020B0502040204020203" pitchFamily="34" charset="0"/>
              </a:rPr>
              <a:t>to learn?</a:t>
            </a:r>
            <a:endParaRPr kumimoji="0" lang="en-GB" sz="1600" b="0" i="0" u="none" strike="noStrike" kern="1200" cap="none" spc="0" normalizeH="0" baseline="0" noProof="0">
              <a:ln>
                <a:noFill/>
              </a:ln>
              <a:solidFill>
                <a:schemeClr val="bg1"/>
              </a:solidFill>
              <a:effectLst/>
              <a:uLnTx/>
              <a:uFillTx/>
              <a:latin typeface="Segoe UI Semibold"/>
              <a:ea typeface="+mn-ea"/>
              <a:cs typeface="Segoe UI" panose="020B0502040204020203" pitchFamily="34" charset="0"/>
            </a:endParaRPr>
          </a:p>
        </p:txBody>
      </p:sp>
      <p:sp>
        <p:nvSpPr>
          <p:cNvPr id="9" name="Text Placeholder 9">
            <a:extLst>
              <a:ext uri="{FF2B5EF4-FFF2-40B4-BE49-F238E27FC236}">
                <a16:creationId xmlns:a16="http://schemas.microsoft.com/office/drawing/2014/main" id="{BC0AE0D0-0799-6119-1001-AC5EEB2DAA95}"/>
              </a:ext>
            </a:extLst>
          </p:cNvPr>
          <p:cNvSpPr txBox="1">
            <a:spLocks/>
          </p:cNvSpPr>
          <p:nvPr/>
        </p:nvSpPr>
        <p:spPr>
          <a:xfrm>
            <a:off x="3592889" y="2559627"/>
            <a:ext cx="2211663" cy="1226682"/>
          </a:xfrm>
          <a:prstGeom prst="rect">
            <a:avLst/>
          </a:prstGeom>
        </p:spPr>
        <p:txBody>
          <a:bodyPr vert="horz" wrap="square" lIns="0" tIns="0" rIns="0" bIns="0" rtlCol="0">
            <a:spAutoFit/>
          </a:bodyPr>
          <a:lstStyle>
            <a:lvl1pPr marL="141288" marR="0" indent="-14128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800" kern="1200" spc="0" baseline="0" dirty="0">
                <a:solidFill>
                  <a:schemeClr val="tx1"/>
                </a:solidFill>
                <a:latin typeface="+mn-lt"/>
                <a:ea typeface="+mn-ea"/>
                <a:cs typeface="Segoe UI" panose="020B0502040204020203" pitchFamily="34" charset="0"/>
              </a:defRPr>
            </a:lvl1pPr>
            <a:lvl2pPr marL="285750" marR="0" indent="-125413"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2pPr>
            <a:lvl3pPr marL="438150" marR="0" indent="-13335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3pPr>
            <a:lvl4pPr marL="566738" marR="0" indent="-1143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4pPr>
            <a:lvl5pPr marL="685800" marR="0" indent="-10953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3736" marR="0" lvl="0" indent="-173736" algn="l" defTabSz="932742" rtl="0" eaLnBrk="1" fontAlgn="auto" latinLnBrk="0" hangingPunct="1">
              <a:lnSpc>
                <a:spcPct val="105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mj-lt"/>
                <a:ea typeface="+mn-ea"/>
                <a:cs typeface="Segoe UI" panose="020B0502040204020203" pitchFamily="34" charset="0"/>
              </a:rPr>
              <a:t>For the transition state: </a:t>
            </a: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Product Features and how to get the best from the solution</a:t>
            </a:r>
          </a:p>
          <a:p>
            <a:pPr marL="173736" marR="0" lvl="0" indent="-173736" algn="l" defTabSz="932742" rtl="0" eaLnBrk="1" fontAlgn="auto" latinLnBrk="0" hangingPunct="1">
              <a:lnSpc>
                <a:spcPct val="105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mj-lt"/>
                <a:ea typeface="+mn-ea"/>
                <a:cs typeface="Segoe UI" panose="020B0502040204020203" pitchFamily="34" charset="0"/>
              </a:rPr>
              <a:t>In the future state: </a:t>
            </a:r>
            <a:br>
              <a:rPr kumimoji="0" lang="en-US" sz="1200" b="0" i="0" u="none" strike="noStrike" kern="1200" cap="none" spc="0" normalizeH="0" baseline="0" noProof="0">
                <a:ln>
                  <a:noFill/>
                </a:ln>
                <a:solidFill>
                  <a:prstClr val="black"/>
                </a:solidFill>
                <a:effectLst/>
                <a:uLnTx/>
                <a:uFillTx/>
                <a:latin typeface="+mj-lt"/>
                <a:ea typeface="+mn-ea"/>
                <a:cs typeface="Segoe UI" panose="020B0502040204020203" pitchFamily="34" charset="0"/>
              </a:rPr>
            </a:b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Roadmap, New process skills / knowledge</a:t>
            </a:r>
          </a:p>
        </p:txBody>
      </p:sp>
      <p:sp>
        <p:nvSpPr>
          <p:cNvPr id="36" name="Text Placeholder 6">
            <a:extLst>
              <a:ext uri="{FF2B5EF4-FFF2-40B4-BE49-F238E27FC236}">
                <a16:creationId xmlns:a16="http://schemas.microsoft.com/office/drawing/2014/main" id="{163859F4-F11C-E297-349B-BCAA615B5A2F}"/>
              </a:ext>
            </a:extLst>
          </p:cNvPr>
          <p:cNvSpPr txBox="1">
            <a:spLocks/>
          </p:cNvSpPr>
          <p:nvPr/>
        </p:nvSpPr>
        <p:spPr>
          <a:xfrm>
            <a:off x="6386297" y="1738460"/>
            <a:ext cx="2212848" cy="492443"/>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60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chemeClr val="bg1"/>
                </a:solidFill>
                <a:effectLst/>
                <a:uLnTx/>
                <a:uFillTx/>
                <a:latin typeface="Segoe UI Semibold"/>
                <a:ea typeface="+mn-ea"/>
                <a:cs typeface="Segoe UI" panose="020B0502040204020203" pitchFamily="34" charset="0"/>
              </a:rPr>
              <a:t>How do they </a:t>
            </a:r>
            <a:br>
              <a:rPr kumimoji="0" lang="en-US" sz="1600" b="0" i="0" u="none" strike="noStrike" kern="1200" cap="none" spc="0" normalizeH="0" baseline="0" noProof="0">
                <a:ln>
                  <a:noFill/>
                </a:ln>
                <a:solidFill>
                  <a:schemeClr val="bg1"/>
                </a:solidFill>
                <a:effectLst/>
                <a:uLnTx/>
                <a:uFillTx/>
                <a:latin typeface="Segoe UI Semibold"/>
                <a:ea typeface="+mn-ea"/>
                <a:cs typeface="Segoe UI" panose="020B0502040204020203" pitchFamily="34" charset="0"/>
              </a:rPr>
            </a:br>
            <a:r>
              <a:rPr kumimoji="0" lang="en-US" sz="1600" b="0" i="0" u="none" strike="noStrike" kern="1200" cap="none" spc="0" normalizeH="0" baseline="0" noProof="0">
                <a:ln>
                  <a:noFill/>
                </a:ln>
                <a:solidFill>
                  <a:schemeClr val="bg1"/>
                </a:solidFill>
                <a:effectLst/>
                <a:uLnTx/>
                <a:uFillTx/>
                <a:latin typeface="Segoe UI Semibold"/>
                <a:ea typeface="+mn-ea"/>
                <a:cs typeface="Segoe UI" panose="020B0502040204020203" pitchFamily="34" charset="0"/>
              </a:rPr>
              <a:t>prefer to learn?</a:t>
            </a:r>
            <a:endParaRPr kumimoji="0" lang="en-GB" sz="1600" b="0" i="0" u="none" strike="noStrike" kern="1200" cap="none" spc="0" normalizeH="0" baseline="0" noProof="0">
              <a:ln>
                <a:noFill/>
              </a:ln>
              <a:solidFill>
                <a:schemeClr val="bg1"/>
              </a:solidFill>
              <a:effectLst/>
              <a:uLnTx/>
              <a:uFillTx/>
              <a:latin typeface="Segoe UI Semibold"/>
              <a:ea typeface="+mn-ea"/>
              <a:cs typeface="Segoe UI" panose="020B0502040204020203" pitchFamily="34" charset="0"/>
            </a:endParaRPr>
          </a:p>
        </p:txBody>
      </p:sp>
      <p:sp>
        <p:nvSpPr>
          <p:cNvPr id="11" name="Text Placeholder 9">
            <a:extLst>
              <a:ext uri="{FF2B5EF4-FFF2-40B4-BE49-F238E27FC236}">
                <a16:creationId xmlns:a16="http://schemas.microsoft.com/office/drawing/2014/main" id="{C1D81924-923B-7601-B50B-4CAC0E93D6B8}"/>
              </a:ext>
            </a:extLst>
          </p:cNvPr>
          <p:cNvSpPr txBox="1">
            <a:spLocks/>
          </p:cNvSpPr>
          <p:nvPr/>
        </p:nvSpPr>
        <p:spPr>
          <a:xfrm>
            <a:off x="6386888" y="2559627"/>
            <a:ext cx="2374527" cy="3672352"/>
          </a:xfrm>
          <a:prstGeom prst="rect">
            <a:avLst/>
          </a:prstGeom>
        </p:spPr>
        <p:txBody>
          <a:bodyPr vert="horz" wrap="square" lIns="0" tIns="0" rIns="0" bIns="0" rtlCol="0">
            <a:spAutoFit/>
          </a:bodyPr>
          <a:lstStyle>
            <a:lvl1pPr marL="141288" marR="0" indent="-14128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800" kern="1200" spc="0" baseline="0" dirty="0">
                <a:solidFill>
                  <a:schemeClr val="tx1"/>
                </a:solidFill>
                <a:latin typeface="+mn-lt"/>
                <a:ea typeface="+mn-ea"/>
                <a:cs typeface="Segoe UI" panose="020B0502040204020203" pitchFamily="34" charset="0"/>
              </a:defRPr>
            </a:lvl1pPr>
            <a:lvl2pPr marL="285750" marR="0" indent="-125413"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2pPr>
            <a:lvl3pPr marL="438150" marR="0" indent="-13335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3pPr>
            <a:lvl4pPr marL="566738" marR="0" indent="-1143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4pPr>
            <a:lvl5pPr marL="685800" marR="0" indent="-10953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3736" marR="0" lvl="0" indent="-173736" algn="l" defTabSz="932742" rtl="0" eaLnBrk="1" fontAlgn="auto" latinLnBrk="0" hangingPunct="1">
              <a:lnSpc>
                <a:spcPct val="105000"/>
              </a:lnSpc>
              <a:spcBef>
                <a:spcPts val="0"/>
              </a:spcBef>
              <a:spcAft>
                <a:spcPts val="600"/>
              </a:spcAft>
              <a:buClrTx/>
              <a:buSzPct val="90000"/>
              <a:buFont typeface="Arial" panose="020B0604020202020204" pitchFamily="34" charset="0"/>
              <a:buChar char="•"/>
              <a:tabLst/>
              <a:defRPr/>
            </a:pPr>
            <a:r>
              <a:rPr kumimoji="0" lang="en-US" sz="1100" b="0" i="0" u="none" strike="noStrike" kern="1200" cap="none" spc="-20" normalizeH="0" noProof="0">
                <a:ln>
                  <a:noFill/>
                </a:ln>
                <a:solidFill>
                  <a:prstClr val="black"/>
                </a:solidFill>
                <a:effectLst/>
                <a:uLnTx/>
                <a:uFillTx/>
                <a:latin typeface="+mj-lt"/>
                <a:ea typeface="+mn-ea"/>
                <a:cs typeface="Segoe UI" panose="020B0502040204020203" pitchFamily="34" charset="0"/>
              </a:rPr>
              <a:t>Recommended modes: </a:t>
            </a:r>
            <a:br>
              <a:rPr kumimoji="0" lang="en-US" sz="1100" b="0" i="0" u="none" strike="noStrike" kern="1200" cap="none" spc="-20" normalizeH="0" noProof="0">
                <a:ln>
                  <a:noFill/>
                </a:ln>
                <a:solidFill>
                  <a:prstClr val="black"/>
                </a:solidFill>
                <a:effectLst/>
                <a:uLnTx/>
                <a:uFillTx/>
                <a:latin typeface="+mj-lt"/>
                <a:ea typeface="+mn-ea"/>
                <a:cs typeface="Segoe UI" panose="020B0502040204020203" pitchFamily="34" charset="0"/>
              </a:rPr>
            </a:br>
            <a:r>
              <a:rPr kumimoji="0" lang="en-US" sz="1100" b="0" i="0" u="none" strike="noStrike" kern="1200" cap="none" spc="-20" normalizeH="0" noProof="0">
                <a:ln>
                  <a:noFill/>
                </a:ln>
                <a:solidFill>
                  <a:prstClr val="black"/>
                </a:solidFill>
                <a:effectLst/>
                <a:uLnTx/>
                <a:uFillTx/>
                <a:ea typeface="+mn-ea"/>
                <a:cs typeface="Segoe UI" panose="020B0502040204020203" pitchFamily="34" charset="0"/>
              </a:rPr>
              <a:t>In person / virtual training – Sponsors (1 hour), Ambassadors Training (1 hour), Change Champions (1 hour), Manager </a:t>
            </a:r>
            <a:br>
              <a:rPr kumimoji="0" lang="en-US" sz="1100" b="0" i="0" u="none" strike="noStrike" kern="1200" cap="none" spc="-20" normalizeH="0" noProof="0">
                <a:ln>
                  <a:noFill/>
                </a:ln>
                <a:solidFill>
                  <a:prstClr val="black"/>
                </a:solidFill>
                <a:effectLst/>
                <a:uLnTx/>
                <a:uFillTx/>
                <a:ea typeface="+mn-ea"/>
                <a:cs typeface="Segoe UI" panose="020B0502040204020203" pitchFamily="34" charset="0"/>
              </a:rPr>
            </a:br>
            <a:r>
              <a:rPr kumimoji="0" lang="en-US" sz="1100" b="0" i="0" u="none" strike="noStrike" kern="1200" cap="none" spc="-20" normalizeH="0" noProof="0">
                <a:ln>
                  <a:noFill/>
                </a:ln>
                <a:solidFill>
                  <a:prstClr val="black"/>
                </a:solidFill>
                <a:effectLst/>
                <a:uLnTx/>
                <a:uFillTx/>
                <a:ea typeface="+mn-ea"/>
                <a:cs typeface="Segoe UI" panose="020B0502040204020203" pitchFamily="34" charset="0"/>
              </a:rPr>
              <a:t>(1 hour)</a:t>
            </a:r>
          </a:p>
          <a:p>
            <a:pPr marL="173736" marR="0" lvl="0" indent="-173736" algn="l" defTabSz="932742" rtl="0" eaLnBrk="1" fontAlgn="auto" latinLnBrk="0" hangingPunct="1">
              <a:lnSpc>
                <a:spcPct val="105000"/>
              </a:lnSpc>
              <a:spcBef>
                <a:spcPts val="0"/>
              </a:spcBef>
              <a:spcAft>
                <a:spcPts val="600"/>
              </a:spcAft>
              <a:buClrTx/>
              <a:buSzPct val="90000"/>
              <a:buFont typeface="Arial" panose="020B0604020202020204" pitchFamily="34" charset="0"/>
              <a:buChar char="•"/>
              <a:tabLst/>
              <a:defRPr/>
            </a:pPr>
            <a:r>
              <a:rPr kumimoji="0" lang="en-US" sz="1100" b="0" i="0" u="none" strike="noStrike" kern="1200" cap="none" spc="-20" normalizeH="0" noProof="0">
                <a:ln>
                  <a:noFill/>
                </a:ln>
                <a:solidFill>
                  <a:prstClr val="black"/>
                </a:solidFill>
                <a:effectLst/>
                <a:uLnTx/>
                <a:uFillTx/>
                <a:latin typeface="+mj-lt"/>
                <a:ea typeface="+mn-ea"/>
                <a:cs typeface="Segoe UI" panose="020B0502040204020203" pitchFamily="34" charset="0"/>
              </a:rPr>
              <a:t>Web-based training – </a:t>
            </a:r>
            <a:r>
              <a:rPr kumimoji="0" lang="en-US" sz="1100" b="0" i="0" u="none" strike="noStrike" kern="1200" cap="none" spc="-20" normalizeH="0" noProof="0">
                <a:ln>
                  <a:noFill/>
                </a:ln>
                <a:solidFill>
                  <a:prstClr val="black"/>
                </a:solidFill>
                <a:effectLst/>
                <a:uLnTx/>
                <a:uFillTx/>
                <a:ea typeface="+mn-ea"/>
                <a:cs typeface="Segoe UI" panose="020B0502040204020203" pitchFamily="34" charset="0"/>
              </a:rPr>
              <a:t>On-demand webinars, videos, Online Training (OLT) for Sales Copilot training</a:t>
            </a:r>
          </a:p>
          <a:p>
            <a:pPr marL="173736" marR="0" lvl="0" indent="-173736" algn="l" defTabSz="932742" rtl="0" eaLnBrk="1" fontAlgn="auto" latinLnBrk="0" hangingPunct="1">
              <a:lnSpc>
                <a:spcPct val="105000"/>
              </a:lnSpc>
              <a:spcBef>
                <a:spcPts val="0"/>
              </a:spcBef>
              <a:spcAft>
                <a:spcPts val="600"/>
              </a:spcAft>
              <a:buClrTx/>
              <a:buSzPct val="90000"/>
              <a:buFont typeface="Arial" panose="020B0604020202020204" pitchFamily="34" charset="0"/>
              <a:buChar char="•"/>
              <a:tabLst/>
              <a:defRPr/>
            </a:pPr>
            <a:r>
              <a:rPr kumimoji="0" lang="en-US" sz="1100" b="0" i="0" u="none" strike="noStrike" kern="1200" cap="none" spc="-20" normalizeH="0" noProof="0">
                <a:ln>
                  <a:noFill/>
                </a:ln>
                <a:solidFill>
                  <a:prstClr val="black"/>
                </a:solidFill>
                <a:effectLst/>
                <a:uLnTx/>
                <a:uFillTx/>
                <a:latin typeface="+mj-lt"/>
                <a:ea typeface="+mn-ea"/>
                <a:cs typeface="Segoe UI" panose="020B0502040204020203" pitchFamily="34" charset="0"/>
              </a:rPr>
              <a:t>Self-paced training – </a:t>
            </a:r>
            <a:r>
              <a:rPr kumimoji="0" lang="en-US" sz="1100" b="0" i="0" u="none" strike="noStrike" kern="1200" cap="none" spc="-20" normalizeH="0" noProof="0">
                <a:ln>
                  <a:noFill/>
                </a:ln>
                <a:solidFill>
                  <a:prstClr val="black"/>
                </a:solidFill>
                <a:effectLst/>
                <a:uLnTx/>
                <a:uFillTx/>
                <a:ea typeface="+mn-ea"/>
                <a:cs typeface="Segoe UI" panose="020B0502040204020203" pitchFamily="34" charset="0"/>
              </a:rPr>
              <a:t>On demand videos and readiness. Frequently Asked Questions (FAQ) sheets</a:t>
            </a:r>
          </a:p>
          <a:p>
            <a:pPr marL="173736" marR="0" lvl="0" indent="-173736" algn="l" defTabSz="932742" rtl="0" eaLnBrk="1" fontAlgn="auto" latinLnBrk="0" hangingPunct="1">
              <a:lnSpc>
                <a:spcPct val="105000"/>
              </a:lnSpc>
              <a:spcBef>
                <a:spcPts val="0"/>
              </a:spcBef>
              <a:spcAft>
                <a:spcPts val="600"/>
              </a:spcAft>
              <a:buClrTx/>
              <a:buSzPct val="90000"/>
              <a:buFont typeface="Arial" panose="020B0604020202020204" pitchFamily="34" charset="0"/>
              <a:buChar char="•"/>
              <a:tabLst/>
              <a:defRPr/>
            </a:pPr>
            <a:r>
              <a:rPr kumimoji="0" lang="en-US" sz="1100" b="0" i="0" u="none" strike="noStrike" kern="1200" cap="none" spc="-20" normalizeH="0" noProof="0">
                <a:ln>
                  <a:noFill/>
                </a:ln>
                <a:solidFill>
                  <a:prstClr val="black"/>
                </a:solidFill>
                <a:effectLst/>
                <a:uLnTx/>
                <a:uFillTx/>
                <a:latin typeface="+mj-lt"/>
                <a:ea typeface="+mn-ea"/>
                <a:cs typeface="Segoe UI" panose="020B0502040204020203" pitchFamily="34" charset="0"/>
              </a:rPr>
              <a:t>Preferred modes: </a:t>
            </a:r>
            <a:r>
              <a:rPr kumimoji="0" lang="en-US" sz="1100" b="0" i="0" u="none" strike="noStrike" kern="1200" cap="none" spc="-20" normalizeH="0" noProof="0">
                <a:ln>
                  <a:noFill/>
                </a:ln>
                <a:solidFill>
                  <a:prstClr val="black"/>
                </a:solidFill>
                <a:effectLst/>
                <a:uLnTx/>
                <a:uFillTx/>
                <a:ea typeface="+mn-ea"/>
                <a:cs typeface="Segoe UI" panose="020B0502040204020203" pitchFamily="34" charset="0"/>
              </a:rPr>
              <a:t>e.g., Incorporate web-based training modules into Company Training portal for easy navigation</a:t>
            </a:r>
          </a:p>
          <a:p>
            <a:pPr marL="173736" marR="0" lvl="0" indent="-173736" algn="l" defTabSz="932742" rtl="0" eaLnBrk="1" fontAlgn="auto" latinLnBrk="0" hangingPunct="1">
              <a:lnSpc>
                <a:spcPct val="105000"/>
              </a:lnSpc>
              <a:spcBef>
                <a:spcPts val="0"/>
              </a:spcBef>
              <a:spcAft>
                <a:spcPts val="600"/>
              </a:spcAft>
              <a:buClrTx/>
              <a:buSzPct val="90000"/>
              <a:buFont typeface="Arial" panose="020B0604020202020204" pitchFamily="34" charset="0"/>
              <a:buChar char="•"/>
              <a:tabLst/>
              <a:defRPr/>
            </a:pPr>
            <a:r>
              <a:rPr kumimoji="0" lang="en-US" sz="1100" b="0" i="0" u="none" strike="noStrike" kern="1200" cap="none" spc="-20" normalizeH="0" noProof="0">
                <a:ln>
                  <a:noFill/>
                </a:ln>
                <a:solidFill>
                  <a:prstClr val="black"/>
                </a:solidFill>
                <a:effectLst/>
                <a:uLnTx/>
                <a:uFillTx/>
                <a:latin typeface="+mj-lt"/>
                <a:ea typeface="+mn-ea"/>
                <a:cs typeface="Segoe UI" panose="020B0502040204020203" pitchFamily="34" charset="0"/>
              </a:rPr>
              <a:t>Ideal timing: </a:t>
            </a:r>
            <a:r>
              <a:rPr kumimoji="0" lang="en-US" sz="1100" b="0" i="0" u="none" strike="noStrike" kern="1200" cap="none" spc="-20" normalizeH="0" noProof="0">
                <a:ln>
                  <a:noFill/>
                </a:ln>
                <a:solidFill>
                  <a:prstClr val="black"/>
                </a:solidFill>
                <a:effectLst/>
                <a:uLnTx/>
                <a:uFillTx/>
                <a:ea typeface="+mn-ea"/>
                <a:cs typeface="Segoe UI" panose="020B0502040204020203" pitchFamily="34" charset="0"/>
              </a:rPr>
              <a:t>Avoid scheduling during end of month / quarter / </a:t>
            </a:r>
            <a:br>
              <a:rPr kumimoji="0" lang="en-US" sz="1100" b="0" i="0" u="none" strike="noStrike" kern="1200" cap="none" spc="-20" normalizeH="0" noProof="0">
                <a:ln>
                  <a:noFill/>
                </a:ln>
                <a:solidFill>
                  <a:prstClr val="black"/>
                </a:solidFill>
                <a:effectLst/>
                <a:uLnTx/>
                <a:uFillTx/>
                <a:ea typeface="+mn-ea"/>
                <a:cs typeface="Segoe UI" panose="020B0502040204020203" pitchFamily="34" charset="0"/>
              </a:rPr>
            </a:br>
            <a:r>
              <a:rPr kumimoji="0" lang="en-US" sz="1100" b="0" i="0" u="none" strike="noStrike" kern="1200" cap="none" spc="-20" normalizeH="0" noProof="0">
                <a:ln>
                  <a:noFill/>
                </a:ln>
                <a:solidFill>
                  <a:prstClr val="black"/>
                </a:solidFill>
                <a:effectLst/>
                <a:uLnTx/>
                <a:uFillTx/>
                <a:ea typeface="+mn-ea"/>
                <a:cs typeface="Segoe UI" panose="020B0502040204020203" pitchFamily="34" charset="0"/>
              </a:rPr>
              <a:t>year for sales team</a:t>
            </a:r>
          </a:p>
        </p:txBody>
      </p:sp>
      <p:sp>
        <p:nvSpPr>
          <p:cNvPr id="38" name="Text Placeholder 8">
            <a:extLst>
              <a:ext uri="{FF2B5EF4-FFF2-40B4-BE49-F238E27FC236}">
                <a16:creationId xmlns:a16="http://schemas.microsoft.com/office/drawing/2014/main" id="{D7242812-1A8C-B86D-E3AE-138FD1971834}"/>
              </a:ext>
            </a:extLst>
          </p:cNvPr>
          <p:cNvSpPr txBox="1">
            <a:spLocks/>
          </p:cNvSpPr>
          <p:nvPr/>
        </p:nvSpPr>
        <p:spPr>
          <a:xfrm>
            <a:off x="9180889" y="1738460"/>
            <a:ext cx="2212848" cy="492443"/>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60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chemeClr val="bg1"/>
                </a:solidFill>
                <a:effectLst/>
                <a:uLnTx/>
                <a:uFillTx/>
                <a:latin typeface="Segoe UI Semibold"/>
                <a:ea typeface="+mn-ea"/>
                <a:cs typeface="Segoe UI" panose="020B0502040204020203" pitchFamily="34" charset="0"/>
              </a:rPr>
              <a:t>Which content is most helpful for learning?</a:t>
            </a:r>
            <a:endParaRPr kumimoji="0" lang="en-GB" sz="1600" b="0" i="0" u="none" strike="noStrike" kern="1200" cap="none" spc="0" normalizeH="0" baseline="0" noProof="0">
              <a:ln>
                <a:noFill/>
              </a:ln>
              <a:solidFill>
                <a:schemeClr val="bg1"/>
              </a:solidFill>
              <a:effectLst/>
              <a:uLnTx/>
              <a:uFillTx/>
              <a:latin typeface="Segoe UI Semibold"/>
              <a:ea typeface="+mn-ea"/>
              <a:cs typeface="Segoe UI" panose="020B0502040204020203" pitchFamily="34" charset="0"/>
            </a:endParaRPr>
          </a:p>
        </p:txBody>
      </p:sp>
      <p:sp>
        <p:nvSpPr>
          <p:cNvPr id="5" name="Flowchart: Process 4">
            <a:extLst>
              <a:ext uri="{FF2B5EF4-FFF2-40B4-BE49-F238E27FC236}">
                <a16:creationId xmlns:a16="http://schemas.microsoft.com/office/drawing/2014/main" id="{86B694A5-C389-2964-377A-2023BEE1CB37}"/>
              </a:ext>
              <a:ext uri="{C183D7F6-B498-43B3-948B-1728B52AA6E4}">
                <adec:decorative xmlns:adec="http://schemas.microsoft.com/office/drawing/2017/decorative" val="1"/>
              </a:ext>
            </a:extLst>
          </p:cNvPr>
          <p:cNvSpPr/>
          <p:nvPr/>
        </p:nvSpPr>
        <p:spPr>
          <a:xfrm>
            <a:off x="586740" y="6396670"/>
            <a:ext cx="11018520" cy="45720"/>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7" name="Text Placeholder 9">
            <a:extLst>
              <a:ext uri="{FF2B5EF4-FFF2-40B4-BE49-F238E27FC236}">
                <a16:creationId xmlns:a16="http://schemas.microsoft.com/office/drawing/2014/main" id="{075EE6B4-715C-C1C5-BB3B-D113825101D2}"/>
              </a:ext>
            </a:extLst>
          </p:cNvPr>
          <p:cNvSpPr txBox="1">
            <a:spLocks/>
          </p:cNvSpPr>
          <p:nvPr/>
        </p:nvSpPr>
        <p:spPr>
          <a:xfrm>
            <a:off x="9180889" y="2559627"/>
            <a:ext cx="2212848" cy="2310056"/>
          </a:xfrm>
          <a:prstGeom prst="rect">
            <a:avLst/>
          </a:prstGeom>
        </p:spPr>
        <p:txBody>
          <a:bodyPr vert="horz" wrap="square" lIns="0" tIns="0" rIns="0" bIns="0" rtlCol="0">
            <a:spAutoFit/>
          </a:bodyPr>
          <a:lstStyle>
            <a:lvl1pPr marL="141288" marR="0" indent="-14128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800" kern="1200" spc="0" baseline="0" dirty="0">
                <a:solidFill>
                  <a:schemeClr val="tx1"/>
                </a:solidFill>
                <a:latin typeface="+mn-lt"/>
                <a:ea typeface="+mn-ea"/>
                <a:cs typeface="Segoe UI" panose="020B0502040204020203" pitchFamily="34" charset="0"/>
              </a:defRPr>
            </a:lvl1pPr>
            <a:lvl2pPr marL="285750" marR="0" indent="-125413"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2pPr>
            <a:lvl3pPr marL="438150" marR="0" indent="-13335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3pPr>
            <a:lvl4pPr marL="566738" marR="0" indent="-1143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4pPr>
            <a:lvl5pPr marL="685800" marR="0" indent="-10953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3736" marR="0" lvl="0" indent="-173736" algn="l" defTabSz="932742" rtl="0" eaLnBrk="1" fontAlgn="auto" latinLnBrk="0" hangingPunct="1">
              <a:lnSpc>
                <a:spcPct val="105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Hyperlink and list the content below for future reference</a:t>
            </a:r>
          </a:p>
          <a:p>
            <a:pPr marL="173736" marR="0" lvl="0" indent="-173736" algn="l" defTabSz="932742" rtl="0" eaLnBrk="1" fontAlgn="auto" latinLnBrk="0" hangingPunct="1">
              <a:lnSpc>
                <a:spcPct val="105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mj-lt"/>
                <a:ea typeface="+mn-ea"/>
                <a:cs typeface="Segoe UI" panose="020B0502040204020203" pitchFamily="34" charset="0"/>
              </a:rPr>
              <a:t>Helpful Resources: </a:t>
            </a: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Adoption website</a:t>
            </a:r>
          </a:p>
          <a:p>
            <a:pPr marL="173736" marR="0" lvl="0" indent="-173736" algn="l" defTabSz="932742" rtl="0" eaLnBrk="1" fontAlgn="auto" latinLnBrk="0" hangingPunct="1">
              <a:lnSpc>
                <a:spcPct val="105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mj-lt"/>
                <a:ea typeface="+mn-ea"/>
                <a:cs typeface="Segoe UI" panose="020B0502040204020203" pitchFamily="34" charset="0"/>
              </a:rPr>
              <a:t>Copilot for Sales success kit</a:t>
            </a:r>
          </a:p>
          <a:p>
            <a:pPr marL="173736" marR="0" lvl="0" indent="-173736" algn="l" defTabSz="932742" rtl="0" eaLnBrk="1" fontAlgn="auto" latinLnBrk="0" hangingPunct="1">
              <a:lnSpc>
                <a:spcPct val="105000"/>
              </a:lnSpc>
              <a:spcBef>
                <a:spcPts val="0"/>
              </a:spcBef>
              <a:spcAft>
                <a:spcPts val="600"/>
              </a:spcAft>
              <a:buClrTx/>
              <a:buSzPct val="90000"/>
              <a:buFont typeface="Arial" panose="020B0604020202020204" pitchFamily="34" charset="0"/>
              <a:buChar char="•"/>
              <a:tabLst/>
              <a:defRPr/>
            </a:pPr>
            <a:r>
              <a:rPr lang="en-US" sz="1200">
                <a:solidFill>
                  <a:prstClr val="black"/>
                </a:solidFill>
                <a:latin typeface="+mj-lt"/>
              </a:rPr>
              <a:t>Supporting materials: </a:t>
            </a:r>
            <a:r>
              <a:rPr lang="en-US" sz="1200">
                <a:solidFill>
                  <a:prstClr val="black"/>
                </a:solidFill>
                <a:latin typeface="Segoe UI"/>
              </a:rPr>
              <a:t>e.g., Microsoft Support Desk contact information</a:t>
            </a:r>
          </a:p>
          <a:p>
            <a:pPr marL="173736" marR="0" lvl="0" indent="-173736" algn="l" defTabSz="932742" rtl="0" eaLnBrk="1" fontAlgn="auto" latinLnBrk="0" hangingPunct="1">
              <a:lnSpc>
                <a:spcPct val="105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0" normalizeH="0" baseline="0" noProof="0">
                <a:ln>
                  <a:noFill/>
                </a:ln>
                <a:solidFill>
                  <a:srgbClr val="2F2F2F"/>
                </a:solidFill>
                <a:effectLst/>
                <a:uLnTx/>
                <a:uFillTx/>
                <a:latin typeface="Segoe UI"/>
                <a:ea typeface="Segoe UI" pitchFamily="34" charset="0"/>
                <a:cs typeface="Segoe UI" pitchFamily="34" charset="0"/>
                <a:hlinkClick r:id="rId3"/>
              </a:rPr>
              <a:t>docs.microsoft.com</a:t>
            </a:r>
            <a:endParaRPr lang="en-US" sz="1200">
              <a:solidFill>
                <a:srgbClr val="2F2F2F"/>
              </a:solidFill>
              <a:latin typeface="Segoe UI"/>
              <a:ea typeface="Segoe UI" pitchFamily="34" charset="0"/>
            </a:endParaRPr>
          </a:p>
          <a:p>
            <a:pPr marL="173736" marR="0" lvl="0" indent="-173736" algn="l" defTabSz="932742" rtl="0" eaLnBrk="1" fontAlgn="auto" latinLnBrk="0" hangingPunct="1">
              <a:lnSpc>
                <a:spcPct val="105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0" normalizeH="0" baseline="0" noProof="0">
                <a:ln>
                  <a:noFill/>
                </a:ln>
                <a:solidFill>
                  <a:srgbClr val="2F2F2F"/>
                </a:solidFill>
                <a:effectLst/>
                <a:uLnTx/>
                <a:uFillTx/>
                <a:latin typeface="Segoe UI"/>
                <a:ea typeface="Segoe UI" pitchFamily="34" charset="0"/>
                <a:cs typeface="Segoe UI" pitchFamily="34" charset="0"/>
                <a:hlinkClick r:id="rId4"/>
              </a:rPr>
              <a:t>techcommunity.microsoft.com</a:t>
            </a:r>
            <a:endParaRPr kumimoji="0" lang="en-US" sz="1200" b="0" i="0" u="none" strike="noStrike" kern="1200" cap="none" spc="0" normalizeH="0" baseline="0" noProof="0">
              <a:ln>
                <a:noFill/>
              </a:ln>
              <a:solidFill>
                <a:srgbClr val="2F2F2F"/>
              </a:solidFill>
              <a:effectLst/>
              <a:uLnTx/>
              <a:uFillTx/>
              <a:latin typeface="Segoe UI"/>
              <a:ea typeface="Segoe UI" pitchFamily="34" charset="0"/>
              <a:cs typeface="Segoe UI" pitchFamily="34" charset="0"/>
            </a:endParaRPr>
          </a:p>
        </p:txBody>
      </p:sp>
      <p:pic>
        <p:nvPicPr>
          <p:cNvPr id="13" name="Picture 12">
            <a:extLst>
              <a:ext uri="{FF2B5EF4-FFF2-40B4-BE49-F238E27FC236}">
                <a16:creationId xmlns:a16="http://schemas.microsoft.com/office/drawing/2014/main" id="{412EE4B1-4C1B-8D32-B6A4-A4AD7D7F690A}"/>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887733" y="569173"/>
            <a:ext cx="716892" cy="719450"/>
          </a:xfrm>
          <a:prstGeom prst="rect">
            <a:avLst/>
          </a:prstGeom>
        </p:spPr>
      </p:pic>
    </p:spTree>
    <p:extLst>
      <p:ext uri="{BB962C8B-B14F-4D97-AF65-F5344CB8AC3E}">
        <p14:creationId xmlns:p14="http://schemas.microsoft.com/office/powerpoint/2010/main" val="1531792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B754F-C43D-7D90-9B4C-294F964E2AEE}"/>
              </a:ext>
            </a:extLst>
          </p:cNvPr>
          <p:cNvSpPr>
            <a:spLocks noGrp="1"/>
          </p:cNvSpPr>
          <p:nvPr>
            <p:ph type="title"/>
          </p:nvPr>
        </p:nvSpPr>
        <p:spPr>
          <a:xfrm>
            <a:off x="586740" y="673863"/>
            <a:ext cx="11018520" cy="498598"/>
          </a:xfrm>
        </p:spPr>
        <p:txBody>
          <a:bodyPr/>
          <a:lstStyle/>
          <a:p>
            <a:r>
              <a:rPr lang="en-US" sz="3200"/>
              <a:t>Build a communication plan</a:t>
            </a:r>
            <a:endParaRPr lang="en-GB" sz="3200"/>
          </a:p>
        </p:txBody>
      </p:sp>
      <p:sp>
        <p:nvSpPr>
          <p:cNvPr id="21" name="Rectangle: Top Corners Rounded 20">
            <a:extLst>
              <a:ext uri="{FF2B5EF4-FFF2-40B4-BE49-F238E27FC236}">
                <a16:creationId xmlns:a16="http://schemas.microsoft.com/office/drawing/2014/main" id="{C794ED15-D44A-1C46-F433-F55FFE671686}"/>
              </a:ext>
              <a:ext uri="{C183D7F6-B498-43B3-948B-1728B52AA6E4}">
                <adec:decorative xmlns:adec="http://schemas.microsoft.com/office/drawing/2017/decorative" val="1"/>
              </a:ext>
            </a:extLst>
          </p:cNvPr>
          <p:cNvSpPr/>
          <p:nvPr/>
        </p:nvSpPr>
        <p:spPr bwMode="auto">
          <a:xfrm>
            <a:off x="587375" y="2186940"/>
            <a:ext cx="2632321" cy="3551993"/>
          </a:xfrm>
          <a:prstGeom prst="round2SameRect">
            <a:avLst>
              <a:gd name="adj1" fmla="val 4002"/>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24" name="Rectangle: Top Corners Rounded 23">
            <a:extLst>
              <a:ext uri="{FF2B5EF4-FFF2-40B4-BE49-F238E27FC236}">
                <a16:creationId xmlns:a16="http://schemas.microsoft.com/office/drawing/2014/main" id="{7F44BC28-A17D-2CD3-2986-9CC7350DAC5A}"/>
              </a:ext>
              <a:ext uri="{C183D7F6-B498-43B3-948B-1728B52AA6E4}">
                <adec:decorative xmlns:adec="http://schemas.microsoft.com/office/drawing/2017/decorative" val="1"/>
              </a:ext>
            </a:extLst>
          </p:cNvPr>
          <p:cNvSpPr/>
          <p:nvPr/>
        </p:nvSpPr>
        <p:spPr bwMode="auto">
          <a:xfrm>
            <a:off x="8971153" y="2186940"/>
            <a:ext cx="2632321" cy="3551993"/>
          </a:xfrm>
          <a:prstGeom prst="round2SameRect">
            <a:avLst>
              <a:gd name="adj1" fmla="val 4002"/>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27" name="Rectangle: Top Corners Rounded 26">
            <a:extLst>
              <a:ext uri="{FF2B5EF4-FFF2-40B4-BE49-F238E27FC236}">
                <a16:creationId xmlns:a16="http://schemas.microsoft.com/office/drawing/2014/main" id="{947011D5-3A9E-FAC8-15AC-40F2470BD7D7}"/>
              </a:ext>
              <a:ext uri="{C183D7F6-B498-43B3-948B-1728B52AA6E4}">
                <adec:decorative xmlns:adec="http://schemas.microsoft.com/office/drawing/2017/decorative" val="1"/>
              </a:ext>
            </a:extLst>
          </p:cNvPr>
          <p:cNvSpPr/>
          <p:nvPr/>
        </p:nvSpPr>
        <p:spPr bwMode="auto">
          <a:xfrm>
            <a:off x="6176561" y="2186940"/>
            <a:ext cx="2632321" cy="3551993"/>
          </a:xfrm>
          <a:prstGeom prst="round2SameRect">
            <a:avLst>
              <a:gd name="adj1" fmla="val 4002"/>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30" name="Rectangle: Top Corners Rounded 29">
            <a:extLst>
              <a:ext uri="{FF2B5EF4-FFF2-40B4-BE49-F238E27FC236}">
                <a16:creationId xmlns:a16="http://schemas.microsoft.com/office/drawing/2014/main" id="{4D487C97-C5BA-6276-5592-63AB9A2EEF6A}"/>
              </a:ext>
              <a:ext uri="{C183D7F6-B498-43B3-948B-1728B52AA6E4}">
                <adec:decorative xmlns:adec="http://schemas.microsoft.com/office/drawing/2017/decorative" val="1"/>
              </a:ext>
            </a:extLst>
          </p:cNvPr>
          <p:cNvSpPr/>
          <p:nvPr/>
        </p:nvSpPr>
        <p:spPr bwMode="auto">
          <a:xfrm>
            <a:off x="3381968" y="2186940"/>
            <a:ext cx="2632321" cy="3551993"/>
          </a:xfrm>
          <a:prstGeom prst="round2SameRect">
            <a:avLst>
              <a:gd name="adj1" fmla="val 4002"/>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32" name="Text Placeholder 2">
            <a:extLst>
              <a:ext uri="{FF2B5EF4-FFF2-40B4-BE49-F238E27FC236}">
                <a16:creationId xmlns:a16="http://schemas.microsoft.com/office/drawing/2014/main" id="{56949C0C-8148-6070-9CEB-8B6339967913}"/>
              </a:ext>
            </a:extLst>
          </p:cNvPr>
          <p:cNvSpPr txBox="1">
            <a:spLocks/>
          </p:cNvSpPr>
          <p:nvPr/>
        </p:nvSpPr>
        <p:spPr>
          <a:xfrm>
            <a:off x="798489" y="2347345"/>
            <a:ext cx="2210092" cy="492443"/>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60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Who needs</a:t>
            </a:r>
            <a:br>
              <a:rPr kumimoji="0" lang="en-US" sz="1600"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br>
            <a:r>
              <a:rPr kumimoji="0" lang="en-US" sz="1600"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to be informed?</a:t>
            </a:r>
            <a:endParaRPr kumimoji="0" lang="en-GB" sz="1600"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endParaRPr>
          </a:p>
        </p:txBody>
      </p:sp>
      <p:sp>
        <p:nvSpPr>
          <p:cNvPr id="33" name="Text Placeholder 3">
            <a:extLst>
              <a:ext uri="{FF2B5EF4-FFF2-40B4-BE49-F238E27FC236}">
                <a16:creationId xmlns:a16="http://schemas.microsoft.com/office/drawing/2014/main" id="{038E9182-63D7-E3E6-3042-A5202D41739E}"/>
              </a:ext>
            </a:extLst>
          </p:cNvPr>
          <p:cNvSpPr txBox="1">
            <a:spLocks/>
          </p:cNvSpPr>
          <p:nvPr/>
        </p:nvSpPr>
        <p:spPr>
          <a:xfrm>
            <a:off x="797111" y="3068360"/>
            <a:ext cx="2212848" cy="568041"/>
          </a:xfrm>
          <a:prstGeom prst="rect">
            <a:avLst/>
          </a:prstGeom>
        </p:spPr>
        <p:txBody>
          <a:bodyPr vert="horz" wrap="square" lIns="0" tIns="0" rIns="0" bIns="0" rtlCol="0">
            <a:spAutoFit/>
          </a:bodyPr>
          <a:lstStyle>
            <a:lvl1pPr marL="141288" marR="0" indent="-14128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800" kern="1200" spc="0" baseline="0" dirty="0">
                <a:solidFill>
                  <a:schemeClr val="tx1"/>
                </a:solidFill>
                <a:latin typeface="+mn-lt"/>
                <a:ea typeface="+mn-ea"/>
                <a:cs typeface="Segoe UI" panose="020B0502040204020203" pitchFamily="34" charset="0"/>
              </a:defRPr>
            </a:lvl1pPr>
            <a:lvl2pPr marL="285750" marR="0" indent="-125413"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2pPr>
            <a:lvl3pPr marL="438150" marR="0" indent="-13335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3pPr>
            <a:lvl4pPr marL="566738" marR="0" indent="-1143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4pPr>
            <a:lvl5pPr marL="685800" marR="0" indent="-10953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3736" marR="0" lvl="0" indent="-173736" algn="l" defTabSz="932742" rtl="0" eaLnBrk="1" fontAlgn="auto" latinLnBrk="0" hangingPunct="1">
              <a:lnSpc>
                <a:spcPct val="105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All business users that will be part of the roll out, champions and executive sponsors.</a:t>
            </a:r>
          </a:p>
        </p:txBody>
      </p:sp>
      <p:sp>
        <p:nvSpPr>
          <p:cNvPr id="34" name="Text Placeholder 4">
            <a:extLst>
              <a:ext uri="{FF2B5EF4-FFF2-40B4-BE49-F238E27FC236}">
                <a16:creationId xmlns:a16="http://schemas.microsoft.com/office/drawing/2014/main" id="{035D32AD-1667-0B2A-E638-201E0888922A}"/>
              </a:ext>
            </a:extLst>
          </p:cNvPr>
          <p:cNvSpPr txBox="1">
            <a:spLocks/>
          </p:cNvSpPr>
          <p:nvPr/>
        </p:nvSpPr>
        <p:spPr>
          <a:xfrm>
            <a:off x="3591704" y="2347345"/>
            <a:ext cx="2212848" cy="492443"/>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60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When they need</a:t>
            </a:r>
            <a:br>
              <a:rPr kumimoji="0" lang="en-US" sz="1600"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br>
            <a:r>
              <a:rPr kumimoji="0" lang="en-US" sz="1600"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to be informed?</a:t>
            </a:r>
            <a:endParaRPr kumimoji="0" lang="en-GB" sz="1600"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endParaRPr>
          </a:p>
        </p:txBody>
      </p:sp>
      <p:sp>
        <p:nvSpPr>
          <p:cNvPr id="35" name="Text Placeholder 5">
            <a:extLst>
              <a:ext uri="{FF2B5EF4-FFF2-40B4-BE49-F238E27FC236}">
                <a16:creationId xmlns:a16="http://schemas.microsoft.com/office/drawing/2014/main" id="{93205475-9B79-2540-ECAC-92B4E182EF85}"/>
              </a:ext>
            </a:extLst>
          </p:cNvPr>
          <p:cNvSpPr txBox="1">
            <a:spLocks/>
          </p:cNvSpPr>
          <p:nvPr/>
        </p:nvSpPr>
        <p:spPr>
          <a:xfrm>
            <a:off x="3591704" y="3068360"/>
            <a:ext cx="2212848" cy="2079224"/>
          </a:xfrm>
          <a:prstGeom prst="rect">
            <a:avLst/>
          </a:prstGeom>
        </p:spPr>
        <p:txBody>
          <a:bodyPr vert="horz" wrap="square" lIns="0" tIns="0" rIns="0" bIns="0" rtlCol="0">
            <a:spAutoFit/>
          </a:bodyPr>
          <a:lstStyle>
            <a:lvl1pPr marL="141288" marR="0" indent="-14128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800" kern="1200" spc="0" baseline="0" dirty="0">
                <a:solidFill>
                  <a:schemeClr val="tx1"/>
                </a:solidFill>
                <a:latin typeface="+mn-lt"/>
                <a:ea typeface="+mn-ea"/>
                <a:cs typeface="Segoe UI" panose="020B0502040204020203" pitchFamily="34" charset="0"/>
              </a:defRPr>
            </a:lvl1pPr>
            <a:lvl2pPr marL="285750" marR="0" indent="-125413"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2pPr>
            <a:lvl3pPr marL="438150" marR="0" indent="-13335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3pPr>
            <a:lvl4pPr marL="566738" marR="0" indent="-1143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4pPr>
            <a:lvl5pPr marL="685800" marR="0" indent="-10953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3736" marR="0" lvl="0" indent="-173736" algn="l" defTabSz="932742" rtl="0" eaLnBrk="1" fontAlgn="auto" latinLnBrk="0" hangingPunct="1">
              <a:lnSpc>
                <a:spcPct val="105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Prior the roll out to explain what are the changes coming and when to expect them</a:t>
            </a:r>
          </a:p>
          <a:p>
            <a:pPr marL="173736" marR="0" lvl="0" indent="-173736" algn="l" defTabSz="932742" rtl="0" eaLnBrk="1" fontAlgn="auto" latinLnBrk="0" hangingPunct="1">
              <a:lnSpc>
                <a:spcPct val="105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On the day of the roll out to welcome them to Copilot for Sales.</a:t>
            </a:r>
          </a:p>
          <a:p>
            <a:pPr marL="173736" marR="0" lvl="0" indent="-173736" algn="l" defTabSz="932742" rtl="0" eaLnBrk="1" fontAlgn="auto" latinLnBrk="0" hangingPunct="1">
              <a:lnSpc>
                <a:spcPct val="105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If you are rolling out Copilot for Sales on groups, consider raising awareness respectfully of the roll out date</a:t>
            </a:r>
          </a:p>
        </p:txBody>
      </p:sp>
      <p:sp>
        <p:nvSpPr>
          <p:cNvPr id="36" name="Text Placeholder 6">
            <a:extLst>
              <a:ext uri="{FF2B5EF4-FFF2-40B4-BE49-F238E27FC236}">
                <a16:creationId xmlns:a16="http://schemas.microsoft.com/office/drawing/2014/main" id="{163859F4-F11C-E297-349B-BCAA615B5A2F}"/>
              </a:ext>
            </a:extLst>
          </p:cNvPr>
          <p:cNvSpPr txBox="1">
            <a:spLocks/>
          </p:cNvSpPr>
          <p:nvPr/>
        </p:nvSpPr>
        <p:spPr>
          <a:xfrm>
            <a:off x="6386297" y="2347345"/>
            <a:ext cx="2212848" cy="492443"/>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60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What they need</a:t>
            </a:r>
            <a:br>
              <a:rPr kumimoji="0" lang="en-US" sz="1600"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br>
            <a:r>
              <a:rPr kumimoji="0" lang="en-US" sz="1600"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to be informed about?</a:t>
            </a:r>
            <a:endParaRPr kumimoji="0" lang="en-GB" sz="1600"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endParaRPr>
          </a:p>
        </p:txBody>
      </p:sp>
      <p:sp>
        <p:nvSpPr>
          <p:cNvPr id="37" name="Text Placeholder 7">
            <a:extLst>
              <a:ext uri="{FF2B5EF4-FFF2-40B4-BE49-F238E27FC236}">
                <a16:creationId xmlns:a16="http://schemas.microsoft.com/office/drawing/2014/main" id="{5849789A-2822-814D-B782-C6842E03BA67}"/>
              </a:ext>
            </a:extLst>
          </p:cNvPr>
          <p:cNvSpPr txBox="1">
            <a:spLocks/>
          </p:cNvSpPr>
          <p:nvPr/>
        </p:nvSpPr>
        <p:spPr>
          <a:xfrm>
            <a:off x="6386297" y="3068360"/>
            <a:ext cx="2212848" cy="2431435"/>
          </a:xfrm>
          <a:prstGeom prst="rect">
            <a:avLst/>
          </a:prstGeom>
        </p:spPr>
        <p:txBody>
          <a:bodyPr vert="horz" wrap="square" lIns="0" tIns="0" rIns="0" bIns="0" rtlCol="0">
            <a:spAutoFit/>
          </a:bodyPr>
          <a:lstStyle>
            <a:lvl1pPr marL="141288" marR="0" indent="-14128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800" kern="1200" spc="0" baseline="0" dirty="0">
                <a:solidFill>
                  <a:schemeClr val="tx1"/>
                </a:solidFill>
                <a:latin typeface="+mn-lt"/>
                <a:ea typeface="+mn-ea"/>
                <a:cs typeface="Segoe UI" panose="020B0502040204020203" pitchFamily="34" charset="0"/>
              </a:defRPr>
            </a:lvl1pPr>
            <a:lvl2pPr marL="285750" marR="0" indent="-125413"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2pPr>
            <a:lvl3pPr marL="438150" marR="0" indent="-13335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3pPr>
            <a:lvl4pPr marL="566738" marR="0" indent="-1143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4pPr>
            <a:lvl5pPr marL="685800" marR="0" indent="-10953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3736" marR="0" lvl="0" indent="-173736" algn="l" defTabSz="932742" rtl="0" eaLnBrk="1" fontAlgn="auto" latinLnBrk="0" hangingPunct="1">
              <a:lnSpc>
                <a:spcPct val="105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Explain the changes and how they are going to benefit the business users</a:t>
            </a:r>
          </a:p>
          <a:p>
            <a:pPr marL="173736" marR="0" lvl="0" indent="-173736" algn="l" defTabSz="932742" rtl="0" eaLnBrk="1" fontAlgn="auto" latinLnBrk="0" hangingPunct="1">
              <a:lnSpc>
                <a:spcPct val="105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Explain the business scenarios you’re addressing</a:t>
            </a:r>
          </a:p>
          <a:p>
            <a:pPr marL="173736" marR="0" lvl="0" indent="-173736" algn="l" defTabSz="932742" rtl="0" eaLnBrk="1" fontAlgn="auto" latinLnBrk="0" hangingPunct="1">
              <a:lnSpc>
                <a:spcPct val="105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Provide training resources and channels for the champions to help</a:t>
            </a:r>
          </a:p>
          <a:p>
            <a:pPr marL="173736" marR="0" lvl="0" indent="-173736" algn="l" defTabSz="932742" rtl="0" eaLnBrk="1" fontAlgn="auto" latinLnBrk="0" hangingPunct="1">
              <a:lnSpc>
                <a:spcPct val="105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Don’t forget to mention if there is a prize campaign</a:t>
            </a:r>
          </a:p>
          <a:p>
            <a:pPr marL="173736" marR="0" lvl="0" indent="-173736" algn="l" defTabSz="932742" rtl="0" eaLnBrk="1" fontAlgn="auto" latinLnBrk="0" hangingPunct="1">
              <a:lnSpc>
                <a:spcPct val="105000"/>
              </a:lnSpc>
              <a:spcBef>
                <a:spcPts val="0"/>
              </a:spcBef>
              <a:spcAft>
                <a:spcPts val="600"/>
              </a:spcAft>
              <a:buClrTx/>
              <a:buSzPct val="90000"/>
              <a:buFont typeface="Arial" panose="020B0604020202020204" pitchFamily="34" charset="0"/>
              <a:buChar char="•"/>
              <a:tabLst/>
              <a:defRPr/>
            </a:pPr>
            <a:endPar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endParaRPr>
          </a:p>
        </p:txBody>
      </p:sp>
      <p:sp>
        <p:nvSpPr>
          <p:cNvPr id="38" name="Text Placeholder 8">
            <a:extLst>
              <a:ext uri="{FF2B5EF4-FFF2-40B4-BE49-F238E27FC236}">
                <a16:creationId xmlns:a16="http://schemas.microsoft.com/office/drawing/2014/main" id="{D7242812-1A8C-B86D-E3AE-138FD1971834}"/>
              </a:ext>
            </a:extLst>
          </p:cNvPr>
          <p:cNvSpPr txBox="1">
            <a:spLocks/>
          </p:cNvSpPr>
          <p:nvPr/>
        </p:nvSpPr>
        <p:spPr>
          <a:xfrm>
            <a:off x="9180889" y="2347345"/>
            <a:ext cx="2212848" cy="492443"/>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60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Ask for</a:t>
            </a:r>
            <a:br>
              <a:rPr kumimoji="0" lang="en-US" sz="1600"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br>
            <a:r>
              <a:rPr kumimoji="0" lang="en-US" sz="1600"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feedback</a:t>
            </a:r>
            <a:endParaRPr kumimoji="0" lang="en-GB" sz="1600"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endParaRPr>
          </a:p>
        </p:txBody>
      </p:sp>
      <p:sp>
        <p:nvSpPr>
          <p:cNvPr id="39" name="Text Placeholder 9">
            <a:extLst>
              <a:ext uri="{FF2B5EF4-FFF2-40B4-BE49-F238E27FC236}">
                <a16:creationId xmlns:a16="http://schemas.microsoft.com/office/drawing/2014/main" id="{7299C164-D684-0834-642B-B45991C2B73A}"/>
              </a:ext>
            </a:extLst>
          </p:cNvPr>
          <p:cNvSpPr txBox="1">
            <a:spLocks/>
          </p:cNvSpPr>
          <p:nvPr/>
        </p:nvSpPr>
        <p:spPr>
          <a:xfrm>
            <a:off x="9180889" y="3061720"/>
            <a:ext cx="2212848" cy="761940"/>
          </a:xfrm>
          <a:prstGeom prst="rect">
            <a:avLst/>
          </a:prstGeom>
        </p:spPr>
        <p:txBody>
          <a:bodyPr vert="horz" wrap="square" lIns="0" tIns="0" rIns="0" bIns="0" rtlCol="0">
            <a:spAutoFit/>
          </a:bodyPr>
          <a:lstStyle>
            <a:lvl1pPr marL="141288" marR="0" indent="-14128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800" kern="1200" spc="0" baseline="0" dirty="0">
                <a:solidFill>
                  <a:schemeClr val="tx1"/>
                </a:solidFill>
                <a:latin typeface="+mn-lt"/>
                <a:ea typeface="+mn-ea"/>
                <a:cs typeface="Segoe UI" panose="020B0502040204020203" pitchFamily="34" charset="0"/>
              </a:defRPr>
            </a:lvl1pPr>
            <a:lvl2pPr marL="285750" marR="0" indent="-125413"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2pPr>
            <a:lvl3pPr marL="438150" marR="0" indent="-13335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3pPr>
            <a:lvl4pPr marL="566738" marR="0" indent="-1143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4pPr>
            <a:lvl5pPr marL="685800" marR="0" indent="-10953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3736" marR="0" lvl="0" indent="-173736" algn="l" defTabSz="932742" rtl="0" eaLnBrk="1" fontAlgn="auto" latinLnBrk="0" hangingPunct="1">
              <a:lnSpc>
                <a:spcPct val="105000"/>
              </a:lnSpc>
              <a:spcBef>
                <a:spcPts val="0"/>
              </a:spcBef>
              <a:spcAft>
                <a:spcPts val="600"/>
              </a:spcAft>
              <a:buClrTx/>
              <a:buSzPct val="90000"/>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Provide feedback channels so you make sure the implementation is relevant for the business users.</a:t>
            </a:r>
          </a:p>
        </p:txBody>
      </p:sp>
      <p:sp>
        <p:nvSpPr>
          <p:cNvPr id="5" name="Flowchart: Process 4">
            <a:extLst>
              <a:ext uri="{FF2B5EF4-FFF2-40B4-BE49-F238E27FC236}">
                <a16:creationId xmlns:a16="http://schemas.microsoft.com/office/drawing/2014/main" id="{86B694A5-C389-2964-377A-2023BEE1CB37}"/>
              </a:ext>
              <a:ext uri="{C183D7F6-B498-43B3-948B-1728B52AA6E4}">
                <adec:decorative xmlns:adec="http://schemas.microsoft.com/office/drawing/2017/decorative" val="1"/>
              </a:ext>
            </a:extLst>
          </p:cNvPr>
          <p:cNvSpPr/>
          <p:nvPr/>
        </p:nvSpPr>
        <p:spPr>
          <a:xfrm>
            <a:off x="586740" y="5721206"/>
            <a:ext cx="11018520" cy="45720"/>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pic>
        <p:nvPicPr>
          <p:cNvPr id="3" name="Picture 2">
            <a:extLst>
              <a:ext uri="{FF2B5EF4-FFF2-40B4-BE49-F238E27FC236}">
                <a16:creationId xmlns:a16="http://schemas.microsoft.com/office/drawing/2014/main" id="{0185B756-9351-E236-70C5-2FB2DC13A9BF}"/>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887733" y="569173"/>
            <a:ext cx="716892" cy="719450"/>
          </a:xfrm>
          <a:prstGeom prst="rect">
            <a:avLst/>
          </a:prstGeom>
        </p:spPr>
      </p:pic>
    </p:spTree>
    <p:extLst>
      <p:ext uri="{BB962C8B-B14F-4D97-AF65-F5344CB8AC3E}">
        <p14:creationId xmlns:p14="http://schemas.microsoft.com/office/powerpoint/2010/main" val="32128937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01BE7B40-364A-E0D6-B0B8-8C69D65D139A}"/>
              </a:ext>
            </a:extLst>
          </p:cNvPr>
          <p:cNvSpPr>
            <a:spLocks noGrp="1"/>
          </p:cNvSpPr>
          <p:nvPr>
            <p:ph type="title"/>
          </p:nvPr>
        </p:nvSpPr>
        <p:spPr>
          <a:xfrm>
            <a:off x="586740" y="663105"/>
            <a:ext cx="11018520" cy="443198"/>
          </a:xfrm>
        </p:spPr>
        <p:txBody>
          <a:bodyPr/>
          <a:lstStyle/>
          <a:p>
            <a:r>
              <a:rPr lang="en-US" sz="3200"/>
              <a:t>Training &amp; Communication Schedule (example)</a:t>
            </a:r>
          </a:p>
        </p:txBody>
      </p:sp>
      <p:graphicFrame>
        <p:nvGraphicFramePr>
          <p:cNvPr id="42" name="Table 41">
            <a:extLst>
              <a:ext uri="{FF2B5EF4-FFF2-40B4-BE49-F238E27FC236}">
                <a16:creationId xmlns:a16="http://schemas.microsoft.com/office/drawing/2014/main" id="{88E9E07E-2F53-D0E4-2AD4-A1CF5CC92F90}"/>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3754510792"/>
              </p:ext>
            </p:extLst>
          </p:nvPr>
        </p:nvGraphicFramePr>
        <p:xfrm>
          <a:off x="586740" y="1495537"/>
          <a:ext cx="11017883" cy="4889605"/>
        </p:xfrm>
        <a:graphic>
          <a:graphicData uri="http://schemas.openxmlformats.org/drawingml/2006/table">
            <a:tbl>
              <a:tblPr firstRow="1"/>
              <a:tblGrid>
                <a:gridCol w="1035353">
                  <a:extLst>
                    <a:ext uri="{9D8B030D-6E8A-4147-A177-3AD203B41FA5}">
                      <a16:colId xmlns:a16="http://schemas.microsoft.com/office/drawing/2014/main" val="3562412751"/>
                    </a:ext>
                  </a:extLst>
                </a:gridCol>
                <a:gridCol w="554585">
                  <a:extLst>
                    <a:ext uri="{9D8B030D-6E8A-4147-A177-3AD203B41FA5}">
                      <a16:colId xmlns:a16="http://schemas.microsoft.com/office/drawing/2014/main" val="3966516875"/>
                    </a:ext>
                  </a:extLst>
                </a:gridCol>
                <a:gridCol w="554585">
                  <a:extLst>
                    <a:ext uri="{9D8B030D-6E8A-4147-A177-3AD203B41FA5}">
                      <a16:colId xmlns:a16="http://schemas.microsoft.com/office/drawing/2014/main" val="3564014047"/>
                    </a:ext>
                  </a:extLst>
                </a:gridCol>
                <a:gridCol w="554585">
                  <a:extLst>
                    <a:ext uri="{9D8B030D-6E8A-4147-A177-3AD203B41FA5}">
                      <a16:colId xmlns:a16="http://schemas.microsoft.com/office/drawing/2014/main" val="4154231485"/>
                    </a:ext>
                  </a:extLst>
                </a:gridCol>
                <a:gridCol w="554585">
                  <a:extLst>
                    <a:ext uri="{9D8B030D-6E8A-4147-A177-3AD203B41FA5}">
                      <a16:colId xmlns:a16="http://schemas.microsoft.com/office/drawing/2014/main" val="3742241134"/>
                    </a:ext>
                  </a:extLst>
                </a:gridCol>
                <a:gridCol w="554585">
                  <a:extLst>
                    <a:ext uri="{9D8B030D-6E8A-4147-A177-3AD203B41FA5}">
                      <a16:colId xmlns:a16="http://schemas.microsoft.com/office/drawing/2014/main" val="2695812225"/>
                    </a:ext>
                  </a:extLst>
                </a:gridCol>
                <a:gridCol w="554585">
                  <a:extLst>
                    <a:ext uri="{9D8B030D-6E8A-4147-A177-3AD203B41FA5}">
                      <a16:colId xmlns:a16="http://schemas.microsoft.com/office/drawing/2014/main" val="1611878598"/>
                    </a:ext>
                  </a:extLst>
                </a:gridCol>
                <a:gridCol w="554585">
                  <a:extLst>
                    <a:ext uri="{9D8B030D-6E8A-4147-A177-3AD203B41FA5}">
                      <a16:colId xmlns:a16="http://schemas.microsoft.com/office/drawing/2014/main" val="2292604789"/>
                    </a:ext>
                  </a:extLst>
                </a:gridCol>
                <a:gridCol w="554585">
                  <a:extLst>
                    <a:ext uri="{9D8B030D-6E8A-4147-A177-3AD203B41FA5}">
                      <a16:colId xmlns:a16="http://schemas.microsoft.com/office/drawing/2014/main" val="2132694200"/>
                    </a:ext>
                  </a:extLst>
                </a:gridCol>
                <a:gridCol w="554585">
                  <a:extLst>
                    <a:ext uri="{9D8B030D-6E8A-4147-A177-3AD203B41FA5}">
                      <a16:colId xmlns:a16="http://schemas.microsoft.com/office/drawing/2014/main" val="2230880077"/>
                    </a:ext>
                  </a:extLst>
                </a:gridCol>
                <a:gridCol w="554585">
                  <a:extLst>
                    <a:ext uri="{9D8B030D-6E8A-4147-A177-3AD203B41FA5}">
                      <a16:colId xmlns:a16="http://schemas.microsoft.com/office/drawing/2014/main" val="763181467"/>
                    </a:ext>
                  </a:extLst>
                </a:gridCol>
                <a:gridCol w="554585">
                  <a:extLst>
                    <a:ext uri="{9D8B030D-6E8A-4147-A177-3AD203B41FA5}">
                      <a16:colId xmlns:a16="http://schemas.microsoft.com/office/drawing/2014/main" val="4016695943"/>
                    </a:ext>
                  </a:extLst>
                </a:gridCol>
                <a:gridCol w="554585">
                  <a:extLst>
                    <a:ext uri="{9D8B030D-6E8A-4147-A177-3AD203B41FA5}">
                      <a16:colId xmlns:a16="http://schemas.microsoft.com/office/drawing/2014/main" val="3091531905"/>
                    </a:ext>
                  </a:extLst>
                </a:gridCol>
                <a:gridCol w="554585">
                  <a:extLst>
                    <a:ext uri="{9D8B030D-6E8A-4147-A177-3AD203B41FA5}">
                      <a16:colId xmlns:a16="http://schemas.microsoft.com/office/drawing/2014/main" val="1293794173"/>
                    </a:ext>
                  </a:extLst>
                </a:gridCol>
                <a:gridCol w="554585">
                  <a:extLst>
                    <a:ext uri="{9D8B030D-6E8A-4147-A177-3AD203B41FA5}">
                      <a16:colId xmlns:a16="http://schemas.microsoft.com/office/drawing/2014/main" val="38207042"/>
                    </a:ext>
                  </a:extLst>
                </a:gridCol>
                <a:gridCol w="554585">
                  <a:extLst>
                    <a:ext uri="{9D8B030D-6E8A-4147-A177-3AD203B41FA5}">
                      <a16:colId xmlns:a16="http://schemas.microsoft.com/office/drawing/2014/main" val="2665878413"/>
                    </a:ext>
                  </a:extLst>
                </a:gridCol>
                <a:gridCol w="554585">
                  <a:extLst>
                    <a:ext uri="{9D8B030D-6E8A-4147-A177-3AD203B41FA5}">
                      <a16:colId xmlns:a16="http://schemas.microsoft.com/office/drawing/2014/main" val="1778677499"/>
                    </a:ext>
                  </a:extLst>
                </a:gridCol>
                <a:gridCol w="554585">
                  <a:extLst>
                    <a:ext uri="{9D8B030D-6E8A-4147-A177-3AD203B41FA5}">
                      <a16:colId xmlns:a16="http://schemas.microsoft.com/office/drawing/2014/main" val="2932360046"/>
                    </a:ext>
                  </a:extLst>
                </a:gridCol>
                <a:gridCol w="554585">
                  <a:extLst>
                    <a:ext uri="{9D8B030D-6E8A-4147-A177-3AD203B41FA5}">
                      <a16:colId xmlns:a16="http://schemas.microsoft.com/office/drawing/2014/main" val="1349512459"/>
                    </a:ext>
                  </a:extLst>
                </a:gridCol>
              </a:tblGrid>
              <a:tr h="361986">
                <a:tc>
                  <a:txBody>
                    <a:bodyPr/>
                    <a:lstStyle/>
                    <a:p>
                      <a:pPr algn="ctr" rtl="0" fontAlgn="ctr">
                        <a:lnSpc>
                          <a:spcPct val="100000"/>
                        </a:lnSpc>
                      </a:pPr>
                      <a:r>
                        <a:rPr lang="en-US" sz="1200" b="1" i="0" u="none" strike="noStrike" spc="-10" baseline="0">
                          <a:solidFill>
                            <a:sysClr val="windowText" lastClr="000000"/>
                          </a:solidFill>
                          <a:effectLst/>
                          <a:latin typeface="+mj-lt"/>
                        </a:rPr>
                        <a:t> </a:t>
                      </a:r>
                      <a:r>
                        <a:rPr lang="en-US" sz="1200" b="0" i="0" u="none" strike="noStrike" spc="-10" baseline="0">
                          <a:solidFill>
                            <a:sysClr val="windowText" lastClr="000000"/>
                          </a:solidFill>
                          <a:effectLst/>
                          <a:latin typeface="+mj-lt"/>
                        </a:rPr>
                        <a:t>Weeks</a:t>
                      </a:r>
                    </a:p>
                  </a:txBody>
                  <a:tcPr marL="27432" marR="27432" marB="73152"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algn="ctr" rtl="0" fontAlgn="ctr">
                        <a:lnSpc>
                          <a:spcPct val="100000"/>
                        </a:lnSpc>
                      </a:pPr>
                      <a:r>
                        <a:rPr lang="en-US" sz="1200" b="0" i="0" u="none" strike="noStrike" spc="-10" baseline="0">
                          <a:solidFill>
                            <a:sysClr val="windowText" lastClr="000000"/>
                          </a:solidFill>
                          <a:effectLst/>
                          <a:latin typeface="+mj-lt"/>
                        </a:rPr>
                        <a:t>W1</a:t>
                      </a:r>
                    </a:p>
                  </a:txBody>
                  <a:tcPr marL="27432" marR="27432" marB="73152"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nSpc>
                          <a:spcPct val="100000"/>
                        </a:lnSpc>
                      </a:pPr>
                      <a:endParaRPr lang="en-US" sz="800" spc="-10" baseline="0">
                        <a:latin typeface="+mj-lt"/>
                      </a:endParaRPr>
                    </a:p>
                  </a:txBody>
                  <a:tcPr marL="27432" marR="27432"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hMerge="1">
                  <a:txBody>
                    <a:bodyPr/>
                    <a:lstStyle/>
                    <a:p>
                      <a:pPr>
                        <a:lnSpc>
                          <a:spcPct val="100000"/>
                        </a:lnSpc>
                      </a:pPr>
                      <a:endParaRPr lang="en-US" sz="800" spc="-10" baseline="0">
                        <a:latin typeface="+mj-lt"/>
                      </a:endParaRPr>
                    </a:p>
                  </a:txBody>
                  <a:tcPr marL="27432" marR="27432"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gridSpan="3">
                  <a:txBody>
                    <a:bodyPr/>
                    <a:lstStyle/>
                    <a:p>
                      <a:pPr algn="ctr" rtl="0" fontAlgn="ctr">
                        <a:lnSpc>
                          <a:spcPct val="100000"/>
                        </a:lnSpc>
                      </a:pPr>
                      <a:r>
                        <a:rPr lang="en-US" sz="1200" b="0" i="0" u="none" strike="noStrike" spc="-10" baseline="0">
                          <a:solidFill>
                            <a:sysClr val="windowText" lastClr="000000"/>
                          </a:solidFill>
                          <a:effectLst/>
                          <a:latin typeface="+mj-lt"/>
                        </a:rPr>
                        <a:t>W2</a:t>
                      </a:r>
                    </a:p>
                  </a:txBody>
                  <a:tcPr marL="27432" marR="27432" marB="73152"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nSpc>
                          <a:spcPct val="100000"/>
                        </a:lnSpc>
                      </a:pPr>
                      <a:endParaRPr lang="en-US" sz="800" spc="-10" baseline="0">
                        <a:latin typeface="+mj-lt"/>
                      </a:endParaRPr>
                    </a:p>
                  </a:txBody>
                  <a:tcPr marL="27432" marR="27432" anchor="ctr">
                    <a:lnL w="9525" cap="flat" cmpd="sng" algn="ctr">
                      <a:solidFill>
                        <a:srgbClr val="E6E6E6"/>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pPr>
                        <a:lnSpc>
                          <a:spcPct val="100000"/>
                        </a:lnSpc>
                      </a:pPr>
                      <a:endParaRPr lang="en-US" sz="800" spc="-10" baseline="0">
                        <a:latin typeface="+mj-lt"/>
                      </a:endParaRPr>
                    </a:p>
                  </a:txBody>
                  <a:tcPr marL="27432" marR="27432"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gridSpan="3">
                  <a:txBody>
                    <a:bodyPr/>
                    <a:lstStyle/>
                    <a:p>
                      <a:pPr algn="ctr" rtl="0" fontAlgn="ctr">
                        <a:lnSpc>
                          <a:spcPct val="100000"/>
                        </a:lnSpc>
                      </a:pPr>
                      <a:r>
                        <a:rPr lang="en-US" sz="1200" b="0" i="0" u="none" strike="noStrike" spc="-10" baseline="0">
                          <a:solidFill>
                            <a:sysClr val="windowText" lastClr="000000"/>
                          </a:solidFill>
                          <a:effectLst/>
                          <a:latin typeface="+mj-lt"/>
                        </a:rPr>
                        <a:t>W3</a:t>
                      </a:r>
                    </a:p>
                  </a:txBody>
                  <a:tcPr marL="27432" marR="27432" marB="73152"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nSpc>
                          <a:spcPct val="100000"/>
                        </a:lnSpc>
                      </a:pPr>
                      <a:endParaRPr lang="en-US" sz="800" spc="-10" baseline="0">
                        <a:latin typeface="+mj-lt"/>
                      </a:endParaRPr>
                    </a:p>
                  </a:txBody>
                  <a:tcPr marL="27432" marR="27432" anchor="ctr">
                    <a:lnL w="9525" cap="flat" cmpd="sng" algn="ctr">
                      <a:solidFill>
                        <a:srgbClr val="E6E6E6"/>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hMerge="1">
                  <a:txBody>
                    <a:bodyPr/>
                    <a:lstStyle/>
                    <a:p>
                      <a:pPr>
                        <a:lnSpc>
                          <a:spcPct val="100000"/>
                        </a:lnSpc>
                      </a:pPr>
                      <a:endParaRPr lang="en-US" sz="800" spc="-10" baseline="0">
                        <a:latin typeface="+mj-lt"/>
                      </a:endParaRPr>
                    </a:p>
                  </a:txBody>
                  <a:tcPr marL="27432" marR="27432"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gridSpan="3">
                  <a:txBody>
                    <a:bodyPr/>
                    <a:lstStyle/>
                    <a:p>
                      <a:pPr algn="ctr" rtl="0" fontAlgn="ctr">
                        <a:lnSpc>
                          <a:spcPct val="100000"/>
                        </a:lnSpc>
                      </a:pPr>
                      <a:r>
                        <a:rPr lang="en-US" sz="1200" b="0" i="0" u="none" strike="noStrike" spc="-10" baseline="0">
                          <a:solidFill>
                            <a:sysClr val="windowText" lastClr="000000"/>
                          </a:solidFill>
                          <a:effectLst/>
                          <a:latin typeface="+mj-lt"/>
                        </a:rPr>
                        <a:t>W4</a:t>
                      </a:r>
                    </a:p>
                  </a:txBody>
                  <a:tcPr marL="27432" marR="27432" marB="73152"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rtl="0" fontAlgn="ctr">
                        <a:lnSpc>
                          <a:spcPct val="100000"/>
                        </a:lnSpc>
                      </a:pPr>
                      <a:endParaRPr lang="en-US" sz="800" b="0" i="0" u="none" strike="noStrike" spc="-10" baseline="0">
                        <a:solidFill>
                          <a:schemeClr val="tx1"/>
                        </a:solidFill>
                        <a:effectLst/>
                        <a:latin typeface="+mj-lt"/>
                      </a:endParaRPr>
                    </a:p>
                  </a:txBody>
                  <a:tcPr marL="27432" marR="27432" anchor="ctr">
                    <a:lnL w="9525" cap="flat" cmpd="sng" algn="ctr">
                      <a:solidFill>
                        <a:srgbClr val="E6E6E6"/>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hMerge="1">
                  <a:txBody>
                    <a:bodyPr/>
                    <a:lstStyle/>
                    <a:p>
                      <a:pPr algn="ctr" rtl="0" fontAlgn="ctr">
                        <a:lnSpc>
                          <a:spcPct val="100000"/>
                        </a:lnSpc>
                      </a:pPr>
                      <a:endParaRPr lang="en-US" sz="800" b="0" i="0" u="none" strike="noStrike" spc="-10" baseline="0">
                        <a:solidFill>
                          <a:schemeClr val="tx1"/>
                        </a:solidFill>
                        <a:effectLst/>
                        <a:latin typeface="+mj-lt"/>
                      </a:endParaRPr>
                    </a:p>
                  </a:txBody>
                  <a:tcPr marL="27432" marR="27432"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gridSpan="2">
                  <a:txBody>
                    <a:bodyPr/>
                    <a:lstStyle/>
                    <a:p>
                      <a:pPr algn="ctr" rtl="0" fontAlgn="ctr">
                        <a:lnSpc>
                          <a:spcPct val="100000"/>
                        </a:lnSpc>
                      </a:pPr>
                      <a:r>
                        <a:rPr lang="en-US" sz="1200" b="0" i="0" u="none" strike="noStrike" spc="-10" baseline="0">
                          <a:solidFill>
                            <a:sysClr val="windowText" lastClr="000000"/>
                          </a:solidFill>
                          <a:effectLst/>
                          <a:latin typeface="+mj-lt"/>
                        </a:rPr>
                        <a:t>W5</a:t>
                      </a:r>
                    </a:p>
                  </a:txBody>
                  <a:tcPr marL="27432" marR="27432" marB="73152"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rtl="0" fontAlgn="ctr">
                        <a:lnSpc>
                          <a:spcPct val="100000"/>
                        </a:lnSpc>
                      </a:pPr>
                      <a:endParaRPr lang="en-US" sz="800" b="0" i="0" u="none" strike="noStrike" spc="-10" baseline="0">
                        <a:solidFill>
                          <a:schemeClr val="tx1"/>
                        </a:solidFill>
                        <a:effectLst/>
                        <a:latin typeface="+mj-lt"/>
                      </a:endParaRPr>
                    </a:p>
                  </a:txBody>
                  <a:tcPr marL="27432" marR="27432" anchor="ctr">
                    <a:lnL w="9525" cap="flat" cmpd="sng" algn="ctr">
                      <a:solidFill>
                        <a:srgbClr val="E6E6E6"/>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rtl="0" fontAlgn="ctr">
                        <a:lnSpc>
                          <a:spcPct val="100000"/>
                        </a:lnSpc>
                      </a:pPr>
                      <a:endParaRPr lang="en-US" sz="1200" b="0" i="0" u="none" strike="noStrike" spc="-10" baseline="0">
                        <a:solidFill>
                          <a:sysClr val="windowText" lastClr="000000"/>
                        </a:solidFill>
                        <a:effectLst/>
                        <a:latin typeface="+mj-lt"/>
                      </a:endParaRPr>
                    </a:p>
                  </a:txBody>
                  <a:tcPr marL="27432" marR="27432" marB="73152"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rtl="0" fontAlgn="ctr">
                        <a:lnSpc>
                          <a:spcPct val="100000"/>
                        </a:lnSpc>
                      </a:pPr>
                      <a:r>
                        <a:rPr lang="en-US" sz="1200" b="0" i="0" u="none" strike="noStrike" spc="-10" baseline="0">
                          <a:solidFill>
                            <a:sysClr val="windowText" lastClr="000000"/>
                          </a:solidFill>
                          <a:effectLst/>
                          <a:latin typeface="+mj-lt"/>
                        </a:rPr>
                        <a:t>W6</a:t>
                      </a:r>
                    </a:p>
                  </a:txBody>
                  <a:tcPr marL="27432" marR="27432" marB="73152"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rtl="0" fontAlgn="ctr">
                        <a:lnSpc>
                          <a:spcPct val="100000"/>
                        </a:lnSpc>
                      </a:pPr>
                      <a:endParaRPr lang="en-US" sz="800" b="0" i="0" u="none" strike="noStrike" spc="-10" baseline="0">
                        <a:solidFill>
                          <a:schemeClr val="tx1"/>
                        </a:solidFill>
                        <a:effectLst/>
                        <a:latin typeface="+mj-lt"/>
                      </a:endParaRPr>
                    </a:p>
                  </a:txBody>
                  <a:tcPr marL="27432" marR="27432" anchor="ctr">
                    <a:lnL w="9525" cap="flat" cmpd="sng" algn="ctr">
                      <a:solidFill>
                        <a:srgbClr val="E6E6E6"/>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rtl="0" fontAlgn="ctr">
                        <a:lnSpc>
                          <a:spcPct val="100000"/>
                        </a:lnSpc>
                      </a:pPr>
                      <a:endParaRPr lang="en-US" sz="1200" b="0" i="0" u="none" strike="noStrike" spc="-10" baseline="0">
                        <a:solidFill>
                          <a:sysClr val="windowText" lastClr="000000"/>
                        </a:solidFill>
                        <a:effectLst/>
                        <a:latin typeface="+mj-lt"/>
                      </a:endParaRPr>
                    </a:p>
                  </a:txBody>
                  <a:tcPr marL="27432" marR="27432" marB="73152"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64510473"/>
                  </a:ext>
                </a:extLst>
              </a:tr>
              <a:tr h="802844">
                <a:tc rowSpan="2">
                  <a:txBody>
                    <a:bodyPr/>
                    <a:lstStyle/>
                    <a:p>
                      <a:pPr algn="ctr" rtl="0" fontAlgn="ctr">
                        <a:lnSpc>
                          <a:spcPct val="100000"/>
                        </a:lnSpc>
                      </a:pPr>
                      <a:r>
                        <a:rPr lang="en-US" sz="1000" b="1" i="0" u="none" strike="noStrike" spc="-10" baseline="0">
                          <a:solidFill>
                            <a:sysClr val="windowText" lastClr="000000"/>
                          </a:solidFill>
                          <a:effectLst/>
                          <a:latin typeface="+mj-lt"/>
                        </a:rPr>
                        <a:t>Training</a:t>
                      </a:r>
                    </a:p>
                  </a:txBody>
                  <a:tcPr marL="27432" marR="27432" anchor="ctr">
                    <a:lnL w="9525" cap="flat" cmpd="sng" algn="ctr">
                      <a:solidFill>
                        <a:srgbClr val="E6E6E6"/>
                      </a:solidFill>
                      <a:prstDash val="solid"/>
                      <a:round/>
                      <a:headEnd type="none" w="med" len="med"/>
                      <a:tailEnd type="none" w="med" len="med"/>
                    </a:lnL>
                    <a:lnR w="6350" cap="flat" cmpd="sng" algn="ctr">
                      <a:solidFill>
                        <a:srgbClr val="737373"/>
                      </a:solidFill>
                      <a:prstDash val="dash"/>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9525" cap="flat" cmpd="sng" algn="ctr">
                      <a:solidFill>
                        <a:srgbClr val="E6E6E6"/>
                      </a:solidFill>
                      <a:prstDash val="solid"/>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r>
                        <a:rPr lang="en-US" sz="800" b="0" i="0" u="none" strike="noStrike" spc="-10" baseline="0">
                          <a:solidFill>
                            <a:sysClr val="windowText" lastClr="000000"/>
                          </a:solidFill>
                          <a:effectLst/>
                          <a:latin typeface="+mn-lt"/>
                        </a:rPr>
                        <a:t>Deliver </a:t>
                      </a:r>
                      <a:br>
                        <a:rPr lang="en-US" sz="800" b="0" i="0" u="none" strike="noStrike" spc="-10" baseline="0">
                          <a:solidFill>
                            <a:sysClr val="windowText" lastClr="000000"/>
                          </a:solidFill>
                          <a:effectLst/>
                          <a:latin typeface="+mn-lt"/>
                        </a:rPr>
                      </a:br>
                      <a:r>
                        <a:rPr lang="en-US" sz="800" b="0" i="0" u="none" strike="noStrike" spc="-10" baseline="0">
                          <a:solidFill>
                            <a:sysClr val="windowText" lastClr="000000"/>
                          </a:solidFill>
                          <a:effectLst/>
                          <a:latin typeface="+mn-lt"/>
                        </a:rPr>
                        <a:t>in-depth training &amp; demos to champions</a:t>
                      </a:r>
                    </a:p>
                  </a:txBody>
                  <a:tcPr marL="27432" marR="27432" anchor="ctr">
                    <a:lnL w="6350" cap="flat" cmpd="sng" algn="ctr">
                      <a:solidFill>
                        <a:srgbClr val="737373"/>
                      </a:solidFill>
                      <a:prstDash val="dash"/>
                      <a:round/>
                      <a:headEnd type="none" w="med" len="med"/>
                      <a:tailEnd type="none" w="med" len="med"/>
                    </a:lnL>
                    <a:lnR w="6350"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737373"/>
                      </a:solidFill>
                      <a:prstDash val="dash"/>
                      <a:round/>
                      <a:headEnd type="none" w="med" len="med"/>
                      <a:tailEnd type="none" w="med" len="med"/>
                    </a:lnR>
                    <a:lnT w="9525"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r>
                        <a:rPr lang="en-US" sz="800" b="0" i="0" u="none" strike="noStrike" spc="-10" baseline="0">
                          <a:solidFill>
                            <a:sysClr val="windowText" lastClr="000000"/>
                          </a:solidFill>
                          <a:effectLst/>
                          <a:latin typeface="+mn-lt"/>
                        </a:rPr>
                        <a:t>Deliver </a:t>
                      </a:r>
                      <a:br>
                        <a:rPr lang="en-US" sz="800" b="0" i="0" u="none" strike="noStrike" spc="-10" baseline="0">
                          <a:solidFill>
                            <a:sysClr val="windowText" lastClr="000000"/>
                          </a:solidFill>
                          <a:effectLst/>
                          <a:latin typeface="+mn-lt"/>
                        </a:rPr>
                      </a:br>
                      <a:r>
                        <a:rPr lang="en-US" sz="800" b="0" i="0" u="none" strike="noStrike" spc="-10" baseline="0">
                          <a:solidFill>
                            <a:sysClr val="windowText" lastClr="000000"/>
                          </a:solidFill>
                          <a:effectLst/>
                          <a:latin typeface="+mn-lt"/>
                        </a:rPr>
                        <a:t>in-depth training &amp; demos to champions</a:t>
                      </a:r>
                    </a:p>
                  </a:txBody>
                  <a:tcPr marL="27432" marR="27432"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9525" cap="flat" cmpd="sng" algn="ctr">
                      <a:solidFill>
                        <a:srgbClr val="E6E6E6"/>
                      </a:solidFill>
                      <a:prstDash val="solid"/>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737373"/>
                      </a:solidFill>
                      <a:prstDash val="dash"/>
                      <a:round/>
                      <a:headEnd type="none" w="med" len="med"/>
                      <a:tailEnd type="none" w="med" len="med"/>
                    </a:lnL>
                    <a:lnR w="6350" cap="flat" cmpd="sng" algn="ctr">
                      <a:solidFill>
                        <a:srgbClr val="E6E6E6"/>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ts val="800"/>
                        </a:lnSpc>
                        <a:spcBef>
                          <a:spcPts val="0"/>
                        </a:spcBef>
                        <a:spcAft>
                          <a:spcPts val="0"/>
                        </a:spcAft>
                        <a:buClrTx/>
                        <a:buSzTx/>
                        <a:buFontTx/>
                        <a:buNone/>
                        <a:tabLst/>
                        <a:defRPr/>
                      </a:pPr>
                      <a:r>
                        <a:rPr lang="en-US" sz="800" b="0" i="0" u="none" strike="noStrike" spc="-10" baseline="0">
                          <a:solidFill>
                            <a:sysClr val="windowText" lastClr="000000"/>
                          </a:solidFill>
                          <a:effectLst/>
                          <a:latin typeface="+mn-lt"/>
                        </a:rPr>
                        <a:t>Deliver </a:t>
                      </a:r>
                      <a:br>
                        <a:rPr lang="en-US" sz="800" b="0" i="0" u="none" strike="noStrike" spc="-10" baseline="0">
                          <a:solidFill>
                            <a:sysClr val="windowText" lastClr="000000"/>
                          </a:solidFill>
                          <a:effectLst/>
                          <a:latin typeface="+mn-lt"/>
                        </a:rPr>
                      </a:br>
                      <a:r>
                        <a:rPr lang="en-US" sz="800" b="0" i="0" u="none" strike="noStrike" spc="-10" baseline="0">
                          <a:solidFill>
                            <a:sysClr val="windowText" lastClr="000000"/>
                          </a:solidFill>
                          <a:effectLst/>
                          <a:latin typeface="+mn-lt"/>
                        </a:rPr>
                        <a:t>in-depth training &amp; demos to all users</a:t>
                      </a: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ts val="800"/>
                        </a:lnSpc>
                        <a:spcBef>
                          <a:spcPts val="0"/>
                        </a:spcBef>
                        <a:spcAft>
                          <a:spcPts val="0"/>
                        </a:spcAft>
                        <a:buClrTx/>
                        <a:buSzTx/>
                        <a:buFontTx/>
                        <a:buNone/>
                        <a:tabLst/>
                        <a:defRPr/>
                      </a:pPr>
                      <a:r>
                        <a:rPr lang="en-US" sz="800" b="0" i="0" u="none" strike="noStrike" spc="-10" baseline="0">
                          <a:solidFill>
                            <a:sysClr val="windowText" lastClr="000000"/>
                          </a:solidFill>
                          <a:effectLst/>
                          <a:latin typeface="+mn-lt"/>
                        </a:rPr>
                        <a:t>Deliver </a:t>
                      </a:r>
                      <a:br>
                        <a:rPr lang="en-US" sz="800" b="0" i="0" u="none" strike="noStrike" spc="-10" baseline="0">
                          <a:solidFill>
                            <a:sysClr val="windowText" lastClr="000000"/>
                          </a:solidFill>
                          <a:effectLst/>
                          <a:latin typeface="+mn-lt"/>
                        </a:rPr>
                      </a:br>
                      <a:r>
                        <a:rPr lang="en-US" sz="800" b="0" i="0" u="none" strike="noStrike" spc="-10" baseline="0">
                          <a:solidFill>
                            <a:sysClr val="windowText" lastClr="000000"/>
                          </a:solidFill>
                          <a:effectLst/>
                          <a:latin typeface="+mn-lt"/>
                        </a:rPr>
                        <a:t>in-depth training &amp; demos to all users</a:t>
                      </a: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r>
                        <a:rPr lang="en-US" sz="800" b="0" i="0" u="none" strike="noStrike" spc="-10" baseline="0">
                          <a:solidFill>
                            <a:sysClr val="windowText" lastClr="000000"/>
                          </a:solidFill>
                          <a:effectLst/>
                          <a:latin typeface="+mn-lt"/>
                        </a:rPr>
                        <a:t>Refresher Training</a:t>
                      </a: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r>
                        <a:rPr lang="en-US" sz="800" b="0" i="0" u="none" strike="noStrike" spc="-10" baseline="0">
                          <a:solidFill>
                            <a:sysClr val="windowText" lastClr="000000"/>
                          </a:solidFill>
                          <a:effectLst/>
                          <a:latin typeface="+mn-lt"/>
                        </a:rPr>
                        <a:t>Refresher Training</a:t>
                      </a: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ts val="800"/>
                        </a:lnSpc>
                        <a:spcBef>
                          <a:spcPts val="0"/>
                        </a:spcBef>
                        <a:spcAft>
                          <a:spcPts val="0"/>
                        </a:spcAft>
                        <a:buClrTx/>
                        <a:buSzTx/>
                        <a:buFontTx/>
                        <a:buNone/>
                        <a:tabLst/>
                        <a:defRPr/>
                      </a:pPr>
                      <a:r>
                        <a:rPr lang="en-US" sz="800" b="0" i="0" u="none" strike="noStrike" spc="-10" baseline="0">
                          <a:solidFill>
                            <a:sysClr val="windowText" lastClr="000000"/>
                          </a:solidFill>
                          <a:effectLst/>
                          <a:latin typeface="+mn-lt"/>
                        </a:rPr>
                        <a:t>Refresher Training</a:t>
                      </a: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41172013"/>
                  </a:ext>
                </a:extLst>
              </a:tr>
              <a:tr h="189172">
                <a:tc vMerge="1">
                  <a:txBody>
                    <a:bodyPr/>
                    <a:lstStyle/>
                    <a:p>
                      <a:endParaRPr lang="en-US"/>
                    </a:p>
                  </a:txBody>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737373"/>
                      </a:solidFill>
                      <a:prstDash val="dash"/>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noFill/>
                  </a:tcPr>
                </a:tc>
                <a:tc rowSpan="2" gridSpan="4">
                  <a:txBody>
                    <a:bodyPr/>
                    <a:lstStyle/>
                    <a:p>
                      <a:pPr algn="ctr" rtl="0" fontAlgn="ctr">
                        <a:lnSpc>
                          <a:spcPts val="800"/>
                        </a:lnSpc>
                      </a:pPr>
                      <a:r>
                        <a:rPr lang="en-US" sz="800" b="0" i="0" u="none" strike="noStrike" spc="-10" baseline="0">
                          <a:solidFill>
                            <a:sysClr val="windowText" lastClr="000000"/>
                          </a:solidFill>
                          <a:effectLst/>
                          <a:latin typeface="+mn-lt"/>
                        </a:rPr>
                        <a:t>Conduct user Q&amp;A Sessions hosted by SMEs</a:t>
                      </a:r>
                    </a:p>
                  </a:txBody>
                  <a:tcPr marL="27432" marR="27432" anchor="ctr">
                    <a:lnL w="6350" cap="flat" cmpd="sng" algn="ctr">
                      <a:solidFill>
                        <a:srgbClr val="737373"/>
                      </a:solidFill>
                      <a:prstDash val="dash"/>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solidFill>
                      <a:srgbClr val="FAC703"/>
                    </a:solidFill>
                  </a:tcPr>
                </a:tc>
                <a:tc rowSpan="2" hMerge="1">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noFill/>
                  </a:tcPr>
                </a:tc>
                <a:tc rowSpan="2" hMerge="1">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737373"/>
                      </a:solidFill>
                      <a:prstDash val="dash"/>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noFill/>
                  </a:tcPr>
                </a:tc>
                <a:tc rowSpan="2" hMerge="1">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737373"/>
                      </a:solidFill>
                      <a:prstDash val="dash"/>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rowSpan="2" gridSpan="5">
                  <a:txBody>
                    <a:bodyPr/>
                    <a:lstStyle/>
                    <a:p>
                      <a:pPr algn="ctr" rtl="0" fontAlgn="ctr">
                        <a:lnSpc>
                          <a:spcPts val="800"/>
                        </a:lnSpc>
                      </a:pPr>
                      <a:r>
                        <a:rPr lang="en-US" sz="800" b="0" i="0" u="none" strike="noStrike" spc="-10" baseline="0">
                          <a:solidFill>
                            <a:sysClr val="windowText" lastClr="000000"/>
                          </a:solidFill>
                          <a:effectLst/>
                          <a:latin typeface="+mn-lt"/>
                        </a:rPr>
                        <a:t>Conduct user Q&amp;A Sessions hosted by SMEs and  Champions</a:t>
                      </a: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solidFill>
                      <a:srgbClr val="FAC703"/>
                    </a:solidFill>
                  </a:tcPr>
                </a:tc>
                <a:tc rowSpan="2" hMerge="1">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noFill/>
                  </a:tcPr>
                </a:tc>
                <a:tc rowSpan="2" hMerge="1">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noFill/>
                  </a:tcPr>
                </a:tc>
                <a:tc rowSpan="2" hMerge="1">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noFill/>
                  </a:tcPr>
                </a:tc>
                <a:tc rowSpan="2" hMerge="1">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rtl="0" fontAlgn="ctr">
                        <a:lnSpc>
                          <a:spcPts val="800"/>
                        </a:lnSpc>
                      </a:pPr>
                      <a:r>
                        <a:rPr lang="en-US" sz="800" b="0" i="0" u="none" strike="noStrike" spc="-10" baseline="0">
                          <a:solidFill>
                            <a:sysClr val="windowText" lastClr="000000"/>
                          </a:solidFill>
                          <a:effectLst/>
                          <a:latin typeface="+mn-lt"/>
                        </a:rPr>
                        <a:t>Q&amp;A</a:t>
                      </a: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solidFill>
                      <a:srgbClr val="FAC703"/>
                    </a:solid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rtl="0" fontAlgn="ctr">
                        <a:lnSpc>
                          <a:spcPts val="800"/>
                        </a:lnSpc>
                      </a:pPr>
                      <a:r>
                        <a:rPr lang="en-US" sz="800" b="0" i="0" u="none" strike="noStrike" spc="-10" baseline="0">
                          <a:solidFill>
                            <a:sysClr val="windowText" lastClr="000000"/>
                          </a:solidFill>
                          <a:effectLst/>
                          <a:latin typeface="+mn-lt"/>
                        </a:rPr>
                        <a:t>Q&amp;A</a:t>
                      </a: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solidFill>
                      <a:srgbClr val="FAC703"/>
                    </a:solid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51939"/>
                  </a:ext>
                </a:extLst>
              </a:tr>
              <a:tr h="262359">
                <a:tc>
                  <a:txBody>
                    <a:bodyPr/>
                    <a:lstStyle/>
                    <a:p>
                      <a:pPr algn="ctr" rtl="0" fontAlgn="ctr">
                        <a:lnSpc>
                          <a:spcPct val="100000"/>
                        </a:lnSpc>
                      </a:pPr>
                      <a:r>
                        <a:rPr lang="en-US" sz="1000" b="1" i="0" u="none" strike="noStrike" spc="-10" baseline="0">
                          <a:solidFill>
                            <a:sysClr val="windowText" lastClr="000000"/>
                          </a:solidFill>
                          <a:effectLst/>
                          <a:latin typeface="+mj-lt"/>
                        </a:rPr>
                        <a:t>Office Hours</a:t>
                      </a:r>
                    </a:p>
                  </a:txBody>
                  <a:tcPr marL="27432" marR="27432"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lnSpc>
                          <a:spcPts val="800"/>
                        </a:lnSpc>
                      </a:pPr>
                      <a:r>
                        <a:rPr lang="en-US" sz="800" b="0" i="0" u="none" strike="noStrike" spc="-10" baseline="0">
                          <a:solidFill>
                            <a:sysClr val="windowText" lastClr="000000"/>
                          </a:solidFill>
                          <a:effectLst/>
                          <a:latin typeface="+mn-lt"/>
                        </a:rPr>
                        <a:t> </a:t>
                      </a:r>
                    </a:p>
                  </a:txBody>
                  <a:tcPr marL="27432" marR="27432" anchor="ctr">
                    <a:lnL w="9525" cap="flat" cmpd="sng" algn="ctr">
                      <a:solidFill>
                        <a:srgbClr val="E6E6E6"/>
                      </a:solidFill>
                      <a:prstDash val="solid"/>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737373"/>
                      </a:solidFill>
                      <a:prstDash val="dash"/>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gridSpan="4" vMerge="1">
                  <a:txBody>
                    <a:bodyPr/>
                    <a:lstStyle/>
                    <a:p>
                      <a:endParaRPr/>
                    </a:p>
                  </a:txBody>
                  <a:tcPr marL="27432" marR="27432"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737373"/>
                      </a:solidFill>
                      <a:prstDash val="dash"/>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solidFill>
                      <a:srgbClr val="FFC000"/>
                    </a:solidFill>
                  </a:tcPr>
                </a:tc>
                <a:tc hMerge="1" vMerge="1">
                  <a:txBody>
                    <a:bodyPr/>
                    <a:lstStyle/>
                    <a:p>
                      <a:pPr algn="l" rtl="0" fontAlgn="ctr">
                        <a:lnSpc>
                          <a:spcPts val="800"/>
                        </a:lnSpc>
                      </a:pPr>
                      <a:endParaRPr lang="en-US" sz="700" b="0" i="0" u="none" strike="noStrike" spc="-10" baseline="0">
                        <a:solidFill>
                          <a:schemeClr val="tx1"/>
                        </a:solidFill>
                        <a:effectLst/>
                        <a:latin typeface="+mn-lt"/>
                      </a:endParaRPr>
                    </a:p>
                  </a:txBody>
                  <a:tcPr marL="27432" marR="27432"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vMerge="1">
                  <a:txBody>
                    <a:bodyPr/>
                    <a:lstStyle/>
                    <a:p>
                      <a:pPr algn="l" rtl="0" fontAlgn="ctr">
                        <a:lnSpc>
                          <a:spcPts val="800"/>
                        </a:lnSpc>
                      </a:pPr>
                      <a:endParaRPr lang="en-US" sz="700" b="0" i="0" u="none" strike="noStrike" spc="-10" baseline="0">
                        <a:solidFill>
                          <a:schemeClr val="tx1"/>
                        </a:solidFill>
                        <a:effectLst/>
                        <a:latin typeface="+mn-lt"/>
                      </a:endParaRPr>
                    </a:p>
                  </a:txBody>
                  <a:tcPr marL="27432" marR="27432"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6350" cap="flat" cmpd="sng" algn="ctr">
                      <a:solidFill>
                        <a:srgbClr val="737373"/>
                      </a:solidFill>
                      <a:prstDash val="dash"/>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vMerge="1">
                  <a:txBody>
                    <a:bodyPr/>
                    <a:lstStyle/>
                    <a:p>
                      <a:pPr algn="l" rtl="0" fontAlgn="ctr">
                        <a:lnSpc>
                          <a:spcPts val="800"/>
                        </a:lnSpc>
                      </a:pPr>
                      <a:endParaRPr lang="en-US" sz="700" b="0" i="0" u="none" strike="noStrike" spc="-10" baseline="0">
                        <a:solidFill>
                          <a:schemeClr val="tx1"/>
                        </a:solidFill>
                        <a:effectLst/>
                        <a:latin typeface="+mn-lt"/>
                      </a:endParaRPr>
                    </a:p>
                  </a:txBody>
                  <a:tcPr marL="27432" marR="27432"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6350" cap="flat" cmpd="sng" algn="ctr">
                      <a:solidFill>
                        <a:srgbClr val="737373"/>
                      </a:solidFill>
                      <a:prstDash val="dash"/>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3175" cap="flat" cmpd="sng" algn="ctr">
                      <a:solidFill>
                        <a:schemeClr val="tx1"/>
                      </a:solidFill>
                      <a:prstDash val="solid"/>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E6E6E6"/>
                      </a:solidFill>
                      <a:prstDash val="solid"/>
                      <a:round/>
                      <a:headEnd type="none" w="med" len="med"/>
                      <a:tailEnd type="none" w="med" len="med"/>
                    </a:lnT>
                    <a:lnB w="3175"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gridSpan="5" vMerge="1">
                  <a:txBody>
                    <a:bodyPr/>
                    <a:lstStyle/>
                    <a:p>
                      <a:endParaRPr/>
                    </a:p>
                  </a:txBody>
                  <a:tcPr marL="27432" marR="27432"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737373"/>
                      </a:solidFill>
                      <a:prstDash val="dash"/>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solidFill>
                      <a:srgbClr val="FFC000"/>
                    </a:solidFill>
                  </a:tcPr>
                </a:tc>
                <a:tc hMerge="1" vMerge="1">
                  <a:txBody>
                    <a:bodyPr/>
                    <a:lstStyle/>
                    <a:p>
                      <a:pPr algn="l" rtl="0" fontAlgn="ctr">
                        <a:lnSpc>
                          <a:spcPts val="800"/>
                        </a:lnSpc>
                      </a:pPr>
                      <a:endParaRPr lang="en-US" sz="700" b="0" i="0" u="none" strike="noStrike" spc="-10" baseline="0">
                        <a:solidFill>
                          <a:schemeClr val="tx1"/>
                        </a:solidFill>
                        <a:effectLst/>
                        <a:latin typeface="+mn-lt"/>
                      </a:endParaRPr>
                    </a:p>
                  </a:txBody>
                  <a:tcPr marL="27432" marR="27432" anchor="ctr">
                    <a:lnL w="6350" cap="flat" cmpd="sng" algn="ctr">
                      <a:solidFill>
                        <a:srgbClr val="737373"/>
                      </a:solidFill>
                      <a:prstDash val="dash"/>
                      <a:round/>
                      <a:headEnd type="none" w="med" len="med"/>
                      <a:tailEnd type="none" w="med" len="med"/>
                    </a:lnL>
                    <a:lnR w="3175" cap="flat" cmpd="sng" algn="ctr">
                      <a:solidFill>
                        <a:schemeClr val="tx1"/>
                      </a:solidFill>
                      <a:prstDash val="solid"/>
                      <a:round/>
                      <a:headEnd type="none" w="med" len="med"/>
                      <a:tailEnd type="none" w="med" len="med"/>
                    </a:lnR>
                    <a:lnT w="6350" cap="flat" cmpd="sng" algn="ctr">
                      <a:solidFill>
                        <a:srgbClr val="737373"/>
                      </a:solidFill>
                      <a:prstDash val="dash"/>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vMerge="1">
                  <a:txBody>
                    <a:bodyPr/>
                    <a:lstStyle/>
                    <a:p>
                      <a:pPr algn="l" rtl="0" fontAlgn="ctr">
                        <a:lnSpc>
                          <a:spcPts val="800"/>
                        </a:lnSpc>
                      </a:pPr>
                      <a:endParaRPr lang="en-US" sz="700" b="0" i="0" u="none" strike="noStrike" spc="-10" baseline="0">
                        <a:solidFill>
                          <a:schemeClr val="tx1"/>
                        </a:solidFill>
                        <a:effectLst/>
                        <a:latin typeface="+mn-lt"/>
                      </a:endParaRPr>
                    </a:p>
                  </a:txBody>
                  <a:tcPr marL="27432" marR="27432"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6350" cap="flat" cmpd="sng" algn="ctr">
                      <a:solidFill>
                        <a:srgbClr val="737373"/>
                      </a:solidFill>
                      <a:prstDash val="dash"/>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vMerge="1">
                  <a:txBody>
                    <a:bodyPr/>
                    <a:lstStyle/>
                    <a:p>
                      <a:pPr algn="l" rtl="0" fontAlgn="ctr">
                        <a:lnSpc>
                          <a:spcPts val="800"/>
                        </a:lnSpc>
                      </a:pPr>
                      <a:endParaRPr lang="en-US" sz="700" b="0" i="0" u="none" strike="noStrike" spc="-10" baseline="0">
                        <a:solidFill>
                          <a:schemeClr val="tx1"/>
                        </a:solidFill>
                        <a:effectLst/>
                        <a:latin typeface="+mn-lt"/>
                      </a:endParaRPr>
                    </a:p>
                  </a:txBody>
                  <a:tcPr marL="27432" marR="27432"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6350" cap="flat" cmpd="sng" algn="ctr">
                      <a:solidFill>
                        <a:srgbClr val="737373"/>
                      </a:solidFill>
                      <a:prstDash val="dash"/>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vMerge="1">
                  <a:txBody>
                    <a:bodyPr/>
                    <a:lstStyle/>
                    <a:p>
                      <a:pPr algn="l" rtl="0" fontAlgn="ctr">
                        <a:lnSpc>
                          <a:spcPts val="800"/>
                        </a:lnSpc>
                      </a:pPr>
                      <a:endParaRPr lang="en-US" sz="700" b="0" i="0" u="none" strike="noStrike" spc="-10" baseline="0">
                        <a:solidFill>
                          <a:schemeClr val="tx1"/>
                        </a:solidFill>
                        <a:effectLst/>
                        <a:latin typeface="+mn-lt"/>
                      </a:endParaRPr>
                    </a:p>
                  </a:txBody>
                  <a:tcPr marL="27432" marR="27432"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6350" cap="flat" cmpd="sng" algn="ctr">
                      <a:solidFill>
                        <a:srgbClr val="737373"/>
                      </a:solidFill>
                      <a:prstDash val="dash"/>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3175" cap="flat" cmpd="sng" algn="ctr">
                      <a:solidFill>
                        <a:schemeClr val="tx1"/>
                      </a:solidFill>
                      <a:prstDash val="solid"/>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E6E6E6"/>
                      </a:solidFill>
                      <a:prstDash val="solid"/>
                      <a:round/>
                      <a:headEnd type="none" w="med" len="med"/>
                      <a:tailEnd type="none" w="med" len="med"/>
                    </a:lnT>
                    <a:lnB w="3175"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27432" marR="27432"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737373"/>
                      </a:solidFill>
                      <a:prstDash val="dash"/>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27432" marR="27432"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737373"/>
                      </a:solidFill>
                      <a:prstDash val="dash"/>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21371563"/>
                  </a:ext>
                </a:extLst>
              </a:tr>
              <a:tr h="532602">
                <a:tc>
                  <a:txBody>
                    <a:bodyPr/>
                    <a:lstStyle/>
                    <a:p>
                      <a:pPr algn="ctr" rtl="0" fontAlgn="ctr">
                        <a:lnSpc>
                          <a:spcPct val="100000"/>
                        </a:lnSpc>
                      </a:pPr>
                      <a:r>
                        <a:rPr lang="en-US" sz="1000" b="1" i="0" u="none" strike="noStrike" spc="-10" baseline="0">
                          <a:solidFill>
                            <a:sysClr val="windowText" lastClr="000000"/>
                          </a:solidFill>
                          <a:effectLst/>
                          <a:latin typeface="+mj-lt"/>
                        </a:rPr>
                        <a:t>Champion debriefs</a:t>
                      </a:r>
                    </a:p>
                  </a:txBody>
                  <a:tcPr marL="27432" marR="27432"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lnSpc>
                          <a:spcPts val="800"/>
                        </a:lnSpc>
                      </a:pPr>
                      <a:r>
                        <a:rPr lang="en-US" sz="800" b="0" i="0" u="none" strike="noStrike" spc="-10" baseline="0">
                          <a:solidFill>
                            <a:sysClr val="windowText" lastClr="000000"/>
                          </a:solidFill>
                          <a:effectLst/>
                          <a:latin typeface="+mn-lt"/>
                        </a:rPr>
                        <a:t> </a:t>
                      </a:r>
                    </a:p>
                  </a:txBody>
                  <a:tcPr marL="27432" marR="27432" anchor="ctr">
                    <a:lnL w="9525"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737373"/>
                      </a:solidFill>
                      <a:prstDash val="dash"/>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r>
                        <a:rPr lang="en-US" sz="800" b="0" i="0" u="none" strike="noStrike" spc="-10" baseline="0">
                          <a:solidFill>
                            <a:sysClr val="windowText" lastClr="000000"/>
                          </a:solidFill>
                          <a:effectLst/>
                          <a:latin typeface="+mn-lt"/>
                        </a:rPr>
                        <a:t> </a:t>
                      </a: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737373"/>
                      </a:solidFill>
                      <a:prstDash val="dash"/>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3175" cap="flat" cmpd="sng" algn="ctr">
                      <a:solidFill>
                        <a:srgbClr val="E6E6E6"/>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r>
                        <a:rPr lang="en-US" sz="800" b="0" i="0" u="none" strike="noStrike" spc="-10" baseline="0">
                          <a:solidFill>
                            <a:sysClr val="windowText" lastClr="000000"/>
                          </a:solidFill>
                          <a:effectLst/>
                          <a:latin typeface="+mn-lt"/>
                        </a:rPr>
                        <a:t>Debrief with champions</a:t>
                      </a:r>
                    </a:p>
                  </a:txBody>
                  <a:tcPr marL="27432" marR="27432" anchor="ctr">
                    <a:lnL w="3175" cap="flat" cmpd="sng" algn="ctr">
                      <a:solidFill>
                        <a:srgbClr val="E6E6E6"/>
                      </a:solidFill>
                      <a:prstDash val="solid"/>
                      <a:round/>
                      <a:headEnd type="none" w="med" len="med"/>
                      <a:tailEnd type="none" w="med" len="med"/>
                    </a:lnL>
                    <a:lnR w="3175" cap="flat" cmpd="sng" algn="ctr">
                      <a:solidFill>
                        <a:srgbClr val="E6E6E6"/>
                      </a:solidFill>
                      <a:prstDash val="solid"/>
                      <a:round/>
                      <a:headEnd type="none" w="med" len="med"/>
                      <a:tailEnd type="none" w="med" len="med"/>
                    </a:lnR>
                    <a:lnT w="3175" cap="flat" cmpd="sng" algn="ctr">
                      <a:solidFill>
                        <a:srgbClr val="E6E6E6"/>
                      </a:solidFill>
                      <a:prstDash val="solid"/>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rtl="0" fontAlgn="ctr">
                        <a:lnSpc>
                          <a:spcPts val="800"/>
                        </a:lnSpc>
                      </a:pPr>
                      <a:r>
                        <a:rPr lang="en-US" sz="800" b="0" i="0" u="none" strike="noStrike" spc="-10" baseline="0">
                          <a:solidFill>
                            <a:sysClr val="windowText" lastClr="000000"/>
                          </a:solidFill>
                          <a:effectLst/>
                          <a:latin typeface="+mn-lt"/>
                        </a:rPr>
                        <a:t> </a:t>
                      </a:r>
                    </a:p>
                  </a:txBody>
                  <a:tcPr marL="27432" marR="27432" anchor="ctr">
                    <a:lnL w="3175"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737373"/>
                      </a:solidFill>
                      <a:prstDash val="dash"/>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r>
                        <a:rPr lang="en-US" sz="800" b="0" i="0" u="none" strike="noStrike" spc="-10" baseline="0">
                          <a:solidFill>
                            <a:sysClr val="windowText" lastClr="000000"/>
                          </a:solidFill>
                          <a:effectLst/>
                          <a:latin typeface="+mn-lt"/>
                        </a:rPr>
                        <a:t> </a:t>
                      </a: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r>
                        <a:rPr lang="en-US" sz="800" b="0" i="0" u="none" strike="noStrike" spc="-10" baseline="0">
                          <a:solidFill>
                            <a:sysClr val="windowText" lastClr="000000"/>
                          </a:solidFill>
                          <a:effectLst/>
                          <a:latin typeface="+mn-lt"/>
                        </a:rPr>
                        <a:t> </a:t>
                      </a: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r>
                        <a:rPr lang="en-US" sz="800" b="0" i="0" u="none" strike="noStrike" spc="-10" baseline="0">
                          <a:solidFill>
                            <a:sysClr val="windowText" lastClr="000000"/>
                          </a:solidFill>
                          <a:effectLst/>
                          <a:latin typeface="+mn-lt"/>
                        </a:rPr>
                        <a:t> </a:t>
                      </a: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r>
                        <a:rPr lang="en-US" sz="800" b="0" i="0" u="none" strike="noStrike" spc="-10" baseline="0">
                          <a:solidFill>
                            <a:sysClr val="windowText" lastClr="000000"/>
                          </a:solidFill>
                          <a:effectLst/>
                          <a:latin typeface="+mn-lt"/>
                        </a:rPr>
                        <a:t> </a:t>
                      </a:r>
                    </a:p>
                  </a:txBody>
                  <a:tcPr marL="27432" marR="27432" anchor="ctr">
                    <a:lnL w="6350" cap="flat" cmpd="sng" algn="ctr">
                      <a:solidFill>
                        <a:srgbClr val="E6E6E6"/>
                      </a:solidFill>
                      <a:prstDash val="solid"/>
                      <a:round/>
                      <a:headEnd type="none" w="med" len="med"/>
                      <a:tailEnd type="none" w="med" len="med"/>
                    </a:lnL>
                    <a:lnR w="3175" cap="flat" cmpd="sng" algn="ctr">
                      <a:solidFill>
                        <a:srgbClr val="E6E6E6"/>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ts val="800"/>
                        </a:lnSpc>
                        <a:spcBef>
                          <a:spcPts val="0"/>
                        </a:spcBef>
                        <a:spcAft>
                          <a:spcPts val="0"/>
                        </a:spcAft>
                        <a:buClrTx/>
                        <a:buSzTx/>
                        <a:buFontTx/>
                        <a:buNone/>
                        <a:tabLst/>
                        <a:defRPr/>
                      </a:pPr>
                      <a:r>
                        <a:rPr lang="en-US" sz="800" b="0" i="0" u="none" strike="noStrike" spc="-10" baseline="0">
                          <a:solidFill>
                            <a:sysClr val="windowText" lastClr="000000"/>
                          </a:solidFill>
                          <a:effectLst/>
                          <a:latin typeface="+mn-lt"/>
                        </a:rPr>
                        <a:t>Debrief with champions</a:t>
                      </a:r>
                    </a:p>
                  </a:txBody>
                  <a:tcPr marL="27432" marR="27432" anchor="ctr">
                    <a:lnL w="3175" cap="flat" cmpd="sng" algn="ctr">
                      <a:solidFill>
                        <a:srgbClr val="E6E6E6"/>
                      </a:solidFill>
                      <a:prstDash val="solid"/>
                      <a:round/>
                      <a:headEnd type="none" w="med" len="med"/>
                      <a:tailEnd type="none" w="med" len="med"/>
                    </a:lnL>
                    <a:lnR w="3175" cap="flat" cmpd="sng" algn="ctr">
                      <a:solidFill>
                        <a:srgbClr val="E6E6E6"/>
                      </a:solidFill>
                      <a:prstDash val="solid"/>
                      <a:round/>
                      <a:headEnd type="none" w="med" len="med"/>
                      <a:tailEnd type="none" w="med" len="med"/>
                    </a:lnR>
                    <a:lnT w="3175" cap="flat" cmpd="sng" algn="ctr">
                      <a:solidFill>
                        <a:srgbClr val="E6E6E6"/>
                      </a:solidFill>
                      <a:prstDash val="solid"/>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rtl="0" fontAlgn="ctr">
                        <a:lnSpc>
                          <a:spcPts val="800"/>
                        </a:lnSpc>
                      </a:pPr>
                      <a:r>
                        <a:rPr lang="en-US" sz="800" b="0" i="0" u="none" strike="noStrike" spc="-10" baseline="0">
                          <a:solidFill>
                            <a:sysClr val="windowText" lastClr="000000"/>
                          </a:solidFill>
                          <a:effectLst/>
                          <a:latin typeface="+mn-lt"/>
                        </a:rPr>
                        <a:t> </a:t>
                      </a:r>
                    </a:p>
                  </a:txBody>
                  <a:tcPr marL="27432" marR="27432" anchor="ctr">
                    <a:lnL w="3175"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737373"/>
                      </a:solidFill>
                      <a:prstDash val="dash"/>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r>
                        <a:rPr lang="en-US" sz="800" b="0" i="0" u="none" strike="noStrike" spc="-10" baseline="0">
                          <a:solidFill>
                            <a:sysClr val="windowText" lastClr="000000"/>
                          </a:solidFill>
                          <a:effectLst/>
                          <a:latin typeface="+mn-lt"/>
                        </a:rPr>
                        <a:t> </a:t>
                      </a: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737373"/>
                      </a:solidFill>
                      <a:prstDash val="dash"/>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ts val="800"/>
                        </a:lnSpc>
                        <a:spcBef>
                          <a:spcPts val="0"/>
                        </a:spcBef>
                        <a:spcAft>
                          <a:spcPts val="0"/>
                        </a:spcAft>
                        <a:buClrTx/>
                        <a:buSzTx/>
                        <a:buFontTx/>
                        <a:buNone/>
                        <a:tabLst/>
                        <a:defRPr/>
                      </a:pPr>
                      <a:r>
                        <a:rPr lang="en-US" sz="800" b="0" i="0" u="none" strike="noStrike" spc="-10" baseline="0">
                          <a:solidFill>
                            <a:sysClr val="windowText" lastClr="000000"/>
                          </a:solidFill>
                          <a:effectLst/>
                          <a:latin typeface="+mn-lt"/>
                        </a:rPr>
                        <a:t>Debrief with  champions</a:t>
                      </a: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50352494"/>
                  </a:ext>
                </a:extLst>
              </a:tr>
              <a:tr h="802844">
                <a:tc>
                  <a:txBody>
                    <a:bodyPr/>
                    <a:lstStyle/>
                    <a:p>
                      <a:pPr algn="ctr" rtl="0" fontAlgn="ctr">
                        <a:lnSpc>
                          <a:spcPct val="100000"/>
                        </a:lnSpc>
                      </a:pPr>
                      <a:r>
                        <a:rPr lang="en-US" sz="1000" b="1" i="0" u="none" strike="noStrike" spc="-10" baseline="0">
                          <a:solidFill>
                            <a:sysClr val="windowText" lastClr="000000"/>
                          </a:solidFill>
                          <a:effectLst/>
                          <a:latin typeface="+mj-lt"/>
                        </a:rPr>
                        <a:t>User Communications</a:t>
                      </a:r>
                    </a:p>
                  </a:txBody>
                  <a:tcPr marL="27432" marR="27432"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lnSpc>
                          <a:spcPts val="800"/>
                        </a:lnSpc>
                      </a:pPr>
                      <a:r>
                        <a:rPr lang="en-US" sz="800" b="0" i="0" u="none" strike="noStrike" spc="-10" baseline="0">
                          <a:solidFill>
                            <a:sysClr val="windowText" lastClr="000000"/>
                          </a:solidFill>
                          <a:effectLst/>
                          <a:latin typeface="+mn-lt"/>
                        </a:rPr>
                        <a:t>Send welcome email to champions </a:t>
                      </a:r>
                    </a:p>
                  </a:txBody>
                  <a:tcPr marL="27432" marR="27432" anchor="ctr">
                    <a:lnL w="9525"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737373"/>
                      </a:solidFill>
                      <a:prstDash val="dash"/>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r>
                        <a:rPr lang="en-US" sz="800" b="0" i="0" u="none" strike="noStrike" spc="-10" baseline="0">
                          <a:solidFill>
                            <a:sysClr val="windowText" lastClr="000000"/>
                          </a:solidFill>
                          <a:effectLst/>
                          <a:latin typeface="+mn-lt"/>
                        </a:rPr>
                        <a:t>Send welcome email to </a:t>
                      </a:r>
                      <a:br>
                        <a:rPr lang="en-US" sz="800" b="0" i="0" u="none" strike="noStrike" spc="-10" baseline="0">
                          <a:solidFill>
                            <a:sysClr val="windowText" lastClr="000000"/>
                          </a:solidFill>
                          <a:effectLst/>
                          <a:latin typeface="+mn-lt"/>
                        </a:rPr>
                      </a:br>
                      <a:r>
                        <a:rPr lang="en-US" sz="800" b="0" i="0" u="none" strike="noStrike" spc="-10" baseline="0">
                          <a:solidFill>
                            <a:sysClr val="windowText" lastClr="000000"/>
                          </a:solidFill>
                          <a:effectLst/>
                          <a:latin typeface="+mn-lt"/>
                        </a:rPr>
                        <a:t>all users </a:t>
                      </a:r>
                    </a:p>
                  </a:txBody>
                  <a:tcPr marL="27432" marR="27432" anchor="ctr">
                    <a:lnL w="6350" cap="flat" cmpd="sng" algn="ctr">
                      <a:solidFill>
                        <a:srgbClr val="737373"/>
                      </a:solidFill>
                      <a:prstDash val="dash"/>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ts val="800"/>
                        </a:lnSpc>
                        <a:spcBef>
                          <a:spcPts val="0"/>
                        </a:spcBef>
                        <a:spcAft>
                          <a:spcPts val="0"/>
                        </a:spcAft>
                        <a:buClrTx/>
                        <a:buSzTx/>
                        <a:buFontTx/>
                        <a:buNone/>
                        <a:tabLst/>
                        <a:defRPr/>
                      </a:pPr>
                      <a:r>
                        <a:rPr lang="en-US" sz="800" b="0" i="0" u="none" strike="noStrike" spc="-10" baseline="0">
                          <a:solidFill>
                            <a:sysClr val="windowText" lastClr="000000"/>
                          </a:solidFill>
                          <a:effectLst/>
                          <a:latin typeface="+mn-lt"/>
                        </a:rPr>
                        <a:t>Send Email to users with what to expect</a:t>
                      </a:r>
                    </a:p>
                  </a:txBody>
                  <a:tcPr marL="27432" marR="27432"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737373"/>
                      </a:solidFill>
                      <a:prstDash val="dash"/>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737373"/>
                      </a:solidFill>
                      <a:prstDash val="dash"/>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ts val="800"/>
                        </a:lnSpc>
                        <a:spcBef>
                          <a:spcPts val="0"/>
                        </a:spcBef>
                        <a:spcAft>
                          <a:spcPts val="0"/>
                        </a:spcAft>
                        <a:buClrTx/>
                        <a:buSzTx/>
                        <a:buFontTx/>
                        <a:buNone/>
                        <a:tabLst/>
                        <a:defRPr/>
                      </a:pPr>
                      <a:r>
                        <a:rPr lang="en-US" sz="800" b="0" i="0" u="none" strike="noStrike" spc="-10" baseline="0">
                          <a:solidFill>
                            <a:sysClr val="windowText" lastClr="000000"/>
                          </a:solidFill>
                          <a:effectLst/>
                          <a:latin typeface="+mn-lt"/>
                        </a:rPr>
                        <a:t>Send Email to users with tips and tricks</a:t>
                      </a:r>
                    </a:p>
                  </a:txBody>
                  <a:tcPr marL="27432" marR="27432" anchor="ctr">
                    <a:lnL w="6350" cap="flat" cmpd="sng" algn="ctr">
                      <a:solidFill>
                        <a:srgbClr val="E6E6E6"/>
                      </a:solidFill>
                      <a:prstDash val="solid"/>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marL="0" marR="0" lvl="0" indent="0" algn="ctr" defTabSz="914400" rtl="0" eaLnBrk="1" fontAlgn="ctr" latinLnBrk="0" hangingPunct="1">
                        <a:lnSpc>
                          <a:spcPts val="800"/>
                        </a:lnSpc>
                        <a:spcBef>
                          <a:spcPts val="0"/>
                        </a:spcBef>
                        <a:spcAft>
                          <a:spcPts val="0"/>
                        </a:spcAft>
                        <a:buClrTx/>
                        <a:buSzTx/>
                        <a:buFontTx/>
                        <a:buNone/>
                        <a:tabLst/>
                        <a:defRPr/>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737373"/>
                      </a:solidFill>
                      <a:prstDash val="dash"/>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737373"/>
                      </a:solidFill>
                      <a:prstDash val="dash"/>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ts val="800"/>
                        </a:lnSpc>
                        <a:spcBef>
                          <a:spcPts val="0"/>
                        </a:spcBef>
                        <a:spcAft>
                          <a:spcPts val="0"/>
                        </a:spcAft>
                        <a:buClrTx/>
                        <a:buSzTx/>
                        <a:buFontTx/>
                        <a:buNone/>
                        <a:tabLst/>
                        <a:defRPr/>
                      </a:pPr>
                      <a:r>
                        <a:rPr lang="en-US" sz="800" b="0" i="0" u="none" strike="noStrike" spc="-10" baseline="0">
                          <a:solidFill>
                            <a:sysClr val="windowText" lastClr="000000"/>
                          </a:solidFill>
                          <a:effectLst/>
                          <a:latin typeface="+mn-lt"/>
                        </a:rPr>
                        <a:t>Send Email to users with tips and tricks.</a:t>
                      </a:r>
                    </a:p>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fontAlgn="ctr">
                        <a:lnSpc>
                          <a:spcPts val="800"/>
                        </a:lnSpc>
                      </a:pPr>
                      <a:r>
                        <a:rPr lang="en-US" sz="800" b="0" i="0" u="none" strike="noStrike" spc="-10" baseline="0">
                          <a:solidFill>
                            <a:sysClr val="windowText" lastClr="000000"/>
                          </a:solidFill>
                          <a:effectLst/>
                          <a:latin typeface="+mn-lt"/>
                        </a:rPr>
                        <a:t>.</a:t>
                      </a:r>
                    </a:p>
                  </a:txBody>
                  <a:tcPr marL="27432" marR="27432"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737373"/>
                      </a:solidFill>
                      <a:prstDash val="dash"/>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737373"/>
                      </a:solidFill>
                      <a:prstDash val="dash"/>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r>
                        <a:rPr lang="en-US" sz="800" b="0" i="0" u="none" strike="noStrike" spc="-10" baseline="0">
                          <a:solidFill>
                            <a:sysClr val="windowText" lastClr="000000"/>
                          </a:solidFill>
                          <a:effectLst/>
                          <a:latin typeface="+mn-lt"/>
                        </a:rPr>
                        <a:t>Send Email to users with tips and tricks</a:t>
                      </a: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r>
                        <a:rPr lang="en-US" sz="800" b="0" i="0" u="none" strike="noStrike" spc="-10" baseline="0">
                          <a:solidFill>
                            <a:sysClr val="windowText" lastClr="000000"/>
                          </a:solidFill>
                          <a:effectLst/>
                          <a:latin typeface="+mn-lt"/>
                        </a:rPr>
                        <a:t>Send Email to users with tips and tricks</a:t>
                      </a: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73851279"/>
                  </a:ext>
                </a:extLst>
              </a:tr>
              <a:tr h="513459">
                <a:tc>
                  <a:txBody>
                    <a:bodyPr/>
                    <a:lstStyle/>
                    <a:p>
                      <a:pPr algn="ctr" rtl="0" fontAlgn="ctr">
                        <a:lnSpc>
                          <a:spcPct val="100000"/>
                        </a:lnSpc>
                      </a:pPr>
                      <a:r>
                        <a:rPr lang="en-US" sz="1000" b="1" i="0" u="none" strike="noStrike" spc="-10" baseline="0">
                          <a:solidFill>
                            <a:sysClr val="windowText" lastClr="000000"/>
                          </a:solidFill>
                          <a:effectLst/>
                          <a:latin typeface="+mj-lt"/>
                        </a:rPr>
                        <a:t>1:1 User Interviews</a:t>
                      </a:r>
                    </a:p>
                  </a:txBody>
                  <a:tcPr marL="27432" marR="27432"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lnSpc>
                          <a:spcPts val="800"/>
                        </a:lnSpc>
                      </a:pPr>
                      <a:r>
                        <a:rPr lang="en-US" sz="800" b="0" i="0" u="none" strike="noStrike" spc="-10" baseline="0">
                          <a:solidFill>
                            <a:sysClr val="windowText" lastClr="000000"/>
                          </a:solidFill>
                          <a:effectLst/>
                          <a:latin typeface="+mn-lt"/>
                        </a:rPr>
                        <a:t> </a:t>
                      </a:r>
                    </a:p>
                  </a:txBody>
                  <a:tcPr marL="27432" marR="27432" anchor="ctr">
                    <a:lnL w="9525"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r>
                        <a:rPr lang="en-US" sz="800" b="0" i="0" u="none" strike="noStrike" spc="-10" baseline="0">
                          <a:solidFill>
                            <a:sysClr val="windowText" lastClr="000000"/>
                          </a:solidFill>
                          <a:effectLst/>
                          <a:latin typeface="+mn-lt"/>
                        </a:rPr>
                        <a:t> </a:t>
                      </a: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737373"/>
                      </a:solidFill>
                      <a:prstDash val="dash"/>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r>
                        <a:rPr lang="en-US" sz="800" b="0" i="0" u="none" strike="noStrike" spc="-10" baseline="0">
                          <a:solidFill>
                            <a:sysClr val="windowText" lastClr="000000"/>
                          </a:solidFill>
                          <a:effectLst/>
                          <a:latin typeface="+mn-lt"/>
                        </a:rPr>
                        <a:t> </a:t>
                      </a:r>
                    </a:p>
                  </a:txBody>
                  <a:tcPr marL="27432" marR="27432" anchor="ctr">
                    <a:lnL w="6350" cap="flat" cmpd="sng" algn="ctr">
                      <a:solidFill>
                        <a:srgbClr val="E6E6E6"/>
                      </a:solidFill>
                      <a:prstDash val="solid"/>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737373"/>
                      </a:solidFill>
                      <a:prstDash val="dash"/>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noFill/>
                  </a:tcPr>
                </a:tc>
                <a:tc gridSpan="6">
                  <a:txBody>
                    <a:bodyPr/>
                    <a:lstStyle/>
                    <a:p>
                      <a:pPr algn="ctr" rtl="0" fontAlgn="ctr">
                        <a:lnSpc>
                          <a:spcPts val="800"/>
                        </a:lnSpc>
                      </a:pPr>
                      <a:r>
                        <a:rPr lang="en-US" sz="800" b="0" i="0" u="none" strike="noStrike" spc="-10" baseline="0">
                          <a:solidFill>
                            <a:sysClr val="windowText" lastClr="000000"/>
                          </a:solidFill>
                          <a:effectLst/>
                          <a:latin typeface="+mn-lt"/>
                        </a:rPr>
                        <a:t>Conduct 1:1 interviews with select users across target personas to gather feedback on usability and value. </a:t>
                      </a:r>
                    </a:p>
                  </a:txBody>
                  <a:tcPr marL="27432" marR="27432"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737373"/>
                      </a:solidFill>
                      <a:prstDash val="dash"/>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solidFill>
                      <a:srgbClr val="D2D2D2"/>
                    </a:solidFill>
                  </a:tcPr>
                </a:tc>
                <a:tc hMerge="1">
                  <a:txBody>
                    <a:bodyPr/>
                    <a:lstStyle/>
                    <a:p>
                      <a:pPr algn="l" rtl="0" fontAlgn="ctr">
                        <a:lnSpc>
                          <a:spcPts val="800"/>
                        </a:lnSpc>
                      </a:pPr>
                      <a:endParaRPr lang="en-US" sz="700" b="0" i="0" u="none" strike="noStrike" spc="-10" baseline="0">
                        <a:solidFill>
                          <a:schemeClr val="tx1"/>
                        </a:solidFill>
                        <a:effectLst/>
                        <a:latin typeface="+mn-lt"/>
                      </a:endParaRPr>
                    </a:p>
                  </a:txBody>
                  <a:tcPr marL="27432" marR="27432" anchor="ctr">
                    <a:lnL w="6350" cap="flat" cmpd="sng" algn="ctr">
                      <a:solidFill>
                        <a:srgbClr val="737373"/>
                      </a:solidFill>
                      <a:prstDash val="dash"/>
                      <a:round/>
                      <a:headEnd type="none" w="med" len="med"/>
                      <a:tailEnd type="none" w="med" len="med"/>
                    </a:lnL>
                    <a:lnR w="3175" cap="flat" cmpd="sng" algn="ctr">
                      <a:solidFill>
                        <a:schemeClr val="tx1"/>
                      </a:solidFill>
                      <a:prstDash val="solid"/>
                      <a:round/>
                      <a:headEnd type="none" w="med" len="med"/>
                      <a:tailEnd type="none" w="med" len="med"/>
                    </a:lnR>
                    <a:lnT w="6350" cap="flat" cmpd="sng" algn="ctr">
                      <a:solidFill>
                        <a:srgbClr val="737373"/>
                      </a:solidFill>
                      <a:prstDash val="dash"/>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pPr algn="l" rtl="0" fontAlgn="ctr">
                        <a:lnSpc>
                          <a:spcPts val="800"/>
                        </a:lnSpc>
                      </a:pPr>
                      <a:endParaRPr lang="en-US" sz="700" b="0" i="0" u="none" strike="noStrike" spc="-10" baseline="0">
                        <a:solidFill>
                          <a:schemeClr val="tx1"/>
                        </a:solidFill>
                        <a:effectLst/>
                        <a:latin typeface="+mn-lt"/>
                      </a:endParaRPr>
                    </a:p>
                  </a:txBody>
                  <a:tcPr marL="27432" marR="27432"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6350" cap="flat" cmpd="sng" algn="ctr">
                      <a:solidFill>
                        <a:srgbClr val="737373"/>
                      </a:solidFill>
                      <a:prstDash val="dash"/>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pPr algn="l" rtl="0" fontAlgn="ctr">
                        <a:lnSpc>
                          <a:spcPts val="800"/>
                        </a:lnSpc>
                      </a:pPr>
                      <a:endParaRPr lang="en-US" sz="700" b="0" i="0" u="none" strike="noStrike" spc="-10" baseline="0">
                        <a:solidFill>
                          <a:schemeClr val="tx1"/>
                        </a:solidFill>
                        <a:effectLst/>
                        <a:latin typeface="+mn-lt"/>
                      </a:endParaRPr>
                    </a:p>
                  </a:txBody>
                  <a:tcPr marL="27432" marR="27432"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6350" cap="flat" cmpd="sng" algn="ctr">
                      <a:solidFill>
                        <a:srgbClr val="737373"/>
                      </a:solidFill>
                      <a:prstDash val="dash"/>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pPr algn="l" rtl="0" fontAlgn="ctr">
                        <a:lnSpc>
                          <a:spcPts val="800"/>
                        </a:lnSpc>
                      </a:pPr>
                      <a:endParaRPr lang="en-US" sz="700" b="0" i="0" u="none" strike="noStrike" spc="-10" baseline="0">
                        <a:solidFill>
                          <a:schemeClr val="tx1"/>
                        </a:solidFill>
                        <a:effectLst/>
                        <a:latin typeface="+mn-lt"/>
                      </a:endParaRPr>
                    </a:p>
                  </a:txBody>
                  <a:tcPr marL="27432" marR="27432"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6350" cap="flat" cmpd="sng" algn="ctr">
                      <a:solidFill>
                        <a:srgbClr val="737373"/>
                      </a:solidFill>
                      <a:prstDash val="dash"/>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pPr algn="l" rtl="0" fontAlgn="ctr">
                        <a:lnSpc>
                          <a:spcPts val="800"/>
                        </a:lnSpc>
                      </a:pPr>
                      <a:endParaRPr lang="en-US" sz="700" b="0" i="0" u="none" strike="noStrike" spc="-10" baseline="0">
                        <a:solidFill>
                          <a:schemeClr val="tx1"/>
                        </a:solidFill>
                        <a:effectLst/>
                        <a:latin typeface="+mn-lt"/>
                      </a:endParaRPr>
                    </a:p>
                  </a:txBody>
                  <a:tcPr marL="27432" marR="27432"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6350" cap="flat" cmpd="sng" algn="ctr">
                      <a:solidFill>
                        <a:srgbClr val="737373"/>
                      </a:solidFill>
                      <a:prstDash val="dash"/>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rtl="0" fontAlgn="ctr">
                        <a:lnSpc>
                          <a:spcPts val="800"/>
                        </a:lnSpc>
                      </a:pPr>
                      <a:r>
                        <a:rPr lang="en-US" sz="800" b="0" i="0" u="none" strike="noStrike" spc="-10" baseline="0">
                          <a:solidFill>
                            <a:sysClr val="windowText" lastClr="000000"/>
                          </a:solidFill>
                          <a:effectLst/>
                          <a:latin typeface="+mn-lt"/>
                        </a:rPr>
                        <a:t> </a:t>
                      </a:r>
                    </a:p>
                  </a:txBody>
                  <a:tcPr marL="27432" marR="27432" anchor="ctr">
                    <a:lnL w="6350" cap="flat" cmpd="sng" algn="ctr">
                      <a:solidFill>
                        <a:srgbClr val="737373"/>
                      </a:solidFill>
                      <a:prstDash val="dash"/>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lnSpc>
                          <a:spcPts val="800"/>
                        </a:lnSpc>
                      </a:pPr>
                      <a:r>
                        <a:rPr lang="en-US" sz="800" b="0" i="0" u="none" strike="noStrike" spc="-10" baseline="0">
                          <a:solidFill>
                            <a:sysClr val="windowText" lastClr="000000"/>
                          </a:solidFill>
                          <a:effectLst/>
                          <a:latin typeface="+mn-lt"/>
                        </a:rPr>
                        <a:t> </a:t>
                      </a: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68138411"/>
                  </a:ext>
                </a:extLst>
              </a:tr>
              <a:tr h="442521">
                <a:tc>
                  <a:txBody>
                    <a:bodyPr/>
                    <a:lstStyle/>
                    <a:p>
                      <a:pPr algn="ctr" rtl="0" fontAlgn="ctr">
                        <a:lnSpc>
                          <a:spcPct val="100000"/>
                        </a:lnSpc>
                      </a:pPr>
                      <a:r>
                        <a:rPr lang="en-US" sz="1000" b="1" i="0" u="none" strike="noStrike" spc="-10" baseline="0">
                          <a:solidFill>
                            <a:sysClr val="windowText" lastClr="000000"/>
                          </a:solidFill>
                          <a:effectLst/>
                          <a:latin typeface="+mj-lt"/>
                        </a:rPr>
                        <a:t>Understand impact</a:t>
                      </a:r>
                    </a:p>
                  </a:txBody>
                  <a:tcPr marL="27432" marR="27432"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lnSpc>
                          <a:spcPts val="800"/>
                        </a:lnSpc>
                      </a:pPr>
                      <a:r>
                        <a:rPr lang="en-US" sz="800" b="0" i="0" u="none" strike="noStrike" spc="-10" baseline="0">
                          <a:solidFill>
                            <a:sysClr val="windowText" lastClr="000000"/>
                          </a:solidFill>
                          <a:effectLst/>
                          <a:latin typeface="+mn-lt"/>
                        </a:rPr>
                        <a:t> </a:t>
                      </a:r>
                    </a:p>
                  </a:txBody>
                  <a:tcPr marL="27432" marR="27432" anchor="ctr">
                    <a:lnL w="9525"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endParaRPr lang="en-US" sz="800" b="0" i="0" u="none" strike="noStrike" kern="1200" spc="-10" baseline="0">
                        <a:solidFill>
                          <a:sysClr val="windowText" lastClr="000000"/>
                        </a:solidFill>
                        <a:effectLst/>
                        <a:latin typeface="+mn-lt"/>
                        <a:ea typeface="+mn-ea"/>
                        <a:cs typeface="+mn-cs"/>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endParaRPr lang="en-US" sz="800" b="0" i="0" u="none" strike="noStrike" kern="1200" spc="-10" baseline="0">
                        <a:solidFill>
                          <a:sysClr val="windowText" lastClr="000000"/>
                        </a:solidFill>
                        <a:effectLst/>
                        <a:latin typeface="+mn-lt"/>
                        <a:ea typeface="+mn-ea"/>
                        <a:cs typeface="+mn-cs"/>
                      </a:endParaRPr>
                    </a:p>
                  </a:txBody>
                  <a:tcPr marL="27432" marR="27432"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737373"/>
                      </a:solidFill>
                      <a:prstDash val="dash"/>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r>
                        <a:rPr lang="en-US" sz="800" b="0" i="0" u="none" strike="noStrike" kern="1200" spc="-10" baseline="0">
                          <a:solidFill>
                            <a:sysClr val="windowText" lastClr="000000"/>
                          </a:solidFill>
                          <a:effectLst/>
                          <a:latin typeface="+mn-lt"/>
                          <a:ea typeface="+mn-ea"/>
                          <a:cs typeface="+mn-cs"/>
                        </a:rPr>
                        <a:t> </a:t>
                      </a:r>
                    </a:p>
                  </a:txBody>
                  <a:tcPr marL="27432" marR="27432" anchor="ctr">
                    <a:lnL w="6350" cap="flat" cmpd="sng" algn="ctr">
                      <a:solidFill>
                        <a:srgbClr val="737373"/>
                      </a:solidFill>
                      <a:prstDash val="dash"/>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737373"/>
                      </a:solidFill>
                      <a:prstDash val="dash"/>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ts val="800"/>
                        </a:lnSpc>
                      </a:pPr>
                      <a:r>
                        <a:rPr lang="en-US" sz="800" b="0" i="0" u="none" strike="noStrike" spc="-10" baseline="0">
                          <a:solidFill>
                            <a:sysClr val="windowText" lastClr="000000"/>
                          </a:solidFill>
                          <a:effectLst/>
                          <a:latin typeface="+mn-lt"/>
                        </a:rPr>
                        <a:t> </a:t>
                      </a:r>
                    </a:p>
                  </a:txBody>
                  <a:tcPr marL="27432" marR="27432" anchor="ctr">
                    <a:lnL w="6350" cap="flat" cmpd="sng" algn="ctr">
                      <a:solidFill>
                        <a:srgbClr val="737373"/>
                      </a:solidFill>
                      <a:prstDash val="dash"/>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737373"/>
                      </a:solidFill>
                      <a:prstDash val="dash"/>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ts val="800"/>
                        </a:lnSpc>
                      </a:pPr>
                      <a:r>
                        <a:rPr lang="en-US" sz="800" b="0" i="0" u="none" strike="noStrike" spc="-10" baseline="0">
                          <a:solidFill>
                            <a:sysClr val="windowText" lastClr="000000"/>
                          </a:solidFill>
                          <a:effectLst/>
                          <a:latin typeface="+mn-lt"/>
                        </a:rPr>
                        <a:t> </a:t>
                      </a:r>
                    </a:p>
                  </a:txBody>
                  <a:tcPr marL="27432" marR="27432" anchor="ctr">
                    <a:lnL w="6350" cap="flat" cmpd="sng" algn="ctr">
                      <a:solidFill>
                        <a:srgbClr val="E6E6E6"/>
                      </a:solidFill>
                      <a:prstDash val="solid"/>
                      <a:round/>
                      <a:headEnd type="none" w="med" len="med"/>
                      <a:tailEnd type="none" w="med" len="med"/>
                    </a:lnL>
                    <a:lnR w="6350" cap="flat" cmpd="sng" algn="ctr">
                      <a:solidFill>
                        <a:srgbClr val="737373"/>
                      </a:solidFill>
                      <a:prstDash val="dash"/>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r>
                        <a:rPr lang="en-US" sz="800" b="0" i="0" u="none" strike="noStrike" spc="-10" baseline="0">
                          <a:solidFill>
                            <a:sysClr val="windowText" lastClr="000000"/>
                          </a:solidFill>
                          <a:effectLst/>
                          <a:latin typeface="+mn-lt"/>
                        </a:rPr>
                        <a:t>Gather Success indicators</a:t>
                      </a:r>
                    </a:p>
                  </a:txBody>
                  <a:tcPr marL="27432" marR="27432"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solidFill>
                      <a:srgbClr val="F6BDA0"/>
                    </a:solidFill>
                  </a:tcPr>
                </a:tc>
                <a:tc>
                  <a:txBody>
                    <a:bodyPr/>
                    <a:lstStyle/>
                    <a:p>
                      <a:pPr algn="ctr" fontAlgn="ctr">
                        <a:lnSpc>
                          <a:spcPts val="800"/>
                        </a:lnSpc>
                      </a:pPr>
                      <a:r>
                        <a:rPr lang="en-US" sz="800" b="0" i="0" u="none" strike="noStrike" spc="-10" baseline="0">
                          <a:solidFill>
                            <a:sysClr val="windowText" lastClr="000000"/>
                          </a:solidFill>
                          <a:effectLst/>
                          <a:latin typeface="+mn-lt"/>
                        </a:rPr>
                        <a:t> </a:t>
                      </a:r>
                    </a:p>
                  </a:txBody>
                  <a:tcPr marL="27432" marR="27432" anchor="ctr">
                    <a:lnL w="6350" cap="flat" cmpd="sng" algn="ctr">
                      <a:solidFill>
                        <a:srgbClr val="737373"/>
                      </a:solidFill>
                      <a:prstDash val="dash"/>
                      <a:round/>
                      <a:headEnd type="none" w="med" len="med"/>
                      <a:tailEnd type="none" w="med" len="med"/>
                    </a:lnL>
                    <a:lnR w="6350" cap="flat" cmpd="sng" algn="ctr">
                      <a:solidFill>
                        <a:srgbClr val="E6E6E6"/>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E6E6E6"/>
                      </a:solidFill>
                      <a:prstDash val="solid"/>
                      <a:round/>
                      <a:headEnd type="none" w="med" len="med"/>
                      <a:tailEnd type="none" w="med" len="med"/>
                    </a:lnL>
                    <a:lnR w="6350" cap="flat" cmpd="sng" algn="ctr">
                      <a:solidFill>
                        <a:srgbClr val="737373"/>
                      </a:solidFill>
                      <a:prstDash val="dash"/>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r>
                        <a:rPr lang="en-US" sz="800" b="0" i="0" u="none" strike="noStrike" spc="-10" baseline="0">
                          <a:solidFill>
                            <a:sysClr val="windowText" lastClr="000000"/>
                          </a:solidFill>
                          <a:effectLst/>
                          <a:latin typeface="+mn-lt"/>
                        </a:rPr>
                        <a:t>Gather Success indicators</a:t>
                      </a:r>
                    </a:p>
                  </a:txBody>
                  <a:tcPr marL="27432" marR="27432"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solidFill>
                      <a:srgbClr val="F6BDA0"/>
                    </a:solidFill>
                  </a:tcPr>
                </a:tc>
                <a:tc>
                  <a:txBody>
                    <a:bodyPr/>
                    <a:lstStyle/>
                    <a:p>
                      <a:pPr algn="ctr" rtl="0" fontAlgn="ctr">
                        <a:lnSpc>
                          <a:spcPts val="800"/>
                        </a:lnSpc>
                      </a:pPr>
                      <a:r>
                        <a:rPr lang="en-US" sz="800" b="0" i="0" u="none" strike="noStrike" spc="-10" baseline="0">
                          <a:solidFill>
                            <a:sysClr val="windowText" lastClr="000000"/>
                          </a:solidFill>
                          <a:effectLst/>
                          <a:latin typeface="+mn-lt"/>
                        </a:rPr>
                        <a:t> </a:t>
                      </a:r>
                    </a:p>
                  </a:txBody>
                  <a:tcPr marL="27432" marR="27432"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r>
                        <a:rPr lang="en-US" sz="800" b="0" i="0" u="none" strike="noStrike" spc="-10" baseline="0">
                          <a:solidFill>
                            <a:sysClr val="windowText" lastClr="000000"/>
                          </a:solidFill>
                          <a:effectLst/>
                          <a:latin typeface="+mn-lt"/>
                        </a:rPr>
                        <a:t>Gather Success indicators</a:t>
                      </a:r>
                    </a:p>
                  </a:txBody>
                  <a:tcPr marL="27432" marR="27432"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737373"/>
                      </a:solidFill>
                      <a:prstDash val="dash"/>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solidFill>
                      <a:srgbClr val="F6BDA0"/>
                    </a:solid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737373"/>
                      </a:solidFill>
                      <a:prstDash val="dash"/>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r>
                        <a:rPr lang="en-US" sz="800" b="0" i="0" u="none" strike="noStrike" spc="-10" baseline="0">
                          <a:solidFill>
                            <a:sysClr val="windowText" lastClr="000000"/>
                          </a:solidFill>
                          <a:effectLst/>
                          <a:latin typeface="+mn-lt"/>
                        </a:rPr>
                        <a:t> </a:t>
                      </a:r>
                    </a:p>
                  </a:txBody>
                  <a:tcPr marL="27432" marR="27432"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r>
                        <a:rPr lang="en-US" sz="800" b="0" i="0" u="none" strike="noStrike" spc="-10" baseline="0">
                          <a:solidFill>
                            <a:sysClr val="windowText" lastClr="000000"/>
                          </a:solidFill>
                          <a:effectLst/>
                          <a:latin typeface="+mn-lt"/>
                        </a:rPr>
                        <a:t>Gather Success indicators</a:t>
                      </a:r>
                    </a:p>
                  </a:txBody>
                  <a:tcPr marL="27432" marR="27432"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737373"/>
                      </a:solidFill>
                      <a:prstDash val="dash"/>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solidFill>
                      <a:srgbClr val="F6BDA0"/>
                    </a:solidFill>
                  </a:tcPr>
                </a:tc>
                <a:tc>
                  <a:txBody>
                    <a:bodyPr/>
                    <a:lstStyle/>
                    <a:p>
                      <a:pPr algn="ctr" rtl="0" fontAlgn="ctr">
                        <a:lnSpc>
                          <a:spcPts val="800"/>
                        </a:lnSpc>
                      </a:pPr>
                      <a:endParaRPr lang="en-US" sz="800" b="0" i="0" u="none" strike="noStrike" spc="-10" baseline="0">
                        <a:solidFill>
                          <a:sysClr val="windowText" lastClr="000000"/>
                        </a:solidFill>
                        <a:effectLst/>
                        <a:latin typeface="+mn-lt"/>
                      </a:endParaRPr>
                    </a:p>
                  </a:txBody>
                  <a:tcPr marL="27432" marR="27432"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737373"/>
                      </a:solidFill>
                      <a:prstDash val="dash"/>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3091667"/>
                  </a:ext>
                </a:extLst>
              </a:tr>
              <a:tr h="972870">
                <a:tc>
                  <a:txBody>
                    <a:bodyPr/>
                    <a:lstStyle/>
                    <a:p>
                      <a:pPr algn="ctr" rtl="0" fontAlgn="ctr">
                        <a:lnSpc>
                          <a:spcPct val="100000"/>
                        </a:lnSpc>
                      </a:pPr>
                      <a:r>
                        <a:rPr lang="en-US" sz="1000" b="1" i="0" u="none" strike="noStrike" spc="-10" baseline="0">
                          <a:solidFill>
                            <a:sysClr val="windowText" lastClr="000000"/>
                          </a:solidFill>
                          <a:effectLst/>
                          <a:latin typeface="+mj-lt"/>
                        </a:rPr>
                        <a:t>Update Executives</a:t>
                      </a:r>
                    </a:p>
                  </a:txBody>
                  <a:tcPr marL="27432" marR="27432"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lnSpc>
                          <a:spcPts val="800"/>
                        </a:lnSpc>
                      </a:pPr>
                      <a:r>
                        <a:rPr lang="en-US" sz="800" b="0" i="0" u="none" strike="noStrike" spc="-20" baseline="0">
                          <a:solidFill>
                            <a:sysClr val="windowText" lastClr="000000"/>
                          </a:solidFill>
                          <a:effectLst/>
                          <a:latin typeface="+mn-lt"/>
                        </a:rPr>
                        <a:t> </a:t>
                      </a:r>
                    </a:p>
                  </a:txBody>
                  <a:tcPr marL="18288" marR="18288" anchor="ctr">
                    <a:lnL w="9525"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r>
                        <a:rPr lang="en-US" sz="800" b="0" i="0" u="none" strike="noStrike" spc="-20" baseline="0">
                          <a:solidFill>
                            <a:sysClr val="windowText" lastClr="000000"/>
                          </a:solidFill>
                          <a:effectLst/>
                          <a:latin typeface="+mn-lt"/>
                        </a:rPr>
                        <a:t> </a:t>
                      </a:r>
                    </a:p>
                  </a:txBody>
                  <a:tcPr marL="18288" marR="18288"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r>
                        <a:rPr lang="en-US" sz="800" b="0" i="0" u="none" strike="noStrike" spc="-20" baseline="0">
                          <a:solidFill>
                            <a:sysClr val="windowText" lastClr="000000"/>
                          </a:solidFill>
                          <a:effectLst/>
                          <a:latin typeface="+mn-lt"/>
                        </a:rPr>
                        <a:t> </a:t>
                      </a:r>
                    </a:p>
                  </a:txBody>
                  <a:tcPr marL="18288" marR="18288" anchor="ctr">
                    <a:lnL w="6350" cap="flat" cmpd="sng" algn="ctr">
                      <a:solidFill>
                        <a:srgbClr val="E6E6E6"/>
                      </a:solidFill>
                      <a:prstDash val="solid"/>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737373"/>
                      </a:solidFill>
                      <a:prstDash val="dash"/>
                      <a:round/>
                      <a:headEnd type="none" w="med" len="med"/>
                      <a:tailEnd type="none" w="med" len="med"/>
                    </a:lnT>
                    <a:lnB w="9525"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r>
                        <a:rPr lang="en-US" sz="800" b="0" i="0" u="none" strike="noStrike" spc="-20" baseline="0">
                          <a:solidFill>
                            <a:sysClr val="windowText" lastClr="000000"/>
                          </a:solidFill>
                          <a:effectLst/>
                          <a:latin typeface="+mn-lt"/>
                        </a:rPr>
                        <a:t>Send</a:t>
                      </a:r>
                      <a:br>
                        <a:rPr lang="en-US" sz="800" b="0" i="0" u="none" strike="noStrike" spc="-20" baseline="0">
                          <a:solidFill>
                            <a:sysClr val="windowText" lastClr="000000"/>
                          </a:solidFill>
                          <a:effectLst/>
                          <a:latin typeface="+mn-lt"/>
                        </a:rPr>
                      </a:br>
                      <a:r>
                        <a:rPr lang="en-US" sz="800" b="0" i="0" u="none" strike="noStrike" spc="-20" baseline="0">
                          <a:solidFill>
                            <a:sysClr val="windowText" lastClr="000000"/>
                          </a:solidFill>
                          <a:effectLst/>
                          <a:latin typeface="+mn-lt"/>
                        </a:rPr>
                        <a:t>status Summary</a:t>
                      </a:r>
                    </a:p>
                  </a:txBody>
                  <a:tcPr marL="18288" marR="18288"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737373"/>
                      </a:solidFill>
                      <a:prstDash val="dash"/>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solidFill>
                      <a:srgbClr val="C1F0C8"/>
                    </a:solidFill>
                  </a:tcPr>
                </a:tc>
                <a:tc>
                  <a:txBody>
                    <a:bodyPr/>
                    <a:lstStyle/>
                    <a:p>
                      <a:pPr algn="ctr" rtl="0" fontAlgn="ctr">
                        <a:lnSpc>
                          <a:spcPts val="800"/>
                        </a:lnSpc>
                      </a:pPr>
                      <a:r>
                        <a:rPr lang="en-US" sz="800" b="0" i="0" u="none" strike="noStrike" spc="-20" baseline="0">
                          <a:solidFill>
                            <a:sysClr val="windowText" lastClr="000000"/>
                          </a:solidFill>
                          <a:effectLst/>
                          <a:latin typeface="+mn-lt"/>
                        </a:rPr>
                        <a:t> </a:t>
                      </a:r>
                    </a:p>
                  </a:txBody>
                  <a:tcPr marL="18288" marR="18288" anchor="ctr">
                    <a:lnL w="6350" cap="flat" cmpd="sng" algn="ctr">
                      <a:solidFill>
                        <a:srgbClr val="737373"/>
                      </a:solidFill>
                      <a:prstDash val="dash"/>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ts val="800"/>
                        </a:lnSpc>
                      </a:pPr>
                      <a:r>
                        <a:rPr lang="en-US" sz="800" b="0" i="0" u="none" strike="noStrike" spc="-20" baseline="0">
                          <a:solidFill>
                            <a:sysClr val="windowText" lastClr="000000"/>
                          </a:solidFill>
                          <a:effectLst/>
                          <a:latin typeface="+mn-lt"/>
                        </a:rPr>
                        <a:t> </a:t>
                      </a:r>
                    </a:p>
                  </a:txBody>
                  <a:tcPr marL="18288" marR="18288" anchor="ctr">
                    <a:lnL w="6350" cap="flat" cmpd="sng" algn="ctr">
                      <a:solidFill>
                        <a:srgbClr val="E6E6E6"/>
                      </a:solidFill>
                      <a:prstDash val="solid"/>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737373"/>
                      </a:solidFill>
                      <a:prstDash val="dash"/>
                      <a:round/>
                      <a:headEnd type="none" w="med" len="med"/>
                      <a:tailEnd type="none" w="med" len="med"/>
                    </a:lnT>
                    <a:lnB w="9525"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r>
                        <a:rPr lang="en-US" sz="800" b="0" i="0" u="none" strike="noStrike" spc="-20" baseline="0">
                          <a:solidFill>
                            <a:sysClr val="windowText" lastClr="000000"/>
                          </a:solidFill>
                          <a:effectLst/>
                          <a:latin typeface="+mn-lt"/>
                        </a:rPr>
                        <a:t>Send</a:t>
                      </a:r>
                      <a:br>
                        <a:rPr lang="en-US" sz="800" b="0" i="0" u="none" strike="noStrike" spc="-20" baseline="0">
                          <a:solidFill>
                            <a:sysClr val="windowText" lastClr="000000"/>
                          </a:solidFill>
                          <a:effectLst/>
                          <a:latin typeface="+mn-lt"/>
                        </a:rPr>
                      </a:br>
                      <a:r>
                        <a:rPr lang="en-US" sz="800" b="0" i="0" u="none" strike="noStrike" spc="-20" baseline="0">
                          <a:solidFill>
                            <a:sysClr val="windowText" lastClr="000000"/>
                          </a:solidFill>
                          <a:effectLst/>
                          <a:latin typeface="+mn-lt"/>
                        </a:rPr>
                        <a:t>status summary</a:t>
                      </a:r>
                    </a:p>
                  </a:txBody>
                  <a:tcPr marL="18288" marR="18288"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737373"/>
                      </a:solidFill>
                      <a:prstDash val="dash"/>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solidFill>
                      <a:srgbClr val="C1F0C8"/>
                    </a:solidFill>
                  </a:tcPr>
                </a:tc>
                <a:tc>
                  <a:txBody>
                    <a:bodyPr/>
                    <a:lstStyle/>
                    <a:p>
                      <a:pPr algn="ctr" fontAlgn="ctr">
                        <a:lnSpc>
                          <a:spcPts val="800"/>
                        </a:lnSpc>
                      </a:pPr>
                      <a:r>
                        <a:rPr lang="en-US" sz="800" b="0" i="0" u="none" strike="noStrike" spc="-20" baseline="0">
                          <a:solidFill>
                            <a:sysClr val="windowText" lastClr="000000"/>
                          </a:solidFill>
                          <a:effectLst/>
                          <a:latin typeface="+mn-lt"/>
                        </a:rPr>
                        <a:t> </a:t>
                      </a:r>
                    </a:p>
                  </a:txBody>
                  <a:tcPr marL="18288" marR="18288" anchor="ctr">
                    <a:lnL w="6350" cap="flat" cmpd="sng" algn="ctr">
                      <a:solidFill>
                        <a:srgbClr val="737373"/>
                      </a:solidFill>
                      <a:prstDash val="dash"/>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ts val="800"/>
                        </a:lnSpc>
                      </a:pPr>
                      <a:r>
                        <a:rPr lang="en-US" sz="800" b="0" i="0" u="none" strike="noStrike" spc="-20" baseline="0">
                          <a:solidFill>
                            <a:sysClr val="windowText" lastClr="000000"/>
                          </a:solidFill>
                          <a:effectLst/>
                          <a:latin typeface="+mn-lt"/>
                        </a:rPr>
                        <a:t> </a:t>
                      </a:r>
                    </a:p>
                  </a:txBody>
                  <a:tcPr marL="18288" marR="18288" anchor="ctr">
                    <a:lnL w="6350" cap="flat" cmpd="sng" algn="ctr">
                      <a:solidFill>
                        <a:srgbClr val="E6E6E6"/>
                      </a:solidFill>
                      <a:prstDash val="solid"/>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737373"/>
                      </a:solidFill>
                      <a:prstDash val="dash"/>
                      <a:round/>
                      <a:headEnd type="none" w="med" len="med"/>
                      <a:tailEnd type="none" w="med" len="med"/>
                    </a:lnT>
                    <a:lnB w="9525"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r>
                        <a:rPr lang="en-US" sz="800" b="0" i="0" u="none" strike="noStrike" spc="-20" baseline="0">
                          <a:solidFill>
                            <a:sysClr val="windowText" lastClr="000000"/>
                          </a:solidFill>
                          <a:effectLst/>
                          <a:latin typeface="+mn-lt"/>
                        </a:rPr>
                        <a:t>Send</a:t>
                      </a:r>
                      <a:br>
                        <a:rPr lang="en-US" sz="800" b="0" i="0" u="none" strike="noStrike" spc="-20" baseline="0">
                          <a:solidFill>
                            <a:sysClr val="windowText" lastClr="000000"/>
                          </a:solidFill>
                          <a:effectLst/>
                          <a:latin typeface="+mn-lt"/>
                        </a:rPr>
                      </a:br>
                      <a:r>
                        <a:rPr lang="en-US" sz="800" b="0" i="0" u="none" strike="noStrike" spc="-20" baseline="0">
                          <a:solidFill>
                            <a:sysClr val="windowText" lastClr="000000"/>
                          </a:solidFill>
                          <a:effectLst/>
                          <a:latin typeface="+mn-lt"/>
                        </a:rPr>
                        <a:t>status Summary</a:t>
                      </a:r>
                    </a:p>
                  </a:txBody>
                  <a:tcPr marL="18288" marR="18288"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737373"/>
                      </a:solidFill>
                      <a:prstDash val="dash"/>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solidFill>
                      <a:srgbClr val="C1F0C8"/>
                    </a:solidFill>
                  </a:tcPr>
                </a:tc>
                <a:tc>
                  <a:txBody>
                    <a:bodyPr/>
                    <a:lstStyle/>
                    <a:p>
                      <a:pPr algn="ctr" rtl="0" fontAlgn="ctr">
                        <a:lnSpc>
                          <a:spcPts val="800"/>
                        </a:lnSpc>
                      </a:pPr>
                      <a:r>
                        <a:rPr lang="en-US" sz="800" b="0" i="0" u="none" strike="noStrike" spc="-20" baseline="0">
                          <a:solidFill>
                            <a:sysClr val="windowText" lastClr="000000"/>
                          </a:solidFill>
                          <a:effectLst/>
                          <a:latin typeface="+mn-lt"/>
                        </a:rPr>
                        <a:t> </a:t>
                      </a:r>
                    </a:p>
                  </a:txBody>
                  <a:tcPr marL="18288" marR="18288" anchor="ctr">
                    <a:lnL w="6350" cap="flat" cmpd="sng" algn="ctr">
                      <a:solidFill>
                        <a:srgbClr val="737373"/>
                      </a:solidFill>
                      <a:prstDash val="dash"/>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r>
                        <a:rPr lang="en-US" sz="800" b="0" i="0" u="none" strike="noStrike" spc="-20" baseline="0">
                          <a:solidFill>
                            <a:sysClr val="windowText" lastClr="000000"/>
                          </a:solidFill>
                          <a:effectLst/>
                          <a:latin typeface="+mn-lt"/>
                        </a:rPr>
                        <a:t> </a:t>
                      </a:r>
                    </a:p>
                  </a:txBody>
                  <a:tcPr marL="18288" marR="18288" anchor="ctr">
                    <a:lnL w="6350" cap="flat" cmpd="sng" algn="ctr">
                      <a:solidFill>
                        <a:srgbClr val="E6E6E6"/>
                      </a:solidFill>
                      <a:prstDash val="solid"/>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737373"/>
                      </a:solidFill>
                      <a:prstDash val="dash"/>
                      <a:round/>
                      <a:headEnd type="none" w="med" len="med"/>
                      <a:tailEnd type="none" w="med" len="med"/>
                    </a:lnT>
                    <a:lnB w="9525"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r>
                        <a:rPr lang="en-US" sz="800" b="0" i="0" u="none" strike="noStrike" spc="-20" baseline="0">
                          <a:solidFill>
                            <a:sysClr val="windowText" lastClr="000000"/>
                          </a:solidFill>
                          <a:effectLst/>
                          <a:latin typeface="+mn-lt"/>
                        </a:rPr>
                        <a:t>Send</a:t>
                      </a:r>
                      <a:br>
                        <a:rPr lang="en-US" sz="800" b="0" i="0" u="none" strike="noStrike" spc="-20" baseline="0">
                          <a:solidFill>
                            <a:sysClr val="windowText" lastClr="000000"/>
                          </a:solidFill>
                          <a:effectLst/>
                          <a:latin typeface="+mn-lt"/>
                        </a:rPr>
                      </a:br>
                      <a:r>
                        <a:rPr lang="en-US" sz="800" b="0" i="0" u="none" strike="noStrike" spc="-20" baseline="0">
                          <a:solidFill>
                            <a:sysClr val="windowText" lastClr="000000"/>
                          </a:solidFill>
                          <a:effectLst/>
                          <a:latin typeface="+mn-lt"/>
                        </a:rPr>
                        <a:t>status Summary</a:t>
                      </a:r>
                    </a:p>
                  </a:txBody>
                  <a:tcPr marL="18288" marR="18288"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737373"/>
                      </a:solidFill>
                      <a:prstDash val="dash"/>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solidFill>
                      <a:srgbClr val="C1F0C8"/>
                    </a:solidFill>
                  </a:tcPr>
                </a:tc>
                <a:tc>
                  <a:txBody>
                    <a:bodyPr/>
                    <a:lstStyle/>
                    <a:p>
                      <a:pPr algn="ctr" rtl="0" fontAlgn="ctr">
                        <a:lnSpc>
                          <a:spcPts val="800"/>
                        </a:lnSpc>
                      </a:pPr>
                      <a:r>
                        <a:rPr lang="en-US" sz="800" b="0" i="0" u="none" strike="noStrike" spc="-20" baseline="0">
                          <a:solidFill>
                            <a:sysClr val="windowText" lastClr="000000"/>
                          </a:solidFill>
                          <a:effectLst/>
                          <a:latin typeface="+mn-lt"/>
                        </a:rPr>
                        <a:t> </a:t>
                      </a:r>
                    </a:p>
                  </a:txBody>
                  <a:tcPr marL="18288" marR="18288"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737373"/>
                      </a:solidFill>
                      <a:prstDash val="dash"/>
                      <a:round/>
                      <a:headEnd type="none" w="med" len="med"/>
                      <a:tailEnd type="none" w="med" len="med"/>
                    </a:lnT>
                    <a:lnB w="9525"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endParaRPr lang="en-US" sz="800" b="0" i="0" u="none" strike="noStrike" spc="-20" baseline="0">
                        <a:solidFill>
                          <a:sysClr val="windowText" lastClr="000000"/>
                        </a:solidFill>
                        <a:effectLst/>
                        <a:latin typeface="+mn-lt"/>
                      </a:endParaRPr>
                    </a:p>
                  </a:txBody>
                  <a:tcPr marL="18288" marR="18288"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737373"/>
                      </a:solidFill>
                      <a:prstDash val="dash"/>
                      <a:round/>
                      <a:headEnd type="none" w="med" len="med"/>
                      <a:tailEnd type="none" w="med" len="med"/>
                    </a:lnT>
                    <a:lnB w="9525"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r>
                        <a:rPr lang="en-US" sz="800" b="0" i="0" u="none" strike="noStrike" spc="-20" baseline="0">
                          <a:solidFill>
                            <a:sysClr val="windowText" lastClr="000000"/>
                          </a:solidFill>
                          <a:effectLst/>
                          <a:latin typeface="+mn-lt"/>
                        </a:rPr>
                        <a:t>Send</a:t>
                      </a:r>
                      <a:br>
                        <a:rPr lang="en-US" sz="800" b="0" i="0" u="none" strike="noStrike" spc="-20" baseline="0">
                          <a:solidFill>
                            <a:sysClr val="windowText" lastClr="000000"/>
                          </a:solidFill>
                          <a:effectLst/>
                          <a:latin typeface="+mn-lt"/>
                        </a:rPr>
                      </a:br>
                      <a:r>
                        <a:rPr lang="en-US" sz="800" b="0" i="0" u="none" strike="noStrike" spc="-20" baseline="0">
                          <a:solidFill>
                            <a:sysClr val="windowText" lastClr="000000"/>
                          </a:solidFill>
                          <a:effectLst/>
                          <a:latin typeface="+mn-lt"/>
                        </a:rPr>
                        <a:t>status Summary</a:t>
                      </a:r>
                    </a:p>
                  </a:txBody>
                  <a:tcPr marL="18288" marR="18288"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737373"/>
                      </a:solidFill>
                      <a:prstDash val="dash"/>
                      <a:round/>
                      <a:headEnd type="none" w="med" len="med"/>
                      <a:tailEnd type="none" w="med" len="med"/>
                    </a:lnT>
                    <a:lnB w="6350" cap="flat" cmpd="sng" algn="ctr">
                      <a:solidFill>
                        <a:srgbClr val="737373"/>
                      </a:solidFill>
                      <a:prstDash val="dash"/>
                      <a:round/>
                      <a:headEnd type="none" w="med" len="med"/>
                      <a:tailEnd type="none" w="med" len="med"/>
                    </a:lnB>
                    <a:lnTlToBr w="12700" cmpd="sng">
                      <a:noFill/>
                      <a:prstDash val="solid"/>
                    </a:lnTlToBr>
                    <a:lnBlToTr w="12700" cmpd="sng">
                      <a:noFill/>
                      <a:prstDash val="solid"/>
                    </a:lnBlToTr>
                    <a:solidFill>
                      <a:srgbClr val="C1F0C8"/>
                    </a:solidFill>
                  </a:tcPr>
                </a:tc>
                <a:tc>
                  <a:txBody>
                    <a:bodyPr/>
                    <a:lstStyle/>
                    <a:p>
                      <a:pPr algn="ctr" rtl="0" fontAlgn="ctr">
                        <a:lnSpc>
                          <a:spcPts val="800"/>
                        </a:lnSpc>
                      </a:pPr>
                      <a:r>
                        <a:rPr lang="en-US" sz="800" b="0" i="0" u="none" strike="noStrike" spc="-20" baseline="0">
                          <a:solidFill>
                            <a:sysClr val="windowText" lastClr="000000"/>
                          </a:solidFill>
                          <a:effectLst/>
                          <a:latin typeface="+mn-lt"/>
                        </a:rPr>
                        <a:t> </a:t>
                      </a:r>
                    </a:p>
                  </a:txBody>
                  <a:tcPr marL="18288" marR="18288"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737373"/>
                      </a:solidFill>
                      <a:prstDash val="dash"/>
                      <a:round/>
                      <a:headEnd type="none" w="med" len="med"/>
                      <a:tailEnd type="none" w="med" len="med"/>
                    </a:lnT>
                    <a:lnB w="9525"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lnSpc>
                          <a:spcPts val="800"/>
                        </a:lnSpc>
                      </a:pPr>
                      <a:endParaRPr lang="en-US" sz="800" b="0" i="0" u="none" strike="noStrike" spc="-20" baseline="0">
                        <a:solidFill>
                          <a:sysClr val="windowText" lastClr="000000"/>
                        </a:solidFill>
                        <a:effectLst/>
                        <a:latin typeface="+mn-lt"/>
                      </a:endParaRPr>
                    </a:p>
                  </a:txBody>
                  <a:tcPr marL="18288" marR="18288" anchor="ctr">
                    <a:lnL w="6350" cap="flat" cmpd="sng" algn="ctr">
                      <a:solidFill>
                        <a:srgbClr val="737373"/>
                      </a:solidFill>
                      <a:prstDash val="dash"/>
                      <a:round/>
                      <a:headEnd type="none" w="med" len="med"/>
                      <a:tailEnd type="none" w="med" len="med"/>
                    </a:lnL>
                    <a:lnR w="6350" cap="flat" cmpd="sng" algn="ctr">
                      <a:solidFill>
                        <a:srgbClr val="737373"/>
                      </a:solidFill>
                      <a:prstDash val="dash"/>
                      <a:round/>
                      <a:headEnd type="none" w="med" len="med"/>
                      <a:tailEnd type="none" w="med" len="med"/>
                    </a:lnR>
                    <a:lnT w="6350" cap="flat" cmpd="sng" algn="ctr">
                      <a:solidFill>
                        <a:srgbClr val="737373"/>
                      </a:solidFill>
                      <a:prstDash val="dash"/>
                      <a:round/>
                      <a:headEnd type="none" w="med" len="med"/>
                      <a:tailEnd type="none" w="med" len="med"/>
                    </a:lnT>
                    <a:lnB w="9525" cap="flat" cmpd="sng" algn="ctr">
                      <a:solidFill>
                        <a:srgbClr val="E6E6E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10377776"/>
                  </a:ext>
                </a:extLst>
              </a:tr>
            </a:tbl>
          </a:graphicData>
        </a:graphic>
      </p:graphicFrame>
      <p:sp>
        <p:nvSpPr>
          <p:cNvPr id="43" name="Flowchart: Process 42">
            <a:extLst>
              <a:ext uri="{FF2B5EF4-FFF2-40B4-BE49-F238E27FC236}">
                <a16:creationId xmlns:a16="http://schemas.microsoft.com/office/drawing/2014/main" id="{EB30F1CF-FACA-1039-6972-256712F55840}"/>
              </a:ext>
              <a:ext uri="{C183D7F6-B498-43B3-948B-1728B52AA6E4}">
                <adec:decorative xmlns:adec="http://schemas.microsoft.com/office/drawing/2017/decorative" val="1"/>
              </a:ext>
            </a:extLst>
          </p:cNvPr>
          <p:cNvSpPr/>
          <p:nvPr/>
        </p:nvSpPr>
        <p:spPr>
          <a:xfrm>
            <a:off x="586740" y="1824216"/>
            <a:ext cx="11017883" cy="45719"/>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nvGrpSpPr>
          <p:cNvPr id="44" name="Group 43">
            <a:extLst>
              <a:ext uri="{FF2B5EF4-FFF2-40B4-BE49-F238E27FC236}">
                <a16:creationId xmlns:a16="http://schemas.microsoft.com/office/drawing/2014/main" id="{F5205198-0BBB-407B-1182-3075EFA806D9}"/>
              </a:ext>
              <a:ext uri="{C183D7F6-B498-43B3-948B-1728B52AA6E4}">
                <adec:decorative xmlns:adec="http://schemas.microsoft.com/office/drawing/2017/decorative" val="1"/>
              </a:ext>
            </a:extLst>
          </p:cNvPr>
          <p:cNvGrpSpPr/>
          <p:nvPr/>
        </p:nvGrpSpPr>
        <p:grpSpPr>
          <a:xfrm>
            <a:off x="1627491" y="2667193"/>
            <a:ext cx="9977133" cy="2787824"/>
            <a:chOff x="1282285" y="2421398"/>
            <a:chExt cx="10355548" cy="2787824"/>
          </a:xfrm>
        </p:grpSpPr>
        <p:cxnSp>
          <p:nvCxnSpPr>
            <p:cNvPr id="45" name="Straight Connector 44">
              <a:extLst>
                <a:ext uri="{FF2B5EF4-FFF2-40B4-BE49-F238E27FC236}">
                  <a16:creationId xmlns:a16="http://schemas.microsoft.com/office/drawing/2014/main" id="{292BD300-2366-1814-7783-6FD04E88BFBB}"/>
                </a:ext>
                <a:ext uri="{C183D7F6-B498-43B3-948B-1728B52AA6E4}">
                  <adec:decorative xmlns:adec="http://schemas.microsoft.com/office/drawing/2017/decorative" val="0"/>
                </a:ext>
              </a:extLst>
            </p:cNvPr>
            <p:cNvCxnSpPr>
              <a:cxnSpLocks/>
            </p:cNvCxnSpPr>
            <p:nvPr/>
          </p:nvCxnSpPr>
          <p:spPr>
            <a:xfrm>
              <a:off x="1282285" y="2421398"/>
              <a:ext cx="10355548" cy="0"/>
            </a:xfrm>
            <a:prstGeom prst="line">
              <a:avLst/>
            </a:prstGeom>
            <a:ln w="12700">
              <a:prstDash val="dash"/>
            </a:ln>
          </p:spPr>
          <p:style>
            <a:lnRef idx="1">
              <a:schemeClr val="dk1"/>
            </a:lnRef>
            <a:fillRef idx="0">
              <a:schemeClr val="dk1"/>
            </a:fillRef>
            <a:effectRef idx="0">
              <a:schemeClr val="dk1"/>
            </a:effectRef>
            <a:fontRef idx="minor">
              <a:schemeClr val="tx1"/>
            </a:fontRef>
          </p:style>
        </p:cxnSp>
        <p:cxnSp>
          <p:nvCxnSpPr>
            <p:cNvPr id="46" name="Straight Connector 45">
              <a:extLst>
                <a:ext uri="{FF2B5EF4-FFF2-40B4-BE49-F238E27FC236}">
                  <a16:creationId xmlns:a16="http://schemas.microsoft.com/office/drawing/2014/main" id="{773D1A75-C9B1-711A-B3E8-C790AFAEABCB}"/>
                </a:ext>
              </a:extLst>
            </p:cNvPr>
            <p:cNvCxnSpPr>
              <a:cxnSpLocks/>
            </p:cNvCxnSpPr>
            <p:nvPr/>
          </p:nvCxnSpPr>
          <p:spPr>
            <a:xfrm>
              <a:off x="1282285" y="2875328"/>
              <a:ext cx="10355548" cy="0"/>
            </a:xfrm>
            <a:prstGeom prst="line">
              <a:avLst/>
            </a:prstGeom>
            <a:ln w="12700">
              <a:prstDash val="dash"/>
            </a:ln>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7C07388C-D07E-A2BA-A678-E7376A5AC38A}"/>
                </a:ext>
              </a:extLst>
            </p:cNvPr>
            <p:cNvCxnSpPr>
              <a:cxnSpLocks/>
            </p:cNvCxnSpPr>
            <p:nvPr/>
          </p:nvCxnSpPr>
          <p:spPr>
            <a:xfrm>
              <a:off x="1282285" y="3398089"/>
              <a:ext cx="10355547" cy="0"/>
            </a:xfrm>
            <a:prstGeom prst="line">
              <a:avLst/>
            </a:prstGeom>
            <a:ln w="12700">
              <a:prstDash val="dash"/>
            </a:ln>
          </p:spPr>
          <p:style>
            <a:lnRef idx="1">
              <a:schemeClr val="dk1"/>
            </a:lnRef>
            <a:fillRef idx="0">
              <a:schemeClr val="dk1"/>
            </a:fillRef>
            <a:effectRef idx="0">
              <a:schemeClr val="dk1"/>
            </a:effectRef>
            <a:fontRef idx="minor">
              <a:schemeClr val="tx1"/>
            </a:fontRef>
          </p:style>
        </p:cxnSp>
        <p:cxnSp>
          <p:nvCxnSpPr>
            <p:cNvPr id="48" name="Straight Connector 47">
              <a:extLst>
                <a:ext uri="{FF2B5EF4-FFF2-40B4-BE49-F238E27FC236}">
                  <a16:creationId xmlns:a16="http://schemas.microsoft.com/office/drawing/2014/main" id="{F7484A19-5B74-75A1-21BB-275F633A5C02}"/>
                </a:ext>
              </a:extLst>
            </p:cNvPr>
            <p:cNvCxnSpPr>
              <a:cxnSpLocks/>
            </p:cNvCxnSpPr>
            <p:nvPr/>
          </p:nvCxnSpPr>
          <p:spPr>
            <a:xfrm>
              <a:off x="1282285" y="4220817"/>
              <a:ext cx="10331128" cy="0"/>
            </a:xfrm>
            <a:prstGeom prst="line">
              <a:avLst/>
            </a:prstGeom>
            <a:ln w="12700">
              <a:prstDash val="dash"/>
            </a:ln>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78C8F037-827D-5E26-D568-475B68A2ABC6}"/>
                </a:ext>
              </a:extLst>
            </p:cNvPr>
            <p:cNvCxnSpPr>
              <a:cxnSpLocks/>
            </p:cNvCxnSpPr>
            <p:nvPr/>
          </p:nvCxnSpPr>
          <p:spPr>
            <a:xfrm>
              <a:off x="1282285" y="4724024"/>
              <a:ext cx="10355547" cy="0"/>
            </a:xfrm>
            <a:prstGeom prst="line">
              <a:avLst/>
            </a:prstGeom>
            <a:ln w="12700">
              <a:prstDash val="dash"/>
            </a:ln>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129FDED5-8E1F-BB34-6CCC-F23C641AD853}"/>
                </a:ext>
              </a:extLst>
            </p:cNvPr>
            <p:cNvCxnSpPr>
              <a:cxnSpLocks/>
            </p:cNvCxnSpPr>
            <p:nvPr/>
          </p:nvCxnSpPr>
          <p:spPr>
            <a:xfrm>
              <a:off x="1282285" y="5209222"/>
              <a:ext cx="10339916" cy="0"/>
            </a:xfrm>
            <a:prstGeom prst="line">
              <a:avLst/>
            </a:prstGeom>
            <a:ln w="12700">
              <a:prstDash val="dash"/>
            </a:ln>
          </p:spPr>
          <p:style>
            <a:lnRef idx="1">
              <a:schemeClr val="dk1"/>
            </a:lnRef>
            <a:fillRef idx="0">
              <a:schemeClr val="dk1"/>
            </a:fillRef>
            <a:effectRef idx="0">
              <a:schemeClr val="dk1"/>
            </a:effectRef>
            <a:fontRef idx="minor">
              <a:schemeClr val="tx1"/>
            </a:fontRef>
          </p:style>
        </p:cxnSp>
      </p:grpSp>
      <p:cxnSp>
        <p:nvCxnSpPr>
          <p:cNvPr id="51" name="Straight Connector 50">
            <a:extLst>
              <a:ext uri="{FF2B5EF4-FFF2-40B4-BE49-F238E27FC236}">
                <a16:creationId xmlns:a16="http://schemas.microsoft.com/office/drawing/2014/main" id="{5A460F87-4436-DD0E-DCE2-13274D66AB6F}"/>
              </a:ext>
              <a:ext uri="{C183D7F6-B498-43B3-948B-1728B52AA6E4}">
                <adec:decorative xmlns:adec="http://schemas.microsoft.com/office/drawing/2017/decorative" val="1"/>
              </a:ext>
            </a:extLst>
          </p:cNvPr>
          <p:cNvCxnSpPr>
            <a:cxnSpLocks/>
          </p:cNvCxnSpPr>
          <p:nvPr/>
        </p:nvCxnSpPr>
        <p:spPr>
          <a:xfrm>
            <a:off x="586740" y="6385142"/>
            <a:ext cx="11002823" cy="286"/>
          </a:xfrm>
          <a:prstGeom prst="line">
            <a:avLst/>
          </a:prstGeom>
          <a:ln w="12700">
            <a:prstDash val="dash"/>
          </a:ln>
        </p:spPr>
        <p:style>
          <a:lnRef idx="1">
            <a:schemeClr val="dk1"/>
          </a:lnRef>
          <a:fillRef idx="0">
            <a:schemeClr val="dk1"/>
          </a:fillRef>
          <a:effectRef idx="0">
            <a:schemeClr val="dk1"/>
          </a:effectRef>
          <a:fontRef idx="minor">
            <a:schemeClr val="tx1"/>
          </a:fontRef>
        </p:style>
      </p:cxnSp>
      <p:pic>
        <p:nvPicPr>
          <p:cNvPr id="3" name="Picture 2">
            <a:extLst>
              <a:ext uri="{FF2B5EF4-FFF2-40B4-BE49-F238E27FC236}">
                <a16:creationId xmlns:a16="http://schemas.microsoft.com/office/drawing/2014/main" id="{FBE733BE-D297-21E5-4367-F3473DF3E16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887733" y="569173"/>
            <a:ext cx="716892" cy="719450"/>
          </a:xfrm>
          <a:prstGeom prst="rect">
            <a:avLst/>
          </a:prstGeom>
        </p:spPr>
      </p:pic>
    </p:spTree>
    <p:extLst>
      <p:ext uri="{BB962C8B-B14F-4D97-AF65-F5344CB8AC3E}">
        <p14:creationId xmlns:p14="http://schemas.microsoft.com/office/powerpoint/2010/main" val="38066516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A22E2-86F8-579E-5109-BBF384B70F7D}"/>
              </a:ext>
            </a:extLst>
          </p:cNvPr>
          <p:cNvSpPr>
            <a:spLocks noGrp="1"/>
          </p:cNvSpPr>
          <p:nvPr>
            <p:ph type="title"/>
          </p:nvPr>
        </p:nvSpPr>
        <p:spPr>
          <a:xfrm>
            <a:off x="586740" y="663105"/>
            <a:ext cx="11018520" cy="443198"/>
          </a:xfrm>
        </p:spPr>
        <p:txBody>
          <a:bodyPr/>
          <a:lstStyle/>
          <a:p>
            <a:r>
              <a:rPr lang="en-US" sz="3200"/>
              <a:t>Document the communication plan (example)</a:t>
            </a:r>
            <a:endParaRPr lang="en-GB" sz="3200"/>
          </a:p>
        </p:txBody>
      </p:sp>
      <p:graphicFrame>
        <p:nvGraphicFramePr>
          <p:cNvPr id="11" name="Table 11">
            <a:extLst>
              <a:ext uri="{FF2B5EF4-FFF2-40B4-BE49-F238E27FC236}">
                <a16:creationId xmlns:a16="http://schemas.microsoft.com/office/drawing/2014/main" id="{BA192BC2-14DE-C152-AD89-351542EDBB3C}"/>
              </a:ext>
            </a:extLst>
          </p:cNvPr>
          <p:cNvGraphicFramePr>
            <a:graphicFrameLocks noGrp="1"/>
          </p:cNvGraphicFramePr>
          <p:nvPr>
            <p:extLst>
              <p:ext uri="{D42A27DB-BD31-4B8C-83A1-F6EECF244321}">
                <p14:modId xmlns:p14="http://schemas.microsoft.com/office/powerpoint/2010/main" val="771924926"/>
              </p:ext>
            </p:extLst>
          </p:nvPr>
        </p:nvGraphicFramePr>
        <p:xfrm>
          <a:off x="586740" y="1781011"/>
          <a:ext cx="11018520" cy="4297680"/>
        </p:xfrm>
        <a:graphic>
          <a:graphicData uri="http://schemas.openxmlformats.org/drawingml/2006/table">
            <a:tbl>
              <a:tblPr firstRow="1" bandRow="1">
                <a:tableStyleId>{912C8C85-51F0-491E-9774-3900AFEF0FD7}</a:tableStyleId>
              </a:tblPr>
              <a:tblGrid>
                <a:gridCol w="5361776">
                  <a:extLst>
                    <a:ext uri="{9D8B030D-6E8A-4147-A177-3AD203B41FA5}">
                      <a16:colId xmlns:a16="http://schemas.microsoft.com/office/drawing/2014/main" val="1472175940"/>
                    </a:ext>
                  </a:extLst>
                </a:gridCol>
                <a:gridCol w="2424624">
                  <a:extLst>
                    <a:ext uri="{9D8B030D-6E8A-4147-A177-3AD203B41FA5}">
                      <a16:colId xmlns:a16="http://schemas.microsoft.com/office/drawing/2014/main" val="3575500787"/>
                    </a:ext>
                  </a:extLst>
                </a:gridCol>
                <a:gridCol w="3232120">
                  <a:extLst>
                    <a:ext uri="{9D8B030D-6E8A-4147-A177-3AD203B41FA5}">
                      <a16:colId xmlns:a16="http://schemas.microsoft.com/office/drawing/2014/main" val="3551096020"/>
                    </a:ext>
                  </a:extLst>
                </a:gridCol>
              </a:tblGrid>
              <a:tr h="457200">
                <a:tc>
                  <a:txBody>
                    <a:bodyPr/>
                    <a:lstStyle/>
                    <a:p>
                      <a:pPr algn="l"/>
                      <a:r>
                        <a:rPr lang="en-US" sz="2000">
                          <a:solidFill>
                            <a:schemeClr val="tx1"/>
                          </a:solidFill>
                          <a:latin typeface="+mj-lt"/>
                        </a:rPr>
                        <a:t>What</a:t>
                      </a:r>
                      <a:endParaRPr lang="en-GB" sz="2000">
                        <a:solidFill>
                          <a:schemeClr val="tx1"/>
                        </a:solidFill>
                        <a:latin typeface="+mj-lt"/>
                      </a:endParaRPr>
                    </a:p>
                  </a:txBody>
                  <a:tcPr marL="137160" marR="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gn="l"/>
                      <a:r>
                        <a:rPr lang="en-US" sz="2000">
                          <a:solidFill>
                            <a:schemeClr val="tx1"/>
                          </a:solidFill>
                          <a:latin typeface="+mj-lt"/>
                        </a:rPr>
                        <a:t>When</a:t>
                      </a:r>
                      <a:endParaRPr lang="en-GB" sz="2000">
                        <a:solidFill>
                          <a:schemeClr val="tx1"/>
                        </a:solidFill>
                        <a:latin typeface="+mj-lt"/>
                      </a:endParaRPr>
                    </a:p>
                  </a:txBody>
                  <a:tcPr marL="137160" marR="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gn="l"/>
                      <a:r>
                        <a:rPr lang="en-US" sz="2000">
                          <a:solidFill>
                            <a:schemeClr val="tx1"/>
                          </a:solidFill>
                          <a:latin typeface="+mj-lt"/>
                        </a:rPr>
                        <a:t>Template</a:t>
                      </a:r>
                      <a:endParaRPr lang="en-GB" sz="2000">
                        <a:solidFill>
                          <a:schemeClr val="tx1"/>
                        </a:solidFill>
                        <a:latin typeface="+mj-lt"/>
                      </a:endParaRPr>
                    </a:p>
                  </a:txBody>
                  <a:tcPr marL="137160" marR="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529826511"/>
                  </a:ext>
                </a:extLst>
              </a:tr>
              <a:tr h="640080">
                <a:tc>
                  <a:txBody>
                    <a:bodyPr/>
                    <a:lstStyle/>
                    <a:p>
                      <a:r>
                        <a:rPr lang="en-US" sz="1600">
                          <a:solidFill>
                            <a:schemeClr val="tx1"/>
                          </a:solidFill>
                        </a:rPr>
                        <a:t>We will enable Copilot for Sales!</a:t>
                      </a:r>
                      <a:endParaRPr lang="en-GB" sz="1600">
                        <a:solidFill>
                          <a:schemeClr val="tx1"/>
                        </a:solidFill>
                      </a:endParaRPr>
                    </a:p>
                  </a:txBody>
                  <a:tcPr marL="137160" marR="13716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l"/>
                      <a:r>
                        <a:rPr lang="en-US" sz="1600">
                          <a:solidFill>
                            <a:schemeClr val="tx1"/>
                          </a:solidFill>
                        </a:rPr>
                        <a:t>2 weeks prior</a:t>
                      </a:r>
                      <a:endParaRPr lang="en-GB" sz="1600">
                        <a:solidFill>
                          <a:schemeClr val="tx1"/>
                        </a:solidFill>
                      </a:endParaRPr>
                    </a:p>
                  </a:txBody>
                  <a:tcPr marL="137160" marR="13716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endParaRPr lang="en-GB" sz="1600">
                        <a:solidFill>
                          <a:schemeClr val="tx1"/>
                        </a:solidFill>
                      </a:endParaRPr>
                    </a:p>
                  </a:txBody>
                  <a:tcPr marL="137160" marR="13716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25064162"/>
                  </a:ext>
                </a:extLst>
              </a:tr>
              <a:tr h="640080">
                <a:tc>
                  <a:txBody>
                    <a:bodyPr/>
                    <a:lstStyle/>
                    <a:p>
                      <a:r>
                        <a:rPr lang="en-US" sz="1600">
                          <a:solidFill>
                            <a:schemeClr val="tx1"/>
                          </a:solidFill>
                        </a:rPr>
                        <a:t>Get ready! Subscribe for Copilot for Sales training</a:t>
                      </a:r>
                      <a:endParaRPr lang="en-GB" sz="1600">
                        <a:solidFill>
                          <a:schemeClr val="tx1"/>
                        </a:solidFill>
                      </a:endParaRPr>
                    </a:p>
                  </a:txBody>
                  <a:tcPr marL="137160" marR="13716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algn="l"/>
                      <a:r>
                        <a:rPr lang="en-US" sz="1600">
                          <a:solidFill>
                            <a:schemeClr val="tx1"/>
                          </a:solidFill>
                        </a:rPr>
                        <a:t>10 days prior</a:t>
                      </a:r>
                      <a:endParaRPr lang="en-GB" sz="1600">
                        <a:solidFill>
                          <a:schemeClr val="tx1"/>
                        </a:solidFill>
                      </a:endParaRPr>
                    </a:p>
                  </a:txBody>
                  <a:tcPr marL="137160" marR="13716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endParaRPr lang="en-GB" sz="1600">
                        <a:solidFill>
                          <a:schemeClr val="tx1"/>
                        </a:solidFill>
                      </a:endParaRPr>
                    </a:p>
                  </a:txBody>
                  <a:tcPr marL="137160" marR="13716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943740877"/>
                  </a:ext>
                </a:extLst>
              </a:tr>
              <a:tr h="640080">
                <a:tc>
                  <a:txBody>
                    <a:bodyPr/>
                    <a:lstStyle/>
                    <a:p>
                      <a:r>
                        <a:rPr lang="en-US" sz="1600">
                          <a:solidFill>
                            <a:schemeClr val="tx1"/>
                          </a:solidFill>
                        </a:rPr>
                        <a:t>Welcome to Copilot for Sales!</a:t>
                      </a:r>
                      <a:endParaRPr lang="en-GB" sz="1600">
                        <a:solidFill>
                          <a:schemeClr val="tx1"/>
                        </a:solidFill>
                      </a:endParaRPr>
                    </a:p>
                  </a:txBody>
                  <a:tcPr marL="137160" marR="13716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l"/>
                      <a:r>
                        <a:rPr lang="en-US" sz="1600">
                          <a:solidFill>
                            <a:schemeClr val="tx1"/>
                          </a:solidFill>
                        </a:rPr>
                        <a:t>On the launch day</a:t>
                      </a:r>
                      <a:endParaRPr lang="en-GB" sz="1600">
                        <a:solidFill>
                          <a:schemeClr val="tx1"/>
                        </a:solidFill>
                      </a:endParaRPr>
                    </a:p>
                  </a:txBody>
                  <a:tcPr marL="137160" marR="13716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endParaRPr lang="en-GB" sz="1600">
                        <a:solidFill>
                          <a:schemeClr val="tx1"/>
                        </a:solidFill>
                      </a:endParaRPr>
                    </a:p>
                  </a:txBody>
                  <a:tcPr marL="137160" marR="13716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11312100"/>
                  </a:ext>
                </a:extLst>
              </a:tr>
              <a:tr h="640080">
                <a:tc>
                  <a:txBody>
                    <a:bodyPr/>
                    <a:lstStyle/>
                    <a:p>
                      <a:r>
                        <a:rPr lang="en-US" sz="1600">
                          <a:solidFill>
                            <a:schemeClr val="tx1"/>
                          </a:solidFill>
                        </a:rPr>
                        <a:t>Something new is coming!</a:t>
                      </a:r>
                      <a:endParaRPr lang="en-GB" sz="1600">
                        <a:solidFill>
                          <a:schemeClr val="tx1"/>
                        </a:solidFill>
                      </a:endParaRPr>
                    </a:p>
                  </a:txBody>
                  <a:tcPr marL="137160" marR="13716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algn="l"/>
                      <a:r>
                        <a:rPr lang="en-US" sz="1600">
                          <a:solidFill>
                            <a:schemeClr val="tx1"/>
                          </a:solidFill>
                        </a:rPr>
                        <a:t>Feature pre-launch</a:t>
                      </a:r>
                      <a:endParaRPr lang="en-GB" sz="1600">
                        <a:solidFill>
                          <a:schemeClr val="tx1"/>
                        </a:solidFill>
                      </a:endParaRPr>
                    </a:p>
                  </a:txBody>
                  <a:tcPr marL="137160" marR="13716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endParaRPr lang="en-GB" sz="1600">
                        <a:solidFill>
                          <a:schemeClr val="tx1"/>
                        </a:solidFill>
                      </a:endParaRPr>
                    </a:p>
                  </a:txBody>
                  <a:tcPr marL="137160" marR="13716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296810381"/>
                  </a:ext>
                </a:extLst>
              </a:tr>
              <a:tr h="640080">
                <a:tc>
                  <a:txBody>
                    <a:bodyPr/>
                    <a:lstStyle/>
                    <a:p>
                      <a:r>
                        <a:rPr lang="en-US" sz="1600">
                          <a:solidFill>
                            <a:schemeClr val="tx1"/>
                          </a:solidFill>
                        </a:rPr>
                        <a:t>We have made a new feature available</a:t>
                      </a:r>
                      <a:endParaRPr lang="en-GB" sz="1600">
                        <a:solidFill>
                          <a:schemeClr val="tx1"/>
                        </a:solidFill>
                      </a:endParaRPr>
                    </a:p>
                  </a:txBody>
                  <a:tcPr marL="137160" marR="13716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600">
                          <a:solidFill>
                            <a:schemeClr val="tx1"/>
                          </a:solidFill>
                        </a:rPr>
                        <a:t>On feature launch</a:t>
                      </a:r>
                      <a:endParaRPr lang="en-GB" sz="1600">
                        <a:solidFill>
                          <a:schemeClr val="tx1"/>
                        </a:solidFill>
                      </a:endParaRPr>
                    </a:p>
                  </a:txBody>
                  <a:tcPr marL="137160" marR="13716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endParaRPr lang="en-GB" sz="1600">
                        <a:solidFill>
                          <a:schemeClr val="tx1"/>
                        </a:solidFill>
                      </a:endParaRPr>
                    </a:p>
                  </a:txBody>
                  <a:tcPr marL="137160" marR="13716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58162077"/>
                  </a:ext>
                </a:extLst>
              </a:tr>
              <a:tr h="640080">
                <a:tc>
                  <a:txBody>
                    <a:bodyPr/>
                    <a:lstStyle/>
                    <a:p>
                      <a:r>
                        <a:rPr lang="en-US" sz="1600">
                          <a:solidFill>
                            <a:schemeClr val="tx1"/>
                          </a:solidFill>
                        </a:rPr>
                        <a:t>Share your feedback! </a:t>
                      </a:r>
                      <a:endParaRPr lang="en-GB" sz="1600">
                        <a:solidFill>
                          <a:schemeClr val="tx1"/>
                        </a:solidFill>
                      </a:endParaRPr>
                    </a:p>
                  </a:txBody>
                  <a:tcPr marL="137160" marR="13716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algn="l"/>
                      <a:r>
                        <a:rPr lang="en-US" sz="1600">
                          <a:solidFill>
                            <a:schemeClr val="tx1"/>
                          </a:solidFill>
                        </a:rPr>
                        <a:t>Regularly</a:t>
                      </a:r>
                      <a:endParaRPr lang="en-GB" sz="1600">
                        <a:solidFill>
                          <a:schemeClr val="tx1"/>
                        </a:solidFill>
                      </a:endParaRPr>
                    </a:p>
                  </a:txBody>
                  <a:tcPr marL="137160" marR="13716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endParaRPr lang="en-GB" sz="1600">
                        <a:solidFill>
                          <a:schemeClr val="tx1"/>
                        </a:solidFill>
                      </a:endParaRPr>
                    </a:p>
                  </a:txBody>
                  <a:tcPr marL="137160" marR="13716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238887623"/>
                  </a:ext>
                </a:extLst>
              </a:tr>
            </a:tbl>
          </a:graphicData>
        </a:graphic>
      </p:graphicFrame>
      <p:graphicFrame>
        <p:nvGraphicFramePr>
          <p:cNvPr id="14" name="Object 13">
            <a:extLst>
              <a:ext uri="{FF2B5EF4-FFF2-40B4-BE49-F238E27FC236}">
                <a16:creationId xmlns:a16="http://schemas.microsoft.com/office/drawing/2014/main" id="{F3FCE799-7354-794D-890D-787B51887DD0}"/>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3212549046"/>
              </p:ext>
            </p:extLst>
          </p:nvPr>
        </p:nvGraphicFramePr>
        <p:xfrm>
          <a:off x="8835571" y="2303075"/>
          <a:ext cx="2302533" cy="529258"/>
        </p:xfrm>
        <a:graphic>
          <a:graphicData uri="http://schemas.openxmlformats.org/presentationml/2006/ole">
            <mc:AlternateContent xmlns:mc="http://schemas.openxmlformats.org/markup-compatibility/2006">
              <mc:Choice xmlns:v="urn:schemas-microsoft-com:vml" Requires="v">
                <p:oleObj name="Packager Shell Object" showAsIcon="1" r:id="rId3" imgW="2285942" imgH="526818" progId="Package">
                  <p:embed/>
                </p:oleObj>
              </mc:Choice>
              <mc:Fallback>
                <p:oleObj name="Packager Shell Object" showAsIcon="1" r:id="rId3" imgW="2285942" imgH="526818" progId="Package">
                  <p:embed/>
                  <p:pic>
                    <p:nvPicPr>
                      <p:cNvPr id="14" name="Object 13">
                        <a:extLst>
                          <a:ext uri="{FF2B5EF4-FFF2-40B4-BE49-F238E27FC236}">
                            <a16:creationId xmlns:a16="http://schemas.microsoft.com/office/drawing/2014/main" id="{F3FCE799-7354-794D-890D-787B51887DD0}"/>
                          </a:ext>
                          <a:ext uri="{C183D7F6-B498-43B3-948B-1728B52AA6E4}">
                            <adec:decorative xmlns:adec="http://schemas.microsoft.com/office/drawing/2017/decorative" val="1"/>
                          </a:ext>
                        </a:extLst>
                      </p:cNvPr>
                      <p:cNvPicPr/>
                      <p:nvPr/>
                    </p:nvPicPr>
                    <p:blipFill>
                      <a:blip r:embed="rId4"/>
                      <a:stretch>
                        <a:fillRect/>
                      </a:stretch>
                    </p:blipFill>
                    <p:spPr>
                      <a:xfrm>
                        <a:off x="8835571" y="2303075"/>
                        <a:ext cx="2302533" cy="529258"/>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287574D8-C9E7-7C35-BD30-7DCA7366557D}"/>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3000014242"/>
              </p:ext>
            </p:extLst>
          </p:nvPr>
        </p:nvGraphicFramePr>
        <p:xfrm>
          <a:off x="8472901" y="2958249"/>
          <a:ext cx="3041459" cy="459641"/>
        </p:xfrm>
        <a:graphic>
          <a:graphicData uri="http://schemas.openxmlformats.org/presentationml/2006/ole">
            <mc:AlternateContent xmlns:mc="http://schemas.openxmlformats.org/markup-compatibility/2006">
              <mc:Choice xmlns:v="urn:schemas-microsoft-com:vml" Requires="v">
                <p:oleObj name="Packager Shell Object" showAsIcon="1" r:id="rId5" imgW="2469240" imgH="372960" progId="Package">
                  <p:embed/>
                </p:oleObj>
              </mc:Choice>
              <mc:Fallback>
                <p:oleObj name="Packager Shell Object" showAsIcon="1" r:id="rId5" imgW="2469240" imgH="372960" progId="Package">
                  <p:embed/>
                  <p:pic>
                    <p:nvPicPr>
                      <p:cNvPr id="15" name="Object 14">
                        <a:extLst>
                          <a:ext uri="{FF2B5EF4-FFF2-40B4-BE49-F238E27FC236}">
                            <a16:creationId xmlns:a16="http://schemas.microsoft.com/office/drawing/2014/main" id="{287574D8-C9E7-7C35-BD30-7DCA7366557D}"/>
                          </a:ext>
                          <a:ext uri="{C183D7F6-B498-43B3-948B-1728B52AA6E4}">
                            <adec:decorative xmlns:adec="http://schemas.microsoft.com/office/drawing/2017/decorative" val="1"/>
                          </a:ext>
                        </a:extLst>
                      </p:cNvPr>
                      <p:cNvPicPr/>
                      <p:nvPr/>
                    </p:nvPicPr>
                    <p:blipFill>
                      <a:blip r:embed="rId6"/>
                      <a:stretch>
                        <a:fillRect/>
                      </a:stretch>
                    </p:blipFill>
                    <p:spPr>
                      <a:xfrm>
                        <a:off x="8472901" y="2958249"/>
                        <a:ext cx="3041459" cy="459641"/>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1C0436B2-2A28-E697-4E9F-913C67F57BFD}"/>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4080939155"/>
              </p:ext>
            </p:extLst>
          </p:nvPr>
        </p:nvGraphicFramePr>
        <p:xfrm>
          <a:off x="9043055" y="3631451"/>
          <a:ext cx="1901151" cy="459641"/>
        </p:xfrm>
        <a:graphic>
          <a:graphicData uri="http://schemas.openxmlformats.org/presentationml/2006/ole">
            <mc:AlternateContent xmlns:mc="http://schemas.openxmlformats.org/markup-compatibility/2006">
              <mc:Choice xmlns:v="urn:schemas-microsoft-com:vml" Requires="v">
                <p:oleObj name="Packager Shell Object" showAsIcon="1" r:id="rId7" imgW="1542600" imgH="372960" progId="Package">
                  <p:embed/>
                </p:oleObj>
              </mc:Choice>
              <mc:Fallback>
                <p:oleObj name="Packager Shell Object" showAsIcon="1" r:id="rId7" imgW="1542600" imgH="372960" progId="Package">
                  <p:embed/>
                  <p:pic>
                    <p:nvPicPr>
                      <p:cNvPr id="16" name="Object 15">
                        <a:extLst>
                          <a:ext uri="{FF2B5EF4-FFF2-40B4-BE49-F238E27FC236}">
                            <a16:creationId xmlns:a16="http://schemas.microsoft.com/office/drawing/2014/main" id="{1C0436B2-2A28-E697-4E9F-913C67F57BFD}"/>
                          </a:ext>
                          <a:ext uri="{C183D7F6-B498-43B3-948B-1728B52AA6E4}">
                            <adec:decorative xmlns:adec="http://schemas.microsoft.com/office/drawing/2017/decorative" val="1"/>
                          </a:ext>
                        </a:extLst>
                      </p:cNvPr>
                      <p:cNvPicPr/>
                      <p:nvPr/>
                    </p:nvPicPr>
                    <p:blipFill>
                      <a:blip r:embed="rId8"/>
                      <a:stretch>
                        <a:fillRect/>
                      </a:stretch>
                    </p:blipFill>
                    <p:spPr>
                      <a:xfrm>
                        <a:off x="9043055" y="3631451"/>
                        <a:ext cx="1901151" cy="459641"/>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FABDA16A-C2BD-ABC0-3548-89D8CA610C4F}"/>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4062004837"/>
              </p:ext>
            </p:extLst>
          </p:nvPr>
        </p:nvGraphicFramePr>
        <p:xfrm>
          <a:off x="9021190" y="4910570"/>
          <a:ext cx="1944880" cy="450292"/>
        </p:xfrm>
        <a:graphic>
          <a:graphicData uri="http://schemas.openxmlformats.org/presentationml/2006/ole">
            <mc:AlternateContent xmlns:mc="http://schemas.openxmlformats.org/markup-compatibility/2006">
              <mc:Choice xmlns:v="urn:schemas-microsoft-com:vml" Requires="v">
                <p:oleObj name="Packager Shell Object" showAsIcon="1" r:id="rId9" imgW="1611000" imgH="372960" progId="Package">
                  <p:embed/>
                </p:oleObj>
              </mc:Choice>
              <mc:Fallback>
                <p:oleObj name="Packager Shell Object" showAsIcon="1" r:id="rId9" imgW="1611000" imgH="372960" progId="Package">
                  <p:embed/>
                  <p:pic>
                    <p:nvPicPr>
                      <p:cNvPr id="17" name="Object 16">
                        <a:extLst>
                          <a:ext uri="{FF2B5EF4-FFF2-40B4-BE49-F238E27FC236}">
                            <a16:creationId xmlns:a16="http://schemas.microsoft.com/office/drawing/2014/main" id="{FABDA16A-C2BD-ABC0-3548-89D8CA610C4F}"/>
                          </a:ext>
                          <a:ext uri="{C183D7F6-B498-43B3-948B-1728B52AA6E4}">
                            <adec:decorative xmlns:adec="http://schemas.microsoft.com/office/drawing/2017/decorative" val="1"/>
                          </a:ext>
                        </a:extLst>
                      </p:cNvPr>
                      <p:cNvPicPr/>
                      <p:nvPr/>
                    </p:nvPicPr>
                    <p:blipFill>
                      <a:blip r:embed="rId10"/>
                      <a:stretch>
                        <a:fillRect/>
                      </a:stretch>
                    </p:blipFill>
                    <p:spPr>
                      <a:xfrm>
                        <a:off x="9021190" y="4910570"/>
                        <a:ext cx="1944880" cy="450292"/>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63821E2D-A47B-9F0A-9F57-0FF3FC954123}"/>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667003097"/>
              </p:ext>
            </p:extLst>
          </p:nvPr>
        </p:nvGraphicFramePr>
        <p:xfrm>
          <a:off x="9262373" y="5561410"/>
          <a:ext cx="1462514" cy="473404"/>
        </p:xfrm>
        <a:graphic>
          <a:graphicData uri="http://schemas.openxmlformats.org/presentationml/2006/ole">
            <mc:AlternateContent xmlns:mc="http://schemas.openxmlformats.org/markup-compatibility/2006">
              <mc:Choice xmlns:v="urn:schemas-microsoft-com:vml" Requires="v">
                <p:oleObj name="Packager Shell Object" showAsIcon="1" r:id="rId11" imgW="1152720" imgH="372960" progId="Package">
                  <p:embed/>
                </p:oleObj>
              </mc:Choice>
              <mc:Fallback>
                <p:oleObj name="Packager Shell Object" showAsIcon="1" r:id="rId11" imgW="1152720" imgH="372960" progId="Package">
                  <p:embed/>
                  <p:pic>
                    <p:nvPicPr>
                      <p:cNvPr id="18" name="Object 17">
                        <a:extLst>
                          <a:ext uri="{FF2B5EF4-FFF2-40B4-BE49-F238E27FC236}">
                            <a16:creationId xmlns:a16="http://schemas.microsoft.com/office/drawing/2014/main" id="{63821E2D-A47B-9F0A-9F57-0FF3FC954123}"/>
                          </a:ext>
                          <a:ext uri="{C183D7F6-B498-43B3-948B-1728B52AA6E4}">
                            <adec:decorative xmlns:adec="http://schemas.microsoft.com/office/drawing/2017/decorative" val="1"/>
                          </a:ext>
                        </a:extLst>
                      </p:cNvPr>
                      <p:cNvPicPr/>
                      <p:nvPr/>
                    </p:nvPicPr>
                    <p:blipFill>
                      <a:blip r:embed="rId12"/>
                      <a:stretch>
                        <a:fillRect/>
                      </a:stretch>
                    </p:blipFill>
                    <p:spPr>
                      <a:xfrm>
                        <a:off x="9262373" y="5561410"/>
                        <a:ext cx="1462514" cy="473404"/>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F096D4E7-48AB-CF63-B977-52CC334F29C1}"/>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660620977"/>
              </p:ext>
            </p:extLst>
          </p:nvPr>
        </p:nvGraphicFramePr>
        <p:xfrm>
          <a:off x="8602970" y="4273436"/>
          <a:ext cx="2781321" cy="459641"/>
        </p:xfrm>
        <a:graphic>
          <a:graphicData uri="http://schemas.openxmlformats.org/presentationml/2006/ole">
            <mc:AlternateContent xmlns:mc="http://schemas.openxmlformats.org/markup-compatibility/2006">
              <mc:Choice xmlns:v="urn:schemas-microsoft-com:vml" Requires="v">
                <p:oleObj name="Packager Shell Object" showAsIcon="1" r:id="rId13" imgW="2257200" imgH="372960" progId="Package">
                  <p:embed/>
                </p:oleObj>
              </mc:Choice>
              <mc:Fallback>
                <p:oleObj name="Packager Shell Object" showAsIcon="1" r:id="rId13" imgW="2257200" imgH="372960" progId="Package">
                  <p:embed/>
                  <p:pic>
                    <p:nvPicPr>
                      <p:cNvPr id="19" name="Object 18">
                        <a:extLst>
                          <a:ext uri="{FF2B5EF4-FFF2-40B4-BE49-F238E27FC236}">
                            <a16:creationId xmlns:a16="http://schemas.microsoft.com/office/drawing/2014/main" id="{F096D4E7-48AB-CF63-B977-52CC334F29C1}"/>
                          </a:ext>
                          <a:ext uri="{C183D7F6-B498-43B3-948B-1728B52AA6E4}">
                            <adec:decorative xmlns:adec="http://schemas.microsoft.com/office/drawing/2017/decorative" val="1"/>
                          </a:ext>
                        </a:extLst>
                      </p:cNvPr>
                      <p:cNvPicPr/>
                      <p:nvPr/>
                    </p:nvPicPr>
                    <p:blipFill>
                      <a:blip r:embed="rId14"/>
                      <a:stretch>
                        <a:fillRect/>
                      </a:stretch>
                    </p:blipFill>
                    <p:spPr>
                      <a:xfrm>
                        <a:off x="8602970" y="4273436"/>
                        <a:ext cx="2781321" cy="459641"/>
                      </a:xfrm>
                      <a:prstGeom prst="rect">
                        <a:avLst/>
                      </a:prstGeom>
                    </p:spPr>
                  </p:pic>
                </p:oleObj>
              </mc:Fallback>
            </mc:AlternateContent>
          </a:graphicData>
        </a:graphic>
      </p:graphicFrame>
      <p:sp>
        <p:nvSpPr>
          <p:cNvPr id="8" name="Flowchart: Process 7">
            <a:extLst>
              <a:ext uri="{FF2B5EF4-FFF2-40B4-BE49-F238E27FC236}">
                <a16:creationId xmlns:a16="http://schemas.microsoft.com/office/drawing/2014/main" id="{2DCFB596-8129-6BCE-258A-3631E5B43C58}"/>
              </a:ext>
              <a:ext uri="{C183D7F6-B498-43B3-948B-1728B52AA6E4}">
                <adec:decorative xmlns:adec="http://schemas.microsoft.com/office/drawing/2017/decorative" val="1"/>
              </a:ext>
            </a:extLst>
          </p:cNvPr>
          <p:cNvSpPr/>
          <p:nvPr/>
        </p:nvSpPr>
        <p:spPr>
          <a:xfrm>
            <a:off x="586740" y="2191560"/>
            <a:ext cx="11018520" cy="45720"/>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pic>
        <p:nvPicPr>
          <p:cNvPr id="3" name="Picture 2">
            <a:extLst>
              <a:ext uri="{FF2B5EF4-FFF2-40B4-BE49-F238E27FC236}">
                <a16:creationId xmlns:a16="http://schemas.microsoft.com/office/drawing/2014/main" id="{D0A7A93C-A1D7-8AEE-5174-740FDE809EF5}"/>
              </a:ext>
              <a:ext uri="{C183D7F6-B498-43B3-948B-1728B52AA6E4}">
                <adec:decorative xmlns:adec="http://schemas.microsoft.com/office/drawing/2017/decorative" val="1"/>
              </a:ext>
            </a:extLst>
          </p:cNvPr>
          <p:cNvPicPr>
            <a:picLocks noChangeAspect="1"/>
          </p:cNvPicPr>
          <p:nvPr/>
        </p:nvPicPr>
        <p:blipFill>
          <a:blip r:embed="rId15"/>
          <a:stretch>
            <a:fillRect/>
          </a:stretch>
        </p:blipFill>
        <p:spPr>
          <a:xfrm>
            <a:off x="10887733" y="569173"/>
            <a:ext cx="716892" cy="719450"/>
          </a:xfrm>
          <a:prstGeom prst="rect">
            <a:avLst/>
          </a:prstGeom>
        </p:spPr>
      </p:pic>
    </p:spTree>
    <p:extLst>
      <p:ext uri="{BB962C8B-B14F-4D97-AF65-F5344CB8AC3E}">
        <p14:creationId xmlns:p14="http://schemas.microsoft.com/office/powerpoint/2010/main" val="42476650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Top Corners Rounded 14">
            <a:extLst>
              <a:ext uri="{FF2B5EF4-FFF2-40B4-BE49-F238E27FC236}">
                <a16:creationId xmlns:a16="http://schemas.microsoft.com/office/drawing/2014/main" id="{ECE4E72B-9111-96EA-3F1C-EDC3ADB9EDF6}"/>
              </a:ext>
              <a:ext uri="{C183D7F6-B498-43B3-948B-1728B52AA6E4}">
                <adec:decorative xmlns:adec="http://schemas.microsoft.com/office/drawing/2017/decorative" val="1"/>
              </a:ext>
            </a:extLst>
          </p:cNvPr>
          <p:cNvSpPr/>
          <p:nvPr/>
        </p:nvSpPr>
        <p:spPr bwMode="auto">
          <a:xfrm>
            <a:off x="587375" y="2220087"/>
            <a:ext cx="2632321" cy="3710757"/>
          </a:xfrm>
          <a:prstGeom prst="round2SameRect">
            <a:avLst>
              <a:gd name="adj1" fmla="val 4002"/>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17" name="Rectangle: Top Corners Rounded 16">
            <a:extLst>
              <a:ext uri="{FF2B5EF4-FFF2-40B4-BE49-F238E27FC236}">
                <a16:creationId xmlns:a16="http://schemas.microsoft.com/office/drawing/2014/main" id="{21DF7AAB-8669-EBBC-D6AA-B9478D2ECA80}"/>
              </a:ext>
              <a:ext uri="{C183D7F6-B498-43B3-948B-1728B52AA6E4}">
                <adec:decorative xmlns:adec="http://schemas.microsoft.com/office/drawing/2017/decorative" val="1"/>
              </a:ext>
            </a:extLst>
          </p:cNvPr>
          <p:cNvSpPr/>
          <p:nvPr/>
        </p:nvSpPr>
        <p:spPr bwMode="auto">
          <a:xfrm>
            <a:off x="8971153" y="2220087"/>
            <a:ext cx="2632321" cy="3710757"/>
          </a:xfrm>
          <a:prstGeom prst="round2SameRect">
            <a:avLst>
              <a:gd name="adj1" fmla="val 4002"/>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19" name="Rectangle: Top Corners Rounded 18">
            <a:extLst>
              <a:ext uri="{FF2B5EF4-FFF2-40B4-BE49-F238E27FC236}">
                <a16:creationId xmlns:a16="http://schemas.microsoft.com/office/drawing/2014/main" id="{BE24DBBF-0DC9-CFEC-B37D-13D43E4C8135}"/>
              </a:ext>
              <a:ext uri="{C183D7F6-B498-43B3-948B-1728B52AA6E4}">
                <adec:decorative xmlns:adec="http://schemas.microsoft.com/office/drawing/2017/decorative" val="1"/>
              </a:ext>
            </a:extLst>
          </p:cNvPr>
          <p:cNvSpPr/>
          <p:nvPr/>
        </p:nvSpPr>
        <p:spPr bwMode="auto">
          <a:xfrm>
            <a:off x="6176561" y="2220087"/>
            <a:ext cx="2632321" cy="3710757"/>
          </a:xfrm>
          <a:prstGeom prst="round2SameRect">
            <a:avLst>
              <a:gd name="adj1" fmla="val 4002"/>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21" name="Rectangle: Top Corners Rounded 20">
            <a:extLst>
              <a:ext uri="{FF2B5EF4-FFF2-40B4-BE49-F238E27FC236}">
                <a16:creationId xmlns:a16="http://schemas.microsoft.com/office/drawing/2014/main" id="{DAEB4BD2-5363-8D83-84D0-2A95B82B582B}"/>
              </a:ext>
              <a:ext uri="{C183D7F6-B498-43B3-948B-1728B52AA6E4}">
                <adec:decorative xmlns:adec="http://schemas.microsoft.com/office/drawing/2017/decorative" val="1"/>
              </a:ext>
            </a:extLst>
          </p:cNvPr>
          <p:cNvSpPr/>
          <p:nvPr/>
        </p:nvSpPr>
        <p:spPr bwMode="auto">
          <a:xfrm>
            <a:off x="3381968" y="2220087"/>
            <a:ext cx="2632321" cy="3710757"/>
          </a:xfrm>
          <a:prstGeom prst="round2SameRect">
            <a:avLst>
              <a:gd name="adj1" fmla="val 4002"/>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2" name="Title 1">
            <a:extLst>
              <a:ext uri="{FF2B5EF4-FFF2-40B4-BE49-F238E27FC236}">
                <a16:creationId xmlns:a16="http://schemas.microsoft.com/office/drawing/2014/main" id="{CB9A65EE-E783-9EA6-B924-DAA49113F0CD}"/>
              </a:ext>
            </a:extLst>
          </p:cNvPr>
          <p:cNvSpPr>
            <a:spLocks noGrp="1"/>
          </p:cNvSpPr>
          <p:nvPr>
            <p:ph type="title"/>
          </p:nvPr>
        </p:nvSpPr>
        <p:spPr>
          <a:xfrm>
            <a:off x="586740" y="630831"/>
            <a:ext cx="10103838" cy="492443"/>
          </a:xfrm>
        </p:spPr>
        <p:txBody>
          <a:bodyPr/>
          <a:lstStyle/>
          <a:p>
            <a:pPr>
              <a:lnSpc>
                <a:spcPct val="100000"/>
              </a:lnSpc>
              <a:spcBef>
                <a:spcPts val="1200"/>
              </a:spcBef>
              <a:spcAft>
                <a:spcPts val="1200"/>
              </a:spcAft>
            </a:pPr>
            <a:r>
              <a:rPr lang="en-US" sz="3200"/>
              <a:t>Onboard employees</a:t>
            </a:r>
            <a:endParaRPr lang="en-GB"/>
          </a:p>
        </p:txBody>
      </p:sp>
      <p:sp>
        <p:nvSpPr>
          <p:cNvPr id="5" name="TextBox 4">
            <a:extLst>
              <a:ext uri="{FF2B5EF4-FFF2-40B4-BE49-F238E27FC236}">
                <a16:creationId xmlns:a16="http://schemas.microsoft.com/office/drawing/2014/main" id="{5CEAE530-3593-CDF3-9371-096DF4BF7028}"/>
              </a:ext>
            </a:extLst>
          </p:cNvPr>
          <p:cNvSpPr txBox="1"/>
          <p:nvPr/>
        </p:nvSpPr>
        <p:spPr>
          <a:xfrm>
            <a:off x="502354" y="1224817"/>
            <a:ext cx="11101119" cy="400110"/>
          </a:xfrm>
          <a:prstGeom prst="rect">
            <a:avLst/>
          </a:prstGeom>
          <a:noFill/>
        </p:spPr>
        <p:txBody>
          <a:bodyPr wrap="square">
            <a:spAutoFit/>
          </a:bodyPr>
          <a:lstStyle/>
          <a:p>
            <a:r>
              <a:rPr kumimoji="0" lang="en-NZ" sz="2000" b="0" i="0" u="none" strike="noStrike" kern="1200" cap="none" spc="-20" normalizeH="0" noProof="0">
                <a:ln>
                  <a:noFill/>
                </a:ln>
                <a:solidFill>
                  <a:srgbClr val="2F2F2F"/>
                </a:solidFill>
                <a:effectLst/>
                <a:uLnTx/>
                <a:uFillTx/>
                <a:ea typeface="+mn-ea"/>
                <a:cs typeface="Segoe UI Semilight"/>
              </a:rPr>
              <a:t>Build awareness, training and feedback into the plan to continuously drive engagement and usage.</a:t>
            </a:r>
            <a:endParaRPr lang="en-US" sz="2000" spc="-20"/>
          </a:p>
        </p:txBody>
      </p:sp>
      <p:pic>
        <p:nvPicPr>
          <p:cNvPr id="14" name="Picture 13">
            <a:extLst>
              <a:ext uri="{FF2B5EF4-FFF2-40B4-BE49-F238E27FC236}">
                <a16:creationId xmlns:a16="http://schemas.microsoft.com/office/drawing/2014/main" id="{3F3C5B2A-E4AA-3BF9-460B-D38CBB8D4E3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887733" y="408125"/>
            <a:ext cx="716892" cy="719450"/>
          </a:xfrm>
          <a:prstGeom prst="rect">
            <a:avLst/>
          </a:prstGeom>
        </p:spPr>
      </p:pic>
      <p:sp>
        <p:nvSpPr>
          <p:cNvPr id="23" name="Text Placeholder 2">
            <a:extLst>
              <a:ext uri="{FF2B5EF4-FFF2-40B4-BE49-F238E27FC236}">
                <a16:creationId xmlns:a16="http://schemas.microsoft.com/office/drawing/2014/main" id="{ED2D3BE9-8187-B134-5EE6-F327E59441FE}"/>
              </a:ext>
            </a:extLst>
          </p:cNvPr>
          <p:cNvSpPr txBox="1">
            <a:spLocks/>
          </p:cNvSpPr>
          <p:nvPr/>
        </p:nvSpPr>
        <p:spPr>
          <a:xfrm>
            <a:off x="798489" y="2539256"/>
            <a:ext cx="2210092" cy="561692"/>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For early adopters</a:t>
            </a:r>
          </a:p>
          <a:p>
            <a:pPr marL="0" marR="0" lvl="0" indent="0" algn="l" defTabSz="932742" rtl="0" eaLnBrk="1" fontAlgn="auto" latinLnBrk="0" hangingPunct="1">
              <a:lnSpc>
                <a:spcPct val="100000"/>
              </a:lnSpc>
              <a:spcBef>
                <a:spcPts val="3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737373"/>
                </a:solidFill>
                <a:effectLst/>
                <a:uLnTx/>
                <a:uFillTx/>
                <a:latin typeface="Segoe UI Semibold"/>
                <a:ea typeface="+mn-ea"/>
                <a:cs typeface="Segoe UI" panose="020B0502040204020203" pitchFamily="34" charset="0"/>
              </a:rPr>
              <a:t>Enthusiasts</a:t>
            </a:r>
          </a:p>
        </p:txBody>
      </p:sp>
      <p:sp>
        <p:nvSpPr>
          <p:cNvPr id="24" name="Text Placeholder 3">
            <a:extLst>
              <a:ext uri="{FF2B5EF4-FFF2-40B4-BE49-F238E27FC236}">
                <a16:creationId xmlns:a16="http://schemas.microsoft.com/office/drawing/2014/main" id="{A5F017F5-6560-CA30-72F1-69C82619EBA7}"/>
              </a:ext>
            </a:extLst>
          </p:cNvPr>
          <p:cNvSpPr txBox="1">
            <a:spLocks/>
          </p:cNvSpPr>
          <p:nvPr/>
        </p:nvSpPr>
        <p:spPr>
          <a:xfrm>
            <a:off x="797111" y="3401674"/>
            <a:ext cx="2212848" cy="1684500"/>
          </a:xfrm>
          <a:prstGeom prst="rect">
            <a:avLst/>
          </a:prstGeom>
        </p:spPr>
        <p:txBody>
          <a:bodyPr vert="horz" wrap="square" lIns="0" tIns="0" rIns="0" bIns="0" rtlCol="0">
            <a:spAutoFit/>
          </a:bodyPr>
          <a:lstStyle>
            <a:lvl1pPr marL="141288" marR="0" indent="-14128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800" kern="1200" spc="0" baseline="0" dirty="0">
                <a:solidFill>
                  <a:schemeClr val="tx1"/>
                </a:solidFill>
                <a:latin typeface="+mn-lt"/>
                <a:ea typeface="+mn-ea"/>
                <a:cs typeface="Segoe UI" panose="020B0502040204020203" pitchFamily="34" charset="0"/>
              </a:defRPr>
            </a:lvl1pPr>
            <a:lvl2pPr marL="285750" marR="0" indent="-125413"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2pPr>
            <a:lvl3pPr marL="438150" marR="0" indent="-13335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3pPr>
            <a:lvl4pPr marL="566738" marR="0" indent="-1143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4pPr>
            <a:lvl5pPr marL="685800" marR="0" indent="-10953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20000"/>
              </a:lnSpc>
              <a:spcBef>
                <a:spcPts val="0"/>
              </a:spcBef>
              <a:spcAft>
                <a:spcPts val="600"/>
              </a:spcAft>
              <a:buClrTx/>
              <a:buSzPct val="90000"/>
              <a:buFont typeface="Wingdings" panose="05000000000000000000" pitchFamily="2" charset="2"/>
              <a:buNone/>
              <a:tabLst/>
              <a:defRPr/>
            </a:pP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The early adopters are a user group comprised by enthusiasts to try the latest and greatest. They typically don’t require extensive training.</a:t>
            </a:r>
          </a:p>
          <a:p>
            <a:pPr marL="0" marR="0" lvl="0" indent="0" algn="l" defTabSz="932742" rtl="0" eaLnBrk="1" fontAlgn="auto" latinLnBrk="0" hangingPunct="1">
              <a:lnSpc>
                <a:spcPct val="120000"/>
              </a:lnSpc>
              <a:spcBef>
                <a:spcPts val="0"/>
              </a:spcBef>
              <a:spcAft>
                <a:spcPts val="600"/>
              </a:spcAft>
              <a:buClrTx/>
              <a:buSzPct val="90000"/>
              <a:buFont typeface="Wingdings" panose="05000000000000000000" pitchFamily="2" charset="2"/>
              <a:buNone/>
              <a:tabLst/>
              <a:defRPr/>
            </a:pPr>
            <a:endPar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endParaRPr>
          </a:p>
          <a:p>
            <a:pPr marL="0" marR="0" lvl="0" indent="0" algn="l" defTabSz="932742" rtl="0" eaLnBrk="1" fontAlgn="auto" latinLnBrk="0" hangingPunct="1">
              <a:lnSpc>
                <a:spcPct val="120000"/>
              </a:lnSpc>
              <a:spcBef>
                <a:spcPts val="0"/>
              </a:spcBef>
              <a:spcAft>
                <a:spcPts val="600"/>
              </a:spcAft>
              <a:buClrTx/>
              <a:buSzPct val="90000"/>
              <a:buFont typeface="Wingdings" panose="05000000000000000000" pitchFamily="2" charset="2"/>
              <a:buNone/>
              <a:tabLst/>
              <a:defRPr/>
            </a:pPr>
            <a:endPar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endParaRPr>
          </a:p>
        </p:txBody>
      </p:sp>
      <p:sp>
        <p:nvSpPr>
          <p:cNvPr id="25" name="Text Placeholder 4">
            <a:extLst>
              <a:ext uri="{FF2B5EF4-FFF2-40B4-BE49-F238E27FC236}">
                <a16:creationId xmlns:a16="http://schemas.microsoft.com/office/drawing/2014/main" id="{B428427A-385C-133C-5B70-A6760E347816}"/>
              </a:ext>
            </a:extLst>
          </p:cNvPr>
          <p:cNvSpPr txBox="1">
            <a:spLocks/>
          </p:cNvSpPr>
          <p:nvPr/>
        </p:nvSpPr>
        <p:spPr>
          <a:xfrm>
            <a:off x="3591704" y="2539256"/>
            <a:ext cx="2212848" cy="561692"/>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Champions</a:t>
            </a:r>
          </a:p>
          <a:p>
            <a:pPr marL="0" marR="0" lvl="0" indent="0" algn="l" defTabSz="932742" rtl="0" eaLnBrk="1" fontAlgn="auto" latinLnBrk="0" hangingPunct="1">
              <a:lnSpc>
                <a:spcPct val="100000"/>
              </a:lnSpc>
              <a:spcBef>
                <a:spcPts val="3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737373"/>
                </a:solidFill>
                <a:effectLst/>
                <a:uLnTx/>
                <a:uFillTx/>
                <a:latin typeface="Segoe UI Semibold"/>
                <a:ea typeface="+mn-ea"/>
                <a:cs typeface="Segoe UI" panose="020B0502040204020203" pitchFamily="34" charset="0"/>
              </a:rPr>
              <a:t>Helpers</a:t>
            </a:r>
          </a:p>
        </p:txBody>
      </p:sp>
      <p:sp>
        <p:nvSpPr>
          <p:cNvPr id="26" name="Text Placeholder 5">
            <a:extLst>
              <a:ext uri="{FF2B5EF4-FFF2-40B4-BE49-F238E27FC236}">
                <a16:creationId xmlns:a16="http://schemas.microsoft.com/office/drawing/2014/main" id="{2EFAB774-325B-0DDD-96BB-6BB4369E7A54}"/>
              </a:ext>
            </a:extLst>
          </p:cNvPr>
          <p:cNvSpPr txBox="1">
            <a:spLocks/>
          </p:cNvSpPr>
          <p:nvPr/>
        </p:nvSpPr>
        <p:spPr>
          <a:xfrm>
            <a:off x="3591704" y="3401674"/>
            <a:ext cx="2212848" cy="1752211"/>
          </a:xfrm>
          <a:prstGeom prst="rect">
            <a:avLst/>
          </a:prstGeom>
        </p:spPr>
        <p:txBody>
          <a:bodyPr vert="horz" wrap="square" lIns="0" tIns="0" rIns="0" bIns="0" rtlCol="0">
            <a:spAutoFit/>
          </a:bodyPr>
          <a:lstStyle>
            <a:lvl1pPr marL="141288" marR="0" indent="-14128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800" kern="1200" spc="0" baseline="0" dirty="0">
                <a:solidFill>
                  <a:schemeClr val="tx1"/>
                </a:solidFill>
                <a:latin typeface="+mn-lt"/>
                <a:ea typeface="+mn-ea"/>
                <a:cs typeface="Segoe UI" panose="020B0502040204020203" pitchFamily="34" charset="0"/>
              </a:defRPr>
            </a:lvl1pPr>
            <a:lvl2pPr marL="285750" marR="0" indent="-125413"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2pPr>
            <a:lvl3pPr marL="438150" marR="0" indent="-13335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3pPr>
            <a:lvl4pPr marL="566738" marR="0" indent="-1143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4pPr>
            <a:lvl5pPr marL="685800" marR="0" indent="-10953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20000"/>
              </a:lnSpc>
              <a:spcBef>
                <a:spcPts val="0"/>
              </a:spcBef>
              <a:spcAft>
                <a:spcPts val="600"/>
              </a:spcAft>
              <a:buClrTx/>
              <a:buSzPct val="90000"/>
              <a:buFont typeface="Wingdings" panose="05000000000000000000" pitchFamily="2" charset="2"/>
              <a:buNone/>
              <a:tabLst/>
              <a:defRPr/>
            </a:pP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The champions are people who are willing to help others. As the role suggests, they need to have a good level of understanding of the new changes, however, as they are also enthusiastic to help others, they need to have access to more deep-dive resources. </a:t>
            </a:r>
          </a:p>
        </p:txBody>
      </p:sp>
      <p:sp>
        <p:nvSpPr>
          <p:cNvPr id="27" name="Text Placeholder 6">
            <a:extLst>
              <a:ext uri="{FF2B5EF4-FFF2-40B4-BE49-F238E27FC236}">
                <a16:creationId xmlns:a16="http://schemas.microsoft.com/office/drawing/2014/main" id="{04F5E4DE-5C2D-A877-5AB4-A92E1BD84FD5}"/>
              </a:ext>
            </a:extLst>
          </p:cNvPr>
          <p:cNvSpPr txBox="1">
            <a:spLocks/>
          </p:cNvSpPr>
          <p:nvPr/>
        </p:nvSpPr>
        <p:spPr>
          <a:xfrm>
            <a:off x="6386297" y="2539256"/>
            <a:ext cx="2212848" cy="561692"/>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Support</a:t>
            </a:r>
          </a:p>
          <a:p>
            <a:pPr marL="0" marR="0" lvl="0" indent="0" algn="l" defTabSz="932742" rtl="0" eaLnBrk="1" fontAlgn="auto" latinLnBrk="0" hangingPunct="1">
              <a:lnSpc>
                <a:spcPct val="100000"/>
              </a:lnSpc>
              <a:spcBef>
                <a:spcPts val="3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737373"/>
                </a:solidFill>
                <a:effectLst/>
                <a:uLnTx/>
                <a:uFillTx/>
                <a:latin typeface="Segoe UI Semibold"/>
                <a:ea typeface="+mn-ea"/>
                <a:cs typeface="Segoe UI" panose="020B0502040204020203" pitchFamily="34" charset="0"/>
              </a:rPr>
              <a:t>Technical helpers</a:t>
            </a:r>
          </a:p>
        </p:txBody>
      </p:sp>
      <p:sp>
        <p:nvSpPr>
          <p:cNvPr id="28" name="Text Placeholder 7">
            <a:extLst>
              <a:ext uri="{FF2B5EF4-FFF2-40B4-BE49-F238E27FC236}">
                <a16:creationId xmlns:a16="http://schemas.microsoft.com/office/drawing/2014/main" id="{6419B31C-AC8E-2767-973E-90632AD277CF}"/>
              </a:ext>
            </a:extLst>
          </p:cNvPr>
          <p:cNvSpPr txBox="1">
            <a:spLocks/>
          </p:cNvSpPr>
          <p:nvPr/>
        </p:nvSpPr>
        <p:spPr>
          <a:xfrm>
            <a:off x="6386297" y="3401674"/>
            <a:ext cx="2212848" cy="1309013"/>
          </a:xfrm>
          <a:prstGeom prst="rect">
            <a:avLst/>
          </a:prstGeom>
        </p:spPr>
        <p:txBody>
          <a:bodyPr vert="horz" wrap="square" lIns="0" tIns="0" rIns="0" bIns="0" rtlCol="0">
            <a:spAutoFit/>
          </a:bodyPr>
          <a:lstStyle>
            <a:lvl1pPr marL="141288" marR="0" indent="-14128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800" kern="1200" spc="0" baseline="0" dirty="0">
                <a:solidFill>
                  <a:schemeClr val="tx1"/>
                </a:solidFill>
                <a:latin typeface="+mn-lt"/>
                <a:ea typeface="+mn-ea"/>
                <a:cs typeface="Segoe UI" panose="020B0502040204020203" pitchFamily="34" charset="0"/>
              </a:defRPr>
            </a:lvl1pPr>
            <a:lvl2pPr marL="285750" marR="0" indent="-125413"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2pPr>
            <a:lvl3pPr marL="438150" marR="0" indent="-13335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3pPr>
            <a:lvl4pPr marL="566738" marR="0" indent="-1143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4pPr>
            <a:lvl5pPr marL="685800" marR="0" indent="-10953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20000"/>
              </a:lnSpc>
              <a:spcBef>
                <a:spcPts val="0"/>
              </a:spcBef>
              <a:spcAft>
                <a:spcPts val="600"/>
              </a:spcAft>
              <a:buClrTx/>
              <a:buSzPct val="90000"/>
              <a:buFont typeface="Wingdings" panose="05000000000000000000" pitchFamily="2" charset="2"/>
              <a:buNone/>
              <a:tabLst/>
              <a:defRPr/>
            </a:pP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Support needs to be aware of the new functionality being launched, and they need to be up to speed to troubleshoot and raise tickets to Microsoft Support.</a:t>
            </a:r>
          </a:p>
        </p:txBody>
      </p:sp>
      <p:sp>
        <p:nvSpPr>
          <p:cNvPr id="29" name="Text Placeholder 8">
            <a:extLst>
              <a:ext uri="{FF2B5EF4-FFF2-40B4-BE49-F238E27FC236}">
                <a16:creationId xmlns:a16="http://schemas.microsoft.com/office/drawing/2014/main" id="{BC0CDD75-607E-6A46-7EF8-CAE960B3342D}"/>
              </a:ext>
            </a:extLst>
          </p:cNvPr>
          <p:cNvSpPr txBox="1">
            <a:spLocks/>
          </p:cNvSpPr>
          <p:nvPr/>
        </p:nvSpPr>
        <p:spPr>
          <a:xfrm>
            <a:off x="9180889" y="2539256"/>
            <a:ext cx="2212848" cy="561692"/>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Business Users</a:t>
            </a:r>
          </a:p>
          <a:p>
            <a:pPr marL="0" marR="0" lvl="0" indent="0" algn="l" defTabSz="932742" rtl="0" eaLnBrk="1" fontAlgn="auto" latinLnBrk="0" hangingPunct="1">
              <a:lnSpc>
                <a:spcPct val="100000"/>
              </a:lnSpc>
              <a:spcBef>
                <a:spcPts val="3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737373"/>
                </a:solidFill>
                <a:effectLst/>
                <a:uLnTx/>
                <a:uFillTx/>
                <a:latin typeface="Segoe UI Semibold"/>
                <a:ea typeface="+mn-ea"/>
                <a:cs typeface="Segoe UI" panose="020B0502040204020203" pitchFamily="34" charset="0"/>
              </a:rPr>
              <a:t>Sellers, Sales Managers</a:t>
            </a:r>
          </a:p>
        </p:txBody>
      </p:sp>
      <p:sp>
        <p:nvSpPr>
          <p:cNvPr id="30" name="Text Placeholder 9">
            <a:extLst>
              <a:ext uri="{FF2B5EF4-FFF2-40B4-BE49-F238E27FC236}">
                <a16:creationId xmlns:a16="http://schemas.microsoft.com/office/drawing/2014/main" id="{B6428687-51EC-2CB7-9308-EA61D7A81E51}"/>
              </a:ext>
            </a:extLst>
          </p:cNvPr>
          <p:cNvSpPr txBox="1">
            <a:spLocks/>
          </p:cNvSpPr>
          <p:nvPr/>
        </p:nvSpPr>
        <p:spPr>
          <a:xfrm>
            <a:off x="9180889" y="3395034"/>
            <a:ext cx="2212848" cy="1973810"/>
          </a:xfrm>
          <a:prstGeom prst="rect">
            <a:avLst/>
          </a:prstGeom>
        </p:spPr>
        <p:txBody>
          <a:bodyPr vert="horz" wrap="square" lIns="0" tIns="0" rIns="0" bIns="0" rtlCol="0">
            <a:spAutoFit/>
          </a:bodyPr>
          <a:lstStyle>
            <a:lvl1pPr marL="141288" marR="0" indent="-14128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800" kern="1200" spc="0" baseline="0" dirty="0">
                <a:solidFill>
                  <a:schemeClr val="tx1"/>
                </a:solidFill>
                <a:latin typeface="+mn-lt"/>
                <a:ea typeface="+mn-ea"/>
                <a:cs typeface="Segoe UI" panose="020B0502040204020203" pitchFamily="34" charset="0"/>
              </a:defRPr>
            </a:lvl1pPr>
            <a:lvl2pPr marL="285750" marR="0" indent="-125413"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2pPr>
            <a:lvl3pPr marL="438150" marR="0" indent="-13335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600" kern="1200" spc="0" baseline="0" dirty="0">
                <a:solidFill>
                  <a:schemeClr val="tx1"/>
                </a:solidFill>
                <a:latin typeface="+mn-lt"/>
                <a:ea typeface="+mn-ea"/>
                <a:cs typeface="+mn-cs"/>
              </a:defRPr>
            </a:lvl3pPr>
            <a:lvl4pPr marL="566738" marR="0" indent="-1143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4pPr>
            <a:lvl5pPr marL="685800" marR="0" indent="-10953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1400" kern="1200" spc="0" baseline="0" dirty="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20000"/>
              </a:lnSpc>
              <a:spcBef>
                <a:spcPts val="0"/>
              </a:spcBef>
              <a:spcAft>
                <a:spcPts val="600"/>
              </a:spcAft>
              <a:buClrTx/>
              <a:buSzPct val="90000"/>
              <a:buFont typeface="Wingdings" panose="05000000000000000000" pitchFamily="2" charset="2"/>
              <a:buNone/>
              <a:tabLst/>
              <a:defRPr/>
            </a:pP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The business users need to </a:t>
            </a:r>
            <a:b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b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have access to training materials in different format – videos, documentation. Copilot for Sales is very intuitive add-on on top </a:t>
            </a:r>
            <a:b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b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of your Sales system; however, training is recommended for leveraging the full capabilities </a:t>
            </a:r>
            <a:b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br>
            <a:r>
              <a:rPr kumimoji="0" lang="en-US" sz="1200" b="0" i="0" u="none" strike="noStrike" kern="1200" cap="none" spc="0" normalizeH="0" baseline="0" noProof="0">
                <a:ln>
                  <a:noFill/>
                </a:ln>
                <a:solidFill>
                  <a:prstClr val="black"/>
                </a:solidFill>
                <a:effectLst/>
                <a:uLnTx/>
                <a:uFillTx/>
                <a:latin typeface="Segoe UI"/>
                <a:ea typeface="+mn-ea"/>
                <a:cs typeface="Segoe UI" panose="020B0502040204020203" pitchFamily="34" charset="0"/>
              </a:rPr>
              <a:t>of the product.</a:t>
            </a:r>
          </a:p>
        </p:txBody>
      </p:sp>
      <p:sp>
        <p:nvSpPr>
          <p:cNvPr id="4" name="Flowchart: Process 3">
            <a:extLst>
              <a:ext uri="{FF2B5EF4-FFF2-40B4-BE49-F238E27FC236}">
                <a16:creationId xmlns:a16="http://schemas.microsoft.com/office/drawing/2014/main" id="{65E1341E-926F-6FA0-385E-EDB90E6DB72B}"/>
              </a:ext>
              <a:ext uri="{C183D7F6-B498-43B3-948B-1728B52AA6E4}">
                <adec:decorative xmlns:adec="http://schemas.microsoft.com/office/drawing/2017/decorative" val="1"/>
              </a:ext>
            </a:extLst>
          </p:cNvPr>
          <p:cNvSpPr/>
          <p:nvPr/>
        </p:nvSpPr>
        <p:spPr>
          <a:xfrm>
            <a:off x="586740" y="5913117"/>
            <a:ext cx="11018520" cy="45720"/>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34880431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A22E2-86F8-579E-5109-BBF384B70F7D}"/>
              </a:ext>
            </a:extLst>
          </p:cNvPr>
          <p:cNvSpPr>
            <a:spLocks noGrp="1"/>
          </p:cNvSpPr>
          <p:nvPr>
            <p:ph type="title"/>
          </p:nvPr>
        </p:nvSpPr>
        <p:spPr>
          <a:xfrm>
            <a:off x="586740" y="652347"/>
            <a:ext cx="9923073" cy="443198"/>
          </a:xfrm>
        </p:spPr>
        <p:txBody>
          <a:bodyPr/>
          <a:lstStyle/>
          <a:p>
            <a:r>
              <a:rPr lang="en-US" sz="3200"/>
              <a:t>Document the onboarding plan (example)</a:t>
            </a:r>
            <a:endParaRPr lang="en-GB" sz="3200"/>
          </a:p>
        </p:txBody>
      </p:sp>
      <p:graphicFrame>
        <p:nvGraphicFramePr>
          <p:cNvPr id="11" name="Table 11">
            <a:extLst>
              <a:ext uri="{FF2B5EF4-FFF2-40B4-BE49-F238E27FC236}">
                <a16:creationId xmlns:a16="http://schemas.microsoft.com/office/drawing/2014/main" id="{BA192BC2-14DE-C152-AD89-351542EDBB3C}"/>
              </a:ext>
            </a:extLst>
          </p:cNvPr>
          <p:cNvGraphicFramePr>
            <a:graphicFrameLocks noGrp="1"/>
          </p:cNvGraphicFramePr>
          <p:nvPr>
            <p:extLst>
              <p:ext uri="{D42A27DB-BD31-4B8C-83A1-F6EECF244321}">
                <p14:modId xmlns:p14="http://schemas.microsoft.com/office/powerpoint/2010/main" val="2436410540"/>
              </p:ext>
            </p:extLst>
          </p:nvPr>
        </p:nvGraphicFramePr>
        <p:xfrm>
          <a:off x="586740" y="1527857"/>
          <a:ext cx="11018520" cy="4699311"/>
        </p:xfrm>
        <a:graphic>
          <a:graphicData uri="http://schemas.openxmlformats.org/drawingml/2006/table">
            <a:tbl>
              <a:tblPr firstRow="1" bandRow="1">
                <a:tableStyleId>{912C8C85-51F0-491E-9774-3900AFEF0FD7}</a:tableStyleId>
              </a:tblPr>
              <a:tblGrid>
                <a:gridCol w="3747135">
                  <a:extLst>
                    <a:ext uri="{9D8B030D-6E8A-4147-A177-3AD203B41FA5}">
                      <a16:colId xmlns:a16="http://schemas.microsoft.com/office/drawing/2014/main" val="1472175940"/>
                    </a:ext>
                  </a:extLst>
                </a:gridCol>
                <a:gridCol w="1514475">
                  <a:extLst>
                    <a:ext uri="{9D8B030D-6E8A-4147-A177-3AD203B41FA5}">
                      <a16:colId xmlns:a16="http://schemas.microsoft.com/office/drawing/2014/main" val="3575500787"/>
                    </a:ext>
                  </a:extLst>
                </a:gridCol>
                <a:gridCol w="5756910">
                  <a:extLst>
                    <a:ext uri="{9D8B030D-6E8A-4147-A177-3AD203B41FA5}">
                      <a16:colId xmlns:a16="http://schemas.microsoft.com/office/drawing/2014/main" val="3551096020"/>
                    </a:ext>
                  </a:extLst>
                </a:gridCol>
              </a:tblGrid>
              <a:tr h="499926">
                <a:tc>
                  <a:txBody>
                    <a:bodyPr/>
                    <a:lstStyle/>
                    <a:p>
                      <a:pPr marL="0" algn="l" defTabSz="914400" rtl="0" eaLnBrk="1" latinLnBrk="0" hangingPunct="1">
                        <a:lnSpc>
                          <a:spcPct val="100000"/>
                        </a:lnSpc>
                        <a:spcBef>
                          <a:spcPts val="0"/>
                        </a:spcBef>
                        <a:spcAft>
                          <a:spcPts val="600"/>
                        </a:spcAft>
                      </a:pPr>
                      <a:r>
                        <a:rPr lang="en-US" sz="2000" b="1" kern="1200">
                          <a:solidFill>
                            <a:schemeClr val="tx1"/>
                          </a:solidFill>
                          <a:latin typeface="+mj-lt"/>
                          <a:ea typeface="+mn-ea"/>
                          <a:cs typeface="+mn-cs"/>
                        </a:rPr>
                        <a:t>Who</a:t>
                      </a:r>
                      <a:endParaRPr lang="en-GB" sz="2000" b="1" kern="1200">
                        <a:solidFill>
                          <a:schemeClr val="tx1"/>
                        </a:solidFill>
                        <a:latin typeface="+mj-lt"/>
                        <a:ea typeface="+mn-ea"/>
                        <a:cs typeface="+mn-cs"/>
                      </a:endParaRPr>
                    </a:p>
                  </a:txBody>
                  <a:tcPr marL="109728" marR="10972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algn="l" defTabSz="914400" rtl="0" eaLnBrk="1" latinLnBrk="0" hangingPunct="1">
                        <a:lnSpc>
                          <a:spcPct val="100000"/>
                        </a:lnSpc>
                        <a:spcBef>
                          <a:spcPts val="0"/>
                        </a:spcBef>
                        <a:spcAft>
                          <a:spcPts val="600"/>
                        </a:spcAft>
                      </a:pPr>
                      <a:r>
                        <a:rPr lang="en-US" sz="2000" b="1" kern="1200">
                          <a:solidFill>
                            <a:schemeClr val="tx1"/>
                          </a:solidFill>
                          <a:latin typeface="+mj-lt"/>
                          <a:ea typeface="+mn-ea"/>
                          <a:cs typeface="+mn-cs"/>
                        </a:rPr>
                        <a:t>When</a:t>
                      </a:r>
                      <a:endParaRPr lang="en-GB" sz="2000" b="1" kern="1200">
                        <a:solidFill>
                          <a:schemeClr val="tx1"/>
                        </a:solidFill>
                        <a:latin typeface="+mj-lt"/>
                        <a:ea typeface="+mn-ea"/>
                        <a:cs typeface="+mn-cs"/>
                      </a:endParaRPr>
                    </a:p>
                  </a:txBody>
                  <a:tcPr marL="109728" marR="10972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algn="l" defTabSz="914400" rtl="0" eaLnBrk="1" latinLnBrk="0" hangingPunct="1">
                        <a:lnSpc>
                          <a:spcPct val="100000"/>
                        </a:lnSpc>
                        <a:spcBef>
                          <a:spcPts val="0"/>
                        </a:spcBef>
                        <a:spcAft>
                          <a:spcPts val="600"/>
                        </a:spcAft>
                      </a:pPr>
                      <a:r>
                        <a:rPr lang="en-US" sz="2000" b="1" kern="1200">
                          <a:solidFill>
                            <a:schemeClr val="tx1"/>
                          </a:solidFill>
                          <a:latin typeface="+mj-lt"/>
                          <a:ea typeface="+mn-ea"/>
                          <a:cs typeface="+mn-cs"/>
                        </a:rPr>
                        <a:t>Materials</a:t>
                      </a:r>
                      <a:endParaRPr lang="en-GB" sz="2000" b="1" kern="1200">
                        <a:solidFill>
                          <a:schemeClr val="tx1"/>
                        </a:solidFill>
                        <a:latin typeface="+mj-lt"/>
                        <a:ea typeface="+mn-ea"/>
                        <a:cs typeface="+mn-cs"/>
                      </a:endParaRPr>
                    </a:p>
                  </a:txBody>
                  <a:tcPr marL="109728" marR="10972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529826511"/>
                  </a:ext>
                </a:extLst>
              </a:tr>
              <a:tr h="1399795">
                <a:tc>
                  <a:txBody>
                    <a:bodyPr/>
                    <a:lstStyle/>
                    <a:p>
                      <a:pPr>
                        <a:lnSpc>
                          <a:spcPct val="100000"/>
                        </a:lnSpc>
                        <a:spcBef>
                          <a:spcPts val="0"/>
                        </a:spcBef>
                        <a:spcAft>
                          <a:spcPts val="600"/>
                        </a:spcAft>
                      </a:pPr>
                      <a:r>
                        <a:rPr lang="en-US" sz="1400">
                          <a:latin typeface="+mn-lt"/>
                        </a:rPr>
                        <a:t>Train the trainer (Champion training)</a:t>
                      </a:r>
                      <a:endParaRPr lang="en-GB" sz="1400">
                        <a:latin typeface="+mn-lt"/>
                      </a:endParaRPr>
                    </a:p>
                  </a:txBody>
                  <a:tcPr marL="109728" marR="109728" marT="18288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a:lnSpc>
                          <a:spcPct val="100000"/>
                        </a:lnSpc>
                        <a:spcBef>
                          <a:spcPts val="0"/>
                        </a:spcBef>
                        <a:spcAft>
                          <a:spcPts val="600"/>
                        </a:spcAft>
                      </a:pPr>
                      <a:r>
                        <a:rPr lang="en-US" sz="1400">
                          <a:latin typeface="+mn-lt"/>
                        </a:rPr>
                        <a:t>2 weeks prior</a:t>
                      </a:r>
                      <a:endParaRPr lang="en-GB" sz="1400">
                        <a:latin typeface="+mn-lt"/>
                      </a:endParaRPr>
                    </a:p>
                  </a:txBody>
                  <a:tcPr marL="109728" marR="109728" marT="18288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marL="0" marR="0" lvl="0" indent="0" algn="l" defTabSz="932742" rtl="0" eaLnBrk="1" fontAlgn="auto" latinLnBrk="0" hangingPunct="1">
                        <a:lnSpc>
                          <a:spcPct val="100000"/>
                        </a:lnSpc>
                        <a:spcBef>
                          <a:spcPts val="0"/>
                        </a:spcBef>
                        <a:spcAft>
                          <a:spcPts val="800"/>
                        </a:spcAft>
                        <a:buClrTx/>
                        <a:buSzTx/>
                        <a:buFontTx/>
                        <a:buNone/>
                        <a:tabLst/>
                        <a:defRPr/>
                      </a:pPr>
                      <a:r>
                        <a:rPr lang="en-US" sz="1400">
                          <a:solidFill>
                            <a:srgbClr val="2F2F2F"/>
                          </a:solidFill>
                          <a:latin typeface="+mn-lt"/>
                          <a:hlinkClick r:id="rId2">
                            <a:extLst>
                              <a:ext uri="{A12FA001-AC4F-418D-AE19-62706E023703}">
                                <ahyp:hlinkClr xmlns:ahyp="http://schemas.microsoft.com/office/drawing/2018/hyperlinkcolor" val="tx"/>
                              </a:ext>
                            </a:extLst>
                          </a:hlinkClick>
                        </a:rPr>
                        <a:t>Boost sales performance with Microsoft Copilot for Sales</a:t>
                      </a:r>
                      <a:endParaRPr lang="en-GB" sz="1400">
                        <a:solidFill>
                          <a:srgbClr val="2F2F2F"/>
                        </a:solidFill>
                        <a:latin typeface="+mn-lt"/>
                      </a:endParaRPr>
                    </a:p>
                    <a:p>
                      <a:pPr>
                        <a:lnSpc>
                          <a:spcPct val="100000"/>
                        </a:lnSpc>
                        <a:spcBef>
                          <a:spcPts val="0"/>
                        </a:spcBef>
                        <a:spcAft>
                          <a:spcPts val="800"/>
                        </a:spcAft>
                      </a:pPr>
                      <a:r>
                        <a:rPr lang="en-US" sz="1400">
                          <a:solidFill>
                            <a:srgbClr val="2F2F2F"/>
                          </a:solidFill>
                          <a:latin typeface="+mn-lt"/>
                          <a:hlinkClick r:id="rId3">
                            <a:extLst>
                              <a:ext uri="{A12FA001-AC4F-418D-AE19-62706E023703}">
                                <ahyp:hlinkClr xmlns:ahyp="http://schemas.microsoft.com/office/drawing/2018/hyperlinkcolor" val="tx"/>
                              </a:ext>
                            </a:extLst>
                          </a:hlinkClick>
                        </a:rPr>
                        <a:t>Welcome to Microsoft Copilot for Sales</a:t>
                      </a:r>
                      <a:endParaRPr lang="en-US" sz="1400">
                        <a:solidFill>
                          <a:srgbClr val="2F2F2F"/>
                        </a:solidFill>
                        <a:latin typeface="+mn-lt"/>
                      </a:endParaRPr>
                    </a:p>
                    <a:p>
                      <a:pPr>
                        <a:lnSpc>
                          <a:spcPct val="100000"/>
                        </a:lnSpc>
                        <a:spcBef>
                          <a:spcPts val="0"/>
                        </a:spcBef>
                        <a:spcAft>
                          <a:spcPts val="800"/>
                        </a:spcAft>
                      </a:pPr>
                      <a:r>
                        <a:rPr lang="en-US" sz="1400">
                          <a:solidFill>
                            <a:srgbClr val="2F2F2F"/>
                          </a:solidFill>
                          <a:latin typeface="+mn-lt"/>
                          <a:hlinkClick r:id="rId4">
                            <a:extLst>
                              <a:ext uri="{A12FA001-AC4F-418D-AE19-62706E023703}">
                                <ahyp:hlinkClr xmlns:ahyp="http://schemas.microsoft.com/office/drawing/2018/hyperlinkcolor" val="tx"/>
                              </a:ext>
                            </a:extLst>
                          </a:hlinkClick>
                        </a:rPr>
                        <a:t>Copilot for Sales Tip Time</a:t>
                      </a:r>
                      <a:endParaRPr lang="en-GB" sz="1400">
                        <a:solidFill>
                          <a:srgbClr val="2F2F2F"/>
                        </a:solidFill>
                        <a:latin typeface="+mn-lt"/>
                      </a:endParaRPr>
                    </a:p>
                  </a:txBody>
                  <a:tcPr marL="109728" marR="109728" marT="18288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2025064162"/>
                  </a:ext>
                </a:extLst>
              </a:tr>
              <a:tr h="1399795">
                <a:tc>
                  <a:txBody>
                    <a:bodyPr/>
                    <a:lstStyle/>
                    <a:p>
                      <a:pPr>
                        <a:lnSpc>
                          <a:spcPct val="100000"/>
                        </a:lnSpc>
                        <a:spcBef>
                          <a:spcPts val="0"/>
                        </a:spcBef>
                        <a:spcAft>
                          <a:spcPts val="600"/>
                        </a:spcAft>
                      </a:pPr>
                      <a:r>
                        <a:rPr lang="en-US" sz="1400">
                          <a:latin typeface="+mn-lt"/>
                        </a:rPr>
                        <a:t>Support training</a:t>
                      </a:r>
                      <a:endParaRPr lang="en-GB" sz="1400">
                        <a:latin typeface="+mn-lt"/>
                      </a:endParaRPr>
                    </a:p>
                  </a:txBody>
                  <a:tcPr marL="109728" marR="109728" marT="18288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a:lnSpc>
                          <a:spcPct val="100000"/>
                        </a:lnSpc>
                        <a:spcBef>
                          <a:spcPts val="0"/>
                        </a:spcBef>
                        <a:spcAft>
                          <a:spcPts val="600"/>
                        </a:spcAft>
                      </a:pPr>
                      <a:r>
                        <a:rPr lang="en-US" sz="1400">
                          <a:latin typeface="+mn-lt"/>
                        </a:rPr>
                        <a:t>1 week prior</a:t>
                      </a:r>
                      <a:endParaRPr lang="en-GB" sz="1400">
                        <a:latin typeface="+mn-lt"/>
                      </a:endParaRPr>
                    </a:p>
                  </a:txBody>
                  <a:tcPr marL="109728" marR="109728" marT="18288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a:lnSpc>
                          <a:spcPct val="100000"/>
                        </a:lnSpc>
                        <a:spcBef>
                          <a:spcPts val="0"/>
                        </a:spcBef>
                        <a:spcAft>
                          <a:spcPts val="800"/>
                        </a:spcAft>
                      </a:pPr>
                      <a:r>
                        <a:rPr lang="nn-NO" sz="1400">
                          <a:solidFill>
                            <a:srgbClr val="2F2F2F"/>
                          </a:solidFill>
                          <a:latin typeface="+mn-lt"/>
                          <a:hlinkClick r:id="rId5">
                            <a:extLst>
                              <a:ext uri="{A12FA001-AC4F-418D-AE19-62706E023703}">
                                <ahyp:hlinkClr xmlns:ahyp="http://schemas.microsoft.com/office/drawing/2018/hyperlinkcolor" val="tx"/>
                              </a:ext>
                            </a:extLst>
                          </a:hlinkClick>
                        </a:rPr>
                        <a:t>Copilot for Sales Architecture Document</a:t>
                      </a:r>
                      <a:endParaRPr lang="nn-NO" sz="1400">
                        <a:solidFill>
                          <a:srgbClr val="2F2F2F"/>
                        </a:solidFill>
                        <a:latin typeface="+mn-lt"/>
                      </a:endParaRPr>
                    </a:p>
                    <a:p>
                      <a:pPr>
                        <a:lnSpc>
                          <a:spcPct val="100000"/>
                        </a:lnSpc>
                        <a:spcBef>
                          <a:spcPts val="0"/>
                        </a:spcBef>
                        <a:spcAft>
                          <a:spcPts val="800"/>
                        </a:spcAft>
                      </a:pPr>
                      <a:r>
                        <a:rPr lang="nn-NO" sz="1400">
                          <a:solidFill>
                            <a:srgbClr val="2F2F2F"/>
                          </a:solidFill>
                          <a:latin typeface="+mn-lt"/>
                          <a:hlinkClick r:id="rId6">
                            <a:extLst>
                              <a:ext uri="{A12FA001-AC4F-418D-AE19-62706E023703}">
                                <ahyp:hlinkClr xmlns:ahyp="http://schemas.microsoft.com/office/drawing/2018/hyperlinkcolor" val="tx"/>
                              </a:ext>
                            </a:extLst>
                          </a:hlinkClick>
                        </a:rPr>
                        <a:t>Copilot for Sales FAQ</a:t>
                      </a:r>
                      <a:endParaRPr lang="nn-NO" sz="1400">
                        <a:solidFill>
                          <a:srgbClr val="2F2F2F"/>
                        </a:solidFill>
                        <a:latin typeface="+mn-lt"/>
                      </a:endParaRPr>
                    </a:p>
                    <a:p>
                      <a:pPr>
                        <a:lnSpc>
                          <a:spcPct val="100000"/>
                        </a:lnSpc>
                        <a:spcBef>
                          <a:spcPts val="0"/>
                        </a:spcBef>
                        <a:spcAft>
                          <a:spcPts val="800"/>
                        </a:spcAft>
                      </a:pPr>
                      <a:r>
                        <a:rPr lang="en-US" sz="1400">
                          <a:solidFill>
                            <a:srgbClr val="2F2F2F"/>
                          </a:solidFill>
                          <a:latin typeface="+mn-lt"/>
                          <a:hlinkClick r:id="rId4">
                            <a:extLst>
                              <a:ext uri="{A12FA001-AC4F-418D-AE19-62706E023703}">
                                <ahyp:hlinkClr xmlns:ahyp="http://schemas.microsoft.com/office/drawing/2018/hyperlinkcolor" val="tx"/>
                              </a:ext>
                            </a:extLst>
                          </a:hlinkClick>
                        </a:rPr>
                        <a:t>Copilot for Sales Tip Time</a:t>
                      </a:r>
                      <a:endParaRPr lang="en-GB" sz="1400">
                        <a:solidFill>
                          <a:srgbClr val="2F2F2F"/>
                        </a:solidFill>
                        <a:latin typeface="+mn-lt"/>
                      </a:endParaRPr>
                    </a:p>
                  </a:txBody>
                  <a:tcPr marL="109728" marR="109728" marT="18288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943740877"/>
                  </a:ext>
                </a:extLst>
              </a:tr>
              <a:tr h="1399795">
                <a:tc>
                  <a:txBody>
                    <a:bodyPr/>
                    <a:lstStyle/>
                    <a:p>
                      <a:pPr>
                        <a:lnSpc>
                          <a:spcPct val="100000"/>
                        </a:lnSpc>
                        <a:spcBef>
                          <a:spcPts val="0"/>
                        </a:spcBef>
                        <a:spcAft>
                          <a:spcPts val="600"/>
                        </a:spcAft>
                      </a:pPr>
                      <a:r>
                        <a:rPr lang="en-US" sz="1400">
                          <a:latin typeface="+mn-lt"/>
                        </a:rPr>
                        <a:t>User training (if trainer-led)</a:t>
                      </a:r>
                      <a:endParaRPr lang="en-GB" sz="1400">
                        <a:latin typeface="+mn-lt"/>
                      </a:endParaRPr>
                    </a:p>
                  </a:txBody>
                  <a:tcPr marL="109728" marR="109728" marT="18288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a:lnSpc>
                          <a:spcPct val="100000"/>
                        </a:lnSpc>
                        <a:spcBef>
                          <a:spcPts val="0"/>
                        </a:spcBef>
                        <a:spcAft>
                          <a:spcPts val="600"/>
                        </a:spcAft>
                      </a:pPr>
                      <a:r>
                        <a:rPr lang="en-US" sz="1400">
                          <a:latin typeface="+mn-lt"/>
                        </a:rPr>
                        <a:t>1 week prior</a:t>
                      </a:r>
                      <a:endParaRPr lang="en-GB" sz="1400">
                        <a:latin typeface="+mn-lt"/>
                      </a:endParaRPr>
                    </a:p>
                  </a:txBody>
                  <a:tcPr marL="109728" marR="109728" marT="18288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tc>
                  <a:txBody>
                    <a:bodyPr/>
                    <a:lstStyle/>
                    <a:p>
                      <a:pPr marL="0" marR="0" lvl="0" indent="0" algn="l" defTabSz="932742" rtl="0" eaLnBrk="1" fontAlgn="auto" latinLnBrk="0" hangingPunct="1">
                        <a:lnSpc>
                          <a:spcPct val="100000"/>
                        </a:lnSpc>
                        <a:spcBef>
                          <a:spcPts val="0"/>
                        </a:spcBef>
                        <a:spcAft>
                          <a:spcPts val="800"/>
                        </a:spcAft>
                        <a:buClrTx/>
                        <a:buSzTx/>
                        <a:buFontTx/>
                        <a:buNone/>
                        <a:tabLst/>
                        <a:defRPr/>
                      </a:pPr>
                      <a:r>
                        <a:rPr lang="en-US" sz="1400">
                          <a:solidFill>
                            <a:srgbClr val="2F2F2F"/>
                          </a:solidFill>
                          <a:latin typeface="+mn-lt"/>
                          <a:hlinkClick r:id="rId2">
                            <a:extLst>
                              <a:ext uri="{A12FA001-AC4F-418D-AE19-62706E023703}">
                                <ahyp:hlinkClr xmlns:ahyp="http://schemas.microsoft.com/office/drawing/2018/hyperlinkcolor" val="tx"/>
                              </a:ext>
                            </a:extLst>
                          </a:hlinkClick>
                        </a:rPr>
                        <a:t>Boost sales performance with Microsoft Copilot for Sales</a:t>
                      </a:r>
                      <a:endParaRPr lang="en-GB" sz="1400">
                        <a:solidFill>
                          <a:srgbClr val="2F2F2F"/>
                        </a:solidFill>
                        <a:latin typeface="+mn-lt"/>
                      </a:endParaRPr>
                    </a:p>
                    <a:p>
                      <a:pPr>
                        <a:lnSpc>
                          <a:spcPct val="100000"/>
                        </a:lnSpc>
                        <a:spcBef>
                          <a:spcPts val="0"/>
                        </a:spcBef>
                        <a:spcAft>
                          <a:spcPts val="800"/>
                        </a:spcAft>
                      </a:pPr>
                      <a:r>
                        <a:rPr lang="en-US" sz="1400">
                          <a:solidFill>
                            <a:srgbClr val="2F2F2F"/>
                          </a:solidFill>
                          <a:latin typeface="+mn-lt"/>
                          <a:hlinkClick r:id="rId3">
                            <a:extLst>
                              <a:ext uri="{A12FA001-AC4F-418D-AE19-62706E023703}">
                                <ahyp:hlinkClr xmlns:ahyp="http://schemas.microsoft.com/office/drawing/2018/hyperlinkcolor" val="tx"/>
                              </a:ext>
                            </a:extLst>
                          </a:hlinkClick>
                        </a:rPr>
                        <a:t>Welcome to Microsoft Copilot for Sales</a:t>
                      </a:r>
                      <a:endParaRPr lang="en-US" sz="1400">
                        <a:solidFill>
                          <a:srgbClr val="2F2F2F"/>
                        </a:solidFill>
                        <a:latin typeface="+mn-lt"/>
                      </a:endParaRPr>
                    </a:p>
                    <a:p>
                      <a:pPr>
                        <a:lnSpc>
                          <a:spcPct val="100000"/>
                        </a:lnSpc>
                        <a:spcBef>
                          <a:spcPts val="0"/>
                        </a:spcBef>
                        <a:spcAft>
                          <a:spcPts val="800"/>
                        </a:spcAft>
                      </a:pPr>
                      <a:r>
                        <a:rPr lang="en-US" sz="1400">
                          <a:solidFill>
                            <a:srgbClr val="2F2F2F"/>
                          </a:solidFill>
                          <a:latin typeface="+mn-lt"/>
                          <a:hlinkClick r:id="rId4">
                            <a:extLst>
                              <a:ext uri="{A12FA001-AC4F-418D-AE19-62706E023703}">
                                <ahyp:hlinkClr xmlns:ahyp="http://schemas.microsoft.com/office/drawing/2018/hyperlinkcolor" val="tx"/>
                              </a:ext>
                            </a:extLst>
                          </a:hlinkClick>
                        </a:rPr>
                        <a:t>Copilot for Sales Tip Time</a:t>
                      </a:r>
                      <a:endParaRPr lang="en-GB" sz="1400">
                        <a:solidFill>
                          <a:srgbClr val="2F2F2F"/>
                        </a:solidFill>
                        <a:latin typeface="+mn-lt"/>
                      </a:endParaRPr>
                    </a:p>
                  </a:txBody>
                  <a:tcPr marL="109728" marR="109728" marT="18288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4111312100"/>
                  </a:ext>
                </a:extLst>
              </a:tr>
            </a:tbl>
          </a:graphicData>
        </a:graphic>
      </p:graphicFrame>
      <p:sp>
        <p:nvSpPr>
          <p:cNvPr id="9" name="Flowchart: Process 8">
            <a:extLst>
              <a:ext uri="{FF2B5EF4-FFF2-40B4-BE49-F238E27FC236}">
                <a16:creationId xmlns:a16="http://schemas.microsoft.com/office/drawing/2014/main" id="{0CD33B90-B01B-468B-9BD5-66229B5C9BED}"/>
              </a:ext>
              <a:ext uri="{C183D7F6-B498-43B3-948B-1728B52AA6E4}">
                <adec:decorative xmlns:adec="http://schemas.microsoft.com/office/drawing/2017/decorative" val="1"/>
              </a:ext>
            </a:extLst>
          </p:cNvPr>
          <p:cNvSpPr/>
          <p:nvPr/>
        </p:nvSpPr>
        <p:spPr>
          <a:xfrm>
            <a:off x="586740" y="1992860"/>
            <a:ext cx="11018520" cy="45720"/>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pic>
        <p:nvPicPr>
          <p:cNvPr id="3" name="Picture 2">
            <a:extLst>
              <a:ext uri="{FF2B5EF4-FFF2-40B4-BE49-F238E27FC236}">
                <a16:creationId xmlns:a16="http://schemas.microsoft.com/office/drawing/2014/main" id="{078BB51E-1692-BD29-A09B-C2E5ED98C11C}"/>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0887733" y="408125"/>
            <a:ext cx="716892" cy="719450"/>
          </a:xfrm>
          <a:prstGeom prst="rect">
            <a:avLst/>
          </a:prstGeom>
        </p:spPr>
      </p:pic>
    </p:spTree>
    <p:extLst>
      <p:ext uri="{BB962C8B-B14F-4D97-AF65-F5344CB8AC3E}">
        <p14:creationId xmlns:p14="http://schemas.microsoft.com/office/powerpoint/2010/main" val="18335677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55A88-58A7-76E5-577F-61C396B203AD}"/>
              </a:ext>
            </a:extLst>
          </p:cNvPr>
          <p:cNvSpPr>
            <a:spLocks noGrp="1"/>
          </p:cNvSpPr>
          <p:nvPr>
            <p:ph type="title"/>
          </p:nvPr>
        </p:nvSpPr>
        <p:spPr>
          <a:xfrm>
            <a:off x="586740" y="663105"/>
            <a:ext cx="11018520" cy="443198"/>
          </a:xfrm>
        </p:spPr>
        <p:txBody>
          <a:bodyPr/>
          <a:lstStyle/>
          <a:p>
            <a:r>
              <a:rPr kumimoji="0" lang="en-GB" sz="3200" b="0" i="0" u="none" strike="noStrike" kern="1200" cap="none" spc="0" normalizeH="0" baseline="0" noProof="0">
                <a:ln>
                  <a:noFill/>
                </a:ln>
                <a:solidFill>
                  <a:srgbClr val="000000"/>
                </a:solidFill>
                <a:effectLst/>
                <a:uLnTx/>
                <a:uFillTx/>
                <a:latin typeface="Segoe UI Semibold" panose="020B0402040204020203" pitchFamily="34" charset="0"/>
                <a:ea typeface="+mj-ea"/>
                <a:cs typeface="Segoe UI Semibold" panose="020B0402040204020203" pitchFamily="34" charset="0"/>
              </a:rPr>
              <a:t>Best Practice:</a:t>
            </a:r>
            <a:endParaRPr lang="en-US" sz="3200">
              <a:latin typeface="+mn-lt"/>
            </a:endParaRPr>
          </a:p>
        </p:txBody>
      </p:sp>
      <p:sp>
        <p:nvSpPr>
          <p:cNvPr id="5" name="TextBox 4">
            <a:extLst>
              <a:ext uri="{FF2B5EF4-FFF2-40B4-BE49-F238E27FC236}">
                <a16:creationId xmlns:a16="http://schemas.microsoft.com/office/drawing/2014/main" id="{4BC2ECD0-BCD3-22F5-A7EC-15CF9CBA0437}"/>
              </a:ext>
            </a:extLst>
          </p:cNvPr>
          <p:cNvSpPr txBox="1"/>
          <p:nvPr/>
        </p:nvSpPr>
        <p:spPr>
          <a:xfrm>
            <a:off x="502354" y="1224817"/>
            <a:ext cx="11101119" cy="400110"/>
          </a:xfrm>
          <a:prstGeom prst="rect">
            <a:avLst/>
          </a:prstGeom>
          <a:noFill/>
        </p:spPr>
        <p:txBody>
          <a:bodyPr wrap="square">
            <a:spAutoFit/>
          </a:bodyPr>
          <a:lstStyle/>
          <a:p>
            <a:r>
              <a:rPr kumimoji="0" lang="en-NZ" sz="2000" b="0" i="0" u="none" strike="noStrike" kern="1200" cap="none" spc="-20" normalizeH="0" noProof="0">
                <a:ln>
                  <a:noFill/>
                </a:ln>
                <a:solidFill>
                  <a:srgbClr val="2F2F2F"/>
                </a:solidFill>
                <a:effectLst/>
                <a:uLnTx/>
                <a:uFillTx/>
                <a:ea typeface="+mn-ea"/>
                <a:cs typeface="Segoe UI Semilight"/>
              </a:rPr>
              <a:t>Champions Program planning checklist</a:t>
            </a:r>
            <a:endParaRPr lang="en-US" sz="2000" spc="-20"/>
          </a:p>
        </p:txBody>
      </p:sp>
      <p:grpSp>
        <p:nvGrpSpPr>
          <p:cNvPr id="10" name="Group 9">
            <a:extLst>
              <a:ext uri="{FF2B5EF4-FFF2-40B4-BE49-F238E27FC236}">
                <a16:creationId xmlns:a16="http://schemas.microsoft.com/office/drawing/2014/main" id="{21A20DC1-3B93-8A33-48DC-2B97A2EB964D}"/>
              </a:ext>
              <a:ext uri="{C183D7F6-B498-43B3-948B-1728B52AA6E4}">
                <adec:decorative xmlns:adec="http://schemas.microsoft.com/office/drawing/2017/decorative" val="1"/>
              </a:ext>
            </a:extLst>
          </p:cNvPr>
          <p:cNvGrpSpPr/>
          <p:nvPr/>
        </p:nvGrpSpPr>
        <p:grpSpPr>
          <a:xfrm>
            <a:off x="586741" y="2039107"/>
            <a:ext cx="11018519" cy="4101359"/>
            <a:chOff x="586741" y="1566637"/>
            <a:chExt cx="11281731" cy="4565587"/>
          </a:xfrm>
        </p:grpSpPr>
        <p:sp>
          <p:nvSpPr>
            <p:cNvPr id="6" name="Rectangle: Top Corners Rounded 5">
              <a:extLst>
                <a:ext uri="{FF2B5EF4-FFF2-40B4-BE49-F238E27FC236}">
                  <a16:creationId xmlns:a16="http://schemas.microsoft.com/office/drawing/2014/main" id="{83809785-854A-93E4-3BCA-898A580BC412}"/>
                </a:ext>
              </a:extLst>
            </p:cNvPr>
            <p:cNvSpPr/>
            <p:nvPr/>
          </p:nvSpPr>
          <p:spPr bwMode="auto">
            <a:xfrm>
              <a:off x="6308804" y="1566637"/>
              <a:ext cx="5559668" cy="4565587"/>
            </a:xfrm>
            <a:prstGeom prst="round2SameRect">
              <a:avLst>
                <a:gd name="adj1" fmla="val 4002"/>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4" name="Rectangle: Top Corners Rounded 3">
              <a:extLst>
                <a:ext uri="{FF2B5EF4-FFF2-40B4-BE49-F238E27FC236}">
                  <a16:creationId xmlns:a16="http://schemas.microsoft.com/office/drawing/2014/main" id="{C6B2BE94-9DCF-B374-4D29-18E0157CE42C}"/>
                </a:ext>
              </a:extLst>
            </p:cNvPr>
            <p:cNvSpPr/>
            <p:nvPr/>
          </p:nvSpPr>
          <p:spPr bwMode="auto">
            <a:xfrm>
              <a:off x="586741" y="1566637"/>
              <a:ext cx="5559668" cy="4565587"/>
            </a:xfrm>
            <a:prstGeom prst="round2SameRect">
              <a:avLst>
                <a:gd name="adj1" fmla="val 4002"/>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grpSp>
      <p:sp>
        <p:nvSpPr>
          <p:cNvPr id="7" name="Text Placeholder 2">
            <a:extLst>
              <a:ext uri="{FF2B5EF4-FFF2-40B4-BE49-F238E27FC236}">
                <a16:creationId xmlns:a16="http://schemas.microsoft.com/office/drawing/2014/main" id="{9FFBF838-7EEC-2140-B487-BBBB4F509D3E}"/>
              </a:ext>
            </a:extLst>
          </p:cNvPr>
          <p:cNvSpPr txBox="1">
            <a:spLocks/>
          </p:cNvSpPr>
          <p:nvPr/>
        </p:nvSpPr>
        <p:spPr>
          <a:xfrm>
            <a:off x="760509" y="2223836"/>
            <a:ext cx="5038755" cy="3650095"/>
          </a:xfrm>
          <a:prstGeom prst="rect">
            <a:avLst/>
          </a:prstGeom>
        </p:spPr>
        <p:txBody>
          <a:bodyPr anchor="t"/>
          <a:lstStyle>
            <a:lvl1pPr marL="224097"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200" kern="1200" spc="0" baseline="0">
                <a:gradFill>
                  <a:gsLst>
                    <a:gs pos="1250">
                      <a:schemeClr val="tx1"/>
                    </a:gs>
                    <a:gs pos="100000">
                      <a:schemeClr val="tx1"/>
                    </a:gs>
                  </a:gsLst>
                  <a:lin ang="5400000" scaled="0"/>
                </a:gradFill>
                <a:latin typeface="+mj-lt"/>
                <a:ea typeface="+mn-ea"/>
                <a:cs typeface="+mn-cs"/>
              </a:defRPr>
            </a:lvl1pPr>
            <a:lvl2pPr marL="44819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672290"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3pPr>
            <a:lvl4pPr marL="896386"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4pPr>
            <a:lvl5pPr marL="112048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365760" marR="0" lvl="1" indent="-365760" algn="l" defTabSz="913741" rtl="0" eaLnBrk="1" fontAlgn="base" latinLnBrk="0" hangingPunct="1">
              <a:lnSpc>
                <a:spcPct val="110000"/>
              </a:lnSpc>
              <a:spcBef>
                <a:spcPts val="1176"/>
              </a:spcBef>
              <a:spcAft>
                <a:spcPts val="588"/>
              </a:spcAft>
              <a:buClr>
                <a:srgbClr val="274B47"/>
              </a:buClr>
              <a:buSzPct val="90000"/>
              <a:buFont typeface="Wingdings" panose="05000000000000000000" pitchFamily="2" charset="2"/>
              <a:buChar char="q"/>
              <a:tabLst/>
              <a:defRPr/>
            </a:pPr>
            <a:r>
              <a:rPr kumimoji="0" lang="en-US" sz="1400" b="0" i="0" u="none" strike="noStrike" kern="1200" cap="none" spc="0" normalizeH="0" baseline="0" noProof="0">
                <a:ln>
                  <a:noFill/>
                </a:ln>
                <a:solidFill>
                  <a:srgbClr val="000000"/>
                </a:solidFill>
                <a:effectLst/>
                <a:uLnTx/>
                <a:uFillTx/>
                <a:latin typeface="+mj-lt"/>
                <a:ea typeface="+mn-ea"/>
                <a:cs typeface="Segoe UI Semilight"/>
              </a:rPr>
              <a:t>Find enthusiastic Champions </a:t>
            </a:r>
            <a:br>
              <a:rPr kumimoji="0" lang="en-US" sz="1400" b="0" i="0" u="none" strike="noStrike" kern="1200" cap="none" spc="0" normalizeH="0" baseline="0" noProof="0">
                <a:ln>
                  <a:noFill/>
                </a:ln>
                <a:solidFill>
                  <a:srgbClr val="000000"/>
                </a:solidFill>
                <a:effectLst/>
                <a:uLnTx/>
                <a:uFillTx/>
                <a:latin typeface="+mj-lt"/>
                <a:ea typeface="+mn-ea"/>
                <a:cs typeface="Segoe UI Semilight"/>
              </a:rPr>
            </a:br>
            <a:r>
              <a:rPr kumimoji="0" lang="en-US" sz="1400" b="0" i="0" u="none" strike="noStrike" kern="1200" cap="none" spc="0" normalizeH="0" baseline="0" noProof="0">
                <a:ln>
                  <a:noFill/>
                </a:ln>
                <a:solidFill>
                  <a:srgbClr val="000000"/>
                </a:solidFill>
                <a:effectLst/>
                <a:uLnTx/>
                <a:uFillTx/>
                <a:ea typeface="+mn-ea"/>
                <a:cs typeface="Segoe UI Semilight"/>
              </a:rPr>
              <a:t>who can commit time and effort.</a:t>
            </a:r>
            <a:endParaRPr kumimoji="0" lang="en-US" sz="1400" b="0" i="0" u="none" strike="noStrike" kern="1200" cap="none" spc="0" normalizeH="0" baseline="0" noProof="0">
              <a:ln>
                <a:noFill/>
              </a:ln>
              <a:gradFill>
                <a:gsLst>
                  <a:gs pos="1250">
                    <a:srgbClr val="2F2F2F"/>
                  </a:gs>
                  <a:gs pos="100000">
                    <a:srgbClr val="2F2F2F"/>
                  </a:gs>
                </a:gsLst>
                <a:lin ang="5400000" scaled="0"/>
              </a:gradFill>
              <a:effectLst/>
              <a:uLnTx/>
              <a:uFillTx/>
              <a:ea typeface="+mn-ea"/>
              <a:cs typeface="Segoe UI Semilight"/>
            </a:endParaRPr>
          </a:p>
          <a:p>
            <a:pPr marL="365760" marR="0" lvl="1" indent="-365760" algn="l" defTabSz="913741" rtl="0" eaLnBrk="1" fontAlgn="base" latinLnBrk="0" hangingPunct="1">
              <a:lnSpc>
                <a:spcPct val="110000"/>
              </a:lnSpc>
              <a:spcBef>
                <a:spcPts val="1176"/>
              </a:spcBef>
              <a:spcAft>
                <a:spcPts val="588"/>
              </a:spcAft>
              <a:buClr>
                <a:srgbClr val="274B47"/>
              </a:buClr>
              <a:buSzPct val="90000"/>
              <a:buFont typeface="Wingdings" panose="05000000000000000000" pitchFamily="2" charset="2"/>
              <a:buChar char="q"/>
              <a:tabLst/>
              <a:defRPr/>
            </a:pPr>
            <a:r>
              <a:rPr kumimoji="0" lang="en-US" sz="1400" b="0" i="0" u="none" strike="noStrike" kern="1200" cap="none" spc="0" normalizeH="0" baseline="0" noProof="0">
                <a:ln>
                  <a:noFill/>
                </a:ln>
                <a:solidFill>
                  <a:srgbClr val="000000"/>
                </a:solidFill>
                <a:effectLst/>
                <a:uLnTx/>
                <a:uFillTx/>
                <a:latin typeface="+mj-lt"/>
                <a:ea typeface="+mn-ea"/>
                <a:cs typeface="Segoe UI Semilight"/>
              </a:rPr>
              <a:t>Build a Viva Engage group </a:t>
            </a:r>
            <a:br>
              <a:rPr kumimoji="0" lang="en-US" sz="1400" b="0" i="0" u="none" strike="noStrike" kern="1200" cap="none" spc="0" normalizeH="0" baseline="0" noProof="0">
                <a:ln>
                  <a:noFill/>
                </a:ln>
                <a:solidFill>
                  <a:srgbClr val="000000"/>
                </a:solidFill>
                <a:effectLst/>
                <a:uLnTx/>
                <a:uFillTx/>
                <a:ea typeface="+mn-ea"/>
                <a:cs typeface="Segoe UI Semilight"/>
              </a:rPr>
            </a:br>
            <a:r>
              <a:rPr kumimoji="0" lang="en-US" sz="1400" b="0" i="0" u="none" strike="noStrike" kern="1200" cap="none" spc="0" normalizeH="0" baseline="0" noProof="0">
                <a:ln>
                  <a:noFill/>
                </a:ln>
                <a:solidFill>
                  <a:srgbClr val="000000"/>
                </a:solidFill>
                <a:effectLst/>
                <a:uLnTx/>
                <a:uFillTx/>
                <a:ea typeface="+mn-ea"/>
                <a:cs typeface="Segoe UI Semilight"/>
              </a:rPr>
              <a:t>for Champions to share updates and successes.</a:t>
            </a:r>
          </a:p>
          <a:p>
            <a:pPr marL="365760" marR="0" lvl="1" indent="-365760" algn="l" defTabSz="913741" rtl="0" eaLnBrk="1" fontAlgn="base" latinLnBrk="0" hangingPunct="1">
              <a:lnSpc>
                <a:spcPct val="110000"/>
              </a:lnSpc>
              <a:spcBef>
                <a:spcPts val="1176"/>
              </a:spcBef>
              <a:spcAft>
                <a:spcPts val="588"/>
              </a:spcAft>
              <a:buClr>
                <a:srgbClr val="274B47"/>
              </a:buClr>
              <a:buSzPct val="90000"/>
              <a:buFont typeface="Wingdings" panose="05000000000000000000" pitchFamily="2" charset="2"/>
              <a:buChar char="q"/>
              <a:tabLst/>
              <a:defRPr/>
            </a:pPr>
            <a:r>
              <a:rPr kumimoji="0" lang="en-US" sz="1400" b="0" i="0" u="none" strike="noStrike" kern="1200" cap="none" spc="0" normalizeH="0" baseline="0" noProof="0">
                <a:ln>
                  <a:noFill/>
                </a:ln>
                <a:solidFill>
                  <a:srgbClr val="000000"/>
                </a:solidFill>
                <a:effectLst/>
                <a:uLnTx/>
                <a:uFillTx/>
                <a:latin typeface="+mj-lt"/>
                <a:ea typeface="+mn-ea"/>
                <a:cs typeface="Segoe UI Semilight"/>
              </a:rPr>
              <a:t>Provide materials ready to support their work </a:t>
            </a:r>
            <a:br>
              <a:rPr kumimoji="0" lang="en-US" sz="1400" b="0" i="0" u="none" strike="noStrike" kern="1200" cap="none" spc="0" normalizeH="0" baseline="0" noProof="0">
                <a:ln>
                  <a:noFill/>
                </a:ln>
                <a:solidFill>
                  <a:srgbClr val="000000"/>
                </a:solidFill>
                <a:effectLst/>
                <a:uLnTx/>
                <a:uFillTx/>
                <a:ea typeface="+mn-ea"/>
                <a:cs typeface="Segoe UI Semilight"/>
              </a:rPr>
            </a:br>
            <a:r>
              <a:rPr kumimoji="0" lang="en-US" sz="1400" b="0" i="0" u="none" strike="noStrike" kern="1200" cap="none" spc="0" normalizeH="0" baseline="0" noProof="0">
                <a:ln>
                  <a:noFill/>
                </a:ln>
                <a:solidFill>
                  <a:srgbClr val="000000"/>
                </a:solidFill>
                <a:effectLst/>
                <a:uLnTx/>
                <a:uFillTx/>
                <a:ea typeface="+mn-ea"/>
                <a:cs typeface="Segoe UI Semilight"/>
              </a:rPr>
              <a:t>with teams and individuals (e.g., brown bag sessions).</a:t>
            </a:r>
          </a:p>
          <a:p>
            <a:pPr marL="365760" marR="0" lvl="1" indent="-365760" algn="l" defTabSz="913741" rtl="0" eaLnBrk="1" fontAlgn="base" latinLnBrk="0" hangingPunct="1">
              <a:lnSpc>
                <a:spcPct val="110000"/>
              </a:lnSpc>
              <a:spcBef>
                <a:spcPts val="1176"/>
              </a:spcBef>
              <a:spcAft>
                <a:spcPts val="588"/>
              </a:spcAft>
              <a:buClr>
                <a:srgbClr val="274B47"/>
              </a:buClr>
              <a:buSzPct val="90000"/>
              <a:buFont typeface="Wingdings" panose="05000000000000000000" pitchFamily="2" charset="2"/>
              <a:buChar char="q"/>
              <a:tabLst/>
              <a:defRPr/>
            </a:pPr>
            <a:r>
              <a:rPr kumimoji="0" lang="en-US" sz="1400" b="0" i="0" u="none" strike="noStrike" kern="1200" cap="none" spc="0" normalizeH="0" baseline="0" noProof="0">
                <a:ln>
                  <a:noFill/>
                </a:ln>
                <a:solidFill>
                  <a:srgbClr val="000000"/>
                </a:solidFill>
                <a:effectLst/>
                <a:uLnTx/>
                <a:uFillTx/>
                <a:latin typeface="+mj-lt"/>
                <a:ea typeface="+mn-ea"/>
                <a:cs typeface="Segoe UI Semilight"/>
              </a:rPr>
              <a:t>Ensure a regular rhythm for discussions </a:t>
            </a:r>
            <a:br>
              <a:rPr kumimoji="0" lang="en-US" sz="1400" b="0" i="0" u="none" strike="noStrike" kern="1200" cap="none" spc="0" normalizeH="0" baseline="0" noProof="0">
                <a:ln>
                  <a:noFill/>
                </a:ln>
                <a:solidFill>
                  <a:srgbClr val="000000"/>
                </a:solidFill>
                <a:effectLst/>
                <a:uLnTx/>
                <a:uFillTx/>
                <a:ea typeface="+mn-ea"/>
                <a:cs typeface="Segoe UI Semilight"/>
              </a:rPr>
            </a:br>
            <a:r>
              <a:rPr kumimoji="0" lang="en-US" sz="1400" b="0" i="0" u="none" strike="noStrike" kern="1200" cap="none" spc="0" normalizeH="0" baseline="0" noProof="0">
                <a:ln>
                  <a:noFill/>
                </a:ln>
                <a:solidFill>
                  <a:srgbClr val="000000"/>
                </a:solidFill>
                <a:effectLst/>
                <a:uLnTx/>
                <a:uFillTx/>
                <a:ea typeface="+mn-ea"/>
                <a:cs typeface="Segoe UI Semilight"/>
              </a:rPr>
              <a:t>with the Champions on what’s working and what’s not.</a:t>
            </a:r>
          </a:p>
          <a:p>
            <a:pPr marL="365760" marR="0" lvl="1" indent="-365760" algn="l" defTabSz="913741" rtl="0" eaLnBrk="1" fontAlgn="base" latinLnBrk="0" hangingPunct="1">
              <a:lnSpc>
                <a:spcPct val="110000"/>
              </a:lnSpc>
              <a:spcBef>
                <a:spcPts val="1176"/>
              </a:spcBef>
              <a:spcAft>
                <a:spcPts val="588"/>
              </a:spcAft>
              <a:buClr>
                <a:srgbClr val="274B47"/>
              </a:buClr>
              <a:buSzPct val="90000"/>
              <a:buFont typeface="Wingdings" panose="05000000000000000000" pitchFamily="2" charset="2"/>
              <a:buChar char="q"/>
              <a:tabLst/>
              <a:defRPr/>
            </a:pPr>
            <a:r>
              <a:rPr kumimoji="0" lang="en-US" sz="1400" b="0" i="0" u="none" strike="noStrike" kern="1200" cap="none" spc="0" normalizeH="0" baseline="0" noProof="0">
                <a:ln>
                  <a:noFill/>
                </a:ln>
                <a:solidFill>
                  <a:srgbClr val="000000"/>
                </a:solidFill>
                <a:effectLst/>
                <a:uLnTx/>
                <a:uFillTx/>
                <a:latin typeface="+mj-lt"/>
                <a:ea typeface="+mn-ea"/>
                <a:cs typeface="Segoe UI Semilight"/>
              </a:rPr>
              <a:t>Design a program to engage and recognize their effort, </a:t>
            </a:r>
            <a:r>
              <a:rPr kumimoji="0" lang="en-US" sz="1400" b="0" i="0" u="none" strike="noStrike" kern="1200" cap="none" spc="0" normalizeH="0" baseline="0" noProof="0">
                <a:ln>
                  <a:noFill/>
                </a:ln>
                <a:solidFill>
                  <a:srgbClr val="000000"/>
                </a:solidFill>
                <a:effectLst/>
                <a:uLnTx/>
                <a:uFillTx/>
                <a:ea typeface="+mn-ea"/>
                <a:cs typeface="Segoe UI Semilight"/>
              </a:rPr>
              <a:t>such as providing privileged access to relevant events </a:t>
            </a:r>
            <a:br>
              <a:rPr kumimoji="0" lang="en-US" sz="1400" b="0" i="0" u="none" strike="noStrike" kern="1200" cap="none" spc="0" normalizeH="0" baseline="0" noProof="0">
                <a:ln>
                  <a:noFill/>
                </a:ln>
                <a:solidFill>
                  <a:srgbClr val="000000"/>
                </a:solidFill>
                <a:effectLst/>
                <a:uLnTx/>
                <a:uFillTx/>
                <a:ea typeface="+mn-ea"/>
                <a:cs typeface="Segoe UI Semilight"/>
              </a:rPr>
            </a:br>
            <a:r>
              <a:rPr kumimoji="0" lang="en-US" sz="1400" b="0" i="0" u="none" strike="noStrike" kern="1200" cap="none" spc="0" normalizeH="0" baseline="0" noProof="0">
                <a:ln>
                  <a:noFill/>
                </a:ln>
                <a:solidFill>
                  <a:srgbClr val="000000"/>
                </a:solidFill>
                <a:effectLst/>
                <a:uLnTx/>
                <a:uFillTx/>
                <a:ea typeface="+mn-ea"/>
                <a:cs typeface="Segoe UI Semilight"/>
              </a:rPr>
              <a:t>or speaking engagements.</a:t>
            </a:r>
          </a:p>
        </p:txBody>
      </p:sp>
      <p:sp>
        <p:nvSpPr>
          <p:cNvPr id="9" name="Flowchart: Process 8">
            <a:extLst>
              <a:ext uri="{FF2B5EF4-FFF2-40B4-BE49-F238E27FC236}">
                <a16:creationId xmlns:a16="http://schemas.microsoft.com/office/drawing/2014/main" id="{2DFCFC21-72BD-69BA-26B0-09A753CDB77A}"/>
              </a:ext>
              <a:ext uri="{C183D7F6-B498-43B3-948B-1728B52AA6E4}">
                <adec:decorative xmlns:adec="http://schemas.microsoft.com/office/drawing/2017/decorative" val="1"/>
              </a:ext>
            </a:extLst>
          </p:cNvPr>
          <p:cNvSpPr/>
          <p:nvPr/>
        </p:nvSpPr>
        <p:spPr>
          <a:xfrm>
            <a:off x="586740" y="6094746"/>
            <a:ext cx="11018520" cy="45720"/>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2" name="Text Placeholder 2">
            <a:extLst>
              <a:ext uri="{FF2B5EF4-FFF2-40B4-BE49-F238E27FC236}">
                <a16:creationId xmlns:a16="http://schemas.microsoft.com/office/drawing/2014/main" id="{36F61FEE-07C5-125F-48FD-6A3E833342F4}"/>
              </a:ext>
            </a:extLst>
          </p:cNvPr>
          <p:cNvSpPr txBox="1">
            <a:spLocks/>
          </p:cNvSpPr>
          <p:nvPr/>
        </p:nvSpPr>
        <p:spPr>
          <a:xfrm>
            <a:off x="6355765" y="2223836"/>
            <a:ext cx="5021296" cy="3650095"/>
          </a:xfrm>
          <a:prstGeom prst="rect">
            <a:avLst/>
          </a:prstGeom>
        </p:spPr>
        <p:txBody>
          <a:bodyPr anchor="t"/>
          <a:lstStyle>
            <a:lvl1pPr marL="224097"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200" kern="1200" spc="0" baseline="0">
                <a:gradFill>
                  <a:gsLst>
                    <a:gs pos="1250">
                      <a:schemeClr val="tx1"/>
                    </a:gs>
                    <a:gs pos="100000">
                      <a:schemeClr val="tx1"/>
                    </a:gs>
                  </a:gsLst>
                  <a:lin ang="5400000" scaled="0"/>
                </a:gradFill>
                <a:latin typeface="+mj-lt"/>
                <a:ea typeface="+mn-ea"/>
                <a:cs typeface="+mn-cs"/>
              </a:defRPr>
            </a:lvl1pPr>
            <a:lvl2pPr marL="44819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672290"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3pPr>
            <a:lvl4pPr marL="896386"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4pPr>
            <a:lvl5pPr marL="112048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365760" marR="0" lvl="1" indent="-365760" algn="l" defTabSz="913741" rtl="0" eaLnBrk="1" fontAlgn="base" latinLnBrk="0" hangingPunct="1">
              <a:lnSpc>
                <a:spcPct val="110000"/>
              </a:lnSpc>
              <a:spcBef>
                <a:spcPts val="1176"/>
              </a:spcBef>
              <a:spcAft>
                <a:spcPts val="588"/>
              </a:spcAft>
              <a:buClr>
                <a:srgbClr val="274B47"/>
              </a:buClr>
              <a:buSzPct val="90000"/>
              <a:buFont typeface="Wingdings" panose="05000000000000000000" pitchFamily="2" charset="2"/>
              <a:buChar char="q"/>
              <a:tabLst/>
              <a:defRPr/>
            </a:pPr>
            <a:r>
              <a:rPr kumimoji="0" lang="en-US" sz="1400" b="0" i="0" u="none" strike="noStrike" kern="1200" cap="none" spc="0" normalizeH="0" baseline="0" noProof="0">
                <a:ln>
                  <a:noFill/>
                </a:ln>
                <a:solidFill>
                  <a:srgbClr val="000000"/>
                </a:solidFill>
                <a:effectLst/>
                <a:uLnTx/>
                <a:uFillTx/>
                <a:latin typeface="+mj-lt"/>
                <a:ea typeface="+mn-ea"/>
                <a:cs typeface="Segoe UI Semilight"/>
              </a:rPr>
              <a:t>Communicate to individuals about the Champions' role </a:t>
            </a:r>
            <a:r>
              <a:rPr kumimoji="0" lang="en-US" sz="1400" b="0" i="0" u="none" strike="noStrike" kern="1200" cap="none" spc="0" normalizeH="0" baseline="0" noProof="0">
                <a:ln>
                  <a:noFill/>
                </a:ln>
                <a:solidFill>
                  <a:srgbClr val="000000"/>
                </a:solidFill>
                <a:effectLst/>
                <a:uLnTx/>
                <a:uFillTx/>
                <a:ea typeface="+mn-ea"/>
                <a:cs typeface="Segoe UI Semilight"/>
              </a:rPr>
              <a:t>and how to find them – remember, Champions are not IT support, but business representatives.</a:t>
            </a:r>
          </a:p>
          <a:p>
            <a:pPr marL="365760" marR="0" lvl="1" indent="-365760" algn="l" defTabSz="913741" rtl="0" eaLnBrk="1" fontAlgn="base" latinLnBrk="0" hangingPunct="1">
              <a:lnSpc>
                <a:spcPct val="110000"/>
              </a:lnSpc>
              <a:spcBef>
                <a:spcPts val="1176"/>
              </a:spcBef>
              <a:spcAft>
                <a:spcPts val="588"/>
              </a:spcAft>
              <a:buClr>
                <a:srgbClr val="274B47"/>
              </a:buClr>
              <a:buSzPct val="90000"/>
              <a:buFont typeface="Wingdings" panose="05000000000000000000" pitchFamily="2" charset="2"/>
              <a:buChar char="q"/>
              <a:tabLst/>
              <a:defRPr/>
            </a:pPr>
            <a:r>
              <a:rPr kumimoji="0" lang="en-US" sz="1400" b="0" i="0" u="none" strike="noStrike" kern="1200" cap="none" spc="0" normalizeH="0" baseline="0" noProof="0">
                <a:ln>
                  <a:noFill/>
                </a:ln>
                <a:solidFill>
                  <a:srgbClr val="000000"/>
                </a:solidFill>
                <a:effectLst/>
                <a:uLnTx/>
                <a:uFillTx/>
                <a:latin typeface="+mj-lt"/>
                <a:ea typeface="+mn-ea"/>
                <a:cs typeface="Segoe UI Semilight"/>
              </a:rPr>
              <a:t>Incorporate Microsoft Copilot for Sales resources</a:t>
            </a:r>
            <a:br>
              <a:rPr kumimoji="0" lang="en-US" sz="1400" b="0" i="0" u="none" strike="noStrike" kern="1200" cap="none" spc="0" normalizeH="0" baseline="0" noProof="0">
                <a:ln>
                  <a:noFill/>
                </a:ln>
                <a:solidFill>
                  <a:srgbClr val="000000"/>
                </a:solidFill>
                <a:effectLst/>
                <a:uLnTx/>
                <a:uFillTx/>
                <a:latin typeface="+mj-lt"/>
                <a:ea typeface="+mn-ea"/>
                <a:cs typeface="Segoe UI Semilight"/>
              </a:rPr>
            </a:br>
            <a:r>
              <a:rPr kumimoji="0" lang="en-US" sz="1400" b="0" i="0" u="none" strike="noStrike" kern="1200" cap="none" spc="0" normalizeH="0" baseline="0" noProof="0">
                <a:ln>
                  <a:noFill/>
                </a:ln>
                <a:solidFill>
                  <a:srgbClr val="000000"/>
                </a:solidFill>
                <a:effectLst/>
                <a:uLnTx/>
                <a:uFillTx/>
                <a:ea typeface="+mn-ea"/>
                <a:cs typeface="Segoe UI Semilight"/>
              </a:rPr>
              <a:t>and custom learning into your own internal training site.</a:t>
            </a:r>
          </a:p>
          <a:p>
            <a:pPr marL="365760" marR="0" lvl="1" indent="-365760" algn="l" defTabSz="913741" rtl="0" eaLnBrk="1" fontAlgn="base" latinLnBrk="0" hangingPunct="1">
              <a:lnSpc>
                <a:spcPct val="110000"/>
              </a:lnSpc>
              <a:spcBef>
                <a:spcPts val="1176"/>
              </a:spcBef>
              <a:spcAft>
                <a:spcPts val="588"/>
              </a:spcAft>
              <a:buClr>
                <a:srgbClr val="274B47"/>
              </a:buClr>
              <a:buSzPct val="90000"/>
              <a:buFont typeface="Wingdings" panose="05000000000000000000" pitchFamily="2" charset="2"/>
              <a:buChar char="q"/>
              <a:tabLst/>
              <a:defRPr/>
            </a:pPr>
            <a:r>
              <a:rPr kumimoji="0" lang="en-US" sz="1400" b="0" i="0" u="none" strike="noStrike" kern="1200" cap="none" spc="0" normalizeH="0" baseline="0" noProof="0">
                <a:ln>
                  <a:noFill/>
                </a:ln>
                <a:solidFill>
                  <a:srgbClr val="000000"/>
                </a:solidFill>
                <a:effectLst/>
                <a:uLnTx/>
                <a:uFillTx/>
                <a:latin typeface="+mj-lt"/>
                <a:ea typeface="+mn-ea"/>
                <a:cs typeface="Segoe UI Semilight"/>
              </a:rPr>
              <a:t>Create a contest (e.g. scavenger hunts and giveaways) </a:t>
            </a:r>
            <a:r>
              <a:rPr kumimoji="0" lang="en-US" sz="1400" b="0" i="0" u="none" strike="noStrike" kern="1200" cap="none" spc="0" normalizeH="0" baseline="0" noProof="0">
                <a:ln>
                  <a:noFill/>
                </a:ln>
                <a:solidFill>
                  <a:srgbClr val="000000"/>
                </a:solidFill>
                <a:effectLst/>
                <a:uLnTx/>
                <a:uFillTx/>
                <a:ea typeface="+mn-ea"/>
                <a:cs typeface="Segoe UI Semilight"/>
              </a:rPr>
              <a:t>between departments to encourage people to interact with Microsoft Copilot for Sales.</a:t>
            </a:r>
          </a:p>
        </p:txBody>
      </p:sp>
    </p:spTree>
    <p:extLst>
      <p:ext uri="{BB962C8B-B14F-4D97-AF65-F5344CB8AC3E}">
        <p14:creationId xmlns:p14="http://schemas.microsoft.com/office/powerpoint/2010/main" val="10631277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Top Corners Rounded 20">
            <a:extLst>
              <a:ext uri="{FF2B5EF4-FFF2-40B4-BE49-F238E27FC236}">
                <a16:creationId xmlns:a16="http://schemas.microsoft.com/office/drawing/2014/main" id="{CB055D23-174B-F19C-65B3-44D0B6DC873D}"/>
              </a:ext>
              <a:ext uri="{C183D7F6-B498-43B3-948B-1728B52AA6E4}">
                <adec:decorative xmlns:adec="http://schemas.microsoft.com/office/drawing/2017/decorative" val="1"/>
              </a:ext>
            </a:extLst>
          </p:cNvPr>
          <p:cNvSpPr/>
          <p:nvPr/>
        </p:nvSpPr>
        <p:spPr bwMode="auto">
          <a:xfrm>
            <a:off x="587375" y="3253759"/>
            <a:ext cx="5356298" cy="2945417"/>
          </a:xfrm>
          <a:prstGeom prst="round2SameRect">
            <a:avLst>
              <a:gd name="adj1" fmla="val 4002"/>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30" name="Rectangle: Rounded Corners 10">
            <a:extLst>
              <a:ext uri="{FF2B5EF4-FFF2-40B4-BE49-F238E27FC236}">
                <a16:creationId xmlns:a16="http://schemas.microsoft.com/office/drawing/2014/main" id="{0CDBCDDD-515A-DE90-C102-BFC00236D850}"/>
              </a:ext>
              <a:ext uri="{C183D7F6-B498-43B3-948B-1728B52AA6E4}">
                <adec:decorative xmlns:adec="http://schemas.microsoft.com/office/drawing/2017/decorative" val="1"/>
              </a:ext>
            </a:extLst>
          </p:cNvPr>
          <p:cNvSpPr/>
          <p:nvPr/>
        </p:nvSpPr>
        <p:spPr>
          <a:xfrm>
            <a:off x="572888" y="3253759"/>
            <a:ext cx="5379084" cy="652805"/>
          </a:xfrm>
          <a:prstGeom prst="round2SameRect">
            <a:avLst>
              <a:gd name="adj1" fmla="val 14757"/>
              <a:gd name="adj2" fmla="val 0"/>
            </a:avLst>
          </a:prstGeom>
          <a:gradFill>
            <a:gsLst>
              <a:gs pos="0">
                <a:srgbClr val="8661C5"/>
              </a:gs>
              <a:gs pos="81000">
                <a:srgbClr val="134CCB"/>
              </a:gs>
            </a:gsLst>
            <a:lin ang="108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400" i="0" u="none" strike="noStrike" kern="1200" cap="none" spc="0" normalizeH="0" baseline="0" noProof="0">
              <a:ln>
                <a:noFill/>
              </a:ln>
              <a:solidFill>
                <a:srgbClr val="FFFFFF"/>
              </a:solidFill>
              <a:effectLst/>
              <a:uLnTx/>
              <a:uFillTx/>
              <a:latin typeface="Segoe UI Semibold"/>
              <a:ea typeface="+mn-ea"/>
              <a:cs typeface="Segoe UI" panose="020B0502040204020203" pitchFamily="34" charset="0"/>
            </a:endParaRPr>
          </a:p>
        </p:txBody>
      </p:sp>
      <p:sp>
        <p:nvSpPr>
          <p:cNvPr id="23" name="Rectangle: Top Corners Rounded 22">
            <a:extLst>
              <a:ext uri="{FF2B5EF4-FFF2-40B4-BE49-F238E27FC236}">
                <a16:creationId xmlns:a16="http://schemas.microsoft.com/office/drawing/2014/main" id="{B77A18A1-00FA-6C08-C420-1F989714719B}"/>
              </a:ext>
              <a:ext uri="{C183D7F6-B498-43B3-948B-1728B52AA6E4}">
                <adec:decorative xmlns:adec="http://schemas.microsoft.com/office/drawing/2017/decorative" val="1"/>
              </a:ext>
            </a:extLst>
          </p:cNvPr>
          <p:cNvSpPr/>
          <p:nvPr/>
        </p:nvSpPr>
        <p:spPr bwMode="auto">
          <a:xfrm>
            <a:off x="6226173" y="3253759"/>
            <a:ext cx="5356298" cy="2945417"/>
          </a:xfrm>
          <a:prstGeom prst="round2SameRect">
            <a:avLst>
              <a:gd name="adj1" fmla="val 4002"/>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27" name="Rectangle: Rounded Corners 10">
            <a:extLst>
              <a:ext uri="{FF2B5EF4-FFF2-40B4-BE49-F238E27FC236}">
                <a16:creationId xmlns:a16="http://schemas.microsoft.com/office/drawing/2014/main" id="{3FC8FC3D-B625-76B7-CF25-2025BE698221}"/>
              </a:ext>
              <a:ext uri="{C183D7F6-B498-43B3-948B-1728B52AA6E4}">
                <adec:decorative xmlns:adec="http://schemas.microsoft.com/office/drawing/2017/decorative" val="1"/>
              </a:ext>
            </a:extLst>
          </p:cNvPr>
          <p:cNvSpPr/>
          <p:nvPr/>
        </p:nvSpPr>
        <p:spPr>
          <a:xfrm>
            <a:off x="6224388" y="3253759"/>
            <a:ext cx="5379084" cy="652805"/>
          </a:xfrm>
          <a:prstGeom prst="round2SameRect">
            <a:avLst>
              <a:gd name="adj1" fmla="val 14757"/>
              <a:gd name="adj2" fmla="val 0"/>
            </a:avLst>
          </a:prstGeom>
          <a:gradFill>
            <a:gsLst>
              <a:gs pos="0">
                <a:srgbClr val="8661C5"/>
              </a:gs>
              <a:gs pos="81000">
                <a:srgbClr val="134CCB"/>
              </a:gs>
            </a:gsLst>
            <a:lin ang="108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400" i="0" u="none" strike="noStrike" kern="1200" cap="none" spc="0" normalizeH="0" baseline="0" noProof="0">
              <a:ln>
                <a:noFill/>
              </a:ln>
              <a:solidFill>
                <a:srgbClr val="FFFFFF"/>
              </a:solidFill>
              <a:effectLst/>
              <a:uLnTx/>
              <a:uFillTx/>
              <a:latin typeface="Segoe UI Semibold"/>
              <a:ea typeface="+mn-ea"/>
              <a:cs typeface="Segoe UI" panose="020B0502040204020203" pitchFamily="34" charset="0"/>
            </a:endParaRPr>
          </a:p>
        </p:txBody>
      </p:sp>
      <p:sp>
        <p:nvSpPr>
          <p:cNvPr id="34" name="Title 31">
            <a:extLst>
              <a:ext uri="{FF2B5EF4-FFF2-40B4-BE49-F238E27FC236}">
                <a16:creationId xmlns:a16="http://schemas.microsoft.com/office/drawing/2014/main" id="{88DC5769-56E0-91D1-45C4-AFB5F6BE8F73}"/>
              </a:ext>
            </a:extLst>
          </p:cNvPr>
          <p:cNvSpPr>
            <a:spLocks noGrp="1"/>
          </p:cNvSpPr>
          <p:nvPr>
            <p:ph type="title"/>
          </p:nvPr>
        </p:nvSpPr>
        <p:spPr>
          <a:xfrm>
            <a:off x="586740" y="697322"/>
            <a:ext cx="11018520" cy="443198"/>
          </a:xfrm>
        </p:spPr>
        <p:txBody>
          <a:bodyPr/>
          <a:lstStyle/>
          <a:p>
            <a:r>
              <a:rPr lang="en-US" sz="3200"/>
              <a:t>Best practice</a:t>
            </a:r>
          </a:p>
        </p:txBody>
      </p:sp>
      <p:sp>
        <p:nvSpPr>
          <p:cNvPr id="20" name="TextBox 19">
            <a:extLst>
              <a:ext uri="{FF2B5EF4-FFF2-40B4-BE49-F238E27FC236}">
                <a16:creationId xmlns:a16="http://schemas.microsoft.com/office/drawing/2014/main" id="{C5ABFC15-526A-E4E3-64D2-705C0ED6E737}"/>
              </a:ext>
            </a:extLst>
          </p:cNvPr>
          <p:cNvSpPr txBox="1"/>
          <p:nvPr/>
        </p:nvSpPr>
        <p:spPr>
          <a:xfrm>
            <a:off x="502354" y="1224817"/>
            <a:ext cx="11101119" cy="400110"/>
          </a:xfrm>
          <a:prstGeom prst="rect">
            <a:avLst/>
          </a:prstGeom>
          <a:noFill/>
        </p:spPr>
        <p:txBody>
          <a:bodyPr wrap="square">
            <a:spAutoFit/>
          </a:bodyPr>
          <a:lstStyle/>
          <a:p>
            <a:r>
              <a:rPr kumimoji="0" lang="en-NZ" sz="2000" b="0" i="0" u="none" strike="noStrike" kern="1200" cap="none" spc="-20" normalizeH="0" noProof="0">
                <a:ln>
                  <a:noFill/>
                </a:ln>
                <a:effectLst/>
                <a:uLnTx/>
                <a:uFillTx/>
                <a:ea typeface="+mn-ea"/>
                <a:cs typeface="Segoe UI Semilight"/>
              </a:rPr>
              <a:t>Understand your “why”</a:t>
            </a:r>
            <a:endParaRPr lang="en-US" sz="2000" spc="-20"/>
          </a:p>
        </p:txBody>
      </p:sp>
      <p:sp>
        <p:nvSpPr>
          <p:cNvPr id="25" name="Rectangle 24">
            <a:extLst>
              <a:ext uri="{FF2B5EF4-FFF2-40B4-BE49-F238E27FC236}">
                <a16:creationId xmlns:a16="http://schemas.microsoft.com/office/drawing/2014/main" id="{B1D645B7-B50A-D428-7104-4F40C510A258}"/>
              </a:ext>
            </a:extLst>
          </p:cNvPr>
          <p:cNvSpPr/>
          <p:nvPr/>
        </p:nvSpPr>
        <p:spPr>
          <a:xfrm>
            <a:off x="508851" y="1845382"/>
            <a:ext cx="11094621" cy="1102481"/>
          </a:xfrm>
          <a:prstGeom prst="rect">
            <a:avLst/>
          </a:prstGeom>
        </p:spPr>
        <p:txBody>
          <a:bodyPr wrap="square" lIns="91440" tIns="45720" rIns="91440" bIns="45720" anchor="t">
            <a:spAutoFit/>
          </a:bodyPr>
          <a:lstStyle/>
          <a:p>
            <a:pPr marL="0" marR="0" lvl="1" indent="0" defTabSz="913927" rtl="0" eaLnBrk="1" fontAlgn="base" latinLnBrk="0" hangingPunct="1">
              <a:lnSpc>
                <a:spcPct val="120000"/>
              </a:lnSpc>
              <a:spcBef>
                <a:spcPct val="0"/>
              </a:spcBef>
              <a:spcAft>
                <a:spcPct val="0"/>
              </a:spcAft>
              <a:buClr>
                <a:srgbClr val="DC3C00"/>
              </a:buClr>
              <a:buSzTx/>
              <a:buFontTx/>
              <a:buNone/>
              <a:tabLst/>
              <a:defRPr/>
            </a:pPr>
            <a:r>
              <a:rPr kumimoji="0" lang="en-NZ" sz="1400" b="0" i="0" u="none" strike="noStrike" kern="1200" cap="none" spc="0" normalizeH="0" baseline="0" noProof="0">
                <a:ln>
                  <a:noFill/>
                </a:ln>
                <a:effectLst/>
                <a:uLnTx/>
                <a:uFillTx/>
                <a:ea typeface="+mn-ea"/>
                <a:cs typeface="Segoe UI Semilight"/>
              </a:rPr>
              <a:t>When planning for adoption, users need to understand why the change is occurring for the organization and how Microsoft Copilot</a:t>
            </a:r>
            <a:br>
              <a:rPr kumimoji="0" lang="en-NZ" sz="1400" b="0" i="0" u="none" strike="noStrike" kern="1200" cap="none" spc="0" normalizeH="0" baseline="0" noProof="0">
                <a:ln>
                  <a:noFill/>
                </a:ln>
                <a:effectLst/>
                <a:uLnTx/>
                <a:uFillTx/>
                <a:ea typeface="+mn-ea"/>
                <a:cs typeface="Segoe UI Semilight"/>
              </a:rPr>
            </a:br>
            <a:r>
              <a:rPr kumimoji="0" lang="en-NZ" sz="1400" b="0" i="0" u="none" strike="noStrike" kern="1200" cap="none" spc="0" normalizeH="0" baseline="0" noProof="0">
                <a:ln>
                  <a:noFill/>
                </a:ln>
                <a:effectLst/>
                <a:uLnTx/>
                <a:uFillTx/>
                <a:ea typeface="+mn-ea"/>
                <a:cs typeface="Segoe UI Semilight"/>
              </a:rPr>
              <a:t>for Sales will help individual employees achieve more. This includes ensuring they understand why the change is happening, </a:t>
            </a:r>
            <a:r>
              <a:rPr kumimoji="0" lang="en-NZ" sz="1400" i="0" u="none" strike="noStrike" kern="1200" cap="none" spc="0" normalizeH="0" baseline="0" noProof="0">
                <a:ln>
                  <a:noFill/>
                </a:ln>
                <a:effectLst/>
                <a:uLnTx/>
                <a:uFillTx/>
                <a:latin typeface="+mj-lt"/>
                <a:ea typeface="+mn-ea"/>
                <a:cs typeface="Segoe UI Semilight"/>
              </a:rPr>
              <a:t>what’s in</a:t>
            </a:r>
            <a:br>
              <a:rPr kumimoji="0" lang="en-NZ" sz="1400" i="0" u="none" strike="noStrike" kern="1200" cap="none" spc="0" normalizeH="0" baseline="0" noProof="0">
                <a:ln>
                  <a:noFill/>
                </a:ln>
                <a:effectLst/>
                <a:uLnTx/>
                <a:uFillTx/>
                <a:latin typeface="+mj-lt"/>
                <a:ea typeface="+mn-ea"/>
                <a:cs typeface="Segoe UI Semilight"/>
              </a:rPr>
            </a:br>
            <a:r>
              <a:rPr kumimoji="0" lang="en-NZ" sz="1400" i="0" u="none" strike="noStrike" kern="1200" cap="none" spc="0" normalizeH="0" baseline="0" noProof="0">
                <a:ln>
                  <a:noFill/>
                </a:ln>
                <a:effectLst/>
                <a:uLnTx/>
                <a:uFillTx/>
                <a:latin typeface="+mj-lt"/>
                <a:ea typeface="+mn-ea"/>
                <a:cs typeface="Segoe UI Semilight"/>
              </a:rPr>
              <a:t>it</a:t>
            </a:r>
            <a:r>
              <a:rPr lang="en-NZ" sz="1400">
                <a:latin typeface="+mj-lt"/>
                <a:cs typeface="Segoe UI Semilight"/>
              </a:rPr>
              <a:t> </a:t>
            </a:r>
            <a:r>
              <a:rPr kumimoji="0" lang="en-NZ" sz="1400" i="0" u="none" strike="noStrike" kern="1200" cap="none" spc="0" normalizeH="0" baseline="0" noProof="0">
                <a:ln>
                  <a:noFill/>
                </a:ln>
                <a:effectLst/>
                <a:uLnTx/>
                <a:uFillTx/>
                <a:latin typeface="+mj-lt"/>
                <a:ea typeface="+mn-ea"/>
                <a:cs typeface="Segoe UI Semilight"/>
              </a:rPr>
              <a:t>for them, </a:t>
            </a:r>
            <a:r>
              <a:rPr kumimoji="0" lang="en-NZ" sz="1400" b="0" i="0" u="none" strike="noStrike" kern="1200" cap="none" spc="0" normalizeH="0" baseline="0" noProof="0">
                <a:ln>
                  <a:noFill/>
                </a:ln>
                <a:effectLst/>
                <a:uLnTx/>
                <a:uFillTx/>
                <a:ea typeface="+mn-ea"/>
                <a:cs typeface="Segoe UI Semilight"/>
              </a:rPr>
              <a:t>and why they’re being asked to change. Capture these reasons below and use this content to build your communications</a:t>
            </a:r>
            <a:br>
              <a:rPr kumimoji="0" lang="en-NZ" sz="1400" b="0" i="0" u="none" strike="noStrike" kern="1200" cap="none" spc="0" normalizeH="0" baseline="0" noProof="0">
                <a:ln>
                  <a:noFill/>
                </a:ln>
                <a:effectLst/>
                <a:uLnTx/>
                <a:uFillTx/>
                <a:ea typeface="+mn-ea"/>
                <a:cs typeface="Segoe UI Semilight"/>
              </a:rPr>
            </a:br>
            <a:r>
              <a:rPr kumimoji="0" lang="en-NZ" sz="1400" b="0" i="0" u="none" strike="noStrike" kern="1200" cap="none" spc="0" normalizeH="0" baseline="0" noProof="0">
                <a:ln>
                  <a:noFill/>
                </a:ln>
                <a:effectLst/>
                <a:uLnTx/>
                <a:uFillTx/>
                <a:ea typeface="+mn-ea"/>
                <a:cs typeface="Segoe UI Semilight"/>
              </a:rPr>
              <a:t>and engagement content.</a:t>
            </a:r>
          </a:p>
        </p:txBody>
      </p:sp>
      <p:sp>
        <p:nvSpPr>
          <p:cNvPr id="31" name="Rectangle 30">
            <a:extLst>
              <a:ext uri="{FF2B5EF4-FFF2-40B4-BE49-F238E27FC236}">
                <a16:creationId xmlns:a16="http://schemas.microsoft.com/office/drawing/2014/main" id="{227C841C-0A65-F24F-BD24-1EFF3DB1127D}"/>
              </a:ext>
            </a:extLst>
          </p:cNvPr>
          <p:cNvSpPr/>
          <p:nvPr/>
        </p:nvSpPr>
        <p:spPr>
          <a:xfrm>
            <a:off x="770778" y="3441088"/>
            <a:ext cx="5172896" cy="303184"/>
          </a:xfrm>
          <a:prstGeom prst="rect">
            <a:avLst/>
          </a:prstGeom>
          <a:noFill/>
        </p:spPr>
        <p:txBody>
          <a:bodyPr wrap="square" lIns="91440" tIns="45720" rIns="91440" bIns="45720" anchor="t">
            <a:spAutoFit/>
          </a:bodyPr>
          <a:lstStyle/>
          <a:p>
            <a:pPr marL="0" marR="0" lvl="0" indent="0" defTabSz="26670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20" normalizeH="0" noProof="0">
                <a:ln>
                  <a:noFill/>
                </a:ln>
                <a:solidFill>
                  <a:srgbClr val="FFFFFF"/>
                </a:solidFill>
                <a:effectLst/>
                <a:uLnTx/>
                <a:uFillTx/>
                <a:latin typeface="Segoe UI Semibold"/>
                <a:ea typeface="+mn-ea"/>
                <a:cs typeface="Segoe UI Semibold"/>
              </a:rPr>
              <a:t>How will Microsoft Copilot for Sales </a:t>
            </a:r>
            <a:r>
              <a:rPr kumimoji="0" lang="en-US" sz="1400" b="1" i="0" u="sng" strike="noStrike" kern="1200" cap="none" spc="-20" normalizeH="0" noProof="0">
                <a:ln>
                  <a:noFill/>
                </a:ln>
                <a:solidFill>
                  <a:srgbClr val="FFFFFF"/>
                </a:solidFill>
                <a:effectLst/>
                <a:uLnTx/>
                <a:uFillTx/>
                <a:latin typeface="Segoe UI Semibold"/>
                <a:ea typeface="+mn-ea"/>
                <a:cs typeface="Segoe UI Semibold"/>
              </a:rPr>
              <a:t>benefit your organization</a:t>
            </a:r>
            <a:r>
              <a:rPr kumimoji="0" lang="en-US" sz="1400" b="1" i="0" u="none" strike="noStrike" kern="1200" cap="none" spc="-20" normalizeH="0" noProof="0">
                <a:ln>
                  <a:noFill/>
                </a:ln>
                <a:solidFill>
                  <a:srgbClr val="FFFFFF"/>
                </a:solidFill>
                <a:effectLst/>
                <a:uLnTx/>
                <a:uFillTx/>
                <a:latin typeface="Segoe UI Semibold"/>
                <a:ea typeface="+mn-ea"/>
                <a:cs typeface="Segoe UI Semibold"/>
              </a:rPr>
              <a:t>?</a:t>
            </a:r>
          </a:p>
        </p:txBody>
      </p:sp>
      <p:sp>
        <p:nvSpPr>
          <p:cNvPr id="7" name="Rectangle 6">
            <a:extLst>
              <a:ext uri="{FF2B5EF4-FFF2-40B4-BE49-F238E27FC236}">
                <a16:creationId xmlns:a16="http://schemas.microsoft.com/office/drawing/2014/main" id="{4ED963C4-E41A-E1B9-E9A2-8A1758E06DD6}"/>
              </a:ext>
            </a:extLst>
          </p:cNvPr>
          <p:cNvSpPr/>
          <p:nvPr/>
        </p:nvSpPr>
        <p:spPr>
          <a:xfrm>
            <a:off x="778934" y="4074080"/>
            <a:ext cx="5074716" cy="1021690"/>
          </a:xfrm>
          <a:prstGeom prst="rect">
            <a:avLst/>
          </a:prstGeom>
        </p:spPr>
        <p:txBody>
          <a:bodyPr wrap="square" anchor="t">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u="none" strike="noStrike" kern="1200" cap="none" spc="0" normalizeH="0" baseline="0" noProof="0">
                <a:ln>
                  <a:noFill/>
                </a:ln>
                <a:effectLst/>
                <a:uLnTx/>
                <a:uFillTx/>
                <a:latin typeface="Segoe UI"/>
                <a:ea typeface="+mn-ea"/>
                <a:cs typeface="+mn-cs"/>
              </a:rPr>
              <a:t>Unlock sales productivity</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u="none" strike="noStrike" kern="1200" cap="none" spc="0" normalizeH="0" baseline="0" noProof="0">
                <a:ln>
                  <a:noFill/>
                </a:ln>
                <a:effectLst/>
                <a:uLnTx/>
                <a:uFillTx/>
                <a:latin typeface="Segoe UI"/>
                <a:ea typeface="+mn-ea"/>
                <a:cs typeface="+mn-cs"/>
              </a:rPr>
              <a:t>Personalize customer interactions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u="none" strike="noStrike" kern="1200" cap="none" spc="0" normalizeH="0" baseline="0" noProof="0">
                <a:ln>
                  <a:noFill/>
                </a:ln>
                <a:effectLst/>
                <a:uLnTx/>
                <a:uFillTx/>
                <a:latin typeface="Segoe UI"/>
                <a:ea typeface="+mn-ea"/>
                <a:cs typeface="+mn-cs"/>
              </a:rPr>
              <a:t>Stay in the flow of work</a:t>
            </a:r>
          </a:p>
        </p:txBody>
      </p:sp>
      <p:sp>
        <p:nvSpPr>
          <p:cNvPr id="29" name="Rectangle 28">
            <a:extLst>
              <a:ext uri="{FF2B5EF4-FFF2-40B4-BE49-F238E27FC236}">
                <a16:creationId xmlns:a16="http://schemas.microsoft.com/office/drawing/2014/main" id="{10D7C69C-7E11-4A78-F8D1-A063C964146C}"/>
              </a:ext>
            </a:extLst>
          </p:cNvPr>
          <p:cNvSpPr>
            <a:spLocks/>
          </p:cNvSpPr>
          <p:nvPr/>
        </p:nvSpPr>
        <p:spPr>
          <a:xfrm>
            <a:off x="6410974" y="3441088"/>
            <a:ext cx="5194283" cy="303184"/>
          </a:xfrm>
          <a:prstGeom prst="rect">
            <a:avLst/>
          </a:prstGeom>
          <a:noFill/>
        </p:spPr>
        <p:txBody>
          <a:bodyPr wrap="square" lIns="91440" tIns="45720" rIns="91440" bIns="45720" anchor="t">
            <a:spAutoFit/>
          </a:bodyPr>
          <a:lstStyle/>
          <a:p>
            <a:pPr marL="0" marR="0" lvl="0" indent="0" algn="l" defTabSz="26670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20" normalizeH="0" baseline="0" noProof="0">
                <a:ln>
                  <a:noFill/>
                </a:ln>
                <a:solidFill>
                  <a:srgbClr val="FFFFFF"/>
                </a:solidFill>
                <a:effectLst/>
                <a:uLnTx/>
                <a:uFillTx/>
                <a:latin typeface="Segoe UI Semibold"/>
                <a:ea typeface="+mn-ea"/>
                <a:cs typeface="Segoe UI Semibold"/>
              </a:rPr>
              <a:t>How will Microsoft Copilot for Sales </a:t>
            </a:r>
            <a:r>
              <a:rPr kumimoji="0" lang="en-US" sz="1400" b="1" i="0" u="sng" strike="noStrike" kern="1200" cap="none" spc="-20" normalizeH="0" baseline="0" noProof="0">
                <a:ln>
                  <a:noFill/>
                </a:ln>
                <a:solidFill>
                  <a:srgbClr val="FFFFFF"/>
                </a:solidFill>
                <a:effectLst/>
                <a:uLnTx/>
                <a:uFillTx/>
                <a:latin typeface="Segoe UI Semibold"/>
                <a:ea typeface="+mn-ea"/>
                <a:cs typeface="Segoe UI Semibold"/>
              </a:rPr>
              <a:t>benefit employees</a:t>
            </a:r>
            <a:r>
              <a:rPr kumimoji="0" lang="en-US" sz="1400" b="1" i="0" u="none" strike="noStrike" kern="1200" cap="none" spc="-20" normalizeH="0" baseline="0" noProof="0">
                <a:ln>
                  <a:noFill/>
                </a:ln>
                <a:solidFill>
                  <a:srgbClr val="FFFFFF"/>
                </a:solidFill>
                <a:effectLst/>
                <a:uLnTx/>
                <a:uFillTx/>
                <a:latin typeface="Segoe UI Semibold"/>
                <a:ea typeface="+mn-ea"/>
                <a:cs typeface="Segoe UI Semibold"/>
              </a:rPr>
              <a:t>?</a:t>
            </a:r>
          </a:p>
        </p:txBody>
      </p:sp>
      <p:sp>
        <p:nvSpPr>
          <p:cNvPr id="13" name="Rectangle 12">
            <a:extLst>
              <a:ext uri="{FF2B5EF4-FFF2-40B4-BE49-F238E27FC236}">
                <a16:creationId xmlns:a16="http://schemas.microsoft.com/office/drawing/2014/main" id="{3FFB0AEA-E912-07A8-4462-204D72DED79B}"/>
              </a:ext>
            </a:extLst>
          </p:cNvPr>
          <p:cNvSpPr/>
          <p:nvPr/>
        </p:nvSpPr>
        <p:spPr>
          <a:xfrm>
            <a:off x="6378223" y="4074080"/>
            <a:ext cx="5074716" cy="698525"/>
          </a:xfrm>
          <a:prstGeom prst="rect">
            <a:avLst/>
          </a:prstGeom>
        </p:spPr>
        <p:txBody>
          <a:bodyPr wrap="square" anchor="t">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u="none" strike="noStrike" kern="1200" cap="none" spc="0" normalizeH="0" baseline="0" noProof="0">
                <a:ln>
                  <a:noFill/>
                </a:ln>
                <a:effectLst/>
                <a:uLnTx/>
                <a:uFillTx/>
                <a:latin typeface="Segoe UI"/>
                <a:ea typeface="+mn-ea"/>
                <a:cs typeface="+mn-cs"/>
              </a:rPr>
              <a:t>Draft customer emails saving time and providing inspiration</a:t>
            </a:r>
          </a:p>
        </p:txBody>
      </p:sp>
      <p:sp>
        <p:nvSpPr>
          <p:cNvPr id="22" name="Flowchart: Process 21">
            <a:extLst>
              <a:ext uri="{FF2B5EF4-FFF2-40B4-BE49-F238E27FC236}">
                <a16:creationId xmlns:a16="http://schemas.microsoft.com/office/drawing/2014/main" id="{E69558DE-5468-7647-55BF-EA5F31EC97F8}"/>
              </a:ext>
              <a:ext uri="{C183D7F6-B498-43B3-948B-1728B52AA6E4}">
                <adec:decorative xmlns:adec="http://schemas.microsoft.com/office/drawing/2017/decorative" val="1"/>
              </a:ext>
            </a:extLst>
          </p:cNvPr>
          <p:cNvSpPr/>
          <p:nvPr/>
        </p:nvSpPr>
        <p:spPr>
          <a:xfrm>
            <a:off x="586740" y="6181449"/>
            <a:ext cx="11018520" cy="45720"/>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16799237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Top Corners Rounded 12">
            <a:extLst>
              <a:ext uri="{FF2B5EF4-FFF2-40B4-BE49-F238E27FC236}">
                <a16:creationId xmlns:a16="http://schemas.microsoft.com/office/drawing/2014/main" id="{DEBBD4F3-A3AB-AF5F-CF71-B2055CFFEEAF}"/>
              </a:ext>
              <a:ext uri="{C183D7F6-B498-43B3-948B-1728B52AA6E4}">
                <adec:decorative xmlns:adec="http://schemas.microsoft.com/office/drawing/2017/decorative" val="1"/>
              </a:ext>
            </a:extLst>
          </p:cNvPr>
          <p:cNvSpPr/>
          <p:nvPr/>
        </p:nvSpPr>
        <p:spPr bwMode="auto">
          <a:xfrm>
            <a:off x="587374" y="2921543"/>
            <a:ext cx="11039327" cy="3277634"/>
          </a:xfrm>
          <a:prstGeom prst="round2SameRect">
            <a:avLst>
              <a:gd name="adj1" fmla="val 4002"/>
              <a:gd name="adj2"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9" name="Title 5">
            <a:extLst>
              <a:ext uri="{FF2B5EF4-FFF2-40B4-BE49-F238E27FC236}">
                <a16:creationId xmlns:a16="http://schemas.microsoft.com/office/drawing/2014/main" id="{059A7265-8D24-7C10-31EE-805621154AAB}"/>
              </a:ext>
            </a:extLst>
          </p:cNvPr>
          <p:cNvSpPr>
            <a:spLocks noGrp="1"/>
          </p:cNvSpPr>
          <p:nvPr>
            <p:ph type="title"/>
          </p:nvPr>
        </p:nvSpPr>
        <p:spPr>
          <a:xfrm>
            <a:off x="586740" y="667331"/>
            <a:ext cx="11018520" cy="443198"/>
          </a:xfrm>
        </p:spPr>
        <p:txBody>
          <a:bodyPr/>
          <a:lstStyle/>
          <a:p>
            <a:r>
              <a:rPr lang="en-US" sz="3200"/>
              <a:t>Best Practice </a:t>
            </a:r>
          </a:p>
        </p:txBody>
      </p:sp>
      <p:sp>
        <p:nvSpPr>
          <p:cNvPr id="4" name="Title 1">
            <a:extLst>
              <a:ext uri="{FF2B5EF4-FFF2-40B4-BE49-F238E27FC236}">
                <a16:creationId xmlns:a16="http://schemas.microsoft.com/office/drawing/2014/main" id="{D8D216AA-F692-CF99-8E4C-B5712C395FE4}"/>
              </a:ext>
            </a:extLst>
          </p:cNvPr>
          <p:cNvSpPr txBox="1">
            <a:spLocks/>
          </p:cNvSpPr>
          <p:nvPr/>
        </p:nvSpPr>
        <p:spPr>
          <a:xfrm>
            <a:off x="587375" y="1174477"/>
            <a:ext cx="10170272" cy="335092"/>
          </a:xfrm>
          <a:prstGeom prst="rect">
            <a:avLst/>
          </a:prstGeom>
        </p:spPr>
        <p:txBody>
          <a:bodyPr wrap="square" lIns="0" tIns="0" rIns="0" bIns="0" anchor="t">
            <a:spAutoFit/>
          </a:bodyPr>
          <a:lstStyle>
            <a:lvl1pPr algn="l" defTabSz="914400" rtl="0" eaLnBrk="1" latinLnBrk="0" hangingPunct="1">
              <a:lnSpc>
                <a:spcPct val="90000"/>
              </a:lnSpc>
              <a:spcBef>
                <a:spcPct val="0"/>
              </a:spcBef>
              <a:buNone/>
              <a:defRPr sz="3600" kern="1200">
                <a:solidFill>
                  <a:schemeClr val="tx1"/>
                </a:solidFill>
                <a:latin typeface="Segoe UI Semibold" panose="020B0702040204020203" pitchFamily="34" charset="0"/>
                <a:ea typeface="+mj-ea"/>
                <a:cs typeface="Segoe UI Semibold" panose="020B0702040204020203" pitchFamily="34" charset="0"/>
              </a:defRPr>
            </a:lvl1pPr>
          </a:lstStyle>
          <a:p>
            <a:pPr>
              <a:lnSpc>
                <a:spcPct val="120000"/>
              </a:lnSpc>
            </a:pPr>
            <a:r>
              <a:rPr kumimoji="0" lang="en-US" sz="2000" b="0" i="0" u="none" strike="noStrike" kern="1200" cap="none" spc="0" normalizeH="0" baseline="0" noProof="0">
                <a:ln>
                  <a:noFill/>
                </a:ln>
                <a:solidFill>
                  <a:srgbClr val="000000"/>
                </a:solidFill>
                <a:effectLst/>
                <a:uLnTx/>
                <a:uFillTx/>
                <a:latin typeface="+mn-lt"/>
                <a:ea typeface="+mj-ea"/>
                <a:cs typeface="Segoe UI Semibold" panose="020B0402040204020203" pitchFamily="34" charset="0"/>
              </a:rPr>
              <a:t>Identify key changes for each team</a:t>
            </a:r>
            <a:endParaRPr lang="en-US" sz="2000" spc="20">
              <a:latin typeface="Segoe UI" panose="020B0502040204020203" pitchFamily="34" charset="0"/>
              <a:cs typeface="Segoe UI" panose="020B0502040204020203" pitchFamily="34" charset="0"/>
            </a:endParaRPr>
          </a:p>
        </p:txBody>
      </p:sp>
      <p:sp>
        <p:nvSpPr>
          <p:cNvPr id="12" name="Rectangle 11">
            <a:extLst>
              <a:ext uri="{FF2B5EF4-FFF2-40B4-BE49-F238E27FC236}">
                <a16:creationId xmlns:a16="http://schemas.microsoft.com/office/drawing/2014/main" id="{D3D81ECB-8871-894D-B9D5-914233FC512C}"/>
              </a:ext>
            </a:extLst>
          </p:cNvPr>
          <p:cNvSpPr/>
          <p:nvPr/>
        </p:nvSpPr>
        <p:spPr>
          <a:xfrm>
            <a:off x="508852" y="1723073"/>
            <a:ext cx="11018520" cy="843949"/>
          </a:xfrm>
          <a:prstGeom prst="rect">
            <a:avLst/>
          </a:prstGeom>
        </p:spPr>
        <p:txBody>
          <a:bodyPr wrap="square" lIns="91440" tIns="45720" rIns="91440" bIns="45720" anchor="t">
            <a:spAutoFit/>
          </a:bodyPr>
          <a:lstStyle/>
          <a:p>
            <a:pPr marL="0" marR="0" lvl="1" indent="0" defTabSz="913927" rtl="0" eaLnBrk="1" fontAlgn="base" latinLnBrk="0" hangingPunct="1">
              <a:lnSpc>
                <a:spcPct val="120000"/>
              </a:lnSpc>
              <a:spcBef>
                <a:spcPct val="0"/>
              </a:spcBef>
              <a:spcAft>
                <a:spcPct val="0"/>
              </a:spcAft>
              <a:buClr>
                <a:srgbClr val="DC3C00"/>
              </a:buClr>
              <a:buSzTx/>
              <a:buFontTx/>
              <a:buNone/>
              <a:tabLst/>
              <a:defRPr/>
            </a:pPr>
            <a:r>
              <a:rPr kumimoji="0" lang="en-US" sz="1400" b="0" i="0" u="none" strike="noStrike" kern="1200" cap="none" spc="0" normalizeH="0" baseline="0" noProof="0">
                <a:ln>
                  <a:noFill/>
                </a:ln>
                <a:solidFill>
                  <a:srgbClr val="2F2F2F"/>
                </a:solidFill>
                <a:effectLst/>
                <a:uLnTx/>
                <a:uFillTx/>
                <a:ea typeface="+mn-ea"/>
                <a:cs typeface="Segoe UI Semilight"/>
              </a:rPr>
              <a:t>Create a list of things that will change for your team members with the implementation of Microsoft Copilot for Sales. This includes the new technology as well as new ways of working and engaging. Make sure to incorporate these key changes in your Awareness and Training plans.</a:t>
            </a:r>
          </a:p>
        </p:txBody>
      </p:sp>
      <p:sp>
        <p:nvSpPr>
          <p:cNvPr id="27" name="Rectangle 26">
            <a:extLst>
              <a:ext uri="{FF2B5EF4-FFF2-40B4-BE49-F238E27FC236}">
                <a16:creationId xmlns:a16="http://schemas.microsoft.com/office/drawing/2014/main" id="{B2B8D43D-A609-1CC6-F479-6834877AA58D}"/>
              </a:ext>
              <a:ext uri="{C183D7F6-B498-43B3-948B-1728B52AA6E4}">
                <adec:decorative xmlns:adec="http://schemas.microsoft.com/office/drawing/2017/decorative" val="0"/>
              </a:ext>
            </a:extLst>
          </p:cNvPr>
          <p:cNvSpPr/>
          <p:nvPr/>
        </p:nvSpPr>
        <p:spPr bwMode="auto">
          <a:xfrm>
            <a:off x="586742" y="3785449"/>
            <a:ext cx="11004400" cy="245898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468630" indent="-285750" defTabSz="932472" fontAlgn="base">
              <a:spcBef>
                <a:spcPts val="600"/>
              </a:spcBef>
              <a:spcAft>
                <a:spcPct val="0"/>
              </a:spcAft>
              <a:buFont typeface="Arial" panose="020B0604020202020204" pitchFamily="34" charset="0"/>
              <a:buChar char="•"/>
              <a:defRPr/>
            </a:pPr>
            <a:r>
              <a:rPr kumimoji="0" lang="en-US" sz="1400" b="0" i="0" u="none" strike="noStrike" kern="1200" cap="none" spc="0" normalizeH="0" baseline="0" noProof="0">
                <a:ln>
                  <a:noFill/>
                </a:ln>
                <a:solidFill>
                  <a:prstClr val="black"/>
                </a:solidFill>
                <a:effectLst/>
                <a:uLnTx/>
                <a:uFillTx/>
                <a:ea typeface="Segoe UI" pitchFamily="34" charset="0"/>
                <a:cs typeface="Segoe UI" pitchFamily="34" charset="0"/>
              </a:rPr>
              <a:t>Employees will have an AI generated recap of calls providing highlights, tasks and sentiment analysis</a:t>
            </a:r>
          </a:p>
        </p:txBody>
      </p:sp>
      <p:sp>
        <p:nvSpPr>
          <p:cNvPr id="26" name="Rectangle: Top Corners Rounded 25">
            <a:extLst>
              <a:ext uri="{FF2B5EF4-FFF2-40B4-BE49-F238E27FC236}">
                <a16:creationId xmlns:a16="http://schemas.microsoft.com/office/drawing/2014/main" id="{A4CDF522-EC9D-452D-A521-75BD35D4D061}"/>
              </a:ext>
              <a:ext uri="{C183D7F6-B498-43B3-948B-1728B52AA6E4}">
                <adec:decorative xmlns:adec="http://schemas.microsoft.com/office/drawing/2017/decorative" val="1"/>
              </a:ext>
            </a:extLst>
          </p:cNvPr>
          <p:cNvSpPr/>
          <p:nvPr/>
        </p:nvSpPr>
        <p:spPr bwMode="auto">
          <a:xfrm>
            <a:off x="586741" y="2834098"/>
            <a:ext cx="11004401" cy="930562"/>
          </a:xfrm>
          <a:prstGeom prst="round2Same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182880" marR="0" lvl="0" indent="0" defTabSz="932472"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Segoe UI Semibold"/>
                <a:ea typeface="Segoe UI" pitchFamily="34" charset="0"/>
                <a:cs typeface="Segoe UI" pitchFamily="34" charset="0"/>
              </a:rPr>
              <a:t>Team: Sales</a:t>
            </a:r>
          </a:p>
        </p:txBody>
      </p:sp>
      <p:sp>
        <p:nvSpPr>
          <p:cNvPr id="28" name="Flowchart: Process 27">
            <a:extLst>
              <a:ext uri="{FF2B5EF4-FFF2-40B4-BE49-F238E27FC236}">
                <a16:creationId xmlns:a16="http://schemas.microsoft.com/office/drawing/2014/main" id="{0DE6F83D-1601-A002-177D-52B6FCA44FC4}"/>
              </a:ext>
              <a:ext uri="{C183D7F6-B498-43B3-948B-1728B52AA6E4}">
                <adec:decorative xmlns:adec="http://schemas.microsoft.com/office/drawing/2017/decorative" val="1"/>
              </a:ext>
            </a:extLst>
          </p:cNvPr>
          <p:cNvSpPr/>
          <p:nvPr/>
        </p:nvSpPr>
        <p:spPr>
          <a:xfrm>
            <a:off x="586742" y="3701341"/>
            <a:ext cx="11039960" cy="70508"/>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21089214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BDB99-756D-72C6-FF5B-4FAB7ECCB753}"/>
            </a:ext>
          </a:extLst>
        </p:cNvPr>
        <p:cNvGrpSpPr/>
        <p:nvPr/>
      </p:nvGrpSpPr>
      <p:grpSpPr>
        <a:xfrm>
          <a:off x="0" y="0"/>
          <a:ext cx="0" cy="0"/>
          <a:chOff x="0" y="0"/>
          <a:chExt cx="0" cy="0"/>
        </a:xfrm>
      </p:grpSpPr>
      <p:sp>
        <p:nvSpPr>
          <p:cNvPr id="2" name="Rounded Rectangle 9">
            <a:extLst>
              <a:ext uri="{FF2B5EF4-FFF2-40B4-BE49-F238E27FC236}">
                <a16:creationId xmlns:a16="http://schemas.microsoft.com/office/drawing/2014/main" id="{81FAA556-B697-3EF9-DEB1-5E54D3D21B5A}"/>
              </a:ext>
              <a:ext uri="{C183D7F6-B498-43B3-948B-1728B52AA6E4}">
                <adec:decorative xmlns:adec="http://schemas.microsoft.com/office/drawing/2017/decorative" val="1"/>
              </a:ext>
            </a:extLst>
          </p:cNvPr>
          <p:cNvSpPr/>
          <p:nvPr/>
        </p:nvSpPr>
        <p:spPr bwMode="auto">
          <a:xfrm>
            <a:off x="1135505" y="2133794"/>
            <a:ext cx="4953700" cy="1584745"/>
          </a:xfrm>
          <a:prstGeom prst="roundRect">
            <a:avLst>
              <a:gd name="adj" fmla="val 0"/>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10" name="Title 9">
            <a:extLst>
              <a:ext uri="{FF2B5EF4-FFF2-40B4-BE49-F238E27FC236}">
                <a16:creationId xmlns:a16="http://schemas.microsoft.com/office/drawing/2014/main" id="{1F174C63-F304-61A6-B1F8-F35DD450367B}"/>
              </a:ext>
            </a:extLst>
          </p:cNvPr>
          <p:cNvSpPr>
            <a:spLocks noGrp="1"/>
          </p:cNvSpPr>
          <p:nvPr>
            <p:ph type="title"/>
          </p:nvPr>
        </p:nvSpPr>
        <p:spPr>
          <a:xfrm>
            <a:off x="586740" y="630831"/>
            <a:ext cx="11018520" cy="492443"/>
          </a:xfrm>
        </p:spPr>
        <p:txBody>
          <a:bodyPr/>
          <a:lstStyle/>
          <a:p>
            <a:pPr>
              <a:lnSpc>
                <a:spcPct val="100000"/>
              </a:lnSpc>
            </a:pPr>
            <a:r>
              <a:rPr lang="en-US" sz="3200"/>
              <a:t>Copilot Solutions in Viva Insight</a:t>
            </a:r>
            <a:endParaRPr lang="en-US" sz="3200">
              <a:latin typeface="Segoe UI" panose="020B0502040204020203" pitchFamily="34" charset="0"/>
              <a:cs typeface="Segoe UI" panose="020B0502040204020203" pitchFamily="34" charset="0"/>
            </a:endParaRPr>
          </a:p>
        </p:txBody>
      </p:sp>
      <p:sp>
        <p:nvSpPr>
          <p:cNvPr id="13" name="Title 1">
            <a:extLst>
              <a:ext uri="{FF2B5EF4-FFF2-40B4-BE49-F238E27FC236}">
                <a16:creationId xmlns:a16="http://schemas.microsoft.com/office/drawing/2014/main" id="{798945DD-B90F-D545-2147-87CB3BE55391}"/>
              </a:ext>
            </a:extLst>
          </p:cNvPr>
          <p:cNvSpPr txBox="1">
            <a:spLocks/>
          </p:cNvSpPr>
          <p:nvPr/>
        </p:nvSpPr>
        <p:spPr>
          <a:xfrm>
            <a:off x="587375" y="1174477"/>
            <a:ext cx="10170272" cy="335092"/>
          </a:xfrm>
          <a:prstGeom prst="rect">
            <a:avLst/>
          </a:prstGeom>
        </p:spPr>
        <p:txBody>
          <a:bodyPr wrap="square" lIns="0" tIns="0" rIns="0" bIns="0" anchor="t">
            <a:spAutoFit/>
          </a:bodyPr>
          <a:lstStyle>
            <a:lvl1pPr algn="l" defTabSz="914400" rtl="0" eaLnBrk="1" latinLnBrk="0" hangingPunct="1">
              <a:lnSpc>
                <a:spcPct val="90000"/>
              </a:lnSpc>
              <a:spcBef>
                <a:spcPct val="0"/>
              </a:spcBef>
              <a:buNone/>
              <a:defRPr sz="3600" kern="1200">
                <a:solidFill>
                  <a:schemeClr val="tx1"/>
                </a:solidFill>
                <a:latin typeface="Segoe UI Semibold" panose="020B0702040204020203" pitchFamily="34" charset="0"/>
                <a:ea typeface="+mj-ea"/>
                <a:cs typeface="Segoe UI Semibold" panose="020B0702040204020203" pitchFamily="34" charset="0"/>
              </a:defRPr>
            </a:lvl1pPr>
          </a:lstStyle>
          <a:p>
            <a:pPr>
              <a:lnSpc>
                <a:spcPct val="120000"/>
              </a:lnSpc>
            </a:pPr>
            <a:r>
              <a:rPr lang="en-US" sz="2000" spc="-20">
                <a:latin typeface="Segoe UI" panose="020B0502040204020203" pitchFamily="34" charset="0"/>
                <a:cs typeface="Segoe UI" panose="020B0502040204020203" pitchFamily="34" charset="0"/>
              </a:rPr>
              <a:t>Analyst Workbench MVP</a:t>
            </a:r>
            <a:endParaRPr lang="en-US" sz="2000" spc="20">
              <a:latin typeface="Segoe UI" panose="020B0502040204020203" pitchFamily="34" charset="0"/>
              <a:cs typeface="Segoe UI" panose="020B0502040204020203" pitchFamily="34" charset="0"/>
            </a:endParaRPr>
          </a:p>
        </p:txBody>
      </p:sp>
      <p:graphicFrame>
        <p:nvGraphicFramePr>
          <p:cNvPr id="7" name="Table 6">
            <a:extLst>
              <a:ext uri="{FF2B5EF4-FFF2-40B4-BE49-F238E27FC236}">
                <a16:creationId xmlns:a16="http://schemas.microsoft.com/office/drawing/2014/main" id="{8F84B350-2F6C-81D3-255A-08E6FD352EFA}"/>
              </a:ext>
            </a:extLst>
          </p:cNvPr>
          <p:cNvGraphicFramePr>
            <a:graphicFrameLocks noGrp="1"/>
          </p:cNvGraphicFramePr>
          <p:nvPr>
            <p:extLst>
              <p:ext uri="{D42A27DB-BD31-4B8C-83A1-F6EECF244321}">
                <p14:modId xmlns:p14="http://schemas.microsoft.com/office/powerpoint/2010/main" val="669181901"/>
              </p:ext>
            </p:extLst>
          </p:nvPr>
        </p:nvGraphicFramePr>
        <p:xfrm>
          <a:off x="1142301" y="2133795"/>
          <a:ext cx="4946904" cy="1563624"/>
        </p:xfrm>
        <a:graphic>
          <a:graphicData uri="http://schemas.openxmlformats.org/drawingml/2006/table">
            <a:tbl>
              <a:tblPr firstRow="1" bandRow="1">
                <a:tableStyleId>{68D230F3-CF80-4859-8CE7-A43EE81993B5}</a:tableStyleId>
              </a:tblPr>
              <a:tblGrid>
                <a:gridCol w="1380744">
                  <a:extLst>
                    <a:ext uri="{9D8B030D-6E8A-4147-A177-3AD203B41FA5}">
                      <a16:colId xmlns:a16="http://schemas.microsoft.com/office/drawing/2014/main" val="1906873337"/>
                    </a:ext>
                  </a:extLst>
                </a:gridCol>
                <a:gridCol w="3566160">
                  <a:extLst>
                    <a:ext uri="{9D8B030D-6E8A-4147-A177-3AD203B41FA5}">
                      <a16:colId xmlns:a16="http://schemas.microsoft.com/office/drawing/2014/main" val="3256060244"/>
                    </a:ext>
                  </a:extLst>
                </a:gridCol>
              </a:tblGrid>
              <a:tr h="1563624">
                <a:tc>
                  <a:txBody>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sz="1400" b="0" kern="1200" dirty="0">
                          <a:solidFill>
                            <a:schemeClr val="tx1"/>
                          </a:solidFill>
                          <a:latin typeface="+mj-lt"/>
                          <a:ea typeface="+mn-ea"/>
                          <a:cs typeface="+mn-cs"/>
                        </a:rPr>
                        <a:t>Analyst workbench</a:t>
                      </a:r>
                    </a:p>
                  </a:txBody>
                  <a:tcPr marL="137160" marT="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marL="173736" marR="0" lvl="0" indent="-173736"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200" b="0" kern="1200" dirty="0">
                          <a:solidFill>
                            <a:schemeClr val="tx1"/>
                          </a:solidFill>
                          <a:latin typeface="+mn-lt"/>
                          <a:ea typeface="+mn-ea"/>
                          <a:cs typeface="+mn-cs"/>
                        </a:rPr>
                        <a:t>Premium</a:t>
                      </a:r>
                    </a:p>
                    <a:p>
                      <a:pPr marL="173736" marR="0" lvl="0" indent="-173736"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200" b="0" kern="1200" dirty="0">
                          <a:solidFill>
                            <a:schemeClr val="tx1"/>
                          </a:solidFill>
                          <a:latin typeface="+mn-lt"/>
                          <a:ea typeface="+mn-ea"/>
                          <a:cs typeface="+mn-cs"/>
                        </a:rPr>
                        <a:t>Wide range of metrics, including scenarios</a:t>
                      </a:r>
                    </a:p>
                    <a:p>
                      <a:pPr marL="173736" marR="0" lvl="0" indent="-173736"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200" b="0" kern="1200" dirty="0">
                          <a:solidFill>
                            <a:schemeClr val="tx1"/>
                          </a:solidFill>
                          <a:latin typeface="+mn-lt"/>
                          <a:ea typeface="+mn-ea"/>
                          <a:cs typeface="+mn-cs"/>
                        </a:rPr>
                        <a:t>Filter and group by using organizational data attributes</a:t>
                      </a:r>
                    </a:p>
                    <a:p>
                      <a:pPr marL="173736" marR="0" lvl="0" indent="-173736"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200" b="0" kern="1200" dirty="0">
                          <a:solidFill>
                            <a:schemeClr val="tx1"/>
                          </a:solidFill>
                          <a:latin typeface="+mn-lt"/>
                          <a:ea typeface="+mn-ea"/>
                          <a:cs typeface="+mn-cs"/>
                        </a:rPr>
                        <a:t>Customizable solution</a:t>
                      </a:r>
                    </a:p>
                    <a:p>
                      <a:pPr marL="173736" marR="0" lvl="0" indent="-173736"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200" b="0" kern="1200" dirty="0">
                          <a:solidFill>
                            <a:schemeClr val="tx1"/>
                          </a:solidFill>
                          <a:latin typeface="+mn-lt"/>
                          <a:ea typeface="+mn-ea"/>
                          <a:cs typeface="+mn-cs"/>
                        </a:rPr>
                        <a:t>PBI Template – Adoption and Impact</a:t>
                      </a:r>
                    </a:p>
                  </a:txBody>
                  <a:tcPr marL="137160" marT="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263600735"/>
                  </a:ext>
                </a:extLst>
              </a:tr>
            </a:tbl>
          </a:graphicData>
        </a:graphic>
      </p:graphicFrame>
      <p:grpSp>
        <p:nvGrpSpPr>
          <p:cNvPr id="9" name="Group 8">
            <a:extLst>
              <a:ext uri="{FF2B5EF4-FFF2-40B4-BE49-F238E27FC236}">
                <a16:creationId xmlns:a16="http://schemas.microsoft.com/office/drawing/2014/main" id="{672F3615-0B44-8D3C-7E9F-AE41CD25769A}"/>
              </a:ext>
              <a:ext uri="{C183D7F6-B498-43B3-948B-1728B52AA6E4}">
                <adec:decorative xmlns:adec="http://schemas.microsoft.com/office/drawing/2017/decorative" val="1"/>
              </a:ext>
            </a:extLst>
          </p:cNvPr>
          <p:cNvGrpSpPr/>
          <p:nvPr/>
        </p:nvGrpSpPr>
        <p:grpSpPr>
          <a:xfrm>
            <a:off x="6585116" y="2133795"/>
            <a:ext cx="5225884" cy="3718193"/>
            <a:chOff x="6585116" y="1659233"/>
            <a:chExt cx="5225884" cy="3718193"/>
          </a:xfrm>
          <a:effectLst/>
        </p:grpSpPr>
        <p:pic>
          <p:nvPicPr>
            <p:cNvPr id="4" name="Picture 3">
              <a:extLst>
                <a:ext uri="{FF2B5EF4-FFF2-40B4-BE49-F238E27FC236}">
                  <a16:creationId xmlns:a16="http://schemas.microsoft.com/office/drawing/2014/main" id="{90DF9922-E1CD-3F74-0941-4C8BA8E8A494}"/>
                </a:ext>
              </a:extLst>
            </p:cNvPr>
            <p:cNvPicPr>
              <a:picLocks noChangeAspect="1"/>
            </p:cNvPicPr>
            <p:nvPr/>
          </p:nvPicPr>
          <p:blipFill>
            <a:blip r:embed="rId3"/>
            <a:stretch>
              <a:fillRect/>
            </a:stretch>
          </p:blipFill>
          <p:spPr>
            <a:xfrm>
              <a:off x="6585116" y="1659233"/>
              <a:ext cx="3479902" cy="3718193"/>
            </a:xfrm>
            <a:prstGeom prst="rect">
              <a:avLst/>
            </a:prstGeom>
            <a:ln>
              <a:solidFill>
                <a:schemeClr val="bg1">
                  <a:lumMod val="85000"/>
                </a:schemeClr>
              </a:solidFill>
            </a:ln>
          </p:spPr>
        </p:pic>
        <p:pic>
          <p:nvPicPr>
            <p:cNvPr id="6" name="Picture 5">
              <a:extLst>
                <a:ext uri="{FF2B5EF4-FFF2-40B4-BE49-F238E27FC236}">
                  <a16:creationId xmlns:a16="http://schemas.microsoft.com/office/drawing/2014/main" id="{53CFD805-283C-83DF-8E55-C9E6781C70B9}"/>
                </a:ext>
              </a:extLst>
            </p:cNvPr>
            <p:cNvPicPr>
              <a:picLocks noChangeAspect="1"/>
            </p:cNvPicPr>
            <p:nvPr/>
          </p:nvPicPr>
          <p:blipFill>
            <a:blip r:embed="rId4"/>
            <a:stretch>
              <a:fillRect/>
            </a:stretch>
          </p:blipFill>
          <p:spPr>
            <a:xfrm>
              <a:off x="8621773" y="3305953"/>
              <a:ext cx="3189227" cy="1792226"/>
            </a:xfrm>
            <a:prstGeom prst="rect">
              <a:avLst/>
            </a:prstGeom>
            <a:ln>
              <a:solidFill>
                <a:schemeClr val="bg1">
                  <a:lumMod val="85000"/>
                </a:schemeClr>
              </a:solidFill>
            </a:ln>
          </p:spPr>
        </p:pic>
      </p:grpSp>
      <p:sp>
        <p:nvSpPr>
          <p:cNvPr id="5" name="TextBox 4">
            <a:extLst>
              <a:ext uri="{FF2B5EF4-FFF2-40B4-BE49-F238E27FC236}">
                <a16:creationId xmlns:a16="http://schemas.microsoft.com/office/drawing/2014/main" id="{5573D9E6-5910-6F66-53B3-117209C8E0E8}"/>
              </a:ext>
            </a:extLst>
          </p:cNvPr>
          <p:cNvSpPr txBox="1"/>
          <p:nvPr/>
        </p:nvSpPr>
        <p:spPr>
          <a:xfrm>
            <a:off x="1142301" y="5578487"/>
            <a:ext cx="5010912" cy="592470"/>
          </a:xfrm>
          <a:prstGeom prst="rect">
            <a:avLst/>
          </a:prstGeom>
          <a:noFill/>
        </p:spPr>
        <p:txBody>
          <a:bodyPr wrap="square" lIns="0" tIns="0" rIns="0" bIns="0">
            <a:spAutoFit/>
          </a:bodyPr>
          <a:lstStyle/>
          <a:p>
            <a:pPr marL="0" marR="0" lvl="0" indent="0" algn="l" defTabSz="457200" rtl="0" eaLnBrk="1" fontAlgn="auto" latinLnBrk="0" hangingPunct="1">
              <a:lnSpc>
                <a:spcPct val="100000"/>
              </a:lnSpc>
              <a:spcBef>
                <a:spcPts val="0"/>
              </a:spcBef>
              <a:spcAft>
                <a:spcPts val="30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For all views: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a:ea typeface="+mn-ea"/>
                <a:cs typeface="+mn-cs"/>
                <a:hlinkClick r:id="rId5">
                  <a:extLst>
                    <a:ext uri="{A12FA001-AC4F-418D-AE19-62706E023703}">
                      <ahyp:hlinkClr xmlns:ahyp="http://schemas.microsoft.com/office/drawing/2018/hyperlinkcolor" val="tx"/>
                    </a:ext>
                  </a:extLst>
                </a:hlinkClick>
              </a:rPr>
              <a:t>Microsoft Copilot Dashboard now generally available - Microsoft Community Hub</a:t>
            </a:r>
            <a:endParaRPr kumimoji="0" lang="en-US" sz="1200" b="0" i="0" u="none" strike="noStrike" kern="1200" cap="none" spc="0" normalizeH="0" baseline="0" noProof="0">
              <a:ln>
                <a:noFill/>
              </a:ln>
              <a:solidFill>
                <a:prstClr val="black"/>
              </a:solidFill>
              <a:effectLst/>
              <a:uLnTx/>
              <a:uFillTx/>
              <a:latin typeface="Segoe UI"/>
              <a:ea typeface="+mn-ea"/>
              <a:cs typeface="+mn-cs"/>
            </a:endParaRPr>
          </a:p>
        </p:txBody>
      </p:sp>
      <p:sp>
        <p:nvSpPr>
          <p:cNvPr id="8" name="Rounded Rectangle 9">
            <a:extLst>
              <a:ext uri="{FF2B5EF4-FFF2-40B4-BE49-F238E27FC236}">
                <a16:creationId xmlns:a16="http://schemas.microsoft.com/office/drawing/2014/main" id="{961FB805-D42B-0F21-8FD3-E25B080402BA}"/>
              </a:ext>
              <a:ext uri="{C183D7F6-B498-43B3-948B-1728B52AA6E4}">
                <adec:decorative xmlns:adec="http://schemas.microsoft.com/office/drawing/2017/decorative" val="1"/>
              </a:ext>
            </a:extLst>
          </p:cNvPr>
          <p:cNvSpPr/>
          <p:nvPr/>
        </p:nvSpPr>
        <p:spPr bwMode="auto">
          <a:xfrm>
            <a:off x="1135505" y="2133795"/>
            <a:ext cx="4953700" cy="1584745"/>
          </a:xfrm>
          <a:prstGeom prst="roundRect">
            <a:avLst>
              <a:gd name="adj" fmla="val 0"/>
            </a:avLst>
          </a:prstGeom>
          <a:noFill/>
          <a:ln w="4445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Segoe UI" pitchFamily="34" charset="0"/>
            </a:endParaRPr>
          </a:p>
        </p:txBody>
      </p:sp>
    </p:spTree>
    <p:extLst>
      <p:ext uri="{BB962C8B-B14F-4D97-AF65-F5344CB8AC3E}">
        <p14:creationId xmlns:p14="http://schemas.microsoft.com/office/powerpoint/2010/main" val="27965937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E6DC4852-A470-651B-E521-DA2B1553F76B}"/>
              </a:ext>
              <a:ext uri="{C183D7F6-B498-43B3-948B-1728B52AA6E4}">
                <adec:decorative xmlns:adec="http://schemas.microsoft.com/office/drawing/2017/decorative" val="1"/>
              </a:ext>
            </a:extLst>
          </p:cNvPr>
          <p:cNvSpPr/>
          <p:nvPr/>
        </p:nvSpPr>
        <p:spPr>
          <a:xfrm>
            <a:off x="586738" y="1724468"/>
            <a:ext cx="11018521" cy="4640359"/>
          </a:xfrm>
          <a:prstGeom prst="roundRect">
            <a:avLst>
              <a:gd name="adj" fmla="val 3492"/>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pic>
        <p:nvPicPr>
          <p:cNvPr id="7" name="Picture 6">
            <a:extLst>
              <a:ext uri="{FF2B5EF4-FFF2-40B4-BE49-F238E27FC236}">
                <a16:creationId xmlns:a16="http://schemas.microsoft.com/office/drawing/2014/main" id="{6DAEF0C8-AC79-EF1F-480F-6C72856FCD98}"/>
              </a:ext>
              <a:ext uri="{C183D7F6-B498-43B3-948B-1728B52AA6E4}">
                <adec:decorative xmlns:adec="http://schemas.microsoft.com/office/drawing/2017/decorative" val="1"/>
              </a:ext>
            </a:extLst>
          </p:cNvPr>
          <p:cNvPicPr>
            <a:picLocks noChangeAspect="1"/>
          </p:cNvPicPr>
          <p:nvPr/>
        </p:nvPicPr>
        <p:blipFill rotWithShape="1">
          <a:blip r:embed="rId3"/>
          <a:srcRect l="852" t="1302" r="986" b="852"/>
          <a:stretch/>
        </p:blipFill>
        <p:spPr>
          <a:xfrm>
            <a:off x="2695809" y="1916635"/>
            <a:ext cx="6800381" cy="4256026"/>
          </a:xfrm>
          <a:prstGeom prst="rect">
            <a:avLst/>
          </a:prstGeom>
          <a:ln>
            <a:solidFill>
              <a:schemeClr val="bg1">
                <a:lumMod val="75000"/>
              </a:schemeClr>
            </a:solidFill>
          </a:ln>
          <a:effectLst/>
        </p:spPr>
      </p:pic>
      <p:sp>
        <p:nvSpPr>
          <p:cNvPr id="2" name="Title 9">
            <a:extLst>
              <a:ext uri="{FF2B5EF4-FFF2-40B4-BE49-F238E27FC236}">
                <a16:creationId xmlns:a16="http://schemas.microsoft.com/office/drawing/2014/main" id="{F9546629-74CB-929C-BF81-A9037613CB84}"/>
              </a:ext>
            </a:extLst>
          </p:cNvPr>
          <p:cNvSpPr txBox="1">
            <a:spLocks noGrp="1"/>
          </p:cNvSpPr>
          <p:nvPr>
            <p:ph type="title" idx="4294967295"/>
          </p:nvPr>
        </p:nvSpPr>
        <p:spPr>
          <a:xfrm>
            <a:off x="586740" y="630831"/>
            <a:ext cx="11018520" cy="49244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3600" kern="1200">
                <a:solidFill>
                  <a:schemeClr val="tx1"/>
                </a:solidFill>
                <a:latin typeface="Segoe UI Semibold" panose="020B0702040204020203" pitchFamily="34" charset="0"/>
                <a:ea typeface="+mj-ea"/>
                <a:cs typeface="Segoe UI Semibold" panose="020B0702040204020203"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a:ln>
                  <a:noFill/>
                </a:ln>
                <a:solidFill>
                  <a:schemeClr val="tx1"/>
                </a:solidFill>
                <a:effectLst/>
                <a:uLnTx/>
                <a:uFillTx/>
                <a:latin typeface="Segoe UI Semibold" panose="020B0702040204020203" pitchFamily="34" charset="0"/>
                <a:ea typeface="+mj-ea"/>
                <a:cs typeface="Segoe UI Semibold" panose="020B0702040204020203" pitchFamily="34" charset="0"/>
              </a:rPr>
              <a:t>Copilot Solutions in Viva Insight </a:t>
            </a:r>
            <a:endParaRPr kumimoji="0" lang="en-US" sz="3200" b="0" i="0" u="none" strike="noStrike" kern="1200" cap="none" spc="0" normalizeH="0" baseline="0" noProof="0">
              <a:ln>
                <a:noFill/>
              </a:ln>
              <a:solidFill>
                <a:schemeClr val="tx1"/>
              </a:solidFill>
              <a:effectLst/>
              <a:uLnTx/>
              <a:uFillTx/>
              <a:latin typeface="Segoe UI" panose="020B0502040204020203" pitchFamily="34" charset="0"/>
              <a:ea typeface="+mj-ea"/>
              <a:cs typeface="Segoe UI" panose="020B0502040204020203" pitchFamily="34" charset="0"/>
            </a:endParaRPr>
          </a:p>
        </p:txBody>
      </p:sp>
      <p:sp>
        <p:nvSpPr>
          <p:cNvPr id="3" name="Title 1">
            <a:extLst>
              <a:ext uri="{FF2B5EF4-FFF2-40B4-BE49-F238E27FC236}">
                <a16:creationId xmlns:a16="http://schemas.microsoft.com/office/drawing/2014/main" id="{DEA4A155-F176-152E-C4C6-B86D59917C75}"/>
              </a:ext>
            </a:extLst>
          </p:cNvPr>
          <p:cNvSpPr txBox="1">
            <a:spLocks/>
          </p:cNvSpPr>
          <p:nvPr/>
        </p:nvSpPr>
        <p:spPr>
          <a:xfrm>
            <a:off x="587375" y="1174477"/>
            <a:ext cx="10170272" cy="335092"/>
          </a:xfrm>
          <a:prstGeom prst="rect">
            <a:avLst/>
          </a:prstGeom>
        </p:spPr>
        <p:txBody>
          <a:bodyPr wrap="square" lIns="0" tIns="0" rIns="0" bIns="0" anchor="t">
            <a:spAutoFit/>
          </a:bodyPr>
          <a:lstStyle>
            <a:lvl1pPr algn="l" defTabSz="914400" rtl="0" eaLnBrk="1" latinLnBrk="0" hangingPunct="1">
              <a:lnSpc>
                <a:spcPct val="90000"/>
              </a:lnSpc>
              <a:spcBef>
                <a:spcPct val="0"/>
              </a:spcBef>
              <a:buNone/>
              <a:defRPr sz="3600" kern="1200">
                <a:solidFill>
                  <a:schemeClr val="tx1"/>
                </a:solidFill>
                <a:latin typeface="Segoe UI Semibold" panose="020B0702040204020203" pitchFamily="34" charset="0"/>
                <a:ea typeface="+mj-ea"/>
                <a:cs typeface="Segoe UI Semibold" panose="020B0702040204020203" pitchFamily="34" charset="0"/>
              </a:defRPr>
            </a:lvl1pPr>
          </a:lstStyle>
          <a:p>
            <a:pPr>
              <a:lnSpc>
                <a:spcPct val="120000"/>
              </a:lnSpc>
            </a:pPr>
            <a:r>
              <a:rPr lang="en-US" sz="2000" spc="-20">
                <a:latin typeface="Segoe UI" panose="020B0502040204020203" pitchFamily="34" charset="0"/>
                <a:cs typeface="Segoe UI" panose="020B0502040204020203" pitchFamily="34" charset="0"/>
              </a:rPr>
              <a:t>Analyst Workbench MVP</a:t>
            </a:r>
            <a:endParaRPr lang="en-US" sz="2000" spc="2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5554339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1931E4E3-541B-7EE7-D44C-DD643CC74FCC}"/>
              </a:ext>
              <a:ext uri="{C183D7F6-B498-43B3-948B-1728B52AA6E4}">
                <adec:decorative xmlns:adec="http://schemas.microsoft.com/office/drawing/2017/decorative" val="1"/>
              </a:ext>
            </a:extLst>
          </p:cNvPr>
          <p:cNvSpPr/>
          <p:nvPr/>
        </p:nvSpPr>
        <p:spPr>
          <a:xfrm>
            <a:off x="597498" y="1586809"/>
            <a:ext cx="7877696" cy="4640359"/>
          </a:xfrm>
          <a:prstGeom prst="roundRect">
            <a:avLst>
              <a:gd name="adj" fmla="val 3492"/>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6" name="Title 5">
            <a:extLst>
              <a:ext uri="{FF2B5EF4-FFF2-40B4-BE49-F238E27FC236}">
                <a16:creationId xmlns:a16="http://schemas.microsoft.com/office/drawing/2014/main" id="{169E1CF5-DD8B-CDDD-4493-AAAF292850EC}"/>
              </a:ext>
            </a:extLst>
          </p:cNvPr>
          <p:cNvSpPr>
            <a:spLocks noGrp="1"/>
          </p:cNvSpPr>
          <p:nvPr>
            <p:ph type="title"/>
          </p:nvPr>
        </p:nvSpPr>
        <p:spPr>
          <a:xfrm>
            <a:off x="586740" y="673863"/>
            <a:ext cx="11018520" cy="443198"/>
          </a:xfrm>
        </p:spPr>
        <p:txBody>
          <a:bodyPr/>
          <a:lstStyle/>
          <a:p>
            <a:r>
              <a:rPr lang="en-US" sz="3200"/>
              <a:t>Copilot for Sales Overview</a:t>
            </a:r>
          </a:p>
        </p:txBody>
      </p:sp>
      <p:sp>
        <p:nvSpPr>
          <p:cNvPr id="49" name="Rectangle: Rounded Corners 48">
            <a:extLst>
              <a:ext uri="{FF2B5EF4-FFF2-40B4-BE49-F238E27FC236}">
                <a16:creationId xmlns:a16="http://schemas.microsoft.com/office/drawing/2014/main" id="{9A478079-0603-764D-55B3-9B8E778B0183}"/>
              </a:ext>
              <a:ext uri="{C183D7F6-B498-43B3-948B-1728B52AA6E4}">
                <adec:decorative xmlns:adec="http://schemas.microsoft.com/office/drawing/2017/decorative" val="1"/>
              </a:ext>
            </a:extLst>
          </p:cNvPr>
          <p:cNvSpPr/>
          <p:nvPr/>
        </p:nvSpPr>
        <p:spPr bwMode="auto">
          <a:xfrm>
            <a:off x="791083" y="5474843"/>
            <a:ext cx="7459006" cy="584865"/>
          </a:xfrm>
          <a:prstGeom prst="roundRect">
            <a:avLst>
              <a:gd name="adj" fmla="val 14986"/>
            </a:avLst>
          </a:prstGeom>
          <a:noFill/>
          <a:ln w="25400" cap="flat" cmpd="sng" algn="ctr">
            <a:solidFill>
              <a:schemeClr val="bg1">
                <a:lumMod val="95000"/>
              </a:schemeClr>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0A1B45"/>
              </a:solidFill>
              <a:effectLst/>
              <a:uLnTx/>
              <a:uFillTx/>
              <a:latin typeface="Segoe UI"/>
              <a:ea typeface="Segoe UI" pitchFamily="34" charset="0"/>
              <a:cs typeface="Segoe UI" pitchFamily="34" charset="0"/>
            </a:endParaRPr>
          </a:p>
        </p:txBody>
      </p:sp>
      <p:sp>
        <p:nvSpPr>
          <p:cNvPr id="64" name="Rectangle: Rounded Corners 63">
            <a:extLst>
              <a:ext uri="{FF2B5EF4-FFF2-40B4-BE49-F238E27FC236}">
                <a16:creationId xmlns:a16="http://schemas.microsoft.com/office/drawing/2014/main" id="{45590AE0-CEC1-4D0F-0D2D-7C95266D06C7}"/>
              </a:ext>
              <a:ext uri="{C183D7F6-B498-43B3-948B-1728B52AA6E4}">
                <adec:decorative xmlns:adec="http://schemas.microsoft.com/office/drawing/2017/decorative" val="1"/>
              </a:ext>
            </a:extLst>
          </p:cNvPr>
          <p:cNvSpPr/>
          <p:nvPr/>
        </p:nvSpPr>
        <p:spPr bwMode="auto">
          <a:xfrm>
            <a:off x="795656" y="4753067"/>
            <a:ext cx="7459006" cy="584865"/>
          </a:xfrm>
          <a:prstGeom prst="roundRect">
            <a:avLst>
              <a:gd name="adj" fmla="val 14986"/>
            </a:avLst>
          </a:prstGeom>
          <a:noFill/>
          <a:ln w="25400" cap="flat" cmpd="sng" algn="ctr">
            <a:solidFill>
              <a:schemeClr val="bg1">
                <a:lumMod val="95000"/>
              </a:schemeClr>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0A1B45"/>
              </a:solidFill>
              <a:effectLst/>
              <a:uLnTx/>
              <a:uFillTx/>
              <a:latin typeface="Segoe UI"/>
              <a:ea typeface="Segoe UI" pitchFamily="34" charset="0"/>
              <a:cs typeface="Segoe UI" pitchFamily="34" charset="0"/>
            </a:endParaRPr>
          </a:p>
        </p:txBody>
      </p:sp>
      <p:pic>
        <p:nvPicPr>
          <p:cNvPr id="7" name="Graphic 6">
            <a:extLst>
              <a:ext uri="{FF2B5EF4-FFF2-40B4-BE49-F238E27FC236}">
                <a16:creationId xmlns:a16="http://schemas.microsoft.com/office/drawing/2014/main" id="{E2CCFC01-4CFB-CCBA-E43A-49F2740BD2F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3529" y="1787943"/>
            <a:ext cx="584775" cy="584775"/>
          </a:xfrm>
          <a:prstGeom prst="rect">
            <a:avLst/>
          </a:prstGeom>
          <a:effectLst>
            <a:outerShdw blurRad="50800" dist="25400" dir="2700000" algn="tl" rotWithShape="0">
              <a:prstClr val="black">
                <a:alpha val="40000"/>
              </a:prstClr>
            </a:outerShdw>
          </a:effectLst>
        </p:spPr>
      </p:pic>
      <p:sp>
        <p:nvSpPr>
          <p:cNvPr id="21" name="TextBox 20">
            <a:extLst>
              <a:ext uri="{FF2B5EF4-FFF2-40B4-BE49-F238E27FC236}">
                <a16:creationId xmlns:a16="http://schemas.microsoft.com/office/drawing/2014/main" id="{9F62A74B-DFF2-8B69-9D3E-B082CE411976}"/>
              </a:ext>
            </a:extLst>
          </p:cNvPr>
          <p:cNvSpPr txBox="1"/>
          <p:nvPr/>
        </p:nvSpPr>
        <p:spPr>
          <a:xfrm>
            <a:off x="1528423" y="1780753"/>
            <a:ext cx="4864504"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a:ln>
                  <a:noFill/>
                </a:ln>
                <a:solidFill>
                  <a:prstClr val="black"/>
                </a:solidFill>
                <a:effectLst/>
                <a:uLnTx/>
                <a:uFillTx/>
                <a:latin typeface="Segoe UI Semibold" panose="020B0702040204020203" pitchFamily="34" charset="0"/>
                <a:ea typeface="Calibri" panose="020F0502020204030204" pitchFamily="34" charset="0"/>
                <a:cs typeface="Segoe UI Semibold" panose="020B0702040204020203" pitchFamily="34" charset="0"/>
              </a:rPr>
              <a:t>Microsoft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Segoe UI Semibold" panose="020B0702040204020203" pitchFamily="34" charset="0"/>
                <a:ea typeface="Calibri" panose="020F0502020204030204" pitchFamily="34" charset="0"/>
                <a:cs typeface="Segoe UI Semibold" panose="020B0702040204020203" pitchFamily="34" charset="0"/>
              </a:rPr>
              <a:t>Copilot for Sales</a:t>
            </a:r>
            <a:endParaRPr kumimoji="0" lang="en-US" sz="2000" b="0" i="0" u="none" strike="noStrike" kern="1200" cap="none" spc="0" normalizeH="0" baseline="0" noProof="0">
              <a:ln>
                <a:noFill/>
              </a:ln>
              <a:solidFill>
                <a:prstClr val="black"/>
              </a:solidFill>
              <a:effectLst/>
              <a:uLnTx/>
              <a:uFillTx/>
              <a:latin typeface="Segoe UI Semibold" panose="020B0702040204020203" pitchFamily="34" charset="0"/>
              <a:ea typeface="Calibri" panose="020F0502020204030204" pitchFamily="34" charset="0"/>
              <a:cs typeface="Segoe UI Semibold" panose="020B0702040204020203" pitchFamily="34" charset="0"/>
            </a:endParaRPr>
          </a:p>
        </p:txBody>
      </p:sp>
      <p:sp>
        <p:nvSpPr>
          <p:cNvPr id="16" name="TextBox 15">
            <a:extLst>
              <a:ext uri="{FF2B5EF4-FFF2-40B4-BE49-F238E27FC236}">
                <a16:creationId xmlns:a16="http://schemas.microsoft.com/office/drawing/2014/main" id="{A3B6190D-EE07-427B-8DAF-A9CA5838B498}"/>
              </a:ext>
            </a:extLst>
          </p:cNvPr>
          <p:cNvSpPr txBox="1"/>
          <p:nvPr/>
        </p:nvSpPr>
        <p:spPr>
          <a:xfrm>
            <a:off x="795656" y="2501767"/>
            <a:ext cx="7319306" cy="514949"/>
          </a:xfrm>
          <a:prstGeom prst="rect">
            <a:avLst/>
          </a:prstGeom>
          <a:noFill/>
        </p:spPr>
        <p:txBody>
          <a:bodyPr wrap="square">
            <a:spAutoFit/>
          </a:bodyPr>
          <a:lstStyle/>
          <a:p>
            <a:pPr marL="0" marR="0" lvl="0" indent="0" algn="l" defTabSz="914400" rtl="0" eaLnBrk="1" fontAlgn="auto" latinLnBrk="0" hangingPunct="1">
              <a:lnSpc>
                <a:spcPct val="120000"/>
              </a:lnSpc>
              <a:spcBef>
                <a:spcPts val="0"/>
              </a:spcBef>
              <a:spcAft>
                <a:spcPts val="600"/>
              </a:spcAft>
              <a:buClrTx/>
              <a:buSzTx/>
              <a:buFontTx/>
              <a:buNone/>
              <a:tabLst/>
              <a:defRPr/>
            </a:pPr>
            <a:r>
              <a:rPr kumimoji="0" lang="en-US" sz="1200" i="0" u="none" strike="noStrike" kern="1200" cap="none" spc="0" normalizeH="0" baseline="0" noProof="0">
                <a:ln>
                  <a:noFill/>
                </a:ln>
                <a:solidFill>
                  <a:prstClr val="black"/>
                </a:solidFill>
                <a:effectLst/>
                <a:uLnTx/>
                <a:uFillTx/>
                <a:latin typeface="+mj-lt"/>
                <a:ea typeface="Calibri" panose="020F0502020204030204" pitchFamily="34" charset="0"/>
                <a:cs typeface="Arial" panose="020B0604020202020204" pitchFamily="34" charset="0"/>
              </a:rPr>
              <a:t>Copilot for Sales </a:t>
            </a:r>
            <a:r>
              <a:rPr kumimoji="0" lang="en-US" sz="12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is an AI-driven sales assistant that empowers sellers with insights, recommendations, actions, and up-to-date CRM data across all M365 apps. </a:t>
            </a:r>
          </a:p>
        </p:txBody>
      </p:sp>
      <p:sp>
        <p:nvSpPr>
          <p:cNvPr id="22" name="Rectangle: Rounded Corners 21">
            <a:extLst>
              <a:ext uri="{FF2B5EF4-FFF2-40B4-BE49-F238E27FC236}">
                <a16:creationId xmlns:a16="http://schemas.microsoft.com/office/drawing/2014/main" id="{2BC61226-E6C3-1BAE-02D9-86EF21AFBE90}"/>
              </a:ext>
              <a:ext uri="{C183D7F6-B498-43B3-948B-1728B52AA6E4}">
                <adec:decorative xmlns:adec="http://schemas.microsoft.com/office/drawing/2017/decorative" val="1"/>
              </a:ext>
            </a:extLst>
          </p:cNvPr>
          <p:cNvSpPr/>
          <p:nvPr/>
        </p:nvSpPr>
        <p:spPr bwMode="auto">
          <a:xfrm>
            <a:off x="795656" y="3156184"/>
            <a:ext cx="7459006" cy="1440716"/>
          </a:xfrm>
          <a:prstGeom prst="roundRect">
            <a:avLst>
              <a:gd name="adj" fmla="val 6142"/>
            </a:avLst>
          </a:prstGeom>
          <a:noFill/>
          <a:ln w="25400" cap="flat" cmpd="sng" algn="ctr">
            <a:solidFill>
              <a:schemeClr val="bg1">
                <a:lumMod val="95000"/>
              </a:schemeClr>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0A1B45"/>
              </a:solidFill>
              <a:effectLst/>
              <a:uLnTx/>
              <a:uFillTx/>
              <a:latin typeface="Segoe UI"/>
              <a:ea typeface="+mn-ea"/>
              <a:cs typeface="Segoe UI" pitchFamily="34" charset="0"/>
            </a:endParaRPr>
          </a:p>
        </p:txBody>
      </p:sp>
      <p:sp>
        <p:nvSpPr>
          <p:cNvPr id="27" name="TextBox 26">
            <a:extLst>
              <a:ext uri="{FF2B5EF4-FFF2-40B4-BE49-F238E27FC236}">
                <a16:creationId xmlns:a16="http://schemas.microsoft.com/office/drawing/2014/main" id="{6CA08FEC-6C18-BB89-52DD-E1BF35A7FC3B}"/>
              </a:ext>
            </a:extLst>
          </p:cNvPr>
          <p:cNvSpPr txBox="1"/>
          <p:nvPr/>
        </p:nvSpPr>
        <p:spPr>
          <a:xfrm>
            <a:off x="1523407" y="3299153"/>
            <a:ext cx="4864504"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a:ln>
                  <a:noFill/>
                </a:ln>
                <a:solidFill>
                  <a:prstClr val="black"/>
                </a:solidFill>
                <a:effectLst/>
                <a:uLnTx/>
                <a:uFillTx/>
                <a:latin typeface="Segoe UI Semibold" panose="020B0702040204020203" pitchFamily="34" charset="0"/>
                <a:ea typeface="Calibri" panose="020F0502020204030204" pitchFamily="34" charset="0"/>
                <a:cs typeface="Segoe UI Semibold" panose="020B0702040204020203" pitchFamily="34" charset="0"/>
              </a:rPr>
              <a:t>Microsoft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a:ln>
                  <a:noFill/>
                </a:ln>
                <a:solidFill>
                  <a:prstClr val="black"/>
                </a:solidFill>
                <a:effectLst/>
                <a:uLnTx/>
                <a:uFillTx/>
                <a:latin typeface="Segoe UI Semibold" panose="020B0702040204020203" pitchFamily="34" charset="0"/>
                <a:ea typeface="Calibri" panose="020F0502020204030204" pitchFamily="34" charset="0"/>
                <a:cs typeface="Segoe UI Semibold" panose="020B0702040204020203" pitchFamily="34" charset="0"/>
              </a:rPr>
              <a:t>Copilot for Microsoft 365</a:t>
            </a:r>
          </a:p>
        </p:txBody>
      </p:sp>
      <p:pic>
        <p:nvPicPr>
          <p:cNvPr id="26" name="Picture 25">
            <a:extLst>
              <a:ext uri="{FF2B5EF4-FFF2-40B4-BE49-F238E27FC236}">
                <a16:creationId xmlns:a16="http://schemas.microsoft.com/office/drawing/2014/main" id="{A1880853-5C6A-F41C-2040-87F334B32E24}"/>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55698" y="3349038"/>
            <a:ext cx="499384" cy="499384"/>
          </a:xfrm>
          <a:prstGeom prst="rect">
            <a:avLst/>
          </a:prstGeom>
          <a:ln w="12105" cap="flat">
            <a:noFill/>
            <a:prstDash val="solid"/>
            <a:miter/>
          </a:ln>
          <a:effectLst>
            <a:outerShdw blurRad="50800" dist="25400" dir="2700000" algn="tl" rotWithShape="0">
              <a:prstClr val="black">
                <a:alpha val="40000"/>
              </a:prstClr>
            </a:outerShdw>
          </a:effectLst>
        </p:spPr>
      </p:pic>
      <p:sp>
        <p:nvSpPr>
          <p:cNvPr id="28" name="TextBox 27">
            <a:extLst>
              <a:ext uri="{FF2B5EF4-FFF2-40B4-BE49-F238E27FC236}">
                <a16:creationId xmlns:a16="http://schemas.microsoft.com/office/drawing/2014/main" id="{68F42410-D1A1-0D3D-663E-E65BA8401364}"/>
              </a:ext>
            </a:extLst>
          </p:cNvPr>
          <p:cNvSpPr txBox="1"/>
          <p:nvPr/>
        </p:nvSpPr>
        <p:spPr>
          <a:xfrm>
            <a:off x="955698" y="3930622"/>
            <a:ext cx="6983970" cy="514949"/>
          </a:xfrm>
          <a:prstGeom prst="rect">
            <a:avLst/>
          </a:prstGeom>
          <a:noFill/>
        </p:spPr>
        <p:txBody>
          <a:bodyPr wrap="square">
            <a:spAutoFit/>
          </a:bodyPr>
          <a:lstStyle>
            <a:defPPr>
              <a:defRPr lang="en-US"/>
            </a:defPPr>
            <a:lvl1pPr marR="0" lvl="0" indent="0" fontAlgn="auto">
              <a:lnSpc>
                <a:spcPct val="100000"/>
              </a:lnSpc>
              <a:spcBef>
                <a:spcPts val="0"/>
              </a:spcBef>
              <a:spcAft>
                <a:spcPts val="800"/>
              </a:spcAft>
              <a:buClrTx/>
              <a:buSzTx/>
              <a:buFontTx/>
              <a:buNone/>
              <a:tabLst/>
              <a:defRPr kumimoji="0" sz="1200" b="1" i="0" u="none" strike="noStrike" cap="none" spc="0" normalizeH="0" baseline="0">
                <a:ln>
                  <a:noFill/>
                </a:ln>
                <a:solidFill>
                  <a:srgbClr val="3A3A3A"/>
                </a:solidFill>
                <a:effectLst/>
                <a:uLnTx/>
                <a:uFillTx/>
                <a:latin typeface="Segoe UI"/>
                <a:ea typeface="Calibri" panose="020F0502020204030204" pitchFamily="34" charset="0"/>
                <a:cs typeface="Arial" panose="020B0604020202020204" pitchFamily="34" charset="0"/>
              </a:defRPr>
            </a:lvl1pPr>
          </a:lstStyle>
          <a:p>
            <a:pPr marL="0" marR="0" lvl="0" indent="0" algn="l" defTabSz="914400" rtl="0" eaLnBrk="1" fontAlgn="auto" latinLnBrk="0" hangingPunct="1">
              <a:lnSpc>
                <a:spcPct val="120000"/>
              </a:lnSpc>
              <a:spcBef>
                <a:spcPts val="0"/>
              </a:spcBef>
              <a:spcAft>
                <a:spcPts val="800"/>
              </a:spcAft>
              <a:buClrTx/>
              <a:buSzTx/>
              <a:buFontTx/>
              <a:buNone/>
              <a:tabLst/>
              <a:defRPr/>
            </a:pPr>
            <a:r>
              <a:rPr kumimoji="0" lang="en-US" sz="1200" b="0" i="0" u="none" strike="noStrike" kern="1200" cap="none" spc="0" normalizeH="0" baseline="0" noProof="0">
                <a:ln>
                  <a:noFill/>
                </a:ln>
                <a:solidFill>
                  <a:prstClr val="black"/>
                </a:solidFill>
                <a:effectLst/>
                <a:uLnTx/>
                <a:uFillTx/>
                <a:latin typeface="+mj-lt"/>
                <a:ea typeface="Calibri" panose="020F0502020204030204" pitchFamily="34" charset="0"/>
                <a:cs typeface="Arial" panose="020B0604020202020204" pitchFamily="34" charset="0"/>
              </a:rPr>
              <a:t>Copilot for Microsoft 365 </a:t>
            </a:r>
            <a:r>
              <a:rPr kumimoji="0" lang="en-US" sz="12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is a personal AI-powered productivity tool that combines the power of large language models (LLMs) with your data in the Microsoft Graph</a:t>
            </a:r>
          </a:p>
        </p:txBody>
      </p:sp>
      <p:cxnSp>
        <p:nvCxnSpPr>
          <p:cNvPr id="24" name="Straight Arrow Connector 23">
            <a:extLst>
              <a:ext uri="{FF2B5EF4-FFF2-40B4-BE49-F238E27FC236}">
                <a16:creationId xmlns:a16="http://schemas.microsoft.com/office/drawing/2014/main" id="{611AB318-18C3-3E1F-3B7D-E6CBCD4FEBA0}"/>
              </a:ext>
              <a:ext uri="{C183D7F6-B498-43B3-948B-1728B52AA6E4}">
                <adec:decorative xmlns:adec="http://schemas.microsoft.com/office/drawing/2017/decorative" val="1"/>
              </a:ext>
            </a:extLst>
          </p:cNvPr>
          <p:cNvCxnSpPr>
            <a:cxnSpLocks/>
          </p:cNvCxnSpPr>
          <p:nvPr/>
        </p:nvCxnSpPr>
        <p:spPr>
          <a:xfrm flipH="1">
            <a:off x="3745838" y="5313636"/>
            <a:ext cx="214837" cy="233668"/>
          </a:xfrm>
          <a:prstGeom prst="straightConnector1">
            <a:avLst/>
          </a:prstGeom>
          <a:ln w="25400">
            <a:solidFill>
              <a:srgbClr val="0F8FE6"/>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C684599A-64FD-AD51-DAD4-FC15F65878FD}"/>
              </a:ext>
              <a:ext uri="{C183D7F6-B498-43B3-948B-1728B52AA6E4}">
                <adec:decorative xmlns:adec="http://schemas.microsoft.com/office/drawing/2017/decorative" val="1"/>
              </a:ext>
            </a:extLst>
          </p:cNvPr>
          <p:cNvCxnSpPr>
            <a:cxnSpLocks/>
          </p:cNvCxnSpPr>
          <p:nvPr/>
        </p:nvCxnSpPr>
        <p:spPr>
          <a:xfrm>
            <a:off x="5230675" y="5313636"/>
            <a:ext cx="211507" cy="233668"/>
          </a:xfrm>
          <a:prstGeom prst="straightConnector1">
            <a:avLst/>
          </a:prstGeom>
          <a:ln w="25400">
            <a:solidFill>
              <a:srgbClr val="0F8FE6"/>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585B627C-2715-1DA7-7FC7-CB2E4DE8A470}"/>
              </a:ext>
              <a:ext uri="{C183D7F6-B498-43B3-948B-1728B52AA6E4}">
                <adec:decorative xmlns:adec="http://schemas.microsoft.com/office/drawing/2017/decorative" val="1"/>
              </a:ext>
            </a:extLst>
          </p:cNvPr>
          <p:cNvGrpSpPr/>
          <p:nvPr/>
        </p:nvGrpSpPr>
        <p:grpSpPr>
          <a:xfrm>
            <a:off x="1996969" y="4902890"/>
            <a:ext cx="5289588" cy="285220"/>
            <a:chOff x="1324837" y="4928290"/>
            <a:chExt cx="5289588" cy="285220"/>
          </a:xfrm>
        </p:grpSpPr>
        <p:pic>
          <p:nvPicPr>
            <p:cNvPr id="29" name="Picture 6" descr="Microsoft Word logo">
              <a:extLst>
                <a:ext uri="{FF2B5EF4-FFF2-40B4-BE49-F238E27FC236}">
                  <a16:creationId xmlns:a16="http://schemas.microsoft.com/office/drawing/2014/main" id="{982437FE-2FA7-2F08-0C00-9AA0CB3214B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94968" y="4928290"/>
              <a:ext cx="306478" cy="285220"/>
            </a:xfrm>
            <a:prstGeom prst="rect">
              <a:avLst/>
            </a:prstGeom>
            <a:ln w="12105" cap="flat">
              <a:noFill/>
              <a:prstDash val="solid"/>
              <a:miter/>
            </a:ln>
            <a:effectLst>
              <a:outerShdw blurRad="50800" dist="254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 name="Picture 2" descr="Microsoft PowerPoint logo">
              <a:extLst>
                <a:ext uri="{FF2B5EF4-FFF2-40B4-BE49-F238E27FC236}">
                  <a16:creationId xmlns:a16="http://schemas.microsoft.com/office/drawing/2014/main" id="{65301241-0327-A687-3B4A-FFB6B06F12E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324837" y="4939858"/>
              <a:ext cx="281906" cy="262084"/>
            </a:xfrm>
            <a:prstGeom prst="rect">
              <a:avLst/>
            </a:prstGeom>
            <a:ln w="12105" cap="flat">
              <a:noFill/>
              <a:prstDash val="solid"/>
              <a:miter/>
            </a:ln>
            <a:effectLst>
              <a:outerShdw blurRad="50800" dist="254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1" name="Picture 4" descr="Microsoft Excel logo">
              <a:extLst>
                <a:ext uri="{FF2B5EF4-FFF2-40B4-BE49-F238E27FC236}">
                  <a16:creationId xmlns:a16="http://schemas.microsoft.com/office/drawing/2014/main" id="{34F3E288-8059-5CF2-24D6-DC4DDF6B5D6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288543" y="4928383"/>
              <a:ext cx="306478" cy="285034"/>
            </a:xfrm>
            <a:prstGeom prst="rect">
              <a:avLst/>
            </a:prstGeom>
            <a:ln w="12105" cap="flat">
              <a:noFill/>
              <a:prstDash val="solid"/>
              <a:miter/>
            </a:ln>
            <a:effectLst>
              <a:outerShdw blurRad="50800" dist="254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2" name="Picture 8" descr="Microsoft OneNote logo">
              <a:extLst>
                <a:ext uri="{FF2B5EF4-FFF2-40B4-BE49-F238E27FC236}">
                  <a16:creationId xmlns:a16="http://schemas.microsoft.com/office/drawing/2014/main" id="{A88DB962-3E28-06E5-033D-4F4D7DA4195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306690" y="4928383"/>
              <a:ext cx="281906" cy="285034"/>
            </a:xfrm>
            <a:prstGeom prst="rect">
              <a:avLst/>
            </a:prstGeom>
            <a:ln w="12105" cap="flat">
              <a:noFill/>
              <a:prstDash val="solid"/>
              <a:miter/>
            </a:ln>
            <a:effectLst>
              <a:outerShdw blurRad="50800" dist="254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3" name="Picture 2" descr="Microsoft Outlook logo">
              <a:extLst>
                <a:ext uri="{FF2B5EF4-FFF2-40B4-BE49-F238E27FC236}">
                  <a16:creationId xmlns:a16="http://schemas.microsoft.com/office/drawing/2014/main" id="{F12746D5-0832-B384-EED3-C2C0C583FE23}"/>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307883" y="4928405"/>
              <a:ext cx="306542" cy="284988"/>
            </a:xfrm>
            <a:prstGeom prst="rect">
              <a:avLst/>
            </a:prstGeom>
            <a:ln w="12105" cap="flat">
              <a:noFill/>
              <a:prstDash val="solid"/>
              <a:miter/>
            </a:ln>
            <a:effectLst>
              <a:outerShdw blurRad="50800" dist="254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4" name="Picture 2" descr="Microsoft Teams logo">
              <a:extLst>
                <a:ext uri="{FF2B5EF4-FFF2-40B4-BE49-F238E27FC236}">
                  <a16:creationId xmlns:a16="http://schemas.microsoft.com/office/drawing/2014/main" id="{895E57D2-CBA5-666A-9D63-082B96106843}"/>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301393" y="4928383"/>
              <a:ext cx="306542" cy="285034"/>
            </a:xfrm>
            <a:prstGeom prst="rect">
              <a:avLst/>
            </a:prstGeom>
            <a:ln w="12105" cap="flat">
              <a:noFill/>
              <a:prstDash val="solid"/>
              <a:miter/>
            </a:ln>
            <a:effectLst>
              <a:outerShdw blurRad="50800" dist="254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sp>
        <p:nvSpPr>
          <p:cNvPr id="39" name="TextBox 38">
            <a:extLst>
              <a:ext uri="{FF2B5EF4-FFF2-40B4-BE49-F238E27FC236}">
                <a16:creationId xmlns:a16="http://schemas.microsoft.com/office/drawing/2014/main" id="{CE3500E8-C0E2-3215-CAE2-30B96DADB492}"/>
              </a:ext>
            </a:extLst>
          </p:cNvPr>
          <p:cNvSpPr txBox="1"/>
          <p:nvPr/>
        </p:nvSpPr>
        <p:spPr>
          <a:xfrm>
            <a:off x="8774565" y="1539030"/>
            <a:ext cx="2677152" cy="1579920"/>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2000" i="0" u="none" strike="noStrike" kern="1200" cap="none" spc="0" normalizeH="0" baseline="0" noProof="0">
                <a:ln>
                  <a:noFill/>
                </a:ln>
                <a:gradFill>
                  <a:gsLst>
                    <a:gs pos="23000">
                      <a:srgbClr val="0088EE"/>
                    </a:gs>
                    <a:gs pos="82000">
                      <a:srgbClr val="8661C5"/>
                    </a:gs>
                  </a:gsLst>
                  <a:lin ang="4800000" scaled="0"/>
                </a:gradFill>
                <a:effectLst/>
                <a:uLnTx/>
                <a:uFillTx/>
                <a:latin typeface="Segoe UI Semibold" panose="020B0702040204020203" pitchFamily="34" charset="0"/>
                <a:ea typeface="Calibri" panose="020F0502020204030204" pitchFamily="34" charset="0"/>
                <a:cs typeface="Segoe UI Semibold" panose="020B0702040204020203" pitchFamily="34" charset="0"/>
              </a:rPr>
              <a:t>Copilot for Sales makes Microsoft 365 speak Sales</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200" i="0" u="none" strike="noStrike" kern="1200" cap="none" spc="0" normalizeH="0" baseline="0" noProof="0">
                <a:ln>
                  <a:noFill/>
                </a:ln>
                <a:solidFill>
                  <a:prstClr val="black"/>
                </a:solidFill>
                <a:effectLst/>
                <a:uLnTx/>
                <a:uFillTx/>
                <a:latin typeface="+mj-lt"/>
                <a:ea typeface="Calibri" panose="020F0502020204030204" pitchFamily="34" charset="0"/>
                <a:cs typeface="Arial" panose="020B0604020202020204" pitchFamily="34" charset="0"/>
              </a:rPr>
              <a:t>Copilot for Sales </a:t>
            </a:r>
            <a:r>
              <a:rPr kumimoji="0" lang="en-US" sz="12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is a role-based Copilot that meets sellers where they do their work.</a:t>
            </a:r>
          </a:p>
        </p:txBody>
      </p:sp>
      <p:sp>
        <p:nvSpPr>
          <p:cNvPr id="40" name="TextBox 39">
            <a:extLst>
              <a:ext uri="{FF2B5EF4-FFF2-40B4-BE49-F238E27FC236}">
                <a16:creationId xmlns:a16="http://schemas.microsoft.com/office/drawing/2014/main" id="{07AC45A4-AC94-A49E-CCDB-520E6E19C8C4}"/>
              </a:ext>
            </a:extLst>
          </p:cNvPr>
          <p:cNvSpPr txBox="1"/>
          <p:nvPr/>
        </p:nvSpPr>
        <p:spPr>
          <a:xfrm>
            <a:off x="8774565" y="3452072"/>
            <a:ext cx="2677152" cy="1395254"/>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2000" i="0" u="none" strike="noStrike" kern="1200" cap="none" spc="0" normalizeH="0" baseline="0" noProof="0">
                <a:ln>
                  <a:noFill/>
                </a:ln>
                <a:gradFill>
                  <a:gsLst>
                    <a:gs pos="23000">
                      <a:srgbClr val="0088EE"/>
                    </a:gs>
                    <a:gs pos="82000">
                      <a:srgbClr val="8661C5"/>
                    </a:gs>
                  </a:gsLst>
                  <a:lin ang="4800000" scaled="0"/>
                </a:gradFill>
                <a:effectLst/>
                <a:uLnTx/>
                <a:uFillTx/>
                <a:latin typeface="Segoe UI Semibold"/>
                <a:ea typeface="Calibri" panose="020F0502020204030204" pitchFamily="34" charset="0"/>
                <a:cs typeface="Segoe UI Semibold"/>
              </a:rPr>
              <a:t>Copilot for Microsoft 365 is included in Copilot for Sales</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a:ea typeface="Calibri" panose="020F0502020204030204" pitchFamily="34" charset="0"/>
                <a:cs typeface="Arial"/>
              </a:rPr>
              <a:t>If you purchase Copilot for Sales,</a:t>
            </a:r>
            <a:br>
              <a:rPr kumimoji="0" lang="en-US" sz="1200" b="0" i="0" u="none" strike="noStrike" kern="1200" cap="none" spc="0" normalizeH="0" baseline="0" noProof="0">
                <a:ln>
                  <a:noFill/>
                </a:ln>
                <a:solidFill>
                  <a:prstClr val="black"/>
                </a:solidFill>
                <a:effectLst/>
                <a:uLnTx/>
                <a:uFillTx/>
                <a:latin typeface="Segoe UI"/>
                <a:ea typeface="Calibri" panose="020F0502020204030204" pitchFamily="34" charset="0"/>
                <a:cs typeface="Arial"/>
              </a:rPr>
            </a:br>
            <a:r>
              <a:rPr kumimoji="0" lang="en-US" sz="1200" b="0" i="0" u="none" strike="noStrike" kern="1200" cap="none" spc="0" normalizeH="0" baseline="0" noProof="0">
                <a:ln>
                  <a:noFill/>
                </a:ln>
                <a:solidFill>
                  <a:prstClr val="black"/>
                </a:solidFill>
                <a:effectLst/>
                <a:uLnTx/>
                <a:uFillTx/>
                <a:latin typeface="Segoe UI"/>
                <a:ea typeface="Calibri" panose="020F0502020204030204" pitchFamily="34" charset="0"/>
                <a:cs typeface="Arial"/>
              </a:rPr>
              <a:t>you get </a:t>
            </a:r>
            <a:r>
              <a:rPr kumimoji="0" lang="en-US" sz="1200" i="0" u="none" strike="noStrike" kern="1200" cap="none" spc="0" normalizeH="0" baseline="0" noProof="0">
                <a:ln>
                  <a:noFill/>
                </a:ln>
                <a:solidFill>
                  <a:prstClr val="black"/>
                </a:solidFill>
                <a:effectLst/>
                <a:uLnTx/>
                <a:uFillTx/>
                <a:latin typeface="+mj-lt"/>
                <a:ea typeface="Calibri" panose="020F0502020204030204" pitchFamily="34" charset="0"/>
                <a:cs typeface="Arial"/>
              </a:rPr>
              <a:t>Copilot for Microsoft 365.</a:t>
            </a:r>
          </a:p>
        </p:txBody>
      </p:sp>
      <p:sp>
        <p:nvSpPr>
          <p:cNvPr id="41" name="TextBox 40">
            <a:extLst>
              <a:ext uri="{FF2B5EF4-FFF2-40B4-BE49-F238E27FC236}">
                <a16:creationId xmlns:a16="http://schemas.microsoft.com/office/drawing/2014/main" id="{25B9A3B6-6D10-B563-725D-CD9CA5EAC4C7}"/>
              </a:ext>
            </a:extLst>
          </p:cNvPr>
          <p:cNvSpPr txBox="1"/>
          <p:nvPr/>
        </p:nvSpPr>
        <p:spPr>
          <a:xfrm>
            <a:off x="8774564" y="5326336"/>
            <a:ext cx="2998335" cy="779701"/>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2000" i="0" u="none" strike="noStrike" kern="1200" cap="none" spc="0" normalizeH="0" baseline="0" noProof="0">
                <a:ln>
                  <a:noFill/>
                </a:ln>
                <a:gradFill>
                  <a:gsLst>
                    <a:gs pos="23000">
                      <a:srgbClr val="0088EE"/>
                    </a:gs>
                    <a:gs pos="82000">
                      <a:srgbClr val="8661C5"/>
                    </a:gs>
                  </a:gsLst>
                  <a:lin ang="4800000" scaled="0"/>
                </a:gradFill>
                <a:effectLst/>
                <a:uLnTx/>
                <a:uFillTx/>
                <a:latin typeface="Segoe UI Semibold"/>
                <a:ea typeface="Calibri" panose="020F0502020204030204" pitchFamily="34" charset="0"/>
                <a:cs typeface="Segoe UI Semibold"/>
              </a:rPr>
              <a:t>Connects</a:t>
            </a:r>
            <a:r>
              <a:rPr lang="en-US" sz="2000">
                <a:gradFill>
                  <a:gsLst>
                    <a:gs pos="23000">
                      <a:srgbClr val="0088EE"/>
                    </a:gs>
                    <a:gs pos="82000">
                      <a:srgbClr val="8661C5"/>
                    </a:gs>
                  </a:gsLst>
                  <a:lin ang="4800000" scaled="0"/>
                </a:gradFill>
                <a:latin typeface="Segoe UI Semibold"/>
                <a:ea typeface="Calibri" panose="020F0502020204030204" pitchFamily="34" charset="0"/>
                <a:cs typeface="Segoe UI Semibold"/>
              </a:rPr>
              <a:t> </a:t>
            </a:r>
            <a:r>
              <a:rPr kumimoji="0" lang="en-US" sz="2000" i="0" u="none" strike="noStrike" kern="1200" cap="none" spc="0" normalizeH="0" baseline="0" noProof="0">
                <a:ln>
                  <a:noFill/>
                </a:ln>
                <a:gradFill>
                  <a:gsLst>
                    <a:gs pos="23000">
                      <a:srgbClr val="0088EE"/>
                    </a:gs>
                    <a:gs pos="82000">
                      <a:srgbClr val="8661C5"/>
                    </a:gs>
                  </a:gsLst>
                  <a:lin ang="4800000" scaled="0"/>
                </a:gradFill>
                <a:effectLst/>
                <a:uLnTx/>
                <a:uFillTx/>
                <a:latin typeface="Segoe UI Semibold"/>
                <a:ea typeface="Calibri" panose="020F0502020204030204" pitchFamily="34" charset="0"/>
                <a:cs typeface="Segoe UI Semibold"/>
              </a:rPr>
              <a:t>with Your CRM</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a:ea typeface="Calibri" panose="020F0502020204030204" pitchFamily="34" charset="0"/>
                <a:cs typeface="Arial"/>
              </a:rPr>
              <a:t>Natively connects to </a:t>
            </a:r>
            <a:r>
              <a:rPr kumimoji="0" lang="en-US" sz="1200" i="0" u="none" strike="noStrike" kern="1200" cap="none" spc="0" normalizeH="0" baseline="0" noProof="0">
                <a:ln>
                  <a:noFill/>
                </a:ln>
                <a:solidFill>
                  <a:prstClr val="black"/>
                </a:solidFill>
                <a:effectLst/>
                <a:uLnTx/>
                <a:uFillTx/>
                <a:latin typeface="+mj-lt"/>
                <a:ea typeface="Calibri" panose="020F0502020204030204" pitchFamily="34" charset="0"/>
                <a:cs typeface="Arial"/>
              </a:rPr>
              <a:t>Salesforce</a:t>
            </a:r>
            <a:br>
              <a:rPr lang="en-US" sz="1200" b="1">
                <a:solidFill>
                  <a:prstClr val="black"/>
                </a:solidFill>
                <a:latin typeface="Segoe UI"/>
                <a:ea typeface="Calibri" panose="020F0502020204030204" pitchFamily="34" charset="0"/>
                <a:cs typeface="Arial"/>
              </a:rPr>
            </a:br>
            <a:r>
              <a:rPr kumimoji="0" lang="en-US" sz="1200" b="0" i="0" u="none" strike="noStrike" kern="1200" cap="none" spc="0" normalizeH="0" baseline="0" noProof="0">
                <a:ln>
                  <a:noFill/>
                </a:ln>
                <a:solidFill>
                  <a:prstClr val="black"/>
                </a:solidFill>
                <a:effectLst/>
                <a:uLnTx/>
                <a:uFillTx/>
                <a:latin typeface="Segoe UI"/>
                <a:ea typeface="Calibri" panose="020F0502020204030204" pitchFamily="34" charset="0"/>
                <a:cs typeface="Arial"/>
              </a:rPr>
              <a:t>and</a:t>
            </a:r>
            <a:r>
              <a:rPr lang="en-US" sz="1200">
                <a:solidFill>
                  <a:prstClr val="black"/>
                </a:solidFill>
                <a:latin typeface="Segoe UI"/>
                <a:ea typeface="Calibri" panose="020F0502020204030204" pitchFamily="34" charset="0"/>
                <a:cs typeface="Arial"/>
              </a:rPr>
              <a:t> </a:t>
            </a:r>
            <a:r>
              <a:rPr kumimoji="0" lang="en-US" sz="1200" b="1" i="0" u="none" strike="noStrike" kern="1200" cap="none" spc="0" normalizeH="0" baseline="0" noProof="0">
                <a:ln>
                  <a:noFill/>
                </a:ln>
                <a:solidFill>
                  <a:prstClr val="black"/>
                </a:solidFill>
                <a:effectLst/>
                <a:uLnTx/>
                <a:uFillTx/>
                <a:latin typeface="+mj-lt"/>
                <a:ea typeface="Calibri" panose="020F0502020204030204" pitchFamily="34" charset="0"/>
                <a:cs typeface="Arial"/>
              </a:rPr>
              <a:t>Dynamics 365 Sales</a:t>
            </a:r>
            <a:r>
              <a:rPr kumimoji="0" lang="en-US" sz="1200" b="0" i="0" u="none" strike="noStrike" kern="1200" cap="none" spc="0" normalizeH="0" baseline="0" noProof="0">
                <a:ln>
                  <a:noFill/>
                </a:ln>
                <a:solidFill>
                  <a:prstClr val="black"/>
                </a:solidFill>
                <a:effectLst/>
                <a:uLnTx/>
                <a:uFillTx/>
                <a:latin typeface="+mj-lt"/>
                <a:ea typeface="Calibri" panose="020F0502020204030204" pitchFamily="34" charset="0"/>
                <a:cs typeface="Arial"/>
              </a:rPr>
              <a:t>.</a:t>
            </a:r>
          </a:p>
        </p:txBody>
      </p:sp>
      <p:grpSp>
        <p:nvGrpSpPr>
          <p:cNvPr id="10" name="Group 9">
            <a:extLst>
              <a:ext uri="{FF2B5EF4-FFF2-40B4-BE49-F238E27FC236}">
                <a16:creationId xmlns:a16="http://schemas.microsoft.com/office/drawing/2014/main" id="{3B61A437-F617-12CE-9A3B-0E16A5E98CA0}"/>
              </a:ext>
              <a:ext uri="{C183D7F6-B498-43B3-948B-1728B52AA6E4}">
                <adec:decorative xmlns:adec="http://schemas.microsoft.com/office/drawing/2017/decorative" val="1"/>
              </a:ext>
            </a:extLst>
          </p:cNvPr>
          <p:cNvGrpSpPr/>
          <p:nvPr/>
        </p:nvGrpSpPr>
        <p:grpSpPr>
          <a:xfrm>
            <a:off x="8811541" y="3273700"/>
            <a:ext cx="2793718" cy="1840050"/>
            <a:chOff x="7730109" y="3012719"/>
            <a:chExt cx="3870070" cy="1839577"/>
          </a:xfrm>
        </p:grpSpPr>
        <p:cxnSp>
          <p:nvCxnSpPr>
            <p:cNvPr id="66" name="Straight Connector 65">
              <a:extLst>
                <a:ext uri="{FF2B5EF4-FFF2-40B4-BE49-F238E27FC236}">
                  <a16:creationId xmlns:a16="http://schemas.microsoft.com/office/drawing/2014/main" id="{A2CB6C68-07BF-BEDE-036D-284A46660523}"/>
                </a:ext>
              </a:extLst>
            </p:cNvPr>
            <p:cNvCxnSpPr>
              <a:cxnSpLocks/>
            </p:cNvCxnSpPr>
            <p:nvPr/>
          </p:nvCxnSpPr>
          <p:spPr>
            <a:xfrm flipV="1">
              <a:off x="7730109" y="3012719"/>
              <a:ext cx="3870070" cy="4"/>
            </a:xfrm>
            <a:prstGeom prst="line">
              <a:avLst/>
            </a:prstGeom>
            <a:ln w="1270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1B66B249-2304-4EEF-9531-277A521B26FE}"/>
                </a:ext>
              </a:extLst>
            </p:cNvPr>
            <p:cNvCxnSpPr>
              <a:cxnSpLocks/>
            </p:cNvCxnSpPr>
            <p:nvPr/>
          </p:nvCxnSpPr>
          <p:spPr>
            <a:xfrm flipV="1">
              <a:off x="7730109" y="4852292"/>
              <a:ext cx="3870070" cy="4"/>
            </a:xfrm>
            <a:prstGeom prst="line">
              <a:avLst/>
            </a:prstGeom>
            <a:ln w="1270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pic>
        <p:nvPicPr>
          <p:cNvPr id="3" name="Picture 2">
            <a:extLst>
              <a:ext uri="{FF2B5EF4-FFF2-40B4-BE49-F238E27FC236}">
                <a16:creationId xmlns:a16="http://schemas.microsoft.com/office/drawing/2014/main" id="{DB3594F0-04BB-4667-3ED0-9511E1889836}"/>
              </a:ext>
              <a:ext uri="{C183D7F6-B498-43B3-948B-1728B52AA6E4}">
                <adec:decorative xmlns:adec="http://schemas.microsoft.com/office/drawing/2017/decorative" val="1"/>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285251" y="5549112"/>
            <a:ext cx="372498" cy="37249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5A6CBEF-1822-139E-C982-D5E5D0DBA3A0}"/>
              </a:ext>
              <a:ext uri="{C183D7F6-B498-43B3-948B-1728B52AA6E4}">
                <adec:decorative xmlns:adec="http://schemas.microsoft.com/office/drawing/2017/decorative" val="1"/>
              </a:ext>
            </a:extLst>
          </p:cNvPr>
          <p:cNvPicPr>
            <a:picLocks noChangeAspect="1"/>
          </p:cNvPicPr>
          <p:nvPr/>
        </p:nvPicPr>
        <p:blipFill>
          <a:blip r:embed="rId13"/>
          <a:stretch>
            <a:fillRect/>
          </a:stretch>
        </p:blipFill>
        <p:spPr>
          <a:xfrm>
            <a:off x="5191598" y="5431471"/>
            <a:ext cx="1152144" cy="634230"/>
          </a:xfrm>
          <a:prstGeom prst="rect">
            <a:avLst/>
          </a:prstGeom>
        </p:spPr>
      </p:pic>
    </p:spTree>
    <p:extLst>
      <p:ext uri="{BB962C8B-B14F-4D97-AF65-F5344CB8AC3E}">
        <p14:creationId xmlns:p14="http://schemas.microsoft.com/office/powerpoint/2010/main" val="14818659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Rectangle: Rounded Corners 160">
            <a:extLst>
              <a:ext uri="{FF2B5EF4-FFF2-40B4-BE49-F238E27FC236}">
                <a16:creationId xmlns:a16="http://schemas.microsoft.com/office/drawing/2014/main" id="{1DA3C0F7-6651-11A9-5FB8-236AEFDD932B}"/>
              </a:ext>
              <a:ext uri="{C183D7F6-B498-43B3-948B-1728B52AA6E4}">
                <adec:decorative xmlns:adec="http://schemas.microsoft.com/office/drawing/2017/decorative" val="1"/>
              </a:ext>
            </a:extLst>
          </p:cNvPr>
          <p:cNvSpPr/>
          <p:nvPr/>
        </p:nvSpPr>
        <p:spPr bwMode="auto">
          <a:xfrm>
            <a:off x="3382140" y="1470843"/>
            <a:ext cx="2632321" cy="3918857"/>
          </a:xfrm>
          <a:prstGeom prst="roundRect">
            <a:avLst>
              <a:gd name="adj" fmla="val 398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162" name="Rectangle: Rounded Corners 161">
            <a:extLst>
              <a:ext uri="{FF2B5EF4-FFF2-40B4-BE49-F238E27FC236}">
                <a16:creationId xmlns:a16="http://schemas.microsoft.com/office/drawing/2014/main" id="{E25FF290-D467-EE56-AACD-C6E735A96A84}"/>
              </a:ext>
              <a:ext uri="{C183D7F6-B498-43B3-948B-1728B52AA6E4}">
                <adec:decorative xmlns:adec="http://schemas.microsoft.com/office/drawing/2017/decorative" val="1"/>
              </a:ext>
            </a:extLst>
          </p:cNvPr>
          <p:cNvSpPr/>
          <p:nvPr/>
        </p:nvSpPr>
        <p:spPr bwMode="auto">
          <a:xfrm>
            <a:off x="6177540" y="1470843"/>
            <a:ext cx="2632321" cy="3918857"/>
          </a:xfrm>
          <a:prstGeom prst="roundRect">
            <a:avLst>
              <a:gd name="adj" fmla="val 398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163" name="Rectangle: Rounded Corners 162">
            <a:extLst>
              <a:ext uri="{FF2B5EF4-FFF2-40B4-BE49-F238E27FC236}">
                <a16:creationId xmlns:a16="http://schemas.microsoft.com/office/drawing/2014/main" id="{EF53F791-26B9-9644-1096-C440E90AC47A}"/>
              </a:ext>
              <a:ext uri="{C183D7F6-B498-43B3-948B-1728B52AA6E4}">
                <adec:decorative xmlns:adec="http://schemas.microsoft.com/office/drawing/2017/decorative" val="1"/>
              </a:ext>
            </a:extLst>
          </p:cNvPr>
          <p:cNvSpPr/>
          <p:nvPr/>
        </p:nvSpPr>
        <p:spPr bwMode="auto">
          <a:xfrm>
            <a:off x="8972939" y="1470843"/>
            <a:ext cx="2632321" cy="3918857"/>
          </a:xfrm>
          <a:prstGeom prst="roundRect">
            <a:avLst>
              <a:gd name="adj" fmla="val 398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112" name="Rectangle: Rounded Corners 111">
            <a:extLst>
              <a:ext uri="{FF2B5EF4-FFF2-40B4-BE49-F238E27FC236}">
                <a16:creationId xmlns:a16="http://schemas.microsoft.com/office/drawing/2014/main" id="{A7B4DC2C-4549-8BB4-3DB0-86667797B265}"/>
              </a:ext>
              <a:ext uri="{C183D7F6-B498-43B3-948B-1728B52AA6E4}">
                <adec:decorative xmlns:adec="http://schemas.microsoft.com/office/drawing/2017/decorative" val="1"/>
              </a:ext>
            </a:extLst>
          </p:cNvPr>
          <p:cNvSpPr/>
          <p:nvPr/>
        </p:nvSpPr>
        <p:spPr bwMode="auto">
          <a:xfrm>
            <a:off x="586740" y="1470843"/>
            <a:ext cx="2632321" cy="3918857"/>
          </a:xfrm>
          <a:prstGeom prst="roundRect">
            <a:avLst>
              <a:gd name="adj" fmla="val 398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71" name="Title 70">
            <a:extLst>
              <a:ext uri="{FF2B5EF4-FFF2-40B4-BE49-F238E27FC236}">
                <a16:creationId xmlns:a16="http://schemas.microsoft.com/office/drawing/2014/main" id="{17A120AE-2181-7ECF-A084-C25E4FEAE029}"/>
              </a:ext>
            </a:extLst>
          </p:cNvPr>
          <p:cNvSpPr>
            <a:spLocks noGrp="1"/>
          </p:cNvSpPr>
          <p:nvPr>
            <p:ph type="title"/>
          </p:nvPr>
        </p:nvSpPr>
        <p:spPr>
          <a:xfrm>
            <a:off x="586740" y="673863"/>
            <a:ext cx="11018520" cy="443198"/>
          </a:xfrm>
        </p:spPr>
        <p:txBody>
          <a:bodyPr/>
          <a:lstStyle/>
          <a:p>
            <a:r>
              <a:rPr lang="en-US" sz="3200"/>
              <a:t>Copilot for Sales Experiences</a:t>
            </a:r>
          </a:p>
        </p:txBody>
      </p:sp>
      <p:sp>
        <p:nvSpPr>
          <p:cNvPr id="142" name="Rectangle: Rounded Corners 141">
            <a:extLst>
              <a:ext uri="{FF2B5EF4-FFF2-40B4-BE49-F238E27FC236}">
                <a16:creationId xmlns:a16="http://schemas.microsoft.com/office/drawing/2014/main" id="{81293D4A-0E41-873E-5A2D-85EEF294D326}"/>
              </a:ext>
              <a:ext uri="{C183D7F6-B498-43B3-948B-1728B52AA6E4}">
                <adec:decorative xmlns:adec="http://schemas.microsoft.com/office/drawing/2017/decorative" val="1"/>
              </a:ext>
            </a:extLst>
          </p:cNvPr>
          <p:cNvSpPr/>
          <p:nvPr/>
        </p:nvSpPr>
        <p:spPr bwMode="auto">
          <a:xfrm>
            <a:off x="586740" y="5553514"/>
            <a:ext cx="11018520" cy="697465"/>
          </a:xfrm>
          <a:prstGeom prst="roundRect">
            <a:avLst>
              <a:gd name="adj" fmla="val 14567"/>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Segoe UI Semibold"/>
              <a:ea typeface="+mn-ea"/>
              <a:cs typeface="Segoe UI" pitchFamily="34" charset="0"/>
            </a:endParaRPr>
          </a:p>
        </p:txBody>
      </p:sp>
      <p:sp>
        <p:nvSpPr>
          <p:cNvPr id="132" name="Rectangle 131">
            <a:extLst>
              <a:ext uri="{FF2B5EF4-FFF2-40B4-BE49-F238E27FC236}">
                <a16:creationId xmlns:a16="http://schemas.microsoft.com/office/drawing/2014/main" id="{2E56A942-FA4C-3B99-B34C-1417578D8834}"/>
              </a:ext>
            </a:extLst>
          </p:cNvPr>
          <p:cNvSpPr/>
          <p:nvPr/>
        </p:nvSpPr>
        <p:spPr>
          <a:xfrm>
            <a:off x="1079735" y="1602397"/>
            <a:ext cx="1646330" cy="4001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App Chat</a:t>
            </a:r>
          </a:p>
        </p:txBody>
      </p:sp>
      <p:sp>
        <p:nvSpPr>
          <p:cNvPr id="120" name="TextBox 119">
            <a:extLst>
              <a:ext uri="{FF2B5EF4-FFF2-40B4-BE49-F238E27FC236}">
                <a16:creationId xmlns:a16="http://schemas.microsoft.com/office/drawing/2014/main" id="{62EC202B-09E7-B240-900D-EBB89C84255F}"/>
              </a:ext>
            </a:extLst>
          </p:cNvPr>
          <p:cNvSpPr txBox="1"/>
          <p:nvPr/>
        </p:nvSpPr>
        <p:spPr>
          <a:xfrm>
            <a:off x="931971" y="4403177"/>
            <a:ext cx="1941858" cy="830997"/>
          </a:xfrm>
          <a:prstGeom prst="rect">
            <a:avLst/>
          </a:prstGeom>
          <a:noFill/>
        </p:spPr>
        <p:txBody>
          <a:bodyPr wrap="square" lIns="91440" tIns="45720" rIns="91440" bIns="45720" rtlCol="0">
            <a:spAutoFit/>
          </a:body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baseline="0" noProof="0">
                <a:ln w="3175">
                  <a:noFill/>
                </a:ln>
                <a:solidFill>
                  <a:prstClr val="black"/>
                </a:solidFill>
                <a:effectLst/>
                <a:uLnTx/>
                <a:uFillTx/>
                <a:latin typeface="Segoe UI Semibold"/>
                <a:ea typeface="+mn-ea"/>
                <a:cs typeface="Segoe UI" pitchFamily="34" charset="0"/>
              </a:rPr>
              <a:t>Ask questions of your CRM data</a:t>
            </a:r>
            <a:r>
              <a:rPr kumimoji="0" lang="en-US" sz="1200" b="0" i="0" u="none" strike="noStrike" kern="1200" cap="none" spc="0" normalizeH="0" baseline="0" noProof="0">
                <a:ln w="3175">
                  <a:noFill/>
                </a:ln>
                <a:solidFill>
                  <a:prstClr val="black"/>
                </a:solidFill>
                <a:effectLst/>
                <a:uLnTx/>
                <a:uFillTx/>
                <a:latin typeface="Segoe UI"/>
                <a:ea typeface="+mn-ea"/>
                <a:cs typeface="Segoe UI" pitchFamily="34" charset="0"/>
              </a:rPr>
              <a:t> in the context of customer emails and appointments.</a:t>
            </a:r>
          </a:p>
        </p:txBody>
      </p:sp>
      <p:sp>
        <p:nvSpPr>
          <p:cNvPr id="134" name="Rectangle 133">
            <a:extLst>
              <a:ext uri="{FF2B5EF4-FFF2-40B4-BE49-F238E27FC236}">
                <a16:creationId xmlns:a16="http://schemas.microsoft.com/office/drawing/2014/main" id="{E933736A-E52A-B484-C2A7-0077FEC6D07B}"/>
              </a:ext>
            </a:extLst>
          </p:cNvPr>
          <p:cNvSpPr/>
          <p:nvPr/>
        </p:nvSpPr>
        <p:spPr>
          <a:xfrm>
            <a:off x="3536908" y="1602397"/>
            <a:ext cx="2334168" cy="41537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91440" tIns="45720" rIns="91440" bIns="4572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Embedded AI</a:t>
            </a:r>
          </a:p>
        </p:txBody>
      </p:sp>
      <p:sp>
        <p:nvSpPr>
          <p:cNvPr id="121" name="TextBox 120">
            <a:extLst>
              <a:ext uri="{FF2B5EF4-FFF2-40B4-BE49-F238E27FC236}">
                <a16:creationId xmlns:a16="http://schemas.microsoft.com/office/drawing/2014/main" id="{A67B5753-2F71-74AC-21E0-CBBF06B5EC89}"/>
              </a:ext>
            </a:extLst>
          </p:cNvPr>
          <p:cNvSpPr txBox="1"/>
          <p:nvPr/>
        </p:nvSpPr>
        <p:spPr>
          <a:xfrm>
            <a:off x="3714257" y="4403177"/>
            <a:ext cx="1968086" cy="830997"/>
          </a:xfrm>
          <a:prstGeom prst="rect">
            <a:avLst/>
          </a:prstGeom>
          <a:noFill/>
        </p:spPr>
        <p:txBody>
          <a:bodyPr wrap="square" lIns="91440" tIns="45720" rIns="91440" bIns="45720" rtlCol="0">
            <a:spAutoFit/>
          </a:body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baseline="0" noProof="0">
                <a:ln w="3175">
                  <a:noFill/>
                </a:ln>
                <a:solidFill>
                  <a:prstClr val="black"/>
                </a:solidFill>
                <a:effectLst/>
                <a:uLnTx/>
                <a:uFillTx/>
                <a:latin typeface="Segoe UI"/>
                <a:ea typeface="+mn-ea"/>
                <a:cs typeface="Segoe UI" pitchFamily="34" charset="0"/>
              </a:rPr>
              <a:t>Write better emails with</a:t>
            </a:r>
            <a:br>
              <a:rPr kumimoji="0" lang="en-US" sz="1200" b="0" i="0" u="none" strike="noStrike" kern="1200" cap="none" spc="0" normalizeH="0" baseline="0" noProof="0">
                <a:ln w="3175">
                  <a:noFill/>
                </a:ln>
                <a:solidFill>
                  <a:prstClr val="black"/>
                </a:solidFill>
                <a:effectLst/>
                <a:uLnTx/>
                <a:uFillTx/>
                <a:latin typeface="Segoe UI"/>
                <a:ea typeface="+mn-ea"/>
                <a:cs typeface="Segoe UI" pitchFamily="34" charset="0"/>
              </a:rPr>
            </a:br>
            <a:r>
              <a:rPr kumimoji="0" lang="en-US" sz="1200" b="0" i="0" u="none" strike="noStrike" kern="1200" cap="none" spc="0" normalizeH="0" baseline="0" noProof="0">
                <a:ln w="3175">
                  <a:noFill/>
                </a:ln>
                <a:solidFill>
                  <a:prstClr val="black"/>
                </a:solidFill>
                <a:effectLst/>
                <a:uLnTx/>
                <a:uFillTx/>
                <a:latin typeface="Segoe UI"/>
                <a:ea typeface="+mn-ea"/>
                <a:cs typeface="Segoe UI" pitchFamily="34" charset="0"/>
              </a:rPr>
              <a:t>AI-generated content </a:t>
            </a:r>
            <a:r>
              <a:rPr kumimoji="0" lang="en-US" sz="1200" b="0" i="0" u="none" strike="noStrike" kern="1200" cap="none" spc="0" normalizeH="0" baseline="0" noProof="0">
                <a:ln w="3175">
                  <a:noFill/>
                </a:ln>
                <a:solidFill>
                  <a:prstClr val="black"/>
                </a:solidFill>
                <a:effectLst/>
                <a:uLnTx/>
                <a:uFillTx/>
                <a:latin typeface="Segoe UI Semibold"/>
                <a:ea typeface="+mn-ea"/>
                <a:cs typeface="Segoe UI" pitchFamily="34" charset="0"/>
              </a:rPr>
              <a:t>infused with enrichments from your CRM.</a:t>
            </a:r>
            <a:endParaRPr kumimoji="0" lang="en-US" sz="1200" b="0" i="0" u="none" strike="noStrike" kern="1200" cap="none" spc="0" normalizeH="0" baseline="0" noProof="0">
              <a:ln w="3175">
                <a:noFill/>
              </a:ln>
              <a:solidFill>
                <a:prstClr val="black"/>
              </a:solidFill>
              <a:effectLst/>
              <a:uLnTx/>
              <a:uFillTx/>
              <a:latin typeface="Segoe UI"/>
              <a:ea typeface="+mn-ea"/>
              <a:cs typeface="Segoe UI" pitchFamily="34" charset="0"/>
            </a:endParaRPr>
          </a:p>
        </p:txBody>
      </p:sp>
      <p:sp>
        <p:nvSpPr>
          <p:cNvPr id="135" name="Rectangle 134">
            <a:extLst>
              <a:ext uri="{FF2B5EF4-FFF2-40B4-BE49-F238E27FC236}">
                <a16:creationId xmlns:a16="http://schemas.microsoft.com/office/drawing/2014/main" id="{19C01B51-69E6-43F9-79E0-5F9B12C21E52}"/>
              </a:ext>
            </a:extLst>
          </p:cNvPr>
          <p:cNvSpPr/>
          <p:nvPr/>
        </p:nvSpPr>
        <p:spPr>
          <a:xfrm>
            <a:off x="6164072" y="1602398"/>
            <a:ext cx="2518533" cy="4001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91440" tIns="45720" rIns="91440" bIns="4572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20" normalizeH="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Contextual Side Car</a:t>
            </a:r>
          </a:p>
        </p:txBody>
      </p:sp>
      <p:sp>
        <p:nvSpPr>
          <p:cNvPr id="122" name="TextBox 121">
            <a:extLst>
              <a:ext uri="{FF2B5EF4-FFF2-40B4-BE49-F238E27FC236}">
                <a16:creationId xmlns:a16="http://schemas.microsoft.com/office/drawing/2014/main" id="{93ABE9B6-2D0A-3412-1DCD-C330FB415F97}"/>
              </a:ext>
            </a:extLst>
          </p:cNvPr>
          <p:cNvSpPr txBox="1"/>
          <p:nvPr/>
        </p:nvSpPr>
        <p:spPr>
          <a:xfrm>
            <a:off x="6365914" y="4403177"/>
            <a:ext cx="2255572" cy="830997"/>
          </a:xfrm>
          <a:prstGeom prst="rect">
            <a:avLst/>
          </a:prstGeom>
          <a:noFill/>
        </p:spPr>
        <p:txBody>
          <a:bodyPr wrap="square" lIns="91440" tIns="45720" rIns="91440" bIns="45720" rtlCol="0">
            <a:spAutoFit/>
          </a:body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baseline="0" noProof="0">
                <a:ln w="3175">
                  <a:noFill/>
                </a:ln>
                <a:solidFill>
                  <a:prstClr val="black"/>
                </a:solidFill>
                <a:effectLst/>
                <a:uLnTx/>
                <a:uFillTx/>
                <a:latin typeface="Segoe UI Semibold"/>
                <a:ea typeface="+mn-ea"/>
                <a:cs typeface="Segoe UI" pitchFamily="34" charset="0"/>
              </a:rPr>
              <a:t>Blend CRM data with your Microsoft 365 data</a:t>
            </a:r>
            <a:r>
              <a:rPr kumimoji="0" lang="en-US" sz="1200" b="0" i="0" u="none" strike="noStrike" kern="1200" cap="none" spc="0" normalizeH="0" baseline="0" noProof="0">
                <a:ln w="3175">
                  <a:noFill/>
                </a:ln>
                <a:solidFill>
                  <a:prstClr val="black"/>
                </a:solidFill>
                <a:effectLst/>
                <a:uLnTx/>
                <a:uFillTx/>
                <a:latin typeface="Segoe UI"/>
                <a:ea typeface="+mn-ea"/>
                <a:cs typeface="Segoe UI" pitchFamily="34" charset="0"/>
              </a:rPr>
              <a:t> using natural language right from the home for Microsoft 365.</a:t>
            </a:r>
          </a:p>
        </p:txBody>
      </p:sp>
      <p:sp>
        <p:nvSpPr>
          <p:cNvPr id="136" name="Rectangle 135">
            <a:extLst>
              <a:ext uri="{FF2B5EF4-FFF2-40B4-BE49-F238E27FC236}">
                <a16:creationId xmlns:a16="http://schemas.microsoft.com/office/drawing/2014/main" id="{3D9CF4DA-E2C3-E412-9030-FD391C8A9C2F}"/>
              </a:ext>
            </a:extLst>
          </p:cNvPr>
          <p:cNvSpPr/>
          <p:nvPr/>
        </p:nvSpPr>
        <p:spPr>
          <a:xfrm>
            <a:off x="9060396" y="1602398"/>
            <a:ext cx="2494063" cy="4001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91440" tIns="45720" rIns="91440" bIns="4572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20" normalizeH="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Microsoft 365 Chat</a:t>
            </a:r>
          </a:p>
        </p:txBody>
      </p:sp>
      <p:sp>
        <p:nvSpPr>
          <p:cNvPr id="123" name="TextBox 122">
            <a:extLst>
              <a:ext uri="{FF2B5EF4-FFF2-40B4-BE49-F238E27FC236}">
                <a16:creationId xmlns:a16="http://schemas.microsoft.com/office/drawing/2014/main" id="{03A97352-EE4A-B184-301E-1C3464F388E3}"/>
              </a:ext>
            </a:extLst>
          </p:cNvPr>
          <p:cNvSpPr txBox="1"/>
          <p:nvPr/>
        </p:nvSpPr>
        <p:spPr>
          <a:xfrm>
            <a:off x="9232174" y="4403177"/>
            <a:ext cx="2113850" cy="830997"/>
          </a:xfrm>
          <a:prstGeom prst="rect">
            <a:avLst/>
          </a:prstGeom>
          <a:noFill/>
        </p:spPr>
        <p:txBody>
          <a:bodyPr wrap="square" lIns="91440" tIns="45720" rIns="91440" bIns="45720" rtlCol="0">
            <a:spAutoFit/>
          </a:body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baseline="0" noProof="0">
                <a:ln w="3175">
                  <a:noFill/>
                </a:ln>
                <a:solidFill>
                  <a:prstClr val="black"/>
                </a:solidFill>
                <a:effectLst/>
                <a:uLnTx/>
                <a:uFillTx/>
                <a:latin typeface="Segoe UI Semibold"/>
                <a:ea typeface="+mn-ea"/>
                <a:cs typeface="Segoe UI" pitchFamily="34" charset="0"/>
              </a:rPr>
              <a:t>Curated CRM data, insights, and suggested actions </a:t>
            </a:r>
            <a:r>
              <a:rPr kumimoji="0" lang="en-US" sz="1200" b="0" i="0" u="none" strike="noStrike" kern="1200" cap="none" spc="0" normalizeH="0" baseline="0" noProof="0">
                <a:ln w="3175">
                  <a:noFill/>
                </a:ln>
                <a:solidFill>
                  <a:prstClr val="black"/>
                </a:solidFill>
                <a:effectLst/>
                <a:uLnTx/>
                <a:uFillTx/>
                <a:latin typeface="Segoe UI"/>
                <a:ea typeface="+mn-ea"/>
                <a:cs typeface="Segoe UI" pitchFamily="34" charset="0"/>
              </a:rPr>
              <a:t>in the context of the email you’re reading/writing*</a:t>
            </a:r>
          </a:p>
        </p:txBody>
      </p:sp>
      <p:pic>
        <p:nvPicPr>
          <p:cNvPr id="125" name="Picture 6">
            <a:extLst>
              <a:ext uri="{FF2B5EF4-FFF2-40B4-BE49-F238E27FC236}">
                <a16:creationId xmlns:a16="http://schemas.microsoft.com/office/drawing/2014/main" id="{93B21FEC-2609-0423-0C74-7F4CDB8B7299}"/>
              </a:ext>
              <a:ext uri="{C183D7F6-B498-43B3-948B-1728B52AA6E4}">
                <adec:decorative xmlns:adec="http://schemas.microsoft.com/office/drawing/2017/decorative" val="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72614" y="5751381"/>
            <a:ext cx="324220" cy="301730"/>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126" name="Picture 2">
            <a:extLst>
              <a:ext uri="{FF2B5EF4-FFF2-40B4-BE49-F238E27FC236}">
                <a16:creationId xmlns:a16="http://schemas.microsoft.com/office/drawing/2014/main" id="{8C15A139-8775-C257-2780-0A714A274AFC}"/>
              </a:ex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5189" y="5763618"/>
            <a:ext cx="298226" cy="277256"/>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127" name="Picture 4">
            <a:extLst>
              <a:ext uri="{FF2B5EF4-FFF2-40B4-BE49-F238E27FC236}">
                <a16:creationId xmlns:a16="http://schemas.microsoft.com/office/drawing/2014/main" id="{566FD909-D1E0-481B-BB30-A5442EC07BE8}"/>
              </a:ext>
              <a:ext uri="{C183D7F6-B498-43B3-948B-1728B52AA6E4}">
                <adec:decorative xmlns:adec="http://schemas.microsoft.com/office/drawing/2017/decorative" val="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15117" y="5751479"/>
            <a:ext cx="324220" cy="301534"/>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128" name="Picture 8">
            <a:extLst>
              <a:ext uri="{FF2B5EF4-FFF2-40B4-BE49-F238E27FC236}">
                <a16:creationId xmlns:a16="http://schemas.microsoft.com/office/drawing/2014/main" id="{BB6A578C-1675-861B-8AC3-DE33EF24BFA6}"/>
              </a:ext>
              <a:ext uri="{C183D7F6-B498-43B3-948B-1728B52AA6E4}">
                <adec:decorative xmlns:adec="http://schemas.microsoft.com/office/drawing/2017/decorative" val="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85153" y="5751479"/>
            <a:ext cx="298226" cy="301534"/>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129" name="Picture 2">
            <a:extLst>
              <a:ext uri="{FF2B5EF4-FFF2-40B4-BE49-F238E27FC236}">
                <a16:creationId xmlns:a16="http://schemas.microsoft.com/office/drawing/2014/main" id="{4E34FBE9-BC38-F768-23E8-7814F110C6E8}"/>
              </a:ext>
              <a:ext uri="{C183D7F6-B498-43B3-948B-1728B52AA6E4}">
                <adec:decorative xmlns:adec="http://schemas.microsoft.com/office/drawing/2017/decorative" val="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49849" y="5751503"/>
            <a:ext cx="324288" cy="301486"/>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130" name="Picture 2">
            <a:extLst>
              <a:ext uri="{FF2B5EF4-FFF2-40B4-BE49-F238E27FC236}">
                <a16:creationId xmlns:a16="http://schemas.microsoft.com/office/drawing/2014/main" id="{05BB1265-C32C-4BF2-3391-93C19FC86EEB}"/>
              </a:ext>
              <a:ext uri="{C183D7F6-B498-43B3-948B-1728B52AA6E4}">
                <adec:decorative xmlns:adec="http://schemas.microsoft.com/office/drawing/2017/decorative" val="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111197" y="5751479"/>
            <a:ext cx="324288" cy="301534"/>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131" name="Picture 130">
            <a:extLst>
              <a:ext uri="{FF2B5EF4-FFF2-40B4-BE49-F238E27FC236}">
                <a16:creationId xmlns:a16="http://schemas.microsoft.com/office/drawing/2014/main" id="{10934073-59CC-7971-FA96-F964F85788FC}"/>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5871076" y="5658659"/>
            <a:ext cx="487174" cy="487174"/>
          </a:xfrm>
          <a:prstGeom prst="rect">
            <a:avLst/>
          </a:prstGeom>
          <a:ln w="10716" cap="flat">
            <a:noFill/>
            <a:prstDash val="solid"/>
            <a:miter/>
          </a:ln>
          <a:effectLst>
            <a:outerShdw blurRad="38100" dist="25400" dir="2700000" algn="tl" rotWithShape="0">
              <a:prstClr val="black">
                <a:alpha val="30000"/>
              </a:prstClr>
            </a:outerShdw>
          </a:effectLst>
        </p:spPr>
      </p:pic>
      <p:grpSp>
        <p:nvGrpSpPr>
          <p:cNvPr id="149" name="Group 148">
            <a:extLst>
              <a:ext uri="{FF2B5EF4-FFF2-40B4-BE49-F238E27FC236}">
                <a16:creationId xmlns:a16="http://schemas.microsoft.com/office/drawing/2014/main" id="{5975C483-DDC8-1859-7562-FD5012C5749F}"/>
              </a:ext>
              <a:ext uri="{C183D7F6-B498-43B3-948B-1728B52AA6E4}">
                <adec:decorative xmlns:adec="http://schemas.microsoft.com/office/drawing/2017/decorative" val="1"/>
              </a:ext>
            </a:extLst>
          </p:cNvPr>
          <p:cNvGrpSpPr/>
          <p:nvPr/>
        </p:nvGrpSpPr>
        <p:grpSpPr>
          <a:xfrm>
            <a:off x="712722" y="2139365"/>
            <a:ext cx="2380356" cy="2101482"/>
            <a:chOff x="748322" y="2208072"/>
            <a:chExt cx="2380356" cy="2101482"/>
          </a:xfrm>
        </p:grpSpPr>
        <p:sp>
          <p:nvSpPr>
            <p:cNvPr id="60" name="TextBox 59">
              <a:extLst>
                <a:ext uri="{FF2B5EF4-FFF2-40B4-BE49-F238E27FC236}">
                  <a16:creationId xmlns:a16="http://schemas.microsoft.com/office/drawing/2014/main" id="{0360D315-30EC-1D7A-5A2F-284757FAA482}"/>
                </a:ext>
                <a:ext uri="{C183D7F6-B498-43B3-948B-1728B52AA6E4}">
                  <adec:decorative xmlns:adec="http://schemas.microsoft.com/office/drawing/2017/decorative" val="1"/>
                </a:ext>
              </a:extLst>
            </p:cNvPr>
            <p:cNvSpPr txBox="1"/>
            <p:nvPr/>
          </p:nvSpPr>
          <p:spPr>
            <a:xfrm>
              <a:off x="2377902" y="3924838"/>
              <a:ext cx="679623" cy="153888"/>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 b="0" i="0" u="none" strike="noStrike" kern="1200" cap="none" spc="0" normalizeH="0" baseline="0" noProof="0">
                  <a:ln>
                    <a:noFill/>
                  </a:ln>
                  <a:solidFill>
                    <a:prstClr val="black"/>
                  </a:solidFill>
                  <a:effectLst/>
                  <a:uLnTx/>
                  <a:uFillTx/>
                  <a:latin typeface="Segoe UI"/>
                  <a:ea typeface="+mn-ea"/>
                  <a:cs typeface="+mn-cs"/>
                </a:rPr>
                <a:t>How can I help?</a:t>
              </a:r>
            </a:p>
          </p:txBody>
        </p:sp>
        <p:grpSp>
          <p:nvGrpSpPr>
            <p:cNvPr id="116" name="Group 115">
              <a:extLst>
                <a:ext uri="{FF2B5EF4-FFF2-40B4-BE49-F238E27FC236}">
                  <a16:creationId xmlns:a16="http://schemas.microsoft.com/office/drawing/2014/main" id="{25C26D20-A9DF-9713-E477-F6FED4E1E992}"/>
                </a:ext>
              </a:extLst>
            </p:cNvPr>
            <p:cNvGrpSpPr/>
            <p:nvPr/>
          </p:nvGrpSpPr>
          <p:grpSpPr>
            <a:xfrm>
              <a:off x="748322" y="2208072"/>
              <a:ext cx="2380356" cy="2101482"/>
              <a:chOff x="394685" y="2276105"/>
              <a:chExt cx="2530080" cy="2233665"/>
            </a:xfrm>
          </p:grpSpPr>
          <p:sp>
            <p:nvSpPr>
              <p:cNvPr id="54" name="Rectangle 53">
                <a:extLst>
                  <a:ext uri="{FF2B5EF4-FFF2-40B4-BE49-F238E27FC236}">
                    <a16:creationId xmlns:a16="http://schemas.microsoft.com/office/drawing/2014/main" id="{AAAE2DE0-60E9-C65B-F389-CE4EB19DC4C1}"/>
                  </a:ext>
                  <a:ext uri="{C183D7F6-B498-43B3-948B-1728B52AA6E4}">
                    <adec:decorative xmlns:adec="http://schemas.microsoft.com/office/drawing/2017/decorative" val="1"/>
                  </a:ext>
                </a:extLst>
              </p:cNvPr>
              <p:cNvSpPr/>
              <p:nvPr/>
            </p:nvSpPr>
            <p:spPr>
              <a:xfrm>
                <a:off x="394689" y="2431945"/>
                <a:ext cx="2468880" cy="2036700"/>
              </a:xfrm>
              <a:prstGeom prst="rect">
                <a:avLst/>
              </a:prstGeom>
              <a:solidFill>
                <a:schemeClr val="bg1">
                  <a:lumMod val="95000"/>
                </a:schemeClr>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nvGrpSpPr>
              <p:cNvPr id="55" name="Group 54">
                <a:extLst>
                  <a:ext uri="{FF2B5EF4-FFF2-40B4-BE49-F238E27FC236}">
                    <a16:creationId xmlns:a16="http://schemas.microsoft.com/office/drawing/2014/main" id="{CBA96445-0948-74BE-8F3C-3A769C964370}"/>
                  </a:ext>
                  <a:ext uri="{C183D7F6-B498-43B3-948B-1728B52AA6E4}">
                    <adec:decorative xmlns:adec="http://schemas.microsoft.com/office/drawing/2017/decorative" val="1"/>
                  </a:ext>
                </a:extLst>
              </p:cNvPr>
              <p:cNvGrpSpPr/>
              <p:nvPr/>
            </p:nvGrpSpPr>
            <p:grpSpPr>
              <a:xfrm>
                <a:off x="394689" y="2276105"/>
                <a:ext cx="2468880" cy="216683"/>
                <a:chOff x="1429144" y="2714192"/>
                <a:chExt cx="2468880" cy="216683"/>
              </a:xfrm>
            </p:grpSpPr>
            <p:sp>
              <p:nvSpPr>
                <p:cNvPr id="56" name="Rectangle 55">
                  <a:extLst>
                    <a:ext uri="{FF2B5EF4-FFF2-40B4-BE49-F238E27FC236}">
                      <a16:creationId xmlns:a16="http://schemas.microsoft.com/office/drawing/2014/main" id="{D8634988-4BF7-4E38-A143-EFC062938ED2}"/>
                    </a:ext>
                  </a:extLst>
                </p:cNvPr>
                <p:cNvSpPr/>
                <p:nvPr/>
              </p:nvSpPr>
              <p:spPr>
                <a:xfrm>
                  <a:off x="1429144" y="2714192"/>
                  <a:ext cx="2468880" cy="216683"/>
                </a:xfrm>
                <a:prstGeom prst="rect">
                  <a:avLst/>
                </a:prstGeom>
                <a:solidFill>
                  <a:srgbClr val="2F2F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     Outlook</a:t>
                  </a:r>
                </a:p>
              </p:txBody>
            </p:sp>
            <p:pic>
              <p:nvPicPr>
                <p:cNvPr id="57" name="Picture 2">
                  <a:extLst>
                    <a:ext uri="{FF2B5EF4-FFF2-40B4-BE49-F238E27FC236}">
                      <a16:creationId xmlns:a16="http://schemas.microsoft.com/office/drawing/2014/main" id="{6136715D-1379-4663-2D85-D75E93605FC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469306" y="2744683"/>
                  <a:ext cx="159470" cy="148257"/>
                </a:xfrm>
                <a:prstGeom prst="rect">
                  <a:avLst/>
                </a:prstGeom>
                <a:noFill/>
                <a:ln>
                  <a:noFill/>
                </a:ln>
                <a:extLst>
                  <a:ext uri="{909E8E84-426E-40DD-AFC4-6F175D3DCCD1}">
                    <a14:hiddenFill xmlns:a14="http://schemas.microsoft.com/office/drawing/2010/main">
                      <a:solidFill>
                        <a:srgbClr val="FFFFFF"/>
                      </a:solidFill>
                    </a14:hiddenFill>
                  </a:ext>
                </a:extLst>
              </p:spPr>
            </p:pic>
          </p:grpSp>
          <p:sp>
            <p:nvSpPr>
              <p:cNvPr id="58" name="Rectangle 57">
                <a:extLst>
                  <a:ext uri="{FF2B5EF4-FFF2-40B4-BE49-F238E27FC236}">
                    <a16:creationId xmlns:a16="http://schemas.microsoft.com/office/drawing/2014/main" id="{E8036D3C-91CC-F7CD-FE1B-96E95DEA87AD}"/>
                  </a:ext>
                  <a:ext uri="{C183D7F6-B498-43B3-948B-1728B52AA6E4}">
                    <adec:decorative xmlns:adec="http://schemas.microsoft.com/office/drawing/2017/decorative" val="1"/>
                  </a:ext>
                </a:extLst>
              </p:cNvPr>
              <p:cNvSpPr/>
              <p:nvPr/>
            </p:nvSpPr>
            <p:spPr>
              <a:xfrm>
                <a:off x="2180235" y="2492788"/>
                <a:ext cx="683336" cy="1975855"/>
              </a:xfrm>
              <a:prstGeom prst="rect">
                <a:avLst/>
              </a:prstGeom>
              <a:solidFill>
                <a:schemeClr val="bg1">
                  <a:lumMod val="8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59" name="Rectangle: Rounded Corners 58">
                <a:extLst>
                  <a:ext uri="{FF2B5EF4-FFF2-40B4-BE49-F238E27FC236}">
                    <a16:creationId xmlns:a16="http://schemas.microsoft.com/office/drawing/2014/main" id="{9599991F-EDC7-7F09-ACFC-1C44E9F408DE}"/>
                  </a:ext>
                  <a:ext uri="{C183D7F6-B498-43B3-948B-1728B52AA6E4}">
                    <adec:decorative xmlns:adec="http://schemas.microsoft.com/office/drawing/2017/decorative" val="1"/>
                  </a:ext>
                </a:extLst>
              </p:cNvPr>
              <p:cNvSpPr/>
              <p:nvPr/>
            </p:nvSpPr>
            <p:spPr>
              <a:xfrm>
                <a:off x="2226860" y="4237467"/>
                <a:ext cx="590550" cy="180245"/>
              </a:xfrm>
              <a:prstGeom prst="roundRect">
                <a:avLst/>
              </a:prstGeom>
              <a:solidFill>
                <a:schemeClr val="bg1"/>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1" name="Rectangle: Rounded Corners 60">
                <a:extLst>
                  <a:ext uri="{FF2B5EF4-FFF2-40B4-BE49-F238E27FC236}">
                    <a16:creationId xmlns:a16="http://schemas.microsoft.com/office/drawing/2014/main" id="{9DC460EE-3228-7C7C-BDA3-70A70A18AB0D}"/>
                  </a:ext>
                  <a:ext uri="{C183D7F6-B498-43B3-948B-1728B52AA6E4}">
                    <adec:decorative xmlns:adec="http://schemas.microsoft.com/office/drawing/2017/decorative" val="1"/>
                  </a:ext>
                </a:extLst>
              </p:cNvPr>
              <p:cNvSpPr/>
              <p:nvPr/>
            </p:nvSpPr>
            <p:spPr>
              <a:xfrm>
                <a:off x="2214956" y="3763453"/>
                <a:ext cx="500636" cy="318695"/>
              </a:xfrm>
              <a:prstGeom prst="roundRect">
                <a:avLst>
                  <a:gd name="adj" fmla="val 7701"/>
                </a:avLst>
              </a:prstGeom>
              <a:solidFill>
                <a:schemeClr val="bg1">
                  <a:lumMod val="9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2" name="Rectangle: Rounded Corners 61">
                <a:extLst>
                  <a:ext uri="{FF2B5EF4-FFF2-40B4-BE49-F238E27FC236}">
                    <a16:creationId xmlns:a16="http://schemas.microsoft.com/office/drawing/2014/main" id="{ECC57992-03D7-C3AC-42D9-015B7152A8C1}"/>
                  </a:ext>
                  <a:ext uri="{C183D7F6-B498-43B3-948B-1728B52AA6E4}">
                    <adec:decorative xmlns:adec="http://schemas.microsoft.com/office/drawing/2017/decorative" val="1"/>
                  </a:ext>
                </a:extLst>
              </p:cNvPr>
              <p:cNvSpPr/>
              <p:nvPr/>
            </p:nvSpPr>
            <p:spPr>
              <a:xfrm>
                <a:off x="2213722" y="3437693"/>
                <a:ext cx="500636" cy="127992"/>
              </a:xfrm>
              <a:prstGeom prst="roundRect">
                <a:avLst>
                  <a:gd name="adj" fmla="val 13283"/>
                </a:avLst>
              </a:prstGeom>
              <a:solidFill>
                <a:schemeClr val="bg1">
                  <a:lumMod val="9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3" name="Rectangle: Rounded Corners 62">
                <a:extLst>
                  <a:ext uri="{FF2B5EF4-FFF2-40B4-BE49-F238E27FC236}">
                    <a16:creationId xmlns:a16="http://schemas.microsoft.com/office/drawing/2014/main" id="{6E8F4C57-F7C3-7992-D8D1-CC87945F70CA}"/>
                  </a:ext>
                  <a:ext uri="{C183D7F6-B498-43B3-948B-1728B52AA6E4}">
                    <adec:decorative xmlns:adec="http://schemas.microsoft.com/office/drawing/2017/decorative" val="1"/>
                  </a:ext>
                </a:extLst>
              </p:cNvPr>
              <p:cNvSpPr/>
              <p:nvPr/>
            </p:nvSpPr>
            <p:spPr>
              <a:xfrm>
                <a:off x="2445935" y="3616126"/>
                <a:ext cx="359570" cy="100369"/>
              </a:xfrm>
              <a:prstGeom prst="roundRect">
                <a:avLst>
                  <a:gd name="adj" fmla="val 24307"/>
                </a:avLst>
              </a:prstGeom>
              <a:solidFill>
                <a:srgbClr val="73E8C8"/>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4" name="Rectangle 63">
                <a:extLst>
                  <a:ext uri="{FF2B5EF4-FFF2-40B4-BE49-F238E27FC236}">
                    <a16:creationId xmlns:a16="http://schemas.microsoft.com/office/drawing/2014/main" id="{D286DED5-1463-188A-5C5C-C4EC46891A02}"/>
                  </a:ext>
                  <a:ext uri="{C183D7F6-B498-43B3-948B-1728B52AA6E4}">
                    <adec:decorative xmlns:adec="http://schemas.microsoft.com/office/drawing/2017/decorative" val="1"/>
                  </a:ext>
                </a:extLst>
              </p:cNvPr>
              <p:cNvSpPr/>
              <p:nvPr/>
            </p:nvSpPr>
            <p:spPr>
              <a:xfrm>
                <a:off x="2258391" y="3806939"/>
                <a:ext cx="365760" cy="2743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5" name="Rectangle 64">
                <a:extLst>
                  <a:ext uri="{FF2B5EF4-FFF2-40B4-BE49-F238E27FC236}">
                    <a16:creationId xmlns:a16="http://schemas.microsoft.com/office/drawing/2014/main" id="{FFEDAF4E-AB86-CB14-4084-ED74A5DEAA68}"/>
                  </a:ext>
                  <a:ext uri="{C183D7F6-B498-43B3-948B-1728B52AA6E4}">
                    <adec:decorative xmlns:adec="http://schemas.microsoft.com/office/drawing/2017/decorative" val="1"/>
                  </a:ext>
                </a:extLst>
              </p:cNvPr>
              <p:cNvSpPr/>
              <p:nvPr/>
            </p:nvSpPr>
            <p:spPr>
              <a:xfrm>
                <a:off x="2258391" y="3876283"/>
                <a:ext cx="365760" cy="2743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6" name="Rectangle 65">
                <a:extLst>
                  <a:ext uri="{FF2B5EF4-FFF2-40B4-BE49-F238E27FC236}">
                    <a16:creationId xmlns:a16="http://schemas.microsoft.com/office/drawing/2014/main" id="{71C9A4F6-7D1D-7D4F-6542-981E43A4B01C}"/>
                  </a:ext>
                  <a:ext uri="{C183D7F6-B498-43B3-948B-1728B52AA6E4}">
                    <adec:decorative xmlns:adec="http://schemas.microsoft.com/office/drawing/2017/decorative" val="1"/>
                  </a:ext>
                </a:extLst>
              </p:cNvPr>
              <p:cNvSpPr/>
              <p:nvPr/>
            </p:nvSpPr>
            <p:spPr>
              <a:xfrm>
                <a:off x="2258391" y="3949276"/>
                <a:ext cx="274320" cy="2743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7" name="Rectangle 66">
                <a:extLst>
                  <a:ext uri="{FF2B5EF4-FFF2-40B4-BE49-F238E27FC236}">
                    <a16:creationId xmlns:a16="http://schemas.microsoft.com/office/drawing/2014/main" id="{DC23D6F2-D1C9-CAB7-5BAA-497CA49B5E57}"/>
                  </a:ext>
                  <a:ext uri="{C183D7F6-B498-43B3-948B-1728B52AA6E4}">
                    <adec:decorative xmlns:adec="http://schemas.microsoft.com/office/drawing/2017/decorative" val="1"/>
                  </a:ext>
                </a:extLst>
              </p:cNvPr>
              <p:cNvSpPr/>
              <p:nvPr/>
            </p:nvSpPr>
            <p:spPr>
              <a:xfrm>
                <a:off x="2258391" y="3484222"/>
                <a:ext cx="365760" cy="2743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8" name="Rectangle 67">
                <a:extLst>
                  <a:ext uri="{FF2B5EF4-FFF2-40B4-BE49-F238E27FC236}">
                    <a16:creationId xmlns:a16="http://schemas.microsoft.com/office/drawing/2014/main" id="{C633F4D4-8665-27A6-1C40-94B3ACC4184C}"/>
                  </a:ext>
                  <a:ext uri="{C183D7F6-B498-43B3-948B-1728B52AA6E4}">
                    <adec:decorative xmlns:adec="http://schemas.microsoft.com/office/drawing/2017/decorative" val="1"/>
                  </a:ext>
                </a:extLst>
              </p:cNvPr>
              <p:cNvSpPr/>
              <p:nvPr/>
            </p:nvSpPr>
            <p:spPr>
              <a:xfrm>
                <a:off x="2493341" y="3654838"/>
                <a:ext cx="274320" cy="27432"/>
              </a:xfrm>
              <a:prstGeom prst="rect">
                <a:avLst/>
              </a:prstGeom>
              <a:solidFill>
                <a:srgbClr val="18907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9" name="Rectangle 68">
                <a:extLst>
                  <a:ext uri="{FF2B5EF4-FFF2-40B4-BE49-F238E27FC236}">
                    <a16:creationId xmlns:a16="http://schemas.microsoft.com/office/drawing/2014/main" id="{56527705-5D64-079D-C95A-2F9A08933D86}"/>
                  </a:ext>
                  <a:ext uri="{C183D7F6-B498-43B3-948B-1728B52AA6E4}">
                    <adec:decorative xmlns:adec="http://schemas.microsoft.com/office/drawing/2017/decorative" val="1"/>
                  </a:ext>
                </a:extLst>
              </p:cNvPr>
              <p:cNvSpPr/>
              <p:nvPr/>
            </p:nvSpPr>
            <p:spPr>
              <a:xfrm>
                <a:off x="394685" y="2492786"/>
                <a:ext cx="339131" cy="1975855"/>
              </a:xfrm>
              <a:prstGeom prst="rect">
                <a:avLst/>
              </a:prstGeom>
              <a:solidFill>
                <a:schemeClr val="bg1">
                  <a:lumMod val="8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70" name="TextBox 69">
                <a:extLst>
                  <a:ext uri="{FF2B5EF4-FFF2-40B4-BE49-F238E27FC236}">
                    <a16:creationId xmlns:a16="http://schemas.microsoft.com/office/drawing/2014/main" id="{FEA3F786-1E3E-63E5-B0CA-22E8DE4A77B6}"/>
                  </a:ext>
                  <a:ext uri="{C183D7F6-B498-43B3-948B-1728B52AA6E4}">
                    <adec:decorative xmlns:adec="http://schemas.microsoft.com/office/drawing/2017/decorative" val="1"/>
                  </a:ext>
                </a:extLst>
              </p:cNvPr>
              <p:cNvSpPr txBox="1"/>
              <p:nvPr/>
            </p:nvSpPr>
            <p:spPr>
              <a:xfrm>
                <a:off x="2355154" y="2553364"/>
                <a:ext cx="442890" cy="9233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Copilot</a:t>
                </a:r>
              </a:p>
            </p:txBody>
          </p:sp>
          <p:pic>
            <p:nvPicPr>
              <p:cNvPr id="72" name="Picture 71">
                <a:extLst>
                  <a:ext uri="{FF2B5EF4-FFF2-40B4-BE49-F238E27FC236}">
                    <a16:creationId xmlns:a16="http://schemas.microsoft.com/office/drawing/2014/main" id="{C9FAF63E-F15C-89CA-009E-EF1827F47457}"/>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2212571" y="2541872"/>
                <a:ext cx="118872" cy="118872"/>
              </a:xfrm>
              <a:prstGeom prst="rect">
                <a:avLst/>
              </a:prstGeom>
              <a:noFill/>
              <a:ln>
                <a:noFill/>
                <a:headEnd type="none" w="med" len="med"/>
                <a:tailEnd type="none" w="med" len="med"/>
              </a:ln>
              <a:effectLst/>
            </p:spPr>
          </p:pic>
          <p:sp>
            <p:nvSpPr>
              <p:cNvPr id="97" name="Flowchart: Terminator 96">
                <a:extLst>
                  <a:ext uri="{FF2B5EF4-FFF2-40B4-BE49-F238E27FC236}">
                    <a16:creationId xmlns:a16="http://schemas.microsoft.com/office/drawing/2014/main" id="{60E1376B-1996-4752-9FA4-852D2CD43BBA}"/>
                  </a:ext>
                  <a:ext uri="{C183D7F6-B498-43B3-948B-1728B52AA6E4}">
                    <adec:decorative xmlns:adec="http://schemas.microsoft.com/office/drawing/2017/decorative" val="1"/>
                  </a:ext>
                </a:extLst>
              </p:cNvPr>
              <p:cNvSpPr/>
              <p:nvPr/>
            </p:nvSpPr>
            <p:spPr>
              <a:xfrm>
                <a:off x="2358832" y="2662402"/>
                <a:ext cx="265753" cy="109117"/>
              </a:xfrm>
              <a:prstGeom prst="flowChartTerminator">
                <a:avLst/>
              </a:prstGeom>
              <a:solidFill>
                <a:srgbClr val="73E8C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Sales</a:t>
                </a:r>
              </a:p>
            </p:txBody>
          </p:sp>
          <p:sp>
            <p:nvSpPr>
              <p:cNvPr id="102" name="Rectangle: Rounded Corners 101">
                <a:extLst>
                  <a:ext uri="{FF2B5EF4-FFF2-40B4-BE49-F238E27FC236}">
                    <a16:creationId xmlns:a16="http://schemas.microsoft.com/office/drawing/2014/main" id="{138147A1-7084-7E7D-5B99-D87A8A2133F3}"/>
                  </a:ext>
                  <a:ext uri="{C183D7F6-B498-43B3-948B-1728B52AA6E4}">
                    <adec:decorative xmlns:adec="http://schemas.microsoft.com/office/drawing/2017/decorative" val="1"/>
                  </a:ext>
                </a:extLst>
              </p:cNvPr>
              <p:cNvSpPr/>
              <p:nvPr/>
            </p:nvSpPr>
            <p:spPr>
              <a:xfrm>
                <a:off x="2114655" y="2426668"/>
                <a:ext cx="810110" cy="2083102"/>
              </a:xfrm>
              <a:prstGeom prst="roundRect">
                <a:avLst>
                  <a:gd name="adj" fmla="val 7396"/>
                </a:avLst>
              </a:prstGeom>
              <a:noFill/>
              <a:ln w="381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Segoe UI" pitchFamily="34" charset="0"/>
                </a:endParaRPr>
              </a:p>
            </p:txBody>
          </p:sp>
        </p:grpSp>
      </p:grpSp>
      <p:grpSp>
        <p:nvGrpSpPr>
          <p:cNvPr id="117" name="Group 116">
            <a:extLst>
              <a:ext uri="{FF2B5EF4-FFF2-40B4-BE49-F238E27FC236}">
                <a16:creationId xmlns:a16="http://schemas.microsoft.com/office/drawing/2014/main" id="{5C420534-EC21-CFC5-9D46-A40938A6A56E}"/>
              </a:ext>
              <a:ext uri="{C183D7F6-B498-43B3-948B-1728B52AA6E4}">
                <adec:decorative xmlns:adec="http://schemas.microsoft.com/office/drawing/2017/decorative" val="1"/>
              </a:ext>
            </a:extLst>
          </p:cNvPr>
          <p:cNvGrpSpPr/>
          <p:nvPr/>
        </p:nvGrpSpPr>
        <p:grpSpPr>
          <a:xfrm>
            <a:off x="3536908" y="2136417"/>
            <a:ext cx="2322785" cy="2062791"/>
            <a:chOff x="3254554" y="2276099"/>
            <a:chExt cx="2468891" cy="2192533"/>
          </a:xfrm>
        </p:grpSpPr>
        <p:sp>
          <p:nvSpPr>
            <p:cNvPr id="21" name="Rectangle 20">
              <a:extLst>
                <a:ext uri="{FF2B5EF4-FFF2-40B4-BE49-F238E27FC236}">
                  <a16:creationId xmlns:a16="http://schemas.microsoft.com/office/drawing/2014/main" id="{AE701DC2-EB52-8797-4E1C-4B7B1F16AE75}"/>
                </a:ext>
                <a:ext uri="{C183D7F6-B498-43B3-948B-1728B52AA6E4}">
                  <adec:decorative xmlns:adec="http://schemas.microsoft.com/office/drawing/2017/decorative" val="1"/>
                </a:ext>
              </a:extLst>
            </p:cNvPr>
            <p:cNvSpPr/>
            <p:nvPr/>
          </p:nvSpPr>
          <p:spPr>
            <a:xfrm>
              <a:off x="3254559" y="2431939"/>
              <a:ext cx="2468884" cy="2036693"/>
            </a:xfrm>
            <a:prstGeom prst="rect">
              <a:avLst/>
            </a:prstGeom>
            <a:solidFill>
              <a:schemeClr val="bg1">
                <a:lumMod val="95000"/>
              </a:schemeClr>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nvGrpSpPr>
            <p:cNvPr id="22" name="Group 21">
              <a:extLst>
                <a:ext uri="{FF2B5EF4-FFF2-40B4-BE49-F238E27FC236}">
                  <a16:creationId xmlns:a16="http://schemas.microsoft.com/office/drawing/2014/main" id="{05898A85-0584-6BF1-FD68-F97098C39A58}"/>
                </a:ext>
                <a:ext uri="{C183D7F6-B498-43B3-948B-1728B52AA6E4}">
                  <adec:decorative xmlns:adec="http://schemas.microsoft.com/office/drawing/2017/decorative" val="1"/>
                </a:ext>
              </a:extLst>
            </p:cNvPr>
            <p:cNvGrpSpPr/>
            <p:nvPr/>
          </p:nvGrpSpPr>
          <p:grpSpPr>
            <a:xfrm>
              <a:off x="3254559" y="2276099"/>
              <a:ext cx="2468884" cy="216682"/>
              <a:chOff x="1429144" y="2714192"/>
              <a:chExt cx="2468880" cy="216683"/>
            </a:xfrm>
          </p:grpSpPr>
          <p:sp>
            <p:nvSpPr>
              <p:cNvPr id="23" name="Rectangle 22">
                <a:extLst>
                  <a:ext uri="{FF2B5EF4-FFF2-40B4-BE49-F238E27FC236}">
                    <a16:creationId xmlns:a16="http://schemas.microsoft.com/office/drawing/2014/main" id="{6FEF1DCE-C799-8B48-8902-A443FCD4B984}"/>
                  </a:ext>
                </a:extLst>
              </p:cNvPr>
              <p:cNvSpPr/>
              <p:nvPr/>
            </p:nvSpPr>
            <p:spPr>
              <a:xfrm>
                <a:off x="1429144" y="2714192"/>
                <a:ext cx="2468880" cy="216683"/>
              </a:xfrm>
              <a:prstGeom prst="rect">
                <a:avLst/>
              </a:prstGeom>
              <a:solidFill>
                <a:srgbClr val="2F2F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     Outlook</a:t>
                </a:r>
              </a:p>
            </p:txBody>
          </p:sp>
          <p:pic>
            <p:nvPicPr>
              <p:cNvPr id="24" name="Picture 2">
                <a:extLst>
                  <a:ext uri="{FF2B5EF4-FFF2-40B4-BE49-F238E27FC236}">
                    <a16:creationId xmlns:a16="http://schemas.microsoft.com/office/drawing/2014/main" id="{1507D498-8F11-7C72-DC2E-450312003EAA}"/>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469306" y="2744683"/>
                <a:ext cx="159470" cy="148257"/>
              </a:xfrm>
              <a:prstGeom prst="rect">
                <a:avLst/>
              </a:prstGeom>
              <a:noFill/>
              <a:ln>
                <a:noFill/>
              </a:ln>
              <a:extLst>
                <a:ext uri="{909E8E84-426E-40DD-AFC4-6F175D3DCCD1}">
                  <a14:hiddenFill xmlns:a14="http://schemas.microsoft.com/office/drawing/2010/main">
                    <a:solidFill>
                      <a:srgbClr val="FFFFFF"/>
                    </a:solidFill>
                  </a14:hiddenFill>
                </a:ext>
              </a:extLst>
            </p:spPr>
          </p:pic>
        </p:grpSp>
        <p:sp>
          <p:nvSpPr>
            <p:cNvPr id="25" name="Rectangle 24">
              <a:extLst>
                <a:ext uri="{FF2B5EF4-FFF2-40B4-BE49-F238E27FC236}">
                  <a16:creationId xmlns:a16="http://schemas.microsoft.com/office/drawing/2014/main" id="{9E438F7D-A40A-4F19-123B-968F08EDBC73}"/>
                </a:ext>
                <a:ext uri="{C183D7F6-B498-43B3-948B-1728B52AA6E4}">
                  <adec:decorative xmlns:adec="http://schemas.microsoft.com/office/drawing/2017/decorative" val="1"/>
                </a:ext>
              </a:extLst>
            </p:cNvPr>
            <p:cNvSpPr/>
            <p:nvPr/>
          </p:nvSpPr>
          <p:spPr>
            <a:xfrm>
              <a:off x="5040108" y="2492781"/>
              <a:ext cx="683337" cy="1975849"/>
            </a:xfrm>
            <a:prstGeom prst="rect">
              <a:avLst/>
            </a:prstGeom>
            <a:solidFill>
              <a:schemeClr val="bg1">
                <a:lumMod val="8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6" name="Rectangle: Rounded Corners 25">
              <a:extLst>
                <a:ext uri="{FF2B5EF4-FFF2-40B4-BE49-F238E27FC236}">
                  <a16:creationId xmlns:a16="http://schemas.microsoft.com/office/drawing/2014/main" id="{FE5BBCEB-DFD9-4B85-9F5F-B86A79B56856}"/>
                </a:ext>
                <a:ext uri="{C183D7F6-B498-43B3-948B-1728B52AA6E4}">
                  <adec:decorative xmlns:adec="http://schemas.microsoft.com/office/drawing/2017/decorative" val="1"/>
                </a:ext>
              </a:extLst>
            </p:cNvPr>
            <p:cNvSpPr/>
            <p:nvPr/>
          </p:nvSpPr>
          <p:spPr>
            <a:xfrm>
              <a:off x="5086733" y="4237455"/>
              <a:ext cx="590551" cy="180245"/>
            </a:xfrm>
            <a:prstGeom prst="roundRect">
              <a:avLst/>
            </a:prstGeom>
            <a:solidFill>
              <a:schemeClr val="bg1"/>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7" name="TextBox 26">
              <a:extLst>
                <a:ext uri="{FF2B5EF4-FFF2-40B4-BE49-F238E27FC236}">
                  <a16:creationId xmlns:a16="http://schemas.microsoft.com/office/drawing/2014/main" id="{F9703460-F3FC-977E-FBD2-016061431CB9}"/>
                </a:ext>
                <a:ext uri="{C183D7F6-B498-43B3-948B-1728B52AA6E4}">
                  <adec:decorative xmlns:adec="http://schemas.microsoft.com/office/drawing/2017/decorative" val="1"/>
                </a:ext>
              </a:extLst>
            </p:cNvPr>
            <p:cNvSpPr txBox="1"/>
            <p:nvPr/>
          </p:nvSpPr>
          <p:spPr>
            <a:xfrm>
              <a:off x="5003387" y="4081172"/>
              <a:ext cx="694387" cy="179924"/>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a:ln>
                    <a:noFill/>
                  </a:ln>
                  <a:solidFill>
                    <a:prstClr val="black"/>
                  </a:solidFill>
                  <a:effectLst/>
                  <a:uLnTx/>
                  <a:uFillTx/>
                  <a:latin typeface="Segoe UI"/>
                  <a:ea typeface="+mn-ea"/>
                  <a:cs typeface="+mn-cs"/>
                </a:rPr>
                <a:t>How can I help?</a:t>
              </a:r>
            </a:p>
          </p:txBody>
        </p:sp>
        <p:sp>
          <p:nvSpPr>
            <p:cNvPr id="28" name="Rectangle: Rounded Corners 27">
              <a:extLst>
                <a:ext uri="{FF2B5EF4-FFF2-40B4-BE49-F238E27FC236}">
                  <a16:creationId xmlns:a16="http://schemas.microsoft.com/office/drawing/2014/main" id="{FF2E7F77-3CF9-1E90-CA01-2D73E303BD03}"/>
                </a:ext>
                <a:ext uri="{C183D7F6-B498-43B3-948B-1728B52AA6E4}">
                  <adec:decorative xmlns:adec="http://schemas.microsoft.com/office/drawing/2017/decorative" val="1"/>
                </a:ext>
              </a:extLst>
            </p:cNvPr>
            <p:cNvSpPr/>
            <p:nvPr/>
          </p:nvSpPr>
          <p:spPr>
            <a:xfrm>
              <a:off x="5074829" y="3760265"/>
              <a:ext cx="500637" cy="318694"/>
            </a:xfrm>
            <a:prstGeom prst="roundRect">
              <a:avLst>
                <a:gd name="adj" fmla="val 7701"/>
              </a:avLst>
            </a:prstGeom>
            <a:solidFill>
              <a:schemeClr val="bg1">
                <a:lumMod val="9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9" name="Rectangle: Rounded Corners 28">
              <a:extLst>
                <a:ext uri="{FF2B5EF4-FFF2-40B4-BE49-F238E27FC236}">
                  <a16:creationId xmlns:a16="http://schemas.microsoft.com/office/drawing/2014/main" id="{3946BCAD-915D-93D1-B2FF-5A555A006EF4}"/>
                </a:ext>
                <a:ext uri="{C183D7F6-B498-43B3-948B-1728B52AA6E4}">
                  <adec:decorative xmlns:adec="http://schemas.microsoft.com/office/drawing/2017/decorative" val="1"/>
                </a:ext>
              </a:extLst>
            </p:cNvPr>
            <p:cNvSpPr/>
            <p:nvPr/>
          </p:nvSpPr>
          <p:spPr>
            <a:xfrm>
              <a:off x="5073595" y="3434506"/>
              <a:ext cx="500637" cy="127992"/>
            </a:xfrm>
            <a:prstGeom prst="roundRect">
              <a:avLst>
                <a:gd name="adj" fmla="val 13283"/>
              </a:avLst>
            </a:prstGeom>
            <a:solidFill>
              <a:schemeClr val="bg1">
                <a:lumMod val="9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30" name="Rectangle: Rounded Corners 29">
              <a:extLst>
                <a:ext uri="{FF2B5EF4-FFF2-40B4-BE49-F238E27FC236}">
                  <a16:creationId xmlns:a16="http://schemas.microsoft.com/office/drawing/2014/main" id="{C99EB079-54FD-9B6F-F742-C10D256875C7}"/>
                </a:ext>
                <a:ext uri="{C183D7F6-B498-43B3-948B-1728B52AA6E4}">
                  <adec:decorative xmlns:adec="http://schemas.microsoft.com/office/drawing/2017/decorative" val="1"/>
                </a:ext>
              </a:extLst>
            </p:cNvPr>
            <p:cNvSpPr/>
            <p:nvPr/>
          </p:nvSpPr>
          <p:spPr>
            <a:xfrm>
              <a:off x="5305807" y="3612939"/>
              <a:ext cx="359571" cy="100368"/>
            </a:xfrm>
            <a:prstGeom prst="roundRect">
              <a:avLst>
                <a:gd name="adj" fmla="val 24307"/>
              </a:avLst>
            </a:prstGeom>
            <a:solidFill>
              <a:srgbClr val="73E8C8"/>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31" name="Rectangle 30">
              <a:extLst>
                <a:ext uri="{FF2B5EF4-FFF2-40B4-BE49-F238E27FC236}">
                  <a16:creationId xmlns:a16="http://schemas.microsoft.com/office/drawing/2014/main" id="{500A02C8-31E8-89CC-A50C-9F2FE4110D72}"/>
                </a:ext>
                <a:ext uri="{C183D7F6-B498-43B3-948B-1728B52AA6E4}">
                  <adec:decorative xmlns:adec="http://schemas.microsoft.com/office/drawing/2017/decorative" val="1"/>
                </a:ext>
              </a:extLst>
            </p:cNvPr>
            <p:cNvSpPr/>
            <p:nvPr/>
          </p:nvSpPr>
          <p:spPr>
            <a:xfrm>
              <a:off x="5118263" y="3803751"/>
              <a:ext cx="365760" cy="2743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32" name="Rectangle 31">
              <a:extLst>
                <a:ext uri="{FF2B5EF4-FFF2-40B4-BE49-F238E27FC236}">
                  <a16:creationId xmlns:a16="http://schemas.microsoft.com/office/drawing/2014/main" id="{9571CF2D-8B83-D58B-279D-2EC0920B5A6E}"/>
                </a:ext>
                <a:ext uri="{C183D7F6-B498-43B3-948B-1728B52AA6E4}">
                  <adec:decorative xmlns:adec="http://schemas.microsoft.com/office/drawing/2017/decorative" val="1"/>
                </a:ext>
              </a:extLst>
            </p:cNvPr>
            <p:cNvSpPr/>
            <p:nvPr/>
          </p:nvSpPr>
          <p:spPr>
            <a:xfrm>
              <a:off x="5118263" y="3873095"/>
              <a:ext cx="365760" cy="2743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33" name="Rectangle 32">
              <a:extLst>
                <a:ext uri="{FF2B5EF4-FFF2-40B4-BE49-F238E27FC236}">
                  <a16:creationId xmlns:a16="http://schemas.microsoft.com/office/drawing/2014/main" id="{686C75FD-A415-C298-6204-027DAFA49B26}"/>
                </a:ext>
                <a:ext uri="{C183D7F6-B498-43B3-948B-1728B52AA6E4}">
                  <adec:decorative xmlns:adec="http://schemas.microsoft.com/office/drawing/2017/decorative" val="1"/>
                </a:ext>
              </a:extLst>
            </p:cNvPr>
            <p:cNvSpPr/>
            <p:nvPr/>
          </p:nvSpPr>
          <p:spPr>
            <a:xfrm>
              <a:off x="5118263" y="3946088"/>
              <a:ext cx="274320" cy="2743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34" name="Rectangle 33">
              <a:extLst>
                <a:ext uri="{FF2B5EF4-FFF2-40B4-BE49-F238E27FC236}">
                  <a16:creationId xmlns:a16="http://schemas.microsoft.com/office/drawing/2014/main" id="{D6FD1218-82F0-57F2-2ADC-93A60050E6EA}"/>
                </a:ext>
                <a:ext uri="{C183D7F6-B498-43B3-948B-1728B52AA6E4}">
                  <adec:decorative xmlns:adec="http://schemas.microsoft.com/office/drawing/2017/decorative" val="1"/>
                </a:ext>
              </a:extLst>
            </p:cNvPr>
            <p:cNvSpPr/>
            <p:nvPr/>
          </p:nvSpPr>
          <p:spPr>
            <a:xfrm>
              <a:off x="5118263" y="3481036"/>
              <a:ext cx="365760" cy="2743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35" name="Rectangle 34">
              <a:extLst>
                <a:ext uri="{FF2B5EF4-FFF2-40B4-BE49-F238E27FC236}">
                  <a16:creationId xmlns:a16="http://schemas.microsoft.com/office/drawing/2014/main" id="{C7880DAE-E350-D334-846B-A75FDE9FD6B6}"/>
                </a:ext>
                <a:ext uri="{C183D7F6-B498-43B3-948B-1728B52AA6E4}">
                  <adec:decorative xmlns:adec="http://schemas.microsoft.com/office/drawing/2017/decorative" val="1"/>
                </a:ext>
              </a:extLst>
            </p:cNvPr>
            <p:cNvSpPr/>
            <p:nvPr/>
          </p:nvSpPr>
          <p:spPr>
            <a:xfrm>
              <a:off x="5353213" y="3651651"/>
              <a:ext cx="274320" cy="27432"/>
            </a:xfrm>
            <a:prstGeom prst="rect">
              <a:avLst/>
            </a:prstGeom>
            <a:solidFill>
              <a:srgbClr val="18907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36" name="Rectangle 35">
              <a:extLst>
                <a:ext uri="{FF2B5EF4-FFF2-40B4-BE49-F238E27FC236}">
                  <a16:creationId xmlns:a16="http://schemas.microsoft.com/office/drawing/2014/main" id="{BCF09294-D6D5-B8B3-6B58-AC8EA167C8B0}"/>
                </a:ext>
                <a:ext uri="{C183D7F6-B498-43B3-948B-1728B52AA6E4}">
                  <adec:decorative xmlns:adec="http://schemas.microsoft.com/office/drawing/2017/decorative" val="1"/>
                </a:ext>
              </a:extLst>
            </p:cNvPr>
            <p:cNvSpPr/>
            <p:nvPr/>
          </p:nvSpPr>
          <p:spPr>
            <a:xfrm>
              <a:off x="3254554" y="2492779"/>
              <a:ext cx="339131" cy="1975849"/>
            </a:xfrm>
            <a:prstGeom prst="rect">
              <a:avLst/>
            </a:prstGeom>
            <a:solidFill>
              <a:schemeClr val="bg1">
                <a:lumMod val="8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37" name="TextBox 36">
              <a:extLst>
                <a:ext uri="{FF2B5EF4-FFF2-40B4-BE49-F238E27FC236}">
                  <a16:creationId xmlns:a16="http://schemas.microsoft.com/office/drawing/2014/main" id="{D748D1AA-26E0-7FBA-38AE-71F903F525E8}"/>
                </a:ext>
                <a:ext uri="{C183D7F6-B498-43B3-948B-1728B52AA6E4}">
                  <adec:decorative xmlns:adec="http://schemas.microsoft.com/office/drawing/2017/decorative" val="1"/>
                </a:ext>
              </a:extLst>
            </p:cNvPr>
            <p:cNvSpPr txBox="1"/>
            <p:nvPr/>
          </p:nvSpPr>
          <p:spPr>
            <a:xfrm>
              <a:off x="5217931" y="2548458"/>
              <a:ext cx="442891" cy="9233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Copilot</a:t>
              </a:r>
            </a:p>
          </p:txBody>
        </p:sp>
        <p:sp>
          <p:nvSpPr>
            <p:cNvPr id="38" name="Rectangle 37">
              <a:extLst>
                <a:ext uri="{FF2B5EF4-FFF2-40B4-BE49-F238E27FC236}">
                  <a16:creationId xmlns:a16="http://schemas.microsoft.com/office/drawing/2014/main" id="{370E2CD5-61FA-68F7-B2E6-66A4AEA5EB7C}"/>
                </a:ext>
                <a:ext uri="{C183D7F6-B498-43B3-948B-1728B52AA6E4}">
                  <adec:decorative xmlns:adec="http://schemas.microsoft.com/office/drawing/2017/decorative" val="1"/>
                </a:ext>
              </a:extLst>
            </p:cNvPr>
            <p:cNvSpPr/>
            <p:nvPr/>
          </p:nvSpPr>
          <p:spPr>
            <a:xfrm>
              <a:off x="3687953" y="3194752"/>
              <a:ext cx="1258269" cy="903881"/>
            </a:xfrm>
            <a:prstGeom prst="rect">
              <a:avLst/>
            </a:prstGeom>
            <a:solidFill>
              <a:schemeClr val="bg1"/>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39" name="Rectangle 38">
              <a:extLst>
                <a:ext uri="{FF2B5EF4-FFF2-40B4-BE49-F238E27FC236}">
                  <a16:creationId xmlns:a16="http://schemas.microsoft.com/office/drawing/2014/main" id="{528951B7-0515-44A1-B465-B8C6F6B7FB10}"/>
                </a:ext>
                <a:ext uri="{C183D7F6-B498-43B3-948B-1728B52AA6E4}">
                  <adec:decorative xmlns:adec="http://schemas.microsoft.com/office/drawing/2017/decorative" val="1"/>
                </a:ext>
              </a:extLst>
            </p:cNvPr>
            <p:cNvSpPr/>
            <p:nvPr/>
          </p:nvSpPr>
          <p:spPr>
            <a:xfrm>
              <a:off x="3684915" y="2550248"/>
              <a:ext cx="1258269" cy="558446"/>
            </a:xfrm>
            <a:prstGeom prst="rect">
              <a:avLst/>
            </a:prstGeom>
            <a:solidFill>
              <a:schemeClr val="bg1"/>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40" name="Rectangle 39">
              <a:extLst>
                <a:ext uri="{FF2B5EF4-FFF2-40B4-BE49-F238E27FC236}">
                  <a16:creationId xmlns:a16="http://schemas.microsoft.com/office/drawing/2014/main" id="{39F2C707-9374-DB47-2CE7-F7515C8BEA57}"/>
                </a:ext>
                <a:ext uri="{C183D7F6-B498-43B3-948B-1728B52AA6E4}">
                  <adec:decorative xmlns:adec="http://schemas.microsoft.com/office/drawing/2017/decorative" val="1"/>
                </a:ext>
              </a:extLst>
            </p:cNvPr>
            <p:cNvSpPr/>
            <p:nvPr/>
          </p:nvSpPr>
          <p:spPr>
            <a:xfrm>
              <a:off x="3749895" y="2679608"/>
              <a:ext cx="1097282" cy="27432"/>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41" name="Rectangle 40">
              <a:extLst>
                <a:ext uri="{FF2B5EF4-FFF2-40B4-BE49-F238E27FC236}">
                  <a16:creationId xmlns:a16="http://schemas.microsoft.com/office/drawing/2014/main" id="{D3D23A94-1386-9931-9028-90567E08EE1E}"/>
                </a:ext>
                <a:ext uri="{C183D7F6-B498-43B3-948B-1728B52AA6E4}">
                  <adec:decorative xmlns:adec="http://schemas.microsoft.com/office/drawing/2017/decorative" val="1"/>
                </a:ext>
              </a:extLst>
            </p:cNvPr>
            <p:cNvSpPr/>
            <p:nvPr/>
          </p:nvSpPr>
          <p:spPr>
            <a:xfrm>
              <a:off x="3749895" y="2742914"/>
              <a:ext cx="1097282" cy="27432"/>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42" name="TextBox 41">
              <a:extLst>
                <a:ext uri="{FF2B5EF4-FFF2-40B4-BE49-F238E27FC236}">
                  <a16:creationId xmlns:a16="http://schemas.microsoft.com/office/drawing/2014/main" id="{404F34E0-4F4C-53A1-D62E-AF8C4E496036}"/>
                </a:ext>
                <a:ext uri="{C183D7F6-B498-43B3-948B-1728B52AA6E4}">
                  <adec:decorative xmlns:adec="http://schemas.microsoft.com/office/drawing/2017/decorative" val="1"/>
                </a:ext>
              </a:extLst>
            </p:cNvPr>
            <p:cNvSpPr txBox="1"/>
            <p:nvPr/>
          </p:nvSpPr>
          <p:spPr>
            <a:xfrm>
              <a:off x="3814289" y="2566606"/>
              <a:ext cx="442891" cy="6155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Email summary</a:t>
              </a:r>
            </a:p>
          </p:txBody>
        </p:sp>
        <p:sp>
          <p:nvSpPr>
            <p:cNvPr id="43" name="Rectangle 42">
              <a:extLst>
                <a:ext uri="{FF2B5EF4-FFF2-40B4-BE49-F238E27FC236}">
                  <a16:creationId xmlns:a16="http://schemas.microsoft.com/office/drawing/2014/main" id="{8FD3B54D-87AD-DAB2-A557-6F6DB67B1D82}"/>
                </a:ext>
                <a:ext uri="{C183D7F6-B498-43B3-948B-1728B52AA6E4}">
                  <adec:decorative xmlns:adec="http://schemas.microsoft.com/office/drawing/2017/decorative" val="1"/>
                </a:ext>
              </a:extLst>
            </p:cNvPr>
            <p:cNvSpPr/>
            <p:nvPr/>
          </p:nvSpPr>
          <p:spPr>
            <a:xfrm>
              <a:off x="3749895" y="3264656"/>
              <a:ext cx="863491" cy="9313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44" name="Rectangle 43">
              <a:extLst>
                <a:ext uri="{FF2B5EF4-FFF2-40B4-BE49-F238E27FC236}">
                  <a16:creationId xmlns:a16="http://schemas.microsoft.com/office/drawing/2014/main" id="{FB74333F-CFE3-2C9C-2FE4-566D14A07E22}"/>
                </a:ext>
                <a:ext uri="{C183D7F6-B498-43B3-948B-1728B52AA6E4}">
                  <adec:decorative xmlns:adec="http://schemas.microsoft.com/office/drawing/2017/decorative" val="1"/>
                </a:ext>
              </a:extLst>
            </p:cNvPr>
            <p:cNvSpPr/>
            <p:nvPr/>
          </p:nvSpPr>
          <p:spPr>
            <a:xfrm>
              <a:off x="3749895" y="3396062"/>
              <a:ext cx="1097282" cy="27432"/>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45" name="Rectangle 44">
              <a:extLst>
                <a:ext uri="{FF2B5EF4-FFF2-40B4-BE49-F238E27FC236}">
                  <a16:creationId xmlns:a16="http://schemas.microsoft.com/office/drawing/2014/main" id="{03F50D72-04A4-6DD4-48B9-C2B80553BF60}"/>
                </a:ext>
                <a:ext uri="{C183D7F6-B498-43B3-948B-1728B52AA6E4}">
                  <adec:decorative xmlns:adec="http://schemas.microsoft.com/office/drawing/2017/decorative" val="1"/>
                </a:ext>
              </a:extLst>
            </p:cNvPr>
            <p:cNvSpPr/>
            <p:nvPr/>
          </p:nvSpPr>
          <p:spPr>
            <a:xfrm>
              <a:off x="3749895" y="3461765"/>
              <a:ext cx="1097282" cy="27432"/>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46" name="Rectangle 45">
              <a:extLst>
                <a:ext uri="{FF2B5EF4-FFF2-40B4-BE49-F238E27FC236}">
                  <a16:creationId xmlns:a16="http://schemas.microsoft.com/office/drawing/2014/main" id="{EAA07076-5BED-5CE5-5953-1E8750A51295}"/>
                </a:ext>
                <a:ext uri="{C183D7F6-B498-43B3-948B-1728B52AA6E4}">
                  <adec:decorative xmlns:adec="http://schemas.microsoft.com/office/drawing/2017/decorative" val="1"/>
                </a:ext>
              </a:extLst>
            </p:cNvPr>
            <p:cNvSpPr/>
            <p:nvPr/>
          </p:nvSpPr>
          <p:spPr>
            <a:xfrm>
              <a:off x="3749895" y="3527468"/>
              <a:ext cx="1097282" cy="27432"/>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47" name="Rectangle 46">
              <a:extLst>
                <a:ext uri="{FF2B5EF4-FFF2-40B4-BE49-F238E27FC236}">
                  <a16:creationId xmlns:a16="http://schemas.microsoft.com/office/drawing/2014/main" id="{6B5C9C34-0189-243E-7FF9-1877B3B4A937}"/>
                </a:ext>
                <a:ext uri="{C183D7F6-B498-43B3-948B-1728B52AA6E4}">
                  <adec:decorative xmlns:adec="http://schemas.microsoft.com/office/drawing/2017/decorative" val="1"/>
                </a:ext>
              </a:extLst>
            </p:cNvPr>
            <p:cNvSpPr/>
            <p:nvPr/>
          </p:nvSpPr>
          <p:spPr>
            <a:xfrm>
              <a:off x="3749895" y="3593171"/>
              <a:ext cx="1097282" cy="27432"/>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48" name="Rectangle 47">
              <a:extLst>
                <a:ext uri="{FF2B5EF4-FFF2-40B4-BE49-F238E27FC236}">
                  <a16:creationId xmlns:a16="http://schemas.microsoft.com/office/drawing/2014/main" id="{6B0FB7B6-2F10-D23C-DA5A-EB2A9AE65DF2}"/>
                </a:ext>
                <a:ext uri="{C183D7F6-B498-43B3-948B-1728B52AA6E4}">
                  <adec:decorative xmlns:adec="http://schemas.microsoft.com/office/drawing/2017/decorative" val="1"/>
                </a:ext>
              </a:extLst>
            </p:cNvPr>
            <p:cNvSpPr/>
            <p:nvPr/>
          </p:nvSpPr>
          <p:spPr>
            <a:xfrm>
              <a:off x="4660724" y="3270979"/>
              <a:ext cx="182881" cy="27432"/>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49" name="Rectangle 48">
              <a:extLst>
                <a:ext uri="{FF2B5EF4-FFF2-40B4-BE49-F238E27FC236}">
                  <a16:creationId xmlns:a16="http://schemas.microsoft.com/office/drawing/2014/main" id="{BBF1DB28-6F20-8127-E219-E02AC807242A}"/>
                </a:ext>
                <a:ext uri="{C183D7F6-B498-43B3-948B-1728B52AA6E4}">
                  <adec:decorative xmlns:adec="http://schemas.microsoft.com/office/drawing/2017/decorative" val="1"/>
                </a:ext>
              </a:extLst>
            </p:cNvPr>
            <p:cNvSpPr/>
            <p:nvPr/>
          </p:nvSpPr>
          <p:spPr>
            <a:xfrm>
              <a:off x="3749895" y="3658540"/>
              <a:ext cx="1097282" cy="27432"/>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50" name="Rectangle 49">
              <a:extLst>
                <a:ext uri="{FF2B5EF4-FFF2-40B4-BE49-F238E27FC236}">
                  <a16:creationId xmlns:a16="http://schemas.microsoft.com/office/drawing/2014/main" id="{57859CA8-9B0D-1364-780C-F09BFB0E04A4}"/>
                </a:ext>
                <a:ext uri="{C183D7F6-B498-43B3-948B-1728B52AA6E4}">
                  <adec:decorative xmlns:adec="http://schemas.microsoft.com/office/drawing/2017/decorative" val="1"/>
                </a:ext>
              </a:extLst>
            </p:cNvPr>
            <p:cNvSpPr/>
            <p:nvPr/>
          </p:nvSpPr>
          <p:spPr>
            <a:xfrm>
              <a:off x="3746321" y="3761448"/>
              <a:ext cx="1097282" cy="27432"/>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51" name="Rectangle 50">
              <a:extLst>
                <a:ext uri="{FF2B5EF4-FFF2-40B4-BE49-F238E27FC236}">
                  <a16:creationId xmlns:a16="http://schemas.microsoft.com/office/drawing/2014/main" id="{5CA96761-AFF9-821F-7F75-00766F24565E}"/>
                </a:ext>
                <a:ext uri="{C183D7F6-B498-43B3-948B-1728B52AA6E4}">
                  <adec:decorative xmlns:adec="http://schemas.microsoft.com/office/drawing/2017/decorative" val="1"/>
                </a:ext>
              </a:extLst>
            </p:cNvPr>
            <p:cNvSpPr/>
            <p:nvPr/>
          </p:nvSpPr>
          <p:spPr>
            <a:xfrm>
              <a:off x="3746321" y="3826819"/>
              <a:ext cx="548641" cy="27432"/>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52" name="Rectangle 51">
              <a:extLst>
                <a:ext uri="{FF2B5EF4-FFF2-40B4-BE49-F238E27FC236}">
                  <a16:creationId xmlns:a16="http://schemas.microsoft.com/office/drawing/2014/main" id="{EC224680-8266-2E5A-FFC2-3AEFA5B98856}"/>
                </a:ext>
                <a:ext uri="{C183D7F6-B498-43B3-948B-1728B52AA6E4}">
                  <adec:decorative xmlns:adec="http://schemas.microsoft.com/office/drawing/2017/decorative" val="1"/>
                </a:ext>
              </a:extLst>
            </p:cNvPr>
            <p:cNvSpPr/>
            <p:nvPr/>
          </p:nvSpPr>
          <p:spPr>
            <a:xfrm>
              <a:off x="3746321" y="4010209"/>
              <a:ext cx="182881" cy="27432"/>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pic>
          <p:nvPicPr>
            <p:cNvPr id="73" name="Picture 72">
              <a:extLst>
                <a:ext uri="{FF2B5EF4-FFF2-40B4-BE49-F238E27FC236}">
                  <a16:creationId xmlns:a16="http://schemas.microsoft.com/office/drawing/2014/main" id="{27CFCA10-6D88-9137-B7AA-96A3AC99CDAA}"/>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5079145" y="2541865"/>
              <a:ext cx="118872" cy="118871"/>
            </a:xfrm>
            <a:prstGeom prst="rect">
              <a:avLst/>
            </a:prstGeom>
            <a:noFill/>
            <a:ln>
              <a:noFill/>
              <a:headEnd type="none" w="med" len="med"/>
              <a:tailEnd type="none" w="med" len="med"/>
            </a:ln>
            <a:effectLst/>
          </p:spPr>
        </p:pic>
        <p:pic>
          <p:nvPicPr>
            <p:cNvPr id="96" name="Picture 95">
              <a:extLst>
                <a:ext uri="{FF2B5EF4-FFF2-40B4-BE49-F238E27FC236}">
                  <a16:creationId xmlns:a16="http://schemas.microsoft.com/office/drawing/2014/main" id="{6B373BF5-8990-DE1B-092E-9C30F58C03A5}"/>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3728440" y="2564418"/>
              <a:ext cx="64894" cy="64894"/>
            </a:xfrm>
            <a:prstGeom prst="rect">
              <a:avLst/>
            </a:prstGeom>
            <a:noFill/>
            <a:ln>
              <a:noFill/>
              <a:headEnd type="none" w="med" len="med"/>
              <a:tailEnd type="none" w="med" len="med"/>
            </a:ln>
            <a:effectLst/>
          </p:spPr>
        </p:pic>
        <p:sp>
          <p:nvSpPr>
            <p:cNvPr id="98" name="Flowchart: Terminator 97">
              <a:extLst>
                <a:ext uri="{FF2B5EF4-FFF2-40B4-BE49-F238E27FC236}">
                  <a16:creationId xmlns:a16="http://schemas.microsoft.com/office/drawing/2014/main" id="{62FF3B74-A827-938A-4728-69069CFF79CD}"/>
                </a:ext>
                <a:ext uri="{C183D7F6-B498-43B3-948B-1728B52AA6E4}">
                  <adec:decorative xmlns:adec="http://schemas.microsoft.com/office/drawing/2017/decorative" val="1"/>
                </a:ext>
              </a:extLst>
            </p:cNvPr>
            <p:cNvSpPr/>
            <p:nvPr/>
          </p:nvSpPr>
          <p:spPr>
            <a:xfrm>
              <a:off x="4195474" y="2548953"/>
              <a:ext cx="265753" cy="109117"/>
            </a:xfrm>
            <a:prstGeom prst="flowChartTerminator">
              <a:avLst/>
            </a:prstGeom>
            <a:solidFill>
              <a:srgbClr val="73E8C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Sales</a:t>
              </a:r>
            </a:p>
          </p:txBody>
        </p:sp>
        <p:sp>
          <p:nvSpPr>
            <p:cNvPr id="100" name="Rectangle 99">
              <a:extLst>
                <a:ext uri="{FF2B5EF4-FFF2-40B4-BE49-F238E27FC236}">
                  <a16:creationId xmlns:a16="http://schemas.microsoft.com/office/drawing/2014/main" id="{33D31728-2FCE-574C-1D2D-9464CE29EEF7}"/>
                </a:ext>
                <a:ext uri="{C183D7F6-B498-43B3-948B-1728B52AA6E4}">
                  <adec:decorative xmlns:adec="http://schemas.microsoft.com/office/drawing/2017/decorative" val="1"/>
                </a:ext>
              </a:extLst>
            </p:cNvPr>
            <p:cNvSpPr/>
            <p:nvPr/>
          </p:nvSpPr>
          <p:spPr>
            <a:xfrm>
              <a:off x="3740273" y="2812803"/>
              <a:ext cx="1097282" cy="27432"/>
            </a:xfrm>
            <a:prstGeom prst="rect">
              <a:avLst/>
            </a:prstGeom>
            <a:solidFill>
              <a:srgbClr val="73E8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1" name="Rectangle 100">
              <a:extLst>
                <a:ext uri="{FF2B5EF4-FFF2-40B4-BE49-F238E27FC236}">
                  <a16:creationId xmlns:a16="http://schemas.microsoft.com/office/drawing/2014/main" id="{FCD601C3-888C-B45F-362D-FC5AFED89E8C}"/>
                </a:ext>
                <a:ext uri="{C183D7F6-B498-43B3-948B-1728B52AA6E4}">
                  <adec:decorative xmlns:adec="http://schemas.microsoft.com/office/drawing/2017/decorative" val="1"/>
                </a:ext>
              </a:extLst>
            </p:cNvPr>
            <p:cNvSpPr/>
            <p:nvPr/>
          </p:nvSpPr>
          <p:spPr>
            <a:xfrm>
              <a:off x="3740273" y="2882062"/>
              <a:ext cx="1097282" cy="27432"/>
            </a:xfrm>
            <a:prstGeom prst="rect">
              <a:avLst/>
            </a:prstGeom>
            <a:solidFill>
              <a:srgbClr val="73E8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3" name="Rectangle: Rounded Corners 102">
              <a:extLst>
                <a:ext uri="{FF2B5EF4-FFF2-40B4-BE49-F238E27FC236}">
                  <a16:creationId xmlns:a16="http://schemas.microsoft.com/office/drawing/2014/main" id="{0951A0B7-2DF0-341D-C1B4-2C84FD3EAA6E}"/>
                </a:ext>
                <a:ext uri="{C183D7F6-B498-43B3-948B-1728B52AA6E4}">
                  <adec:decorative xmlns:adec="http://schemas.microsoft.com/office/drawing/2017/decorative" val="1"/>
                </a:ext>
              </a:extLst>
            </p:cNvPr>
            <p:cNvSpPr/>
            <p:nvPr/>
          </p:nvSpPr>
          <p:spPr>
            <a:xfrm>
              <a:off x="3581578" y="2479967"/>
              <a:ext cx="1456142" cy="709780"/>
            </a:xfrm>
            <a:prstGeom prst="roundRect">
              <a:avLst>
                <a:gd name="adj" fmla="val 7396"/>
              </a:avLst>
            </a:prstGeom>
            <a:noFill/>
            <a:ln w="381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Segoe UI" pitchFamily="34" charset="0"/>
              </a:endParaRPr>
            </a:p>
          </p:txBody>
        </p:sp>
        <p:sp>
          <p:nvSpPr>
            <p:cNvPr id="110" name="Flowchart: Terminator 109">
              <a:extLst>
                <a:ext uri="{FF2B5EF4-FFF2-40B4-BE49-F238E27FC236}">
                  <a16:creationId xmlns:a16="http://schemas.microsoft.com/office/drawing/2014/main" id="{C6609451-3943-455B-1A08-E7EB0E0FF663}"/>
                </a:ext>
                <a:ext uri="{C183D7F6-B498-43B3-948B-1728B52AA6E4}">
                  <adec:decorative xmlns:adec="http://schemas.microsoft.com/office/drawing/2017/decorative" val="1"/>
                </a:ext>
              </a:extLst>
            </p:cNvPr>
            <p:cNvSpPr/>
            <p:nvPr/>
          </p:nvSpPr>
          <p:spPr>
            <a:xfrm>
              <a:off x="5216083" y="2662400"/>
              <a:ext cx="265753" cy="109117"/>
            </a:xfrm>
            <a:prstGeom prst="flowChartTerminator">
              <a:avLst/>
            </a:prstGeom>
            <a:solidFill>
              <a:srgbClr val="73E8C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Sales</a:t>
              </a:r>
            </a:p>
          </p:txBody>
        </p:sp>
      </p:grpSp>
      <p:grpSp>
        <p:nvGrpSpPr>
          <p:cNvPr id="118" name="Group 117">
            <a:extLst>
              <a:ext uri="{FF2B5EF4-FFF2-40B4-BE49-F238E27FC236}">
                <a16:creationId xmlns:a16="http://schemas.microsoft.com/office/drawing/2014/main" id="{6EF3E518-8FE1-D869-7F85-D97B876E565C}"/>
              </a:ext>
              <a:ext uri="{C183D7F6-B498-43B3-948B-1728B52AA6E4}">
                <adec:decorative xmlns:adec="http://schemas.microsoft.com/office/drawing/2017/decorative" val="1"/>
              </a:ext>
            </a:extLst>
          </p:cNvPr>
          <p:cNvGrpSpPr/>
          <p:nvPr/>
        </p:nvGrpSpPr>
        <p:grpSpPr>
          <a:xfrm>
            <a:off x="6304795" y="2134059"/>
            <a:ext cx="2377810" cy="2106789"/>
            <a:chOff x="6151403" y="2276105"/>
            <a:chExt cx="2527374" cy="2239306"/>
          </a:xfrm>
        </p:grpSpPr>
        <p:sp>
          <p:nvSpPr>
            <p:cNvPr id="3" name="Rectangle 2">
              <a:extLst>
                <a:ext uri="{FF2B5EF4-FFF2-40B4-BE49-F238E27FC236}">
                  <a16:creationId xmlns:a16="http://schemas.microsoft.com/office/drawing/2014/main" id="{AE105BF4-9791-CD45-BCC6-4EB0F63E76B8}"/>
                </a:ext>
                <a:ext uri="{C183D7F6-B498-43B3-948B-1728B52AA6E4}">
                  <adec:decorative xmlns:adec="http://schemas.microsoft.com/office/drawing/2017/decorative" val="1"/>
                </a:ext>
              </a:extLst>
            </p:cNvPr>
            <p:cNvSpPr/>
            <p:nvPr/>
          </p:nvSpPr>
          <p:spPr>
            <a:xfrm>
              <a:off x="6151407" y="2431945"/>
              <a:ext cx="2468880" cy="2036700"/>
            </a:xfrm>
            <a:prstGeom prst="rect">
              <a:avLst/>
            </a:prstGeom>
            <a:solidFill>
              <a:schemeClr val="bg1">
                <a:lumMod val="95000"/>
              </a:schemeClr>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nvGrpSpPr>
            <p:cNvPr id="4" name="Group 3">
              <a:extLst>
                <a:ext uri="{FF2B5EF4-FFF2-40B4-BE49-F238E27FC236}">
                  <a16:creationId xmlns:a16="http://schemas.microsoft.com/office/drawing/2014/main" id="{30DAC8C8-A0E9-78D0-CDC6-0ED294A00E12}"/>
                </a:ext>
                <a:ext uri="{C183D7F6-B498-43B3-948B-1728B52AA6E4}">
                  <adec:decorative xmlns:adec="http://schemas.microsoft.com/office/drawing/2017/decorative" val="1"/>
                </a:ext>
              </a:extLst>
            </p:cNvPr>
            <p:cNvGrpSpPr/>
            <p:nvPr/>
          </p:nvGrpSpPr>
          <p:grpSpPr>
            <a:xfrm>
              <a:off x="6151407" y="2276105"/>
              <a:ext cx="2468880" cy="216683"/>
              <a:chOff x="1429144" y="2714192"/>
              <a:chExt cx="2468880" cy="216683"/>
            </a:xfrm>
          </p:grpSpPr>
          <p:sp>
            <p:nvSpPr>
              <p:cNvPr id="5" name="Rectangle 4">
                <a:extLst>
                  <a:ext uri="{FF2B5EF4-FFF2-40B4-BE49-F238E27FC236}">
                    <a16:creationId xmlns:a16="http://schemas.microsoft.com/office/drawing/2014/main" id="{C02872F6-6995-15A0-DDAC-06B954D0C54B}"/>
                  </a:ext>
                </a:extLst>
              </p:cNvPr>
              <p:cNvSpPr/>
              <p:nvPr/>
            </p:nvSpPr>
            <p:spPr>
              <a:xfrm>
                <a:off x="1429144" y="2714192"/>
                <a:ext cx="2468880" cy="216683"/>
              </a:xfrm>
              <a:prstGeom prst="rect">
                <a:avLst/>
              </a:prstGeom>
              <a:solidFill>
                <a:srgbClr val="2F2F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     Outlook</a:t>
                </a:r>
              </a:p>
            </p:txBody>
          </p:sp>
          <p:pic>
            <p:nvPicPr>
              <p:cNvPr id="6" name="Picture 2">
                <a:extLst>
                  <a:ext uri="{FF2B5EF4-FFF2-40B4-BE49-F238E27FC236}">
                    <a16:creationId xmlns:a16="http://schemas.microsoft.com/office/drawing/2014/main" id="{55D764DC-6EE2-2645-471A-68E4BE2362E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469306" y="2744683"/>
                <a:ext cx="159470" cy="148257"/>
              </a:xfrm>
              <a:prstGeom prst="rect">
                <a:avLst/>
              </a:prstGeom>
              <a:noFill/>
              <a:ln>
                <a:noFill/>
              </a:ln>
              <a:extLst>
                <a:ext uri="{909E8E84-426E-40DD-AFC4-6F175D3DCCD1}">
                  <a14:hiddenFill xmlns:a14="http://schemas.microsoft.com/office/drawing/2010/main">
                    <a:solidFill>
                      <a:srgbClr val="FFFFFF"/>
                    </a:solidFill>
                  </a14:hiddenFill>
                </a:ext>
              </a:extLst>
            </p:spPr>
          </p:pic>
        </p:grpSp>
        <p:sp>
          <p:nvSpPr>
            <p:cNvPr id="7" name="Rectangle 6">
              <a:extLst>
                <a:ext uri="{FF2B5EF4-FFF2-40B4-BE49-F238E27FC236}">
                  <a16:creationId xmlns:a16="http://schemas.microsoft.com/office/drawing/2014/main" id="{BFED3F10-2A4E-D6C8-BA13-4756E184088B}"/>
                </a:ext>
                <a:ext uri="{C183D7F6-B498-43B3-948B-1728B52AA6E4}">
                  <adec:decorative xmlns:adec="http://schemas.microsoft.com/office/drawing/2017/decorative" val="1"/>
                </a:ext>
              </a:extLst>
            </p:cNvPr>
            <p:cNvSpPr/>
            <p:nvPr/>
          </p:nvSpPr>
          <p:spPr>
            <a:xfrm>
              <a:off x="7936953" y="2492788"/>
              <a:ext cx="683336" cy="1975855"/>
            </a:xfrm>
            <a:prstGeom prst="rect">
              <a:avLst/>
            </a:prstGeom>
            <a:solidFill>
              <a:schemeClr val="bg1">
                <a:lumMod val="8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8" name="Rectangle 7">
              <a:extLst>
                <a:ext uri="{FF2B5EF4-FFF2-40B4-BE49-F238E27FC236}">
                  <a16:creationId xmlns:a16="http://schemas.microsoft.com/office/drawing/2014/main" id="{050723A1-BDED-0A0F-0967-6FB1E59A6EDC}"/>
                </a:ext>
                <a:ext uri="{C183D7F6-B498-43B3-948B-1728B52AA6E4}">
                  <adec:decorative xmlns:adec="http://schemas.microsoft.com/office/drawing/2017/decorative" val="1"/>
                </a:ext>
              </a:extLst>
            </p:cNvPr>
            <p:cNvSpPr/>
            <p:nvPr/>
          </p:nvSpPr>
          <p:spPr>
            <a:xfrm>
              <a:off x="6151403" y="2492786"/>
              <a:ext cx="339131" cy="1975855"/>
            </a:xfrm>
            <a:prstGeom prst="rect">
              <a:avLst/>
            </a:prstGeom>
            <a:solidFill>
              <a:schemeClr val="bg1">
                <a:lumMod val="8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9" name="TextBox 8">
              <a:extLst>
                <a:ext uri="{FF2B5EF4-FFF2-40B4-BE49-F238E27FC236}">
                  <a16:creationId xmlns:a16="http://schemas.microsoft.com/office/drawing/2014/main" id="{C6FB91C7-EE0B-8679-00B5-B2DD00C55D37}"/>
                </a:ext>
                <a:ext uri="{C183D7F6-B498-43B3-948B-1728B52AA6E4}">
                  <adec:decorative xmlns:adec="http://schemas.microsoft.com/office/drawing/2017/decorative" val="1"/>
                </a:ext>
              </a:extLst>
            </p:cNvPr>
            <p:cNvSpPr txBox="1"/>
            <p:nvPr/>
          </p:nvSpPr>
          <p:spPr>
            <a:xfrm>
              <a:off x="8111872" y="2553364"/>
              <a:ext cx="442890" cy="9233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Copilot</a:t>
              </a:r>
            </a:p>
          </p:txBody>
        </p:sp>
        <p:sp>
          <p:nvSpPr>
            <p:cNvPr id="10" name="Rectangle: Rounded Corners 9">
              <a:extLst>
                <a:ext uri="{FF2B5EF4-FFF2-40B4-BE49-F238E27FC236}">
                  <a16:creationId xmlns:a16="http://schemas.microsoft.com/office/drawing/2014/main" id="{CF34CDD0-4B7B-51C7-C2AC-73F9946560CC}"/>
                </a:ext>
                <a:ext uri="{C183D7F6-B498-43B3-948B-1728B52AA6E4}">
                  <adec:decorative xmlns:adec="http://schemas.microsoft.com/office/drawing/2017/decorative" val="1"/>
                </a:ext>
              </a:extLst>
            </p:cNvPr>
            <p:cNvSpPr/>
            <p:nvPr/>
          </p:nvSpPr>
          <p:spPr>
            <a:xfrm>
              <a:off x="7987342" y="2716961"/>
              <a:ext cx="572075" cy="318695"/>
            </a:xfrm>
            <a:prstGeom prst="roundRect">
              <a:avLst>
                <a:gd name="adj" fmla="val 7701"/>
              </a:avLst>
            </a:prstGeom>
            <a:solidFill>
              <a:schemeClr val="bg1">
                <a:lumMod val="9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1" name="Rectangle 10">
              <a:extLst>
                <a:ext uri="{FF2B5EF4-FFF2-40B4-BE49-F238E27FC236}">
                  <a16:creationId xmlns:a16="http://schemas.microsoft.com/office/drawing/2014/main" id="{70E0C47C-E8D3-650D-1B79-38085B2CFB9F}"/>
                </a:ext>
                <a:ext uri="{C183D7F6-B498-43B3-948B-1728B52AA6E4}">
                  <adec:decorative xmlns:adec="http://schemas.microsoft.com/office/drawing/2017/decorative" val="1"/>
                </a:ext>
              </a:extLst>
            </p:cNvPr>
            <p:cNvSpPr/>
            <p:nvPr/>
          </p:nvSpPr>
          <p:spPr>
            <a:xfrm>
              <a:off x="8030777" y="2760447"/>
              <a:ext cx="484632" cy="2743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2" name="Rectangle 11">
              <a:extLst>
                <a:ext uri="{FF2B5EF4-FFF2-40B4-BE49-F238E27FC236}">
                  <a16:creationId xmlns:a16="http://schemas.microsoft.com/office/drawing/2014/main" id="{DC817617-FA63-F5E0-6198-BB94D5B1B9D3}"/>
                </a:ext>
                <a:ext uri="{C183D7F6-B498-43B3-948B-1728B52AA6E4}">
                  <adec:decorative xmlns:adec="http://schemas.microsoft.com/office/drawing/2017/decorative" val="1"/>
                </a:ext>
              </a:extLst>
            </p:cNvPr>
            <p:cNvSpPr/>
            <p:nvPr/>
          </p:nvSpPr>
          <p:spPr>
            <a:xfrm>
              <a:off x="8030777" y="2829791"/>
              <a:ext cx="365760" cy="27432"/>
            </a:xfrm>
            <a:prstGeom prst="rect">
              <a:avLst/>
            </a:prstGeom>
            <a:solidFill>
              <a:srgbClr val="73E8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3" name="Rectangle 12">
              <a:extLst>
                <a:ext uri="{FF2B5EF4-FFF2-40B4-BE49-F238E27FC236}">
                  <a16:creationId xmlns:a16="http://schemas.microsoft.com/office/drawing/2014/main" id="{812E675D-3A1C-35A8-879A-7F4DE052265F}"/>
                </a:ext>
                <a:ext uri="{C183D7F6-B498-43B3-948B-1728B52AA6E4}">
                  <adec:decorative xmlns:adec="http://schemas.microsoft.com/office/drawing/2017/decorative" val="1"/>
                </a:ext>
              </a:extLst>
            </p:cNvPr>
            <p:cNvSpPr/>
            <p:nvPr/>
          </p:nvSpPr>
          <p:spPr>
            <a:xfrm>
              <a:off x="8030777" y="2902784"/>
              <a:ext cx="274320" cy="27432"/>
            </a:xfrm>
            <a:prstGeom prst="rect">
              <a:avLst/>
            </a:prstGeom>
            <a:solidFill>
              <a:srgbClr val="73E8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4" name="Rectangle: Rounded Corners 13">
              <a:extLst>
                <a:ext uri="{FF2B5EF4-FFF2-40B4-BE49-F238E27FC236}">
                  <a16:creationId xmlns:a16="http://schemas.microsoft.com/office/drawing/2014/main" id="{76551706-39B8-4DF3-DE6C-83ED1F0C5F69}"/>
                </a:ext>
                <a:ext uri="{C183D7F6-B498-43B3-948B-1728B52AA6E4}">
                  <adec:decorative xmlns:adec="http://schemas.microsoft.com/office/drawing/2017/decorative" val="1"/>
                </a:ext>
              </a:extLst>
            </p:cNvPr>
            <p:cNvSpPr/>
            <p:nvPr/>
          </p:nvSpPr>
          <p:spPr>
            <a:xfrm>
              <a:off x="7982687" y="3074076"/>
              <a:ext cx="572075" cy="605015"/>
            </a:xfrm>
            <a:prstGeom prst="roundRect">
              <a:avLst>
                <a:gd name="adj" fmla="val 5266"/>
              </a:avLst>
            </a:prstGeom>
            <a:solidFill>
              <a:schemeClr val="bg1">
                <a:lumMod val="9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5" name="Rectangle 14">
              <a:extLst>
                <a:ext uri="{FF2B5EF4-FFF2-40B4-BE49-F238E27FC236}">
                  <a16:creationId xmlns:a16="http://schemas.microsoft.com/office/drawing/2014/main" id="{A0B16C3B-603E-BCC9-9080-F3BB731FC08A}"/>
                </a:ext>
                <a:ext uri="{C183D7F6-B498-43B3-948B-1728B52AA6E4}">
                  <adec:decorative xmlns:adec="http://schemas.microsoft.com/office/drawing/2017/decorative" val="1"/>
                </a:ext>
              </a:extLst>
            </p:cNvPr>
            <p:cNvSpPr/>
            <p:nvPr/>
          </p:nvSpPr>
          <p:spPr>
            <a:xfrm>
              <a:off x="8027602" y="3183666"/>
              <a:ext cx="484632" cy="27432"/>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6" name="Rectangle 15">
              <a:extLst>
                <a:ext uri="{FF2B5EF4-FFF2-40B4-BE49-F238E27FC236}">
                  <a16:creationId xmlns:a16="http://schemas.microsoft.com/office/drawing/2014/main" id="{5C38E9A5-FD91-09AE-D28B-2A041E0F1F41}"/>
                </a:ext>
                <a:ext uri="{C183D7F6-B498-43B3-948B-1728B52AA6E4}">
                  <adec:decorative xmlns:adec="http://schemas.microsoft.com/office/drawing/2017/decorative" val="1"/>
                </a:ext>
              </a:extLst>
            </p:cNvPr>
            <p:cNvSpPr/>
            <p:nvPr/>
          </p:nvSpPr>
          <p:spPr>
            <a:xfrm>
              <a:off x="8030777" y="3133714"/>
              <a:ext cx="91440" cy="27432"/>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7" name="Flowchart: Connector 16">
              <a:extLst>
                <a:ext uri="{FF2B5EF4-FFF2-40B4-BE49-F238E27FC236}">
                  <a16:creationId xmlns:a16="http://schemas.microsoft.com/office/drawing/2014/main" id="{78AC473E-5B30-8E7E-B7B2-DA1CB9E23A18}"/>
                </a:ext>
                <a:ext uri="{C183D7F6-B498-43B3-948B-1728B52AA6E4}">
                  <adec:decorative xmlns:adec="http://schemas.microsoft.com/office/drawing/2017/decorative" val="1"/>
                </a:ext>
              </a:extLst>
            </p:cNvPr>
            <p:cNvSpPr/>
            <p:nvPr/>
          </p:nvSpPr>
          <p:spPr>
            <a:xfrm>
              <a:off x="8081688" y="3253675"/>
              <a:ext cx="365760" cy="365760"/>
            </a:xfrm>
            <a:prstGeom prst="flowChartConnector">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8" name="Partial Circle 17">
              <a:extLst>
                <a:ext uri="{FF2B5EF4-FFF2-40B4-BE49-F238E27FC236}">
                  <a16:creationId xmlns:a16="http://schemas.microsoft.com/office/drawing/2014/main" id="{51D48FBE-95F1-4D20-33A5-4A7DDEF83612}"/>
                </a:ext>
                <a:ext uri="{C183D7F6-B498-43B3-948B-1728B52AA6E4}">
                  <adec:decorative xmlns:adec="http://schemas.microsoft.com/office/drawing/2017/decorative" val="1"/>
                </a:ext>
              </a:extLst>
            </p:cNvPr>
            <p:cNvSpPr/>
            <p:nvPr/>
          </p:nvSpPr>
          <p:spPr>
            <a:xfrm>
              <a:off x="8081688" y="3253858"/>
              <a:ext cx="365760" cy="365395"/>
            </a:xfrm>
            <a:prstGeom prst="pie">
              <a:avLst>
                <a:gd name="adj1" fmla="val 0"/>
                <a:gd name="adj2" fmla="val 5157496"/>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sp>
          <p:nvSpPr>
            <p:cNvPr id="19" name="Rectangle 18">
              <a:extLst>
                <a:ext uri="{FF2B5EF4-FFF2-40B4-BE49-F238E27FC236}">
                  <a16:creationId xmlns:a16="http://schemas.microsoft.com/office/drawing/2014/main" id="{E83B81B6-DA8A-517D-86C1-E7DBC3C5AEA7}"/>
                </a:ext>
                <a:ext uri="{C183D7F6-B498-43B3-948B-1728B52AA6E4}">
                  <adec:decorative xmlns:adec="http://schemas.microsoft.com/office/drawing/2017/decorative" val="1"/>
                </a:ext>
              </a:extLst>
            </p:cNvPr>
            <p:cNvSpPr/>
            <p:nvPr/>
          </p:nvSpPr>
          <p:spPr>
            <a:xfrm>
              <a:off x="8575571" y="3463273"/>
              <a:ext cx="18288" cy="914400"/>
            </a:xfrm>
            <a:prstGeom prst="rect">
              <a:avLst/>
            </a:prstGeom>
            <a:solidFill>
              <a:schemeClr val="bg2">
                <a:lumMod val="7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pic>
          <p:nvPicPr>
            <p:cNvPr id="20" name="Picture 19">
              <a:extLst>
                <a:ext uri="{FF2B5EF4-FFF2-40B4-BE49-F238E27FC236}">
                  <a16:creationId xmlns:a16="http://schemas.microsoft.com/office/drawing/2014/main" id="{526B7638-82E1-42B5-C978-9A37DD9DD82A}"/>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7970543" y="2541665"/>
              <a:ext cx="118872" cy="118872"/>
            </a:xfrm>
            <a:prstGeom prst="rect">
              <a:avLst/>
            </a:prstGeom>
            <a:noFill/>
            <a:ln>
              <a:noFill/>
              <a:headEnd type="none" w="med" len="med"/>
              <a:tailEnd type="none" w="med" len="med"/>
            </a:ln>
            <a:effectLst/>
          </p:spPr>
        </p:pic>
        <p:sp>
          <p:nvSpPr>
            <p:cNvPr id="104" name="Rectangle: Rounded Corners 103">
              <a:extLst>
                <a:ext uri="{FF2B5EF4-FFF2-40B4-BE49-F238E27FC236}">
                  <a16:creationId xmlns:a16="http://schemas.microsoft.com/office/drawing/2014/main" id="{72FF35D6-0CAC-AC9E-54C0-CA1E467F5447}"/>
                </a:ext>
                <a:ext uri="{C183D7F6-B498-43B3-948B-1728B52AA6E4}">
                  <adec:decorative xmlns:adec="http://schemas.microsoft.com/office/drawing/2017/decorative" val="1"/>
                </a:ext>
              </a:extLst>
            </p:cNvPr>
            <p:cNvSpPr/>
            <p:nvPr/>
          </p:nvSpPr>
          <p:spPr>
            <a:xfrm>
              <a:off x="7868667" y="2420223"/>
              <a:ext cx="810110" cy="2095188"/>
            </a:xfrm>
            <a:prstGeom prst="roundRect">
              <a:avLst>
                <a:gd name="adj" fmla="val 7396"/>
              </a:avLst>
            </a:prstGeom>
            <a:noFill/>
            <a:ln w="381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Segoe UI" pitchFamily="34" charset="0"/>
              </a:endParaRPr>
            </a:p>
          </p:txBody>
        </p:sp>
        <p:sp>
          <p:nvSpPr>
            <p:cNvPr id="106" name="Rectangle: Rounded Corners 105">
              <a:extLst>
                <a:ext uri="{FF2B5EF4-FFF2-40B4-BE49-F238E27FC236}">
                  <a16:creationId xmlns:a16="http://schemas.microsoft.com/office/drawing/2014/main" id="{F50522EF-4AEC-F9E5-8050-232983D7957E}"/>
                </a:ext>
                <a:ext uri="{C183D7F6-B498-43B3-948B-1728B52AA6E4}">
                  <adec:decorative xmlns:adec="http://schemas.microsoft.com/office/drawing/2017/decorative" val="1"/>
                </a:ext>
              </a:extLst>
            </p:cNvPr>
            <p:cNvSpPr/>
            <p:nvPr/>
          </p:nvSpPr>
          <p:spPr>
            <a:xfrm>
              <a:off x="7981011" y="3710954"/>
              <a:ext cx="572075" cy="262577"/>
            </a:xfrm>
            <a:prstGeom prst="roundRect">
              <a:avLst>
                <a:gd name="adj" fmla="val 5266"/>
              </a:avLst>
            </a:prstGeom>
            <a:solidFill>
              <a:schemeClr val="bg1">
                <a:lumMod val="9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7" name="Rectangle 106">
              <a:extLst>
                <a:ext uri="{FF2B5EF4-FFF2-40B4-BE49-F238E27FC236}">
                  <a16:creationId xmlns:a16="http://schemas.microsoft.com/office/drawing/2014/main" id="{436FD89D-4312-C8B2-EE61-71BB5602440A}"/>
                </a:ext>
                <a:ext uri="{C183D7F6-B498-43B3-948B-1728B52AA6E4}">
                  <adec:decorative xmlns:adec="http://schemas.microsoft.com/office/drawing/2017/decorative" val="1"/>
                </a:ext>
              </a:extLst>
            </p:cNvPr>
            <p:cNvSpPr/>
            <p:nvPr/>
          </p:nvSpPr>
          <p:spPr>
            <a:xfrm>
              <a:off x="8021354" y="3757242"/>
              <a:ext cx="484632" cy="2743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8" name="Rectangle 107">
              <a:extLst>
                <a:ext uri="{FF2B5EF4-FFF2-40B4-BE49-F238E27FC236}">
                  <a16:creationId xmlns:a16="http://schemas.microsoft.com/office/drawing/2014/main" id="{036BAE72-A21D-2F68-B67F-D9736D646441}"/>
                </a:ext>
                <a:ext uri="{C183D7F6-B498-43B3-948B-1728B52AA6E4}">
                  <adec:decorative xmlns:adec="http://schemas.microsoft.com/office/drawing/2017/decorative" val="1"/>
                </a:ext>
              </a:extLst>
            </p:cNvPr>
            <p:cNvSpPr/>
            <p:nvPr/>
          </p:nvSpPr>
          <p:spPr>
            <a:xfrm>
              <a:off x="8021354" y="3826586"/>
              <a:ext cx="365760" cy="27432"/>
            </a:xfrm>
            <a:prstGeom prst="rect">
              <a:avLst/>
            </a:prstGeom>
            <a:solidFill>
              <a:srgbClr val="73E8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9" name="Rectangle 108">
              <a:extLst>
                <a:ext uri="{FF2B5EF4-FFF2-40B4-BE49-F238E27FC236}">
                  <a16:creationId xmlns:a16="http://schemas.microsoft.com/office/drawing/2014/main" id="{BBA08A4E-9147-A46C-A919-4E1218715722}"/>
                </a:ext>
                <a:ext uri="{C183D7F6-B498-43B3-948B-1728B52AA6E4}">
                  <adec:decorative xmlns:adec="http://schemas.microsoft.com/office/drawing/2017/decorative" val="1"/>
                </a:ext>
              </a:extLst>
            </p:cNvPr>
            <p:cNvSpPr/>
            <p:nvPr/>
          </p:nvSpPr>
          <p:spPr>
            <a:xfrm>
              <a:off x="8021354" y="3899579"/>
              <a:ext cx="274320" cy="27432"/>
            </a:xfrm>
            <a:prstGeom prst="rect">
              <a:avLst/>
            </a:prstGeom>
            <a:solidFill>
              <a:srgbClr val="73E8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grpSp>
        <p:nvGrpSpPr>
          <p:cNvPr id="119" name="Group 118">
            <a:extLst>
              <a:ext uri="{FF2B5EF4-FFF2-40B4-BE49-F238E27FC236}">
                <a16:creationId xmlns:a16="http://schemas.microsoft.com/office/drawing/2014/main" id="{5ABCBEDA-1BC4-2571-DA2C-8593DD5238CE}"/>
              </a:ext>
              <a:ext uri="{C183D7F6-B498-43B3-948B-1728B52AA6E4}">
                <adec:decorative xmlns:adec="http://schemas.microsoft.com/office/drawing/2017/decorative" val="1"/>
              </a:ext>
            </a:extLst>
          </p:cNvPr>
          <p:cNvGrpSpPr/>
          <p:nvPr/>
        </p:nvGrpSpPr>
        <p:grpSpPr>
          <a:xfrm>
            <a:off x="9127709" y="2134059"/>
            <a:ext cx="2322781" cy="2062791"/>
            <a:chOff x="9117163" y="2276105"/>
            <a:chExt cx="2468884" cy="2192540"/>
          </a:xfrm>
        </p:grpSpPr>
        <p:sp>
          <p:nvSpPr>
            <p:cNvPr id="75" name="Rectangle 74">
              <a:extLst>
                <a:ext uri="{FF2B5EF4-FFF2-40B4-BE49-F238E27FC236}">
                  <a16:creationId xmlns:a16="http://schemas.microsoft.com/office/drawing/2014/main" id="{7FF345E4-16B7-8207-6BF5-0F5CF31A7CAC}"/>
                </a:ext>
                <a:ext uri="{C183D7F6-B498-43B3-948B-1728B52AA6E4}">
                  <adec:decorative xmlns:adec="http://schemas.microsoft.com/office/drawing/2017/decorative" val="1"/>
                </a:ext>
              </a:extLst>
            </p:cNvPr>
            <p:cNvSpPr/>
            <p:nvPr/>
          </p:nvSpPr>
          <p:spPr>
            <a:xfrm>
              <a:off x="9117167" y="2431945"/>
              <a:ext cx="2468880" cy="2036700"/>
            </a:xfrm>
            <a:prstGeom prst="rect">
              <a:avLst/>
            </a:prstGeom>
            <a:solidFill>
              <a:schemeClr val="bg1">
                <a:lumMod val="95000"/>
              </a:schemeClr>
            </a:solidFill>
            <a:ln w="127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76" name="Rectangle 75">
              <a:extLst>
                <a:ext uri="{FF2B5EF4-FFF2-40B4-BE49-F238E27FC236}">
                  <a16:creationId xmlns:a16="http://schemas.microsoft.com/office/drawing/2014/main" id="{1295EBE9-BBB9-E4EF-0700-F5ABC208EE85}"/>
                </a:ext>
              </a:extLst>
            </p:cNvPr>
            <p:cNvSpPr/>
            <p:nvPr/>
          </p:nvSpPr>
          <p:spPr>
            <a:xfrm>
              <a:off x="9117167" y="2276105"/>
              <a:ext cx="2468880" cy="216683"/>
            </a:xfrm>
            <a:prstGeom prst="rect">
              <a:avLst/>
            </a:prstGeom>
            <a:solidFill>
              <a:srgbClr val="2F2F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Microsoft 365</a:t>
              </a:r>
            </a:p>
          </p:txBody>
        </p:sp>
        <p:sp>
          <p:nvSpPr>
            <p:cNvPr id="77" name="Rectangle: Rounded Corners 76">
              <a:extLst>
                <a:ext uri="{FF2B5EF4-FFF2-40B4-BE49-F238E27FC236}">
                  <a16:creationId xmlns:a16="http://schemas.microsoft.com/office/drawing/2014/main" id="{5445AAFF-AC86-D2B0-030B-888D0C49FAEB}"/>
                </a:ext>
                <a:ext uri="{C183D7F6-B498-43B3-948B-1728B52AA6E4}">
                  <adec:decorative xmlns:adec="http://schemas.microsoft.com/office/drawing/2017/decorative" val="1"/>
                </a:ext>
              </a:extLst>
            </p:cNvPr>
            <p:cNvSpPr/>
            <p:nvPr/>
          </p:nvSpPr>
          <p:spPr>
            <a:xfrm>
              <a:off x="9575887" y="4147344"/>
              <a:ext cx="1612384" cy="180245"/>
            </a:xfrm>
            <a:prstGeom prst="roundRect">
              <a:avLst/>
            </a:prstGeom>
            <a:solidFill>
              <a:schemeClr val="bg1"/>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78" name="TextBox 77">
              <a:extLst>
                <a:ext uri="{FF2B5EF4-FFF2-40B4-BE49-F238E27FC236}">
                  <a16:creationId xmlns:a16="http://schemas.microsoft.com/office/drawing/2014/main" id="{934E249C-5855-A6A4-3E44-A11373BC32B9}"/>
                </a:ext>
                <a:ext uri="{C183D7F6-B498-43B3-948B-1728B52AA6E4}">
                  <adec:decorative xmlns:adec="http://schemas.microsoft.com/office/drawing/2017/decorative" val="1"/>
                </a:ext>
              </a:extLst>
            </p:cNvPr>
            <p:cNvSpPr txBox="1"/>
            <p:nvPr/>
          </p:nvSpPr>
          <p:spPr>
            <a:xfrm>
              <a:off x="9492541" y="4016372"/>
              <a:ext cx="957354" cy="153888"/>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 b="0" i="0" u="none" strike="noStrike" kern="1200" cap="none" spc="0" normalizeH="0" baseline="0" noProof="0">
                  <a:ln>
                    <a:noFill/>
                  </a:ln>
                  <a:solidFill>
                    <a:prstClr val="black"/>
                  </a:solidFill>
                  <a:effectLst/>
                  <a:uLnTx/>
                  <a:uFillTx/>
                  <a:latin typeface="Segoe UI"/>
                  <a:ea typeface="+mn-ea"/>
                  <a:cs typeface="+mn-cs"/>
                </a:rPr>
                <a:t>How can I help?</a:t>
              </a:r>
            </a:p>
          </p:txBody>
        </p:sp>
        <p:grpSp>
          <p:nvGrpSpPr>
            <p:cNvPr id="79" name="Group 78">
              <a:extLst>
                <a:ext uri="{FF2B5EF4-FFF2-40B4-BE49-F238E27FC236}">
                  <a16:creationId xmlns:a16="http://schemas.microsoft.com/office/drawing/2014/main" id="{DBEF6E78-80B5-F436-A793-1DD3283085BC}"/>
                </a:ext>
                <a:ext uri="{C183D7F6-B498-43B3-948B-1728B52AA6E4}">
                  <adec:decorative xmlns:adec="http://schemas.microsoft.com/office/drawing/2017/decorative" val="1"/>
                </a:ext>
              </a:extLst>
            </p:cNvPr>
            <p:cNvGrpSpPr/>
            <p:nvPr/>
          </p:nvGrpSpPr>
          <p:grpSpPr>
            <a:xfrm>
              <a:off x="9658569" y="2902784"/>
              <a:ext cx="731520" cy="318695"/>
              <a:chOff x="2229740" y="4217126"/>
              <a:chExt cx="500636" cy="318695"/>
            </a:xfrm>
          </p:grpSpPr>
          <p:sp>
            <p:nvSpPr>
              <p:cNvPr id="80" name="Rectangle: Rounded Corners 79">
                <a:extLst>
                  <a:ext uri="{FF2B5EF4-FFF2-40B4-BE49-F238E27FC236}">
                    <a16:creationId xmlns:a16="http://schemas.microsoft.com/office/drawing/2014/main" id="{E2501722-DA41-6190-61D6-0C0BFC9C4497}"/>
                  </a:ext>
                </a:extLst>
              </p:cNvPr>
              <p:cNvSpPr/>
              <p:nvPr/>
            </p:nvSpPr>
            <p:spPr>
              <a:xfrm>
                <a:off x="2229740" y="4217126"/>
                <a:ext cx="500636" cy="318695"/>
              </a:xfrm>
              <a:prstGeom prst="roundRect">
                <a:avLst>
                  <a:gd name="adj" fmla="val 7701"/>
                </a:avLst>
              </a:prstGeom>
              <a:solidFill>
                <a:schemeClr val="bg2">
                  <a:lumMod val="90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81" name="Rectangle 80">
                <a:extLst>
                  <a:ext uri="{FF2B5EF4-FFF2-40B4-BE49-F238E27FC236}">
                    <a16:creationId xmlns:a16="http://schemas.microsoft.com/office/drawing/2014/main" id="{A22C87CF-FE38-ED50-E928-1BDB900E53E5}"/>
                  </a:ext>
                </a:extLst>
              </p:cNvPr>
              <p:cNvSpPr/>
              <p:nvPr/>
            </p:nvSpPr>
            <p:spPr>
              <a:xfrm>
                <a:off x="2273175" y="4260612"/>
                <a:ext cx="365760" cy="2743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82" name="Rectangle 81">
                <a:extLst>
                  <a:ext uri="{FF2B5EF4-FFF2-40B4-BE49-F238E27FC236}">
                    <a16:creationId xmlns:a16="http://schemas.microsoft.com/office/drawing/2014/main" id="{A34A6078-72F2-441D-A5DC-E5B34EC75F57}"/>
                  </a:ext>
                </a:extLst>
              </p:cNvPr>
              <p:cNvSpPr/>
              <p:nvPr/>
            </p:nvSpPr>
            <p:spPr>
              <a:xfrm>
                <a:off x="2273175" y="4329956"/>
                <a:ext cx="365760" cy="2743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83" name="Rectangle 82">
                <a:extLst>
                  <a:ext uri="{FF2B5EF4-FFF2-40B4-BE49-F238E27FC236}">
                    <a16:creationId xmlns:a16="http://schemas.microsoft.com/office/drawing/2014/main" id="{5F480D3B-8EC2-5FB8-4F68-53FB639B7281}"/>
                  </a:ext>
                </a:extLst>
              </p:cNvPr>
              <p:cNvSpPr/>
              <p:nvPr/>
            </p:nvSpPr>
            <p:spPr>
              <a:xfrm>
                <a:off x="2273175" y="4402949"/>
                <a:ext cx="274320" cy="2743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sp>
          <p:nvSpPr>
            <p:cNvPr id="84" name="Rectangle 83">
              <a:extLst>
                <a:ext uri="{FF2B5EF4-FFF2-40B4-BE49-F238E27FC236}">
                  <a16:creationId xmlns:a16="http://schemas.microsoft.com/office/drawing/2014/main" id="{455A41AA-86C0-E599-BEB3-D7F26AADCAB5}"/>
                </a:ext>
                <a:ext uri="{C183D7F6-B498-43B3-948B-1728B52AA6E4}">
                  <adec:decorative xmlns:adec="http://schemas.microsoft.com/office/drawing/2017/decorative" val="1"/>
                </a:ext>
              </a:extLst>
            </p:cNvPr>
            <p:cNvSpPr/>
            <p:nvPr/>
          </p:nvSpPr>
          <p:spPr>
            <a:xfrm>
              <a:off x="9117163" y="2492786"/>
              <a:ext cx="144295" cy="1975855"/>
            </a:xfrm>
            <a:prstGeom prst="rect">
              <a:avLst/>
            </a:prstGeom>
            <a:solidFill>
              <a:schemeClr val="bg1">
                <a:lumMod val="8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pic>
          <p:nvPicPr>
            <p:cNvPr id="86" name="Picture 85">
              <a:extLst>
                <a:ext uri="{FF2B5EF4-FFF2-40B4-BE49-F238E27FC236}">
                  <a16:creationId xmlns:a16="http://schemas.microsoft.com/office/drawing/2014/main" id="{41CC4754-53F8-09A1-0791-17DC926F544C}"/>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9664891" y="2659646"/>
              <a:ext cx="144295" cy="144295"/>
            </a:xfrm>
            <a:prstGeom prst="rect">
              <a:avLst/>
            </a:prstGeom>
            <a:noFill/>
            <a:ln>
              <a:noFill/>
              <a:headEnd type="none" w="med" len="med"/>
              <a:tailEnd type="none" w="med" len="med"/>
            </a:ln>
            <a:effectLst/>
          </p:spPr>
        </p:pic>
        <p:sp>
          <p:nvSpPr>
            <p:cNvPr id="87" name="TextBox 86">
              <a:extLst>
                <a:ext uri="{FF2B5EF4-FFF2-40B4-BE49-F238E27FC236}">
                  <a16:creationId xmlns:a16="http://schemas.microsoft.com/office/drawing/2014/main" id="{C5E7F0F0-AC3A-8281-36ED-DC9C8194ED9F}"/>
                </a:ext>
                <a:ext uri="{C183D7F6-B498-43B3-948B-1728B52AA6E4}">
                  <adec:decorative xmlns:adec="http://schemas.microsoft.com/office/drawing/2017/decorative" val="1"/>
                </a:ext>
              </a:extLst>
            </p:cNvPr>
            <p:cNvSpPr txBox="1"/>
            <p:nvPr/>
          </p:nvSpPr>
          <p:spPr>
            <a:xfrm>
              <a:off x="9862916" y="2691398"/>
              <a:ext cx="784827" cy="9233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Microsoft 365 Chat</a:t>
              </a:r>
            </a:p>
          </p:txBody>
        </p:sp>
        <p:grpSp>
          <p:nvGrpSpPr>
            <p:cNvPr id="88" name="Group 87">
              <a:extLst>
                <a:ext uri="{FF2B5EF4-FFF2-40B4-BE49-F238E27FC236}">
                  <a16:creationId xmlns:a16="http://schemas.microsoft.com/office/drawing/2014/main" id="{4E755EC3-4A5E-F896-1DB7-AD308B8AF930}"/>
                </a:ext>
                <a:ext uri="{C183D7F6-B498-43B3-948B-1728B52AA6E4}">
                  <adec:decorative xmlns:adec="http://schemas.microsoft.com/office/drawing/2017/decorative" val="1"/>
                </a:ext>
              </a:extLst>
            </p:cNvPr>
            <p:cNvGrpSpPr/>
            <p:nvPr/>
          </p:nvGrpSpPr>
          <p:grpSpPr>
            <a:xfrm>
              <a:off x="10456751" y="2902784"/>
              <a:ext cx="731520" cy="318695"/>
              <a:chOff x="2229740" y="4217126"/>
              <a:chExt cx="500636" cy="318695"/>
            </a:xfrm>
          </p:grpSpPr>
          <p:sp>
            <p:nvSpPr>
              <p:cNvPr id="89" name="Rectangle: Rounded Corners 88">
                <a:extLst>
                  <a:ext uri="{FF2B5EF4-FFF2-40B4-BE49-F238E27FC236}">
                    <a16:creationId xmlns:a16="http://schemas.microsoft.com/office/drawing/2014/main" id="{301E8D4A-3107-A064-7EFD-96A2BB23715A}"/>
                  </a:ext>
                </a:extLst>
              </p:cNvPr>
              <p:cNvSpPr/>
              <p:nvPr/>
            </p:nvSpPr>
            <p:spPr>
              <a:xfrm>
                <a:off x="2229740" y="4217126"/>
                <a:ext cx="500636" cy="318695"/>
              </a:xfrm>
              <a:prstGeom prst="roundRect">
                <a:avLst>
                  <a:gd name="adj" fmla="val 7701"/>
                </a:avLst>
              </a:prstGeom>
              <a:solidFill>
                <a:schemeClr val="bg2">
                  <a:lumMod val="90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90" name="Rectangle 89">
                <a:extLst>
                  <a:ext uri="{FF2B5EF4-FFF2-40B4-BE49-F238E27FC236}">
                    <a16:creationId xmlns:a16="http://schemas.microsoft.com/office/drawing/2014/main" id="{ABDDE2A1-F6A8-1FE4-4385-DFFC71D50470}"/>
                  </a:ext>
                </a:extLst>
              </p:cNvPr>
              <p:cNvSpPr/>
              <p:nvPr/>
            </p:nvSpPr>
            <p:spPr>
              <a:xfrm>
                <a:off x="2273175" y="4260612"/>
                <a:ext cx="365760" cy="2743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91" name="Rectangle 90">
                <a:extLst>
                  <a:ext uri="{FF2B5EF4-FFF2-40B4-BE49-F238E27FC236}">
                    <a16:creationId xmlns:a16="http://schemas.microsoft.com/office/drawing/2014/main" id="{C32D0157-4591-27C2-80E3-3762365A029A}"/>
                  </a:ext>
                </a:extLst>
              </p:cNvPr>
              <p:cNvSpPr/>
              <p:nvPr/>
            </p:nvSpPr>
            <p:spPr>
              <a:xfrm>
                <a:off x="2273175" y="4329956"/>
                <a:ext cx="365760" cy="2743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92" name="Rectangle 91">
                <a:extLst>
                  <a:ext uri="{FF2B5EF4-FFF2-40B4-BE49-F238E27FC236}">
                    <a16:creationId xmlns:a16="http://schemas.microsoft.com/office/drawing/2014/main" id="{7E67F077-F7BC-605F-8623-17526CF6D109}"/>
                  </a:ext>
                </a:extLst>
              </p:cNvPr>
              <p:cNvSpPr/>
              <p:nvPr/>
            </p:nvSpPr>
            <p:spPr>
              <a:xfrm>
                <a:off x="2273175" y="4402949"/>
                <a:ext cx="274320" cy="2743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sp>
          <p:nvSpPr>
            <p:cNvPr id="93" name="Rectangle: Rounded Corners 92">
              <a:extLst>
                <a:ext uri="{FF2B5EF4-FFF2-40B4-BE49-F238E27FC236}">
                  <a16:creationId xmlns:a16="http://schemas.microsoft.com/office/drawing/2014/main" id="{6426265F-9586-624D-4536-479E5D91DB9D}"/>
                </a:ext>
                <a:ext uri="{C183D7F6-B498-43B3-948B-1728B52AA6E4}">
                  <adec:decorative xmlns:adec="http://schemas.microsoft.com/office/drawing/2017/decorative" val="1"/>
                </a:ext>
              </a:extLst>
            </p:cNvPr>
            <p:cNvSpPr/>
            <p:nvPr/>
          </p:nvSpPr>
          <p:spPr>
            <a:xfrm>
              <a:off x="9658569" y="3275168"/>
              <a:ext cx="1529702" cy="199059"/>
            </a:xfrm>
            <a:prstGeom prst="roundRect">
              <a:avLst>
                <a:gd name="adj" fmla="val 7701"/>
              </a:avLst>
            </a:prstGeom>
            <a:solidFill>
              <a:srgbClr val="73E8C8"/>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94" name="Rectangle 93">
              <a:extLst>
                <a:ext uri="{FF2B5EF4-FFF2-40B4-BE49-F238E27FC236}">
                  <a16:creationId xmlns:a16="http://schemas.microsoft.com/office/drawing/2014/main" id="{4519835F-E4E7-6527-CE13-FA611813CB56}"/>
                </a:ext>
                <a:ext uri="{C183D7F6-B498-43B3-948B-1728B52AA6E4}">
                  <adec:decorative xmlns:adec="http://schemas.microsoft.com/office/drawing/2017/decorative" val="1"/>
                </a:ext>
              </a:extLst>
            </p:cNvPr>
            <p:cNvSpPr/>
            <p:nvPr/>
          </p:nvSpPr>
          <p:spPr>
            <a:xfrm>
              <a:off x="9722035" y="3318654"/>
              <a:ext cx="534442" cy="27432"/>
            </a:xfrm>
            <a:prstGeom prst="rect">
              <a:avLst/>
            </a:prstGeom>
            <a:solidFill>
              <a:srgbClr val="18907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95" name="Rectangle 94">
              <a:extLst>
                <a:ext uri="{FF2B5EF4-FFF2-40B4-BE49-F238E27FC236}">
                  <a16:creationId xmlns:a16="http://schemas.microsoft.com/office/drawing/2014/main" id="{AA8FCE79-1354-9455-B7F7-C7280DAACA15}"/>
                </a:ext>
                <a:ext uri="{C183D7F6-B498-43B3-948B-1728B52AA6E4}">
                  <adec:decorative xmlns:adec="http://schemas.microsoft.com/office/drawing/2017/decorative" val="1"/>
                </a:ext>
              </a:extLst>
            </p:cNvPr>
            <p:cNvSpPr/>
            <p:nvPr/>
          </p:nvSpPr>
          <p:spPr>
            <a:xfrm>
              <a:off x="9722030" y="3387998"/>
              <a:ext cx="1371601" cy="27432"/>
            </a:xfrm>
            <a:prstGeom prst="rect">
              <a:avLst/>
            </a:prstGeom>
            <a:solidFill>
              <a:srgbClr val="18907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99" name="Flowchart: Terminator 98">
              <a:extLst>
                <a:ext uri="{FF2B5EF4-FFF2-40B4-BE49-F238E27FC236}">
                  <a16:creationId xmlns:a16="http://schemas.microsoft.com/office/drawing/2014/main" id="{3BCD6513-1789-DE57-B62E-6DC3D62BD85D}"/>
                </a:ext>
                <a:ext uri="{C183D7F6-B498-43B3-948B-1728B52AA6E4}">
                  <adec:decorative xmlns:adec="http://schemas.microsoft.com/office/drawing/2017/decorative" val="1"/>
                </a:ext>
              </a:extLst>
            </p:cNvPr>
            <p:cNvSpPr/>
            <p:nvPr/>
          </p:nvSpPr>
          <p:spPr>
            <a:xfrm>
              <a:off x="10567212" y="2688362"/>
              <a:ext cx="265753" cy="109117"/>
            </a:xfrm>
            <a:prstGeom prst="flowChartTerminator">
              <a:avLst/>
            </a:prstGeom>
            <a:solidFill>
              <a:srgbClr val="73E8C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Sales</a:t>
              </a:r>
            </a:p>
          </p:txBody>
        </p:sp>
        <p:sp>
          <p:nvSpPr>
            <p:cNvPr id="105" name="Rectangle: Rounded Corners 104">
              <a:extLst>
                <a:ext uri="{FF2B5EF4-FFF2-40B4-BE49-F238E27FC236}">
                  <a16:creationId xmlns:a16="http://schemas.microsoft.com/office/drawing/2014/main" id="{47B3B594-59A3-45CD-E638-94F46F4E81EF}"/>
                </a:ext>
                <a:ext uri="{C183D7F6-B498-43B3-948B-1728B52AA6E4}">
                  <adec:decorative xmlns:adec="http://schemas.microsoft.com/office/drawing/2017/decorative" val="1"/>
                </a:ext>
              </a:extLst>
            </p:cNvPr>
            <p:cNvSpPr/>
            <p:nvPr/>
          </p:nvSpPr>
          <p:spPr>
            <a:xfrm>
              <a:off x="9543696" y="2560093"/>
              <a:ext cx="1742794" cy="1002416"/>
            </a:xfrm>
            <a:prstGeom prst="roundRect">
              <a:avLst>
                <a:gd name="adj" fmla="val 7396"/>
              </a:avLst>
            </a:prstGeom>
            <a:noFill/>
            <a:ln w="381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Segoe UI" pitchFamily="34" charset="0"/>
              </a:endParaRPr>
            </a:p>
          </p:txBody>
        </p:sp>
      </p:grpSp>
    </p:spTree>
    <p:extLst>
      <p:ext uri="{BB962C8B-B14F-4D97-AF65-F5344CB8AC3E}">
        <p14:creationId xmlns:p14="http://schemas.microsoft.com/office/powerpoint/2010/main" val="1793285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23D104-CDE4-F1D4-8129-4A6DE69CF873}"/>
              </a:ext>
            </a:extLst>
          </p:cNvPr>
          <p:cNvSpPr>
            <a:spLocks noGrp="1"/>
          </p:cNvSpPr>
          <p:nvPr>
            <p:ph type="title"/>
          </p:nvPr>
        </p:nvSpPr>
        <p:spPr>
          <a:xfrm>
            <a:off x="586740" y="673863"/>
            <a:ext cx="11018520" cy="443198"/>
          </a:xfrm>
        </p:spPr>
        <p:txBody>
          <a:bodyPr/>
          <a:lstStyle/>
          <a:p>
            <a:r>
              <a:rPr lang="en-US" sz="3200"/>
              <a:t>Copilot for Sales Architecture</a:t>
            </a:r>
          </a:p>
        </p:txBody>
      </p:sp>
      <p:sp>
        <p:nvSpPr>
          <p:cNvPr id="2231" name="Rectangle: Rounded Corners 2230">
            <a:extLst>
              <a:ext uri="{FF2B5EF4-FFF2-40B4-BE49-F238E27FC236}">
                <a16:creationId xmlns:a16="http://schemas.microsoft.com/office/drawing/2014/main" id="{CFD6601E-37F6-2239-4DE8-9777A0023340}"/>
              </a:ext>
              <a:ext uri="{C183D7F6-B498-43B3-948B-1728B52AA6E4}">
                <adec:decorative xmlns:adec="http://schemas.microsoft.com/office/drawing/2017/decorative" val="1"/>
              </a:ext>
            </a:extLst>
          </p:cNvPr>
          <p:cNvSpPr/>
          <p:nvPr/>
        </p:nvSpPr>
        <p:spPr>
          <a:xfrm>
            <a:off x="586740" y="1598034"/>
            <a:ext cx="7877696" cy="4640359"/>
          </a:xfrm>
          <a:prstGeom prst="roundRect">
            <a:avLst>
              <a:gd name="adj" fmla="val 3492"/>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2233" name="TextBox 2232">
            <a:extLst>
              <a:ext uri="{FF2B5EF4-FFF2-40B4-BE49-F238E27FC236}">
                <a16:creationId xmlns:a16="http://schemas.microsoft.com/office/drawing/2014/main" id="{10664A68-FCA3-DEF7-F04B-7D50F6FB5FD1}"/>
              </a:ext>
            </a:extLst>
          </p:cNvPr>
          <p:cNvSpPr txBox="1"/>
          <p:nvPr/>
        </p:nvSpPr>
        <p:spPr>
          <a:xfrm>
            <a:off x="895088" y="1941886"/>
            <a:ext cx="1279986"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lumMod val="85000"/>
                    <a:lumOff val="15000"/>
                  </a:prstClr>
                </a:solidFill>
                <a:effectLst/>
                <a:uLnTx/>
                <a:uFillTx/>
                <a:latin typeface="Segoe UI Semibold"/>
                <a:ea typeface="+mn-ea"/>
                <a:cs typeface="+mn-cs"/>
              </a:rPr>
              <a:t>Apps</a:t>
            </a:r>
          </a:p>
        </p:txBody>
      </p:sp>
      <p:pic>
        <p:nvPicPr>
          <p:cNvPr id="2276" name="Picture 2">
            <a:extLst>
              <a:ext uri="{FF2B5EF4-FFF2-40B4-BE49-F238E27FC236}">
                <a16:creationId xmlns:a16="http://schemas.microsoft.com/office/drawing/2014/main" id="{EFFDD58C-1858-70BB-F94C-B5A9BA5C6F62}"/>
              </a:ext>
              <a:ext uri="{C183D7F6-B498-43B3-948B-1728B52AA6E4}">
                <adec:decorative xmlns:adec="http://schemas.microsoft.com/office/drawing/2017/decorative" val="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86141" y="1893976"/>
            <a:ext cx="276560" cy="257116"/>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2277" name="Picture 4">
            <a:extLst>
              <a:ext uri="{FF2B5EF4-FFF2-40B4-BE49-F238E27FC236}">
                <a16:creationId xmlns:a16="http://schemas.microsoft.com/office/drawing/2014/main" id="{7B33B4AA-A428-A316-8DE6-5F76BFC774B2}"/>
              </a:ex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30885" y="1897394"/>
            <a:ext cx="269109" cy="250281"/>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2278" name="Picture 8">
            <a:extLst>
              <a:ext uri="{FF2B5EF4-FFF2-40B4-BE49-F238E27FC236}">
                <a16:creationId xmlns:a16="http://schemas.microsoft.com/office/drawing/2014/main" id="{1D7E0095-839F-F355-4D83-5922132FC284}"/>
              </a:ext>
              <a:ext uri="{C183D7F6-B498-43B3-948B-1728B52AA6E4}">
                <adec:decorative xmlns:adec="http://schemas.microsoft.com/office/drawing/2017/decorative" val="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61186" y="1886457"/>
            <a:ext cx="272154" cy="272154"/>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2279" name="Picture 2">
            <a:extLst>
              <a:ext uri="{FF2B5EF4-FFF2-40B4-BE49-F238E27FC236}">
                <a16:creationId xmlns:a16="http://schemas.microsoft.com/office/drawing/2014/main" id="{4B25B1DE-0F1E-F131-E223-4478B6159CED}"/>
              </a:ext>
              <a:ext uri="{C183D7F6-B498-43B3-948B-1728B52AA6E4}">
                <adec:decorative xmlns:adec="http://schemas.microsoft.com/office/drawing/2017/decorative" val="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36729" y="1897394"/>
            <a:ext cx="269211" cy="250281"/>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2280" name="Picture 2">
            <a:extLst>
              <a:ext uri="{FF2B5EF4-FFF2-40B4-BE49-F238E27FC236}">
                <a16:creationId xmlns:a16="http://schemas.microsoft.com/office/drawing/2014/main" id="{E438F959-A33D-76B3-6E26-C0B0F89ECFF0}"/>
              </a:ext>
              <a:ext uri="{C183D7F6-B498-43B3-948B-1728B52AA6E4}">
                <adec:decorative xmlns:adec="http://schemas.microsoft.com/office/drawing/2017/decorative" val="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03485" y="1897394"/>
            <a:ext cx="269167" cy="250281"/>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2281" name="Picture 2280">
            <a:extLst>
              <a:ext uri="{FF2B5EF4-FFF2-40B4-BE49-F238E27FC236}">
                <a16:creationId xmlns:a16="http://schemas.microsoft.com/office/drawing/2014/main" id="{C386631B-39FC-E2DB-9704-E061F06DEE2D}"/>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4997539" y="1851712"/>
            <a:ext cx="341645" cy="341645"/>
          </a:xfrm>
          <a:prstGeom prst="rect">
            <a:avLst/>
          </a:prstGeom>
          <a:ln w="10716" cap="flat">
            <a:noFill/>
            <a:prstDash val="solid"/>
            <a:miter/>
          </a:ln>
          <a:effectLst>
            <a:outerShdw blurRad="38100" dist="25400" dir="2700000" algn="tl" rotWithShape="0">
              <a:prstClr val="black">
                <a:alpha val="30000"/>
              </a:prstClr>
            </a:outerShdw>
          </a:effectLst>
        </p:spPr>
      </p:pic>
      <p:pic>
        <p:nvPicPr>
          <p:cNvPr id="2282" name="Picture 6">
            <a:extLst>
              <a:ext uri="{FF2B5EF4-FFF2-40B4-BE49-F238E27FC236}">
                <a16:creationId xmlns:a16="http://schemas.microsoft.com/office/drawing/2014/main" id="{22A58583-8545-29E0-C711-B0BF9B37A7D7}"/>
              </a:ext>
              <a:ext uri="{C183D7F6-B498-43B3-948B-1728B52AA6E4}">
                <adec:decorative xmlns:adec="http://schemas.microsoft.com/office/drawing/2017/decorative" val="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86380" y="1897394"/>
            <a:ext cx="268934" cy="250281"/>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sp>
        <p:nvSpPr>
          <p:cNvPr id="2283" name="TextBox 2282">
            <a:extLst>
              <a:ext uri="{FF2B5EF4-FFF2-40B4-BE49-F238E27FC236}">
                <a16:creationId xmlns:a16="http://schemas.microsoft.com/office/drawing/2014/main" id="{0091A964-7F3E-BE68-B866-2DD687F9ED9A}"/>
              </a:ext>
            </a:extLst>
          </p:cNvPr>
          <p:cNvSpPr txBox="1"/>
          <p:nvPr/>
        </p:nvSpPr>
        <p:spPr>
          <a:xfrm>
            <a:off x="2242023" y="2221428"/>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75000"/>
                  </a:prstClr>
                </a:solidFill>
                <a:effectLst/>
                <a:uLnTx/>
                <a:uFillTx/>
                <a:latin typeface="Segoe UI Semibold" panose="020B0702040204020203" pitchFamily="34" charset="0"/>
                <a:ea typeface="+mn-ea"/>
                <a:cs typeface="Segoe UI Semibold" panose="020B0702040204020203" pitchFamily="34" charset="0"/>
              </a:rPr>
              <a:t>PowerPoint</a:t>
            </a:r>
          </a:p>
        </p:txBody>
      </p:sp>
      <p:sp>
        <p:nvSpPr>
          <p:cNvPr id="2284" name="TextBox 2283">
            <a:extLst>
              <a:ext uri="{FF2B5EF4-FFF2-40B4-BE49-F238E27FC236}">
                <a16:creationId xmlns:a16="http://schemas.microsoft.com/office/drawing/2014/main" id="{7CFDB963-4B34-A87D-B86F-2B0FFB0D1A41}"/>
              </a:ext>
            </a:extLst>
          </p:cNvPr>
          <p:cNvSpPr txBox="1"/>
          <p:nvPr/>
        </p:nvSpPr>
        <p:spPr>
          <a:xfrm>
            <a:off x="3014865" y="2221428"/>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75000"/>
                  </a:prstClr>
                </a:solidFill>
                <a:effectLst/>
                <a:uLnTx/>
                <a:uFillTx/>
                <a:latin typeface="Segoe UI Semibold" panose="020B0702040204020203" pitchFamily="34" charset="0"/>
                <a:ea typeface="+mn-ea"/>
                <a:cs typeface="Segoe UI Semibold" panose="020B0702040204020203" pitchFamily="34" charset="0"/>
              </a:rPr>
              <a:t>OneNote</a:t>
            </a:r>
          </a:p>
        </p:txBody>
      </p:sp>
      <p:sp>
        <p:nvSpPr>
          <p:cNvPr id="2285" name="TextBox 2284">
            <a:extLst>
              <a:ext uri="{FF2B5EF4-FFF2-40B4-BE49-F238E27FC236}">
                <a16:creationId xmlns:a16="http://schemas.microsoft.com/office/drawing/2014/main" id="{E3B1489C-3CA0-32AE-0816-7F958FFD50A0}"/>
              </a:ext>
            </a:extLst>
          </p:cNvPr>
          <p:cNvSpPr txBox="1"/>
          <p:nvPr/>
        </p:nvSpPr>
        <p:spPr>
          <a:xfrm>
            <a:off x="3883041" y="2221428"/>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75000"/>
                  </a:prstClr>
                </a:solidFill>
                <a:effectLst/>
                <a:uLnTx/>
                <a:uFillTx/>
                <a:latin typeface="Segoe UI Semibold" panose="020B0702040204020203" pitchFamily="34" charset="0"/>
                <a:ea typeface="+mn-ea"/>
                <a:cs typeface="Segoe UI Semibold" panose="020B0702040204020203" pitchFamily="34" charset="0"/>
              </a:rPr>
              <a:t>Excel</a:t>
            </a:r>
          </a:p>
        </p:txBody>
      </p:sp>
      <p:sp>
        <p:nvSpPr>
          <p:cNvPr id="2286" name="TextBox 2285">
            <a:extLst>
              <a:ext uri="{FF2B5EF4-FFF2-40B4-BE49-F238E27FC236}">
                <a16:creationId xmlns:a16="http://schemas.microsoft.com/office/drawing/2014/main" id="{734CB1B0-77FF-EC70-FF40-624EAE553CEC}"/>
              </a:ext>
            </a:extLst>
          </p:cNvPr>
          <p:cNvSpPr txBox="1"/>
          <p:nvPr/>
        </p:nvSpPr>
        <p:spPr>
          <a:xfrm>
            <a:off x="4785963" y="2221428"/>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75000"/>
                    <a:lumOff val="25000"/>
                  </a:prstClr>
                </a:solidFill>
                <a:effectLst/>
                <a:uLnTx/>
                <a:uFillTx/>
                <a:latin typeface="Segoe UI Semibold" panose="020B0702040204020203" pitchFamily="34" charset="0"/>
                <a:ea typeface="+mn-ea"/>
                <a:cs typeface="Segoe UI Semibold" panose="020B0702040204020203" pitchFamily="34" charset="0"/>
              </a:rPr>
              <a:t>M365 Chat</a:t>
            </a:r>
          </a:p>
        </p:txBody>
      </p:sp>
      <p:sp>
        <p:nvSpPr>
          <p:cNvPr id="2287" name="TextBox 2286">
            <a:extLst>
              <a:ext uri="{FF2B5EF4-FFF2-40B4-BE49-F238E27FC236}">
                <a16:creationId xmlns:a16="http://schemas.microsoft.com/office/drawing/2014/main" id="{E5B51DC9-3D07-83B7-FDEA-B4E72A813B19}"/>
              </a:ext>
            </a:extLst>
          </p:cNvPr>
          <p:cNvSpPr txBox="1"/>
          <p:nvPr/>
        </p:nvSpPr>
        <p:spPr>
          <a:xfrm>
            <a:off x="5688885" y="2225992"/>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75000"/>
                    <a:lumOff val="25000"/>
                  </a:prstClr>
                </a:solidFill>
                <a:effectLst/>
                <a:uLnTx/>
                <a:uFillTx/>
                <a:latin typeface="Segoe UI Semibold" panose="020B0702040204020203" pitchFamily="34" charset="0"/>
                <a:ea typeface="+mn-ea"/>
                <a:cs typeface="Segoe UI Semibold" panose="020B0702040204020203" pitchFamily="34" charset="0"/>
              </a:rPr>
              <a:t>Outlook</a:t>
            </a:r>
          </a:p>
        </p:txBody>
      </p:sp>
      <p:sp>
        <p:nvSpPr>
          <p:cNvPr id="2288" name="TextBox 2287">
            <a:extLst>
              <a:ext uri="{FF2B5EF4-FFF2-40B4-BE49-F238E27FC236}">
                <a16:creationId xmlns:a16="http://schemas.microsoft.com/office/drawing/2014/main" id="{D6806E78-DB5F-33AB-43B6-7E87DAE39D11}"/>
              </a:ext>
            </a:extLst>
          </p:cNvPr>
          <p:cNvSpPr txBox="1"/>
          <p:nvPr/>
        </p:nvSpPr>
        <p:spPr>
          <a:xfrm>
            <a:off x="6557061" y="2229865"/>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75000"/>
                    <a:lumOff val="25000"/>
                  </a:prstClr>
                </a:solidFill>
                <a:effectLst/>
                <a:uLnTx/>
                <a:uFillTx/>
                <a:latin typeface="Segoe UI Semibold" panose="020B0702040204020203" pitchFamily="34" charset="0"/>
                <a:ea typeface="+mn-ea"/>
                <a:cs typeface="Segoe UI Semibold" panose="020B0702040204020203" pitchFamily="34" charset="0"/>
              </a:rPr>
              <a:t>Teams</a:t>
            </a:r>
          </a:p>
        </p:txBody>
      </p:sp>
      <p:sp>
        <p:nvSpPr>
          <p:cNvPr id="2289" name="TextBox 2288">
            <a:extLst>
              <a:ext uri="{FF2B5EF4-FFF2-40B4-BE49-F238E27FC236}">
                <a16:creationId xmlns:a16="http://schemas.microsoft.com/office/drawing/2014/main" id="{FC509FBF-E52A-0E77-4FD7-8CB325CE14D4}"/>
              </a:ext>
            </a:extLst>
          </p:cNvPr>
          <p:cNvSpPr txBox="1"/>
          <p:nvPr/>
        </p:nvSpPr>
        <p:spPr>
          <a:xfrm>
            <a:off x="7342195" y="2229865"/>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75000"/>
                    <a:lumOff val="25000"/>
                  </a:prstClr>
                </a:solidFill>
                <a:effectLst/>
                <a:uLnTx/>
                <a:uFillTx/>
                <a:latin typeface="Segoe UI Semibold" panose="020B0702040204020203" pitchFamily="34" charset="0"/>
                <a:ea typeface="+mn-ea"/>
                <a:cs typeface="Segoe UI Semibold" panose="020B0702040204020203" pitchFamily="34" charset="0"/>
              </a:rPr>
              <a:t>Word</a:t>
            </a:r>
          </a:p>
        </p:txBody>
      </p:sp>
      <p:sp>
        <p:nvSpPr>
          <p:cNvPr id="2235" name="TextBox 2234">
            <a:extLst>
              <a:ext uri="{FF2B5EF4-FFF2-40B4-BE49-F238E27FC236}">
                <a16:creationId xmlns:a16="http://schemas.microsoft.com/office/drawing/2014/main" id="{A3D7D8FD-FA3A-26BB-A560-180D8B3804DC}"/>
              </a:ext>
            </a:extLst>
          </p:cNvPr>
          <p:cNvSpPr txBox="1"/>
          <p:nvPr/>
        </p:nvSpPr>
        <p:spPr>
          <a:xfrm>
            <a:off x="895088" y="2610578"/>
            <a:ext cx="1448998"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lumMod val="85000"/>
                    <a:lumOff val="15000"/>
                  </a:prstClr>
                </a:solidFill>
                <a:effectLst/>
                <a:uLnTx/>
                <a:uFillTx/>
                <a:latin typeface="Segoe UI Semibold"/>
                <a:ea typeface="+mn-ea"/>
                <a:cs typeface="+mn-cs"/>
              </a:rPr>
              <a:t>Experiences</a:t>
            </a:r>
          </a:p>
        </p:txBody>
      </p:sp>
      <p:sp>
        <p:nvSpPr>
          <p:cNvPr id="2236" name="TextBox 2235">
            <a:extLst>
              <a:ext uri="{FF2B5EF4-FFF2-40B4-BE49-F238E27FC236}">
                <a16:creationId xmlns:a16="http://schemas.microsoft.com/office/drawing/2014/main" id="{1B0D6E31-7AC4-D7EC-7791-06D61079C868}"/>
              </a:ext>
            </a:extLst>
          </p:cNvPr>
          <p:cNvSpPr txBox="1"/>
          <p:nvPr/>
        </p:nvSpPr>
        <p:spPr>
          <a:xfrm>
            <a:off x="2632467" y="2686787"/>
            <a:ext cx="764796" cy="1538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App  Chat</a:t>
            </a:r>
          </a:p>
        </p:txBody>
      </p:sp>
      <p:sp>
        <p:nvSpPr>
          <p:cNvPr id="2237" name="TextBox 2236">
            <a:extLst>
              <a:ext uri="{FF2B5EF4-FFF2-40B4-BE49-F238E27FC236}">
                <a16:creationId xmlns:a16="http://schemas.microsoft.com/office/drawing/2014/main" id="{CC3AABE0-95E5-2656-2175-383F6A7E09FF}"/>
              </a:ext>
            </a:extLst>
          </p:cNvPr>
          <p:cNvSpPr txBox="1"/>
          <p:nvPr/>
        </p:nvSpPr>
        <p:spPr>
          <a:xfrm>
            <a:off x="3685644" y="2686787"/>
            <a:ext cx="977913" cy="1538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Embedded AI</a:t>
            </a:r>
          </a:p>
        </p:txBody>
      </p:sp>
      <p:sp>
        <p:nvSpPr>
          <p:cNvPr id="2238" name="TextBox 2237">
            <a:extLst>
              <a:ext uri="{FF2B5EF4-FFF2-40B4-BE49-F238E27FC236}">
                <a16:creationId xmlns:a16="http://schemas.microsoft.com/office/drawing/2014/main" id="{89890EBE-3C48-2EC7-377D-3A809467E390}"/>
              </a:ext>
            </a:extLst>
          </p:cNvPr>
          <p:cNvSpPr txBox="1"/>
          <p:nvPr/>
        </p:nvSpPr>
        <p:spPr>
          <a:xfrm>
            <a:off x="4935893" y="2686787"/>
            <a:ext cx="1448998" cy="1538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latin typeface="Segoe UI Semibold" panose="020B0702040204020203" pitchFamily="34" charset="0"/>
                <a:ea typeface="+mn-ea"/>
                <a:cs typeface="Segoe UI Semibold" panose="020B0702040204020203" pitchFamily="34" charset="0"/>
              </a:rPr>
              <a:t>Contextual Side Car</a:t>
            </a:r>
          </a:p>
        </p:txBody>
      </p:sp>
      <p:sp>
        <p:nvSpPr>
          <p:cNvPr id="2239" name="TextBox 2238">
            <a:extLst>
              <a:ext uri="{FF2B5EF4-FFF2-40B4-BE49-F238E27FC236}">
                <a16:creationId xmlns:a16="http://schemas.microsoft.com/office/drawing/2014/main" id="{6E5587FD-3BB7-C45D-996B-3F59DA663D9B}"/>
              </a:ext>
            </a:extLst>
          </p:cNvPr>
          <p:cNvSpPr txBox="1"/>
          <p:nvPr/>
        </p:nvSpPr>
        <p:spPr>
          <a:xfrm>
            <a:off x="6385808" y="2665957"/>
            <a:ext cx="1800450" cy="1538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latin typeface="Segoe UI Semibold" panose="020B0702040204020203" pitchFamily="34" charset="0"/>
                <a:ea typeface="+mn-ea"/>
                <a:cs typeface="Segoe UI Semibold" panose="020B0702040204020203" pitchFamily="34" charset="0"/>
              </a:rPr>
              <a:t>Microsoft 365 Chat</a:t>
            </a:r>
          </a:p>
        </p:txBody>
      </p:sp>
      <p:cxnSp>
        <p:nvCxnSpPr>
          <p:cNvPr id="2240" name="Straight Connector 2239">
            <a:extLst>
              <a:ext uri="{FF2B5EF4-FFF2-40B4-BE49-F238E27FC236}">
                <a16:creationId xmlns:a16="http://schemas.microsoft.com/office/drawing/2014/main" id="{828A0273-F6C3-9ED3-E63F-BDE0B104DA66}"/>
              </a:ext>
              <a:ext uri="{C183D7F6-B498-43B3-948B-1728B52AA6E4}">
                <adec:decorative xmlns:adec="http://schemas.microsoft.com/office/drawing/2017/decorative" val="1"/>
              </a:ext>
            </a:extLst>
          </p:cNvPr>
          <p:cNvCxnSpPr>
            <a:cxnSpLocks/>
          </p:cNvCxnSpPr>
          <p:nvPr/>
        </p:nvCxnSpPr>
        <p:spPr>
          <a:xfrm>
            <a:off x="895088" y="2433815"/>
            <a:ext cx="7291170" cy="0"/>
          </a:xfrm>
          <a:prstGeom prst="line">
            <a:avLst/>
          </a:prstGeom>
          <a:noFill/>
          <a:ln w="6350" cap="flat" cmpd="sng" algn="ctr">
            <a:solidFill>
              <a:schemeClr val="bg1">
                <a:lumMod val="75000"/>
                <a:alpha val="70000"/>
              </a:schemeClr>
            </a:solidFill>
            <a:prstDash val="solid"/>
            <a:headEnd type="none" w="lg" len="med"/>
            <a:tailEnd type="none" w="lg" len="med"/>
          </a:ln>
          <a:effectLst/>
        </p:spPr>
      </p:cxnSp>
      <p:pic>
        <p:nvPicPr>
          <p:cNvPr id="2241" name="Graphic 2240">
            <a:extLst>
              <a:ext uri="{FF2B5EF4-FFF2-40B4-BE49-F238E27FC236}">
                <a16:creationId xmlns:a16="http://schemas.microsoft.com/office/drawing/2014/main" id="{BB299E5E-C668-7A55-D9B1-98B0F81E9C8E}"/>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251375" y="3417864"/>
            <a:ext cx="386057" cy="386057"/>
          </a:xfrm>
          <a:prstGeom prst="rect">
            <a:avLst/>
          </a:prstGeom>
          <a:effectLst>
            <a:outerShdw blurRad="50800" dist="38100" dir="2700000" algn="tl" rotWithShape="0">
              <a:prstClr val="black">
                <a:alpha val="40000"/>
              </a:prstClr>
            </a:outerShdw>
          </a:effectLst>
        </p:spPr>
      </p:pic>
      <p:sp>
        <p:nvSpPr>
          <p:cNvPr id="2218" name="TextBox 2217">
            <a:extLst>
              <a:ext uri="{FF2B5EF4-FFF2-40B4-BE49-F238E27FC236}">
                <a16:creationId xmlns:a16="http://schemas.microsoft.com/office/drawing/2014/main" id="{67F5F5F6-D7F3-7D6D-9A4F-24955DE665DC}"/>
              </a:ext>
            </a:extLst>
          </p:cNvPr>
          <p:cNvSpPr txBox="1"/>
          <p:nvPr/>
        </p:nvSpPr>
        <p:spPr>
          <a:xfrm>
            <a:off x="877931" y="3347604"/>
            <a:ext cx="1214876" cy="507831"/>
          </a:xfrm>
          <a:prstGeom prst="rect">
            <a:avLst/>
          </a:prstGeom>
          <a:no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Segoe UI Semibold"/>
                <a:ea typeface="+mn-ea"/>
                <a:cs typeface="+mn-cs"/>
              </a:rPr>
              <a:t>Trust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Segoe UI Semibold"/>
                <a:ea typeface="+mn-ea"/>
                <a:cs typeface="Segoe UI" panose="020B0502040204020203" pitchFamily="34" charset="0"/>
              </a:rPr>
              <a:t>Responsible AI</a:t>
            </a:r>
          </a:p>
        </p:txBody>
      </p:sp>
      <p:sp>
        <p:nvSpPr>
          <p:cNvPr id="2242" name="TextBox 2241">
            <a:extLst>
              <a:ext uri="{FF2B5EF4-FFF2-40B4-BE49-F238E27FC236}">
                <a16:creationId xmlns:a16="http://schemas.microsoft.com/office/drawing/2014/main" id="{81ED00E8-4ADF-6672-F8A4-B3708A08E117}"/>
              </a:ext>
            </a:extLst>
          </p:cNvPr>
          <p:cNvSpPr txBox="1"/>
          <p:nvPr/>
        </p:nvSpPr>
        <p:spPr>
          <a:xfrm>
            <a:off x="3805941" y="3437221"/>
            <a:ext cx="2209626"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lumMod val="85000"/>
                    <a:lumOff val="15000"/>
                  </a:prstClr>
                </a:solidFill>
                <a:effectLst/>
                <a:uLnTx/>
                <a:uFillTx/>
                <a:latin typeface="Segoe UI Semibold"/>
                <a:ea typeface="+mn-ea"/>
                <a:cs typeface="+mn-cs"/>
              </a:rPr>
              <a:t>Copilot for Sales</a:t>
            </a:r>
          </a:p>
        </p:txBody>
      </p:sp>
      <p:sp>
        <p:nvSpPr>
          <p:cNvPr id="2243" name="TextBox 2242">
            <a:extLst>
              <a:ext uri="{FF2B5EF4-FFF2-40B4-BE49-F238E27FC236}">
                <a16:creationId xmlns:a16="http://schemas.microsoft.com/office/drawing/2014/main" id="{4125F2E8-A904-B23B-33E3-DC828A8C3594}"/>
              </a:ext>
            </a:extLst>
          </p:cNvPr>
          <p:cNvSpPr txBox="1"/>
          <p:nvPr/>
        </p:nvSpPr>
        <p:spPr>
          <a:xfrm>
            <a:off x="882417" y="4040939"/>
            <a:ext cx="1147194" cy="307777"/>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Sales Meetings Skills</a:t>
            </a:r>
          </a:p>
        </p:txBody>
      </p:sp>
      <p:sp>
        <p:nvSpPr>
          <p:cNvPr id="2244" name="TextBox 2243">
            <a:extLst>
              <a:ext uri="{FF2B5EF4-FFF2-40B4-BE49-F238E27FC236}">
                <a16:creationId xmlns:a16="http://schemas.microsoft.com/office/drawing/2014/main" id="{42255DE2-A3AA-83DA-0E54-0C7ECB98EC2F}"/>
              </a:ext>
            </a:extLst>
          </p:cNvPr>
          <p:cNvSpPr txBox="1"/>
          <p:nvPr/>
        </p:nvSpPr>
        <p:spPr>
          <a:xfrm>
            <a:off x="2129608" y="4048984"/>
            <a:ext cx="1147194" cy="307777"/>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Sales E-Mails </a:t>
            </a:r>
            <a:b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b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Skills</a:t>
            </a:r>
          </a:p>
        </p:txBody>
      </p:sp>
      <p:sp>
        <p:nvSpPr>
          <p:cNvPr id="2245" name="TextBox 2244">
            <a:extLst>
              <a:ext uri="{FF2B5EF4-FFF2-40B4-BE49-F238E27FC236}">
                <a16:creationId xmlns:a16="http://schemas.microsoft.com/office/drawing/2014/main" id="{32F91DE6-25D4-B582-E9D1-FE06C73E493D}"/>
              </a:ext>
            </a:extLst>
          </p:cNvPr>
          <p:cNvSpPr txBox="1"/>
          <p:nvPr/>
        </p:nvSpPr>
        <p:spPr>
          <a:xfrm>
            <a:off x="3376799" y="4048984"/>
            <a:ext cx="1147194" cy="307777"/>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latin typeface="Segoe UI Semibold" panose="020B0702040204020203" pitchFamily="34" charset="0"/>
                <a:ea typeface="+mn-ea"/>
                <a:cs typeface="Segoe UI Semibold" panose="020B0702040204020203" pitchFamily="34" charset="0"/>
              </a:rPr>
              <a:t>CRM Sales</a:t>
            </a:r>
            <a:br>
              <a:rPr kumimoji="0" lang="en-US" sz="1000" b="0" i="0" u="none" strike="noStrike" kern="1200" cap="none" spc="0" normalizeH="0" baseline="0" noProof="0">
                <a:ln>
                  <a:noFill/>
                </a:ln>
                <a:effectLst/>
                <a:uLnTx/>
                <a:uFillTx/>
                <a:latin typeface="Segoe UI Semibold" panose="020B0702040204020203" pitchFamily="34" charset="0"/>
                <a:ea typeface="+mn-ea"/>
                <a:cs typeface="Segoe UI Semibold" panose="020B0702040204020203" pitchFamily="34" charset="0"/>
              </a:rPr>
            </a:br>
            <a:r>
              <a:rPr kumimoji="0" lang="en-US" sz="1000" b="0" i="0" u="none" strike="noStrike" kern="1200" cap="none" spc="0" normalizeH="0" baseline="0" noProof="0">
                <a:ln>
                  <a:noFill/>
                </a:ln>
                <a:effectLst/>
                <a:uLnTx/>
                <a:uFillTx/>
                <a:latin typeface="Segoe UI Semibold" panose="020B0702040204020203" pitchFamily="34" charset="0"/>
                <a:ea typeface="+mn-ea"/>
                <a:cs typeface="Segoe UI Semibold" panose="020B0702040204020203" pitchFamily="34" charset="0"/>
              </a:rPr>
              <a:t>Entity Skills</a:t>
            </a:r>
          </a:p>
        </p:txBody>
      </p:sp>
      <p:sp>
        <p:nvSpPr>
          <p:cNvPr id="2247" name="TextBox 2246">
            <a:extLst>
              <a:ext uri="{FF2B5EF4-FFF2-40B4-BE49-F238E27FC236}">
                <a16:creationId xmlns:a16="http://schemas.microsoft.com/office/drawing/2014/main" id="{CC7C3BC2-6432-81AF-B5F6-363D2BF8F8B5}"/>
              </a:ext>
            </a:extLst>
          </p:cNvPr>
          <p:cNvSpPr txBox="1"/>
          <p:nvPr/>
        </p:nvSpPr>
        <p:spPr>
          <a:xfrm>
            <a:off x="4510948" y="4048984"/>
            <a:ext cx="1147194" cy="307777"/>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Deal Room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Skills</a:t>
            </a:r>
          </a:p>
        </p:txBody>
      </p:sp>
      <p:sp>
        <p:nvSpPr>
          <p:cNvPr id="2246" name="TextBox 2245">
            <a:extLst>
              <a:ext uri="{FF2B5EF4-FFF2-40B4-BE49-F238E27FC236}">
                <a16:creationId xmlns:a16="http://schemas.microsoft.com/office/drawing/2014/main" id="{FED05E30-4015-0B95-6909-64674436EA6C}"/>
              </a:ext>
            </a:extLst>
          </p:cNvPr>
          <p:cNvSpPr txBox="1"/>
          <p:nvPr/>
        </p:nvSpPr>
        <p:spPr>
          <a:xfrm>
            <a:off x="5734087" y="4048984"/>
            <a:ext cx="1147194" cy="307777"/>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Settings &amp; Configuration</a:t>
            </a:r>
          </a:p>
        </p:txBody>
      </p:sp>
      <p:sp>
        <p:nvSpPr>
          <p:cNvPr id="2252" name="TextBox 2251">
            <a:extLst>
              <a:ext uri="{FF2B5EF4-FFF2-40B4-BE49-F238E27FC236}">
                <a16:creationId xmlns:a16="http://schemas.microsoft.com/office/drawing/2014/main" id="{68FDAB31-EFF7-8AE6-1BD5-CC22F6335A61}"/>
              </a:ext>
            </a:extLst>
          </p:cNvPr>
          <p:cNvSpPr txBox="1"/>
          <p:nvPr/>
        </p:nvSpPr>
        <p:spPr>
          <a:xfrm>
            <a:off x="7027279" y="4035626"/>
            <a:ext cx="1147194" cy="307777"/>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latin typeface="Segoe UI Semibold" panose="020B0702040204020203" pitchFamily="34" charset="0"/>
                <a:ea typeface="+mn-ea"/>
                <a:cs typeface="Segoe UI Semibold" panose="020B0702040204020203" pitchFamily="34" charset="0"/>
              </a:rPr>
              <a:t>New Extension</a:t>
            </a:r>
            <a:br>
              <a:rPr kumimoji="0" lang="en-US" sz="1000" b="0" i="0" u="none" strike="noStrike" kern="1200" cap="none" spc="0" normalizeH="0" baseline="0" noProof="0">
                <a:ln>
                  <a:noFill/>
                </a:ln>
                <a:effectLst/>
                <a:uLnTx/>
                <a:uFillTx/>
                <a:latin typeface="Segoe UI Semibold" panose="020B0702040204020203" pitchFamily="34" charset="0"/>
                <a:ea typeface="+mn-ea"/>
                <a:cs typeface="Segoe UI Semibold" panose="020B0702040204020203" pitchFamily="34" charset="0"/>
              </a:rPr>
            </a:br>
            <a:r>
              <a:rPr kumimoji="0" lang="en-US" sz="1000" b="0" i="0" u="none" strike="noStrike" kern="1200" cap="none" spc="0" normalizeH="0" baseline="0" noProof="0">
                <a:ln>
                  <a:noFill/>
                </a:ln>
                <a:effectLst/>
                <a:uLnTx/>
                <a:uFillTx/>
                <a:latin typeface="Segoe UI Semibold" panose="020B0702040204020203" pitchFamily="34" charset="0"/>
                <a:ea typeface="+mn-ea"/>
                <a:cs typeface="Segoe UI Semibold" panose="020B0702040204020203" pitchFamily="34" charset="0"/>
              </a:rPr>
              <a:t>Skills</a:t>
            </a:r>
          </a:p>
        </p:txBody>
      </p:sp>
      <p:grpSp>
        <p:nvGrpSpPr>
          <p:cNvPr id="2248" name="Group 2247">
            <a:extLst>
              <a:ext uri="{FF2B5EF4-FFF2-40B4-BE49-F238E27FC236}">
                <a16:creationId xmlns:a16="http://schemas.microsoft.com/office/drawing/2014/main" id="{857C4BD7-4B80-DE7B-62E7-74E3968BF86F}"/>
              </a:ext>
              <a:ext uri="{C183D7F6-B498-43B3-948B-1728B52AA6E4}">
                <adec:decorative xmlns:adec="http://schemas.microsoft.com/office/drawing/2017/decorative" val="1"/>
              </a:ext>
            </a:extLst>
          </p:cNvPr>
          <p:cNvGrpSpPr/>
          <p:nvPr/>
        </p:nvGrpSpPr>
        <p:grpSpPr>
          <a:xfrm>
            <a:off x="1839681" y="5086695"/>
            <a:ext cx="937527" cy="334002"/>
            <a:chOff x="1955116" y="5165833"/>
            <a:chExt cx="779842" cy="277825"/>
          </a:xfrm>
        </p:grpSpPr>
        <p:pic>
          <p:nvPicPr>
            <p:cNvPr id="2274" name="Picture 2" descr="Azure has a new logo, but where do you download it? Here!">
              <a:extLst>
                <a:ext uri="{FF2B5EF4-FFF2-40B4-BE49-F238E27FC236}">
                  <a16:creationId xmlns:a16="http://schemas.microsoft.com/office/drawing/2014/main" id="{98B1EC4A-A970-9538-7BED-6B223B3FB3F4}"/>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955116" y="5171504"/>
              <a:ext cx="272154" cy="272154"/>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2275" name="Picture 8" descr="openai&quot; Icon - Download for free – Iconduck">
              <a:extLst>
                <a:ext uri="{FF2B5EF4-FFF2-40B4-BE49-F238E27FC236}">
                  <a16:creationId xmlns:a16="http://schemas.microsoft.com/office/drawing/2014/main" id="{773101A0-CA8E-A933-0B1D-86E1304242B1}"/>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466395" y="5165833"/>
              <a:ext cx="268563" cy="272154"/>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grpSp>
      <p:sp>
        <p:nvSpPr>
          <p:cNvPr id="2249" name="TextBox 2248">
            <a:extLst>
              <a:ext uri="{FF2B5EF4-FFF2-40B4-BE49-F238E27FC236}">
                <a16:creationId xmlns:a16="http://schemas.microsoft.com/office/drawing/2014/main" id="{836B0622-E1BD-F351-2F1B-DD979F192355}"/>
              </a:ext>
            </a:extLst>
          </p:cNvPr>
          <p:cNvSpPr txBox="1"/>
          <p:nvPr/>
        </p:nvSpPr>
        <p:spPr>
          <a:xfrm>
            <a:off x="921841" y="5300558"/>
            <a:ext cx="454169"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lumMod val="85000"/>
                    <a:lumOff val="15000"/>
                  </a:prstClr>
                </a:solidFill>
                <a:effectLst/>
                <a:uLnTx/>
                <a:uFillTx/>
                <a:latin typeface="Segoe UI Semibold"/>
                <a:ea typeface="+mn-ea"/>
                <a:cs typeface="+mn-cs"/>
              </a:rPr>
              <a:t>AI</a:t>
            </a:r>
          </a:p>
        </p:txBody>
      </p:sp>
      <p:sp>
        <p:nvSpPr>
          <p:cNvPr id="2250" name="TextBox 2249">
            <a:extLst>
              <a:ext uri="{FF2B5EF4-FFF2-40B4-BE49-F238E27FC236}">
                <a16:creationId xmlns:a16="http://schemas.microsoft.com/office/drawing/2014/main" id="{414B204D-49A8-7F69-77D0-2CC750B1D33F}"/>
              </a:ext>
            </a:extLst>
          </p:cNvPr>
          <p:cNvSpPr txBox="1"/>
          <p:nvPr/>
        </p:nvSpPr>
        <p:spPr>
          <a:xfrm>
            <a:off x="1535081" y="5605612"/>
            <a:ext cx="1720791" cy="2923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Azure Open AI Service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85000"/>
                    <a:lumOff val="15000"/>
                  </a:prstClr>
                </a:solidFill>
                <a:effectLst/>
                <a:uLnTx/>
                <a:uFillTx/>
                <a:latin typeface="Segoe UI Light" panose="020B0502040204020203" pitchFamily="34" charset="0"/>
                <a:ea typeface="+mn-ea"/>
                <a:cs typeface="Segoe UI Light" panose="020B0502040204020203" pitchFamily="34" charset="0"/>
              </a:rPr>
              <a:t>Large Language Models</a:t>
            </a:r>
          </a:p>
        </p:txBody>
      </p:sp>
      <p:sp>
        <p:nvSpPr>
          <p:cNvPr id="2251" name="TextBox 2250">
            <a:extLst>
              <a:ext uri="{FF2B5EF4-FFF2-40B4-BE49-F238E27FC236}">
                <a16:creationId xmlns:a16="http://schemas.microsoft.com/office/drawing/2014/main" id="{BABE46EB-B48F-CE11-84A2-51D014F5E052}"/>
              </a:ext>
            </a:extLst>
          </p:cNvPr>
          <p:cNvSpPr txBox="1"/>
          <p:nvPr/>
        </p:nvSpPr>
        <p:spPr>
          <a:xfrm>
            <a:off x="3862728" y="5296781"/>
            <a:ext cx="665590"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lumMod val="85000"/>
                    <a:lumOff val="15000"/>
                  </a:prstClr>
                </a:solidFill>
                <a:effectLst/>
                <a:uLnTx/>
                <a:uFillTx/>
                <a:latin typeface="Segoe UI Semibold"/>
                <a:ea typeface="+mn-ea"/>
                <a:cs typeface="+mn-cs"/>
              </a:rPr>
              <a:t>Data</a:t>
            </a:r>
          </a:p>
        </p:txBody>
      </p:sp>
      <p:pic>
        <p:nvPicPr>
          <p:cNvPr id="2272" name="Picture 2">
            <a:extLst>
              <a:ext uri="{FF2B5EF4-FFF2-40B4-BE49-F238E27FC236}">
                <a16:creationId xmlns:a16="http://schemas.microsoft.com/office/drawing/2014/main" id="{9CD25503-0636-9BDD-734C-E654331E60A9}"/>
              </a:ext>
              <a:ext uri="{C183D7F6-B498-43B3-948B-1728B52AA6E4}">
                <adec:decorative xmlns:adec="http://schemas.microsoft.com/office/drawing/2017/decorative" val="1"/>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994878" y="5099080"/>
            <a:ext cx="313836" cy="272155"/>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sp>
        <p:nvSpPr>
          <p:cNvPr id="2273" name="TextBox 2272">
            <a:extLst>
              <a:ext uri="{FF2B5EF4-FFF2-40B4-BE49-F238E27FC236}">
                <a16:creationId xmlns:a16="http://schemas.microsoft.com/office/drawing/2014/main" id="{A3264460-CAEB-EA41-ECE8-6FA9FA0B59DC}"/>
              </a:ext>
            </a:extLst>
          </p:cNvPr>
          <p:cNvSpPr txBox="1"/>
          <p:nvPr/>
        </p:nvSpPr>
        <p:spPr>
          <a:xfrm>
            <a:off x="4521604" y="5483758"/>
            <a:ext cx="1265769" cy="2923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Graph</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85000"/>
                    <a:lumOff val="15000"/>
                  </a:prstClr>
                </a:solidFill>
                <a:effectLst/>
                <a:uLnTx/>
                <a:uFillTx/>
                <a:latin typeface="Segoe UI Light" panose="020B0502040204020203" pitchFamily="34" charset="0"/>
                <a:ea typeface="+mn-ea"/>
                <a:cs typeface="Segoe UI Light" panose="020B0502040204020203" pitchFamily="34" charset="0"/>
              </a:rPr>
              <a:t>M365 Data</a:t>
            </a:r>
          </a:p>
        </p:txBody>
      </p:sp>
      <p:pic>
        <p:nvPicPr>
          <p:cNvPr id="2269" name="Picture 8">
            <a:extLst>
              <a:ext uri="{FF2B5EF4-FFF2-40B4-BE49-F238E27FC236}">
                <a16:creationId xmlns:a16="http://schemas.microsoft.com/office/drawing/2014/main" id="{7E13852A-50EF-13DE-6D45-857D97E717EC}"/>
              </a:ext>
              <a:ext uri="{C183D7F6-B498-43B3-948B-1728B52AA6E4}">
                <adec:decorative xmlns:adec="http://schemas.microsoft.com/office/drawing/2017/decorative" val="1"/>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914256" y="5099080"/>
            <a:ext cx="320173" cy="223992"/>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2270" name="Picture 2269">
            <a:extLst>
              <a:ext uri="{FF2B5EF4-FFF2-40B4-BE49-F238E27FC236}">
                <a16:creationId xmlns:a16="http://schemas.microsoft.com/office/drawing/2014/main" id="{591EBB99-EFE7-5BCD-B01B-C7B64501A7EE}"/>
              </a:ext>
              <a:ext uri="{C183D7F6-B498-43B3-948B-1728B52AA6E4}">
                <adec:decorative xmlns:adec="http://schemas.microsoft.com/office/drawing/2017/decorative" val="1"/>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393423" y="5067040"/>
            <a:ext cx="267282" cy="267282"/>
          </a:xfrm>
          <a:prstGeom prst="rect">
            <a:avLst/>
          </a:prstGeom>
          <a:ln w="10716" cap="flat">
            <a:noFill/>
            <a:prstDash val="solid"/>
            <a:miter/>
          </a:ln>
          <a:effectLst>
            <a:outerShdw blurRad="38100" dist="25400" dir="2700000" algn="tl" rotWithShape="0">
              <a:prstClr val="black">
                <a:alpha val="30000"/>
              </a:prstClr>
            </a:outerShdw>
          </a:effectLst>
        </p:spPr>
      </p:pic>
      <p:sp>
        <p:nvSpPr>
          <p:cNvPr id="2271" name="TextBox 2270">
            <a:extLst>
              <a:ext uri="{FF2B5EF4-FFF2-40B4-BE49-F238E27FC236}">
                <a16:creationId xmlns:a16="http://schemas.microsoft.com/office/drawing/2014/main" id="{189C31C9-B349-C266-A2B3-58DB81CC67BD}"/>
              </a:ext>
            </a:extLst>
          </p:cNvPr>
          <p:cNvSpPr txBox="1"/>
          <p:nvPr/>
        </p:nvSpPr>
        <p:spPr>
          <a:xfrm>
            <a:off x="5669098" y="5490365"/>
            <a:ext cx="1265769" cy="2923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CRM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85000"/>
                    <a:lumOff val="15000"/>
                  </a:prstClr>
                </a:solidFill>
                <a:effectLst/>
                <a:uLnTx/>
                <a:uFillTx/>
                <a:latin typeface="Segoe UI Light" panose="020B0502040204020203" pitchFamily="34" charset="0"/>
                <a:ea typeface="+mn-ea"/>
                <a:cs typeface="Segoe UI Light" panose="020B0502040204020203" pitchFamily="34" charset="0"/>
              </a:rPr>
              <a:t>Customer Data</a:t>
            </a:r>
          </a:p>
        </p:txBody>
      </p:sp>
      <p:cxnSp>
        <p:nvCxnSpPr>
          <p:cNvPr id="2267" name="Straight Connector 2266">
            <a:extLst>
              <a:ext uri="{FF2B5EF4-FFF2-40B4-BE49-F238E27FC236}">
                <a16:creationId xmlns:a16="http://schemas.microsoft.com/office/drawing/2014/main" id="{17BE6505-229D-FA23-8962-91C720A60D95}"/>
              </a:ext>
              <a:ext uri="{C183D7F6-B498-43B3-948B-1728B52AA6E4}">
                <adec:decorative xmlns:adec="http://schemas.microsoft.com/office/drawing/2017/decorative" val="1"/>
              </a:ext>
            </a:extLst>
          </p:cNvPr>
          <p:cNvCxnSpPr>
            <a:cxnSpLocks/>
          </p:cNvCxnSpPr>
          <p:nvPr/>
        </p:nvCxnSpPr>
        <p:spPr>
          <a:xfrm flipV="1">
            <a:off x="5644926" y="5033227"/>
            <a:ext cx="0" cy="864773"/>
          </a:xfrm>
          <a:prstGeom prst="line">
            <a:avLst/>
          </a:prstGeom>
          <a:noFill/>
          <a:ln w="6350" cap="flat" cmpd="sng" algn="ctr">
            <a:solidFill>
              <a:schemeClr val="bg1">
                <a:lumMod val="75000"/>
                <a:alpha val="70000"/>
              </a:schemeClr>
            </a:solidFill>
            <a:prstDash val="solid"/>
            <a:headEnd type="none" w="lg" len="med"/>
            <a:tailEnd type="none" w="lg" len="med"/>
          </a:ln>
          <a:effectLst/>
        </p:spPr>
      </p:cxnSp>
      <p:cxnSp>
        <p:nvCxnSpPr>
          <p:cNvPr id="2268" name="Straight Connector 2267">
            <a:extLst>
              <a:ext uri="{FF2B5EF4-FFF2-40B4-BE49-F238E27FC236}">
                <a16:creationId xmlns:a16="http://schemas.microsoft.com/office/drawing/2014/main" id="{C1B03F87-4980-AEFB-0D5D-852B2788DDB9}"/>
              </a:ext>
              <a:ext uri="{C183D7F6-B498-43B3-948B-1728B52AA6E4}">
                <adec:decorative xmlns:adec="http://schemas.microsoft.com/office/drawing/2017/decorative" val="1"/>
              </a:ext>
            </a:extLst>
          </p:cNvPr>
          <p:cNvCxnSpPr>
            <a:cxnSpLocks/>
          </p:cNvCxnSpPr>
          <p:nvPr/>
        </p:nvCxnSpPr>
        <p:spPr>
          <a:xfrm flipV="1">
            <a:off x="6934867" y="5028259"/>
            <a:ext cx="0" cy="869741"/>
          </a:xfrm>
          <a:prstGeom prst="line">
            <a:avLst/>
          </a:prstGeom>
          <a:noFill/>
          <a:ln w="6350" cap="flat" cmpd="sng" algn="ctr">
            <a:solidFill>
              <a:schemeClr val="bg1">
                <a:lumMod val="75000"/>
                <a:alpha val="70000"/>
              </a:schemeClr>
            </a:solidFill>
            <a:prstDash val="solid"/>
            <a:headEnd type="none" w="lg" len="med"/>
            <a:tailEnd type="none" w="lg" len="med"/>
          </a:ln>
          <a:effectLst/>
        </p:spPr>
      </p:cxnSp>
      <p:pic>
        <p:nvPicPr>
          <p:cNvPr id="2264" name="Graphic 2263">
            <a:extLst>
              <a:ext uri="{FF2B5EF4-FFF2-40B4-BE49-F238E27FC236}">
                <a16:creationId xmlns:a16="http://schemas.microsoft.com/office/drawing/2014/main" id="{48A6C7A0-7DFC-2F18-7979-83B2864FF259}"/>
              </a:ext>
              <a:ext uri="{C183D7F6-B498-43B3-948B-1728B52AA6E4}">
                <adec:decorative xmlns:adec="http://schemas.microsoft.com/office/drawing/2017/decorative" val="1"/>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673873" y="5110270"/>
            <a:ext cx="257669" cy="257669"/>
          </a:xfrm>
          <a:prstGeom prst="rect">
            <a:avLst/>
          </a:prstGeom>
        </p:spPr>
      </p:pic>
      <p:pic>
        <p:nvPicPr>
          <p:cNvPr id="2265" name="Graphic 55" descr="Copilot Studio logo">
            <a:extLst>
              <a:ext uri="{FF2B5EF4-FFF2-40B4-BE49-F238E27FC236}">
                <a16:creationId xmlns:a16="http://schemas.microsoft.com/office/drawing/2014/main" id="{4BF17DCE-CA26-F736-E7E2-53FF5747B695}"/>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7260831" y="5107059"/>
            <a:ext cx="257694" cy="257694"/>
          </a:xfrm>
          <a:prstGeom prst="rect">
            <a:avLst/>
          </a:prstGeom>
        </p:spPr>
      </p:pic>
      <p:sp>
        <p:nvSpPr>
          <p:cNvPr id="2266" name="TextBox 2265">
            <a:extLst>
              <a:ext uri="{FF2B5EF4-FFF2-40B4-BE49-F238E27FC236}">
                <a16:creationId xmlns:a16="http://schemas.microsoft.com/office/drawing/2014/main" id="{662AD137-A3BB-E927-3B22-83C037A57AA0}"/>
              </a:ext>
            </a:extLst>
          </p:cNvPr>
          <p:cNvSpPr txBox="1"/>
          <p:nvPr/>
        </p:nvSpPr>
        <p:spPr>
          <a:xfrm>
            <a:off x="6919882" y="5481902"/>
            <a:ext cx="1265769" cy="2923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Copilot Studio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85000"/>
                    <a:lumOff val="15000"/>
                  </a:prstClr>
                </a:solidFill>
                <a:effectLst/>
                <a:uLnTx/>
                <a:uFillTx/>
                <a:latin typeface="Segoe UI Light" panose="020B0502040204020203" pitchFamily="34" charset="0"/>
                <a:ea typeface="+mn-ea"/>
                <a:cs typeface="Segoe UI Light" panose="020B0502040204020203" pitchFamily="34" charset="0"/>
              </a:rPr>
              <a:t>Extension Data</a:t>
            </a:r>
          </a:p>
        </p:txBody>
      </p:sp>
      <p:sp>
        <p:nvSpPr>
          <p:cNvPr id="2255" name="Rectangle: Rounded Corners 2254">
            <a:extLst>
              <a:ext uri="{FF2B5EF4-FFF2-40B4-BE49-F238E27FC236}">
                <a16:creationId xmlns:a16="http://schemas.microsoft.com/office/drawing/2014/main" id="{47405229-CC13-49D4-A14C-4A31B295B69D}"/>
              </a:ext>
              <a:ext uri="{C183D7F6-B498-43B3-948B-1728B52AA6E4}">
                <adec:decorative xmlns:adec="http://schemas.microsoft.com/office/drawing/2017/decorative" val="1"/>
              </a:ext>
            </a:extLst>
          </p:cNvPr>
          <p:cNvSpPr/>
          <p:nvPr/>
        </p:nvSpPr>
        <p:spPr bwMode="auto">
          <a:xfrm>
            <a:off x="717712" y="1720171"/>
            <a:ext cx="7594182" cy="1347465"/>
          </a:xfrm>
          <a:prstGeom prst="roundRect">
            <a:avLst>
              <a:gd name="adj" fmla="val 6580"/>
            </a:avLst>
          </a:prstGeom>
          <a:noFill/>
          <a:ln w="12700" cap="flat" cmpd="sng" algn="ctr">
            <a:solidFill>
              <a:schemeClr val="bg2"/>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A1B45"/>
              </a:solidFill>
              <a:effectLst/>
              <a:uLnTx/>
              <a:uFillTx/>
              <a:latin typeface="Segoe UI"/>
              <a:ea typeface="Segoe UI" pitchFamily="34" charset="0"/>
              <a:cs typeface="Segoe UI" pitchFamily="34" charset="0"/>
            </a:endParaRPr>
          </a:p>
        </p:txBody>
      </p:sp>
      <p:sp>
        <p:nvSpPr>
          <p:cNvPr id="2256" name="Rectangle: Rounded Corners 2255">
            <a:extLst>
              <a:ext uri="{FF2B5EF4-FFF2-40B4-BE49-F238E27FC236}">
                <a16:creationId xmlns:a16="http://schemas.microsoft.com/office/drawing/2014/main" id="{F7355EDF-6516-281F-AA66-620B461087C9}"/>
              </a:ext>
              <a:ext uri="{C183D7F6-B498-43B3-948B-1728B52AA6E4}">
                <adec:decorative xmlns:adec="http://schemas.microsoft.com/office/drawing/2017/decorative" val="1"/>
              </a:ext>
            </a:extLst>
          </p:cNvPr>
          <p:cNvSpPr/>
          <p:nvPr/>
        </p:nvSpPr>
        <p:spPr bwMode="auto">
          <a:xfrm>
            <a:off x="717712" y="4735451"/>
            <a:ext cx="2762518" cy="1347465"/>
          </a:xfrm>
          <a:prstGeom prst="roundRect">
            <a:avLst>
              <a:gd name="adj" fmla="val 6580"/>
            </a:avLst>
          </a:prstGeom>
          <a:noFill/>
          <a:ln w="12700" cap="flat" cmpd="sng" algn="ctr">
            <a:solidFill>
              <a:schemeClr val="bg2"/>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A1B45"/>
              </a:solidFill>
              <a:effectLst/>
              <a:uLnTx/>
              <a:uFillTx/>
              <a:latin typeface="Segoe UI"/>
              <a:ea typeface="Segoe UI" pitchFamily="34" charset="0"/>
              <a:cs typeface="Segoe UI" pitchFamily="34" charset="0"/>
            </a:endParaRPr>
          </a:p>
        </p:txBody>
      </p:sp>
      <p:sp>
        <p:nvSpPr>
          <p:cNvPr id="2257" name="Rectangle: Rounded Corners 2256">
            <a:extLst>
              <a:ext uri="{FF2B5EF4-FFF2-40B4-BE49-F238E27FC236}">
                <a16:creationId xmlns:a16="http://schemas.microsoft.com/office/drawing/2014/main" id="{512C61DE-3FFF-0485-A959-7F17835F633F}"/>
              </a:ext>
              <a:ext uri="{C183D7F6-B498-43B3-948B-1728B52AA6E4}">
                <adec:decorative xmlns:adec="http://schemas.microsoft.com/office/drawing/2017/decorative" val="1"/>
              </a:ext>
            </a:extLst>
          </p:cNvPr>
          <p:cNvSpPr/>
          <p:nvPr/>
        </p:nvSpPr>
        <p:spPr bwMode="auto">
          <a:xfrm>
            <a:off x="3639223" y="4735451"/>
            <a:ext cx="4691543" cy="1347465"/>
          </a:xfrm>
          <a:prstGeom prst="roundRect">
            <a:avLst>
              <a:gd name="adj" fmla="val 6580"/>
            </a:avLst>
          </a:prstGeom>
          <a:noFill/>
          <a:ln w="12700" cap="flat" cmpd="sng" algn="ctr">
            <a:solidFill>
              <a:schemeClr val="bg2"/>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A1B45"/>
              </a:solidFill>
              <a:effectLst/>
              <a:uLnTx/>
              <a:uFillTx/>
              <a:latin typeface="Segoe UI"/>
              <a:ea typeface="Segoe UI" pitchFamily="34" charset="0"/>
              <a:cs typeface="Segoe UI" pitchFamily="34" charset="0"/>
            </a:endParaRPr>
          </a:p>
        </p:txBody>
      </p:sp>
      <p:sp>
        <p:nvSpPr>
          <p:cNvPr id="2258" name="Rectangle: Rounded Corners 2257">
            <a:extLst>
              <a:ext uri="{FF2B5EF4-FFF2-40B4-BE49-F238E27FC236}">
                <a16:creationId xmlns:a16="http://schemas.microsoft.com/office/drawing/2014/main" id="{8479D96A-A5D1-B352-FC68-6A4EBD5078C6}"/>
              </a:ext>
              <a:ext uri="{C183D7F6-B498-43B3-948B-1728B52AA6E4}">
                <adec:decorative xmlns:adec="http://schemas.microsoft.com/office/drawing/2017/decorative" val="1"/>
              </a:ext>
            </a:extLst>
          </p:cNvPr>
          <p:cNvSpPr/>
          <p:nvPr/>
        </p:nvSpPr>
        <p:spPr bwMode="auto">
          <a:xfrm>
            <a:off x="717712" y="3211514"/>
            <a:ext cx="7594182" cy="1347465"/>
          </a:xfrm>
          <a:prstGeom prst="roundRect">
            <a:avLst>
              <a:gd name="adj" fmla="val 6580"/>
            </a:avLst>
          </a:prstGeom>
          <a:noFill/>
          <a:ln w="12700" cap="flat" cmpd="sng" algn="ctr">
            <a:solidFill>
              <a:schemeClr val="bg2"/>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A1B45"/>
              </a:solidFill>
              <a:effectLst/>
              <a:uLnTx/>
              <a:uFillTx/>
              <a:latin typeface="Segoe UI"/>
              <a:ea typeface="Segoe UI" pitchFamily="34" charset="0"/>
              <a:cs typeface="Segoe UI" pitchFamily="34" charset="0"/>
            </a:endParaRPr>
          </a:p>
        </p:txBody>
      </p:sp>
      <p:sp>
        <p:nvSpPr>
          <p:cNvPr id="2259" name="Rectangle: Rounded Corners 2258">
            <a:extLst>
              <a:ext uri="{FF2B5EF4-FFF2-40B4-BE49-F238E27FC236}">
                <a16:creationId xmlns:a16="http://schemas.microsoft.com/office/drawing/2014/main" id="{39674596-CD0C-9A84-1817-B5202893B246}"/>
              </a:ext>
              <a:ext uri="{C183D7F6-B498-43B3-948B-1728B52AA6E4}">
                <adec:decorative xmlns:adec="http://schemas.microsoft.com/office/drawing/2017/decorative" val="1"/>
              </a:ext>
            </a:extLst>
          </p:cNvPr>
          <p:cNvSpPr/>
          <p:nvPr/>
        </p:nvSpPr>
        <p:spPr>
          <a:xfrm>
            <a:off x="717712" y="3200093"/>
            <a:ext cx="7606654" cy="2869887"/>
          </a:xfrm>
          <a:prstGeom prst="roundRect">
            <a:avLst>
              <a:gd name="adj" fmla="val 5603"/>
            </a:avLst>
          </a:prstGeom>
          <a:noFill/>
          <a:ln w="25400">
            <a:gradFill>
              <a:gsLst>
                <a:gs pos="0">
                  <a:srgbClr val="1344C8"/>
                </a:gs>
                <a:gs pos="20000">
                  <a:srgbClr val="0F93E7"/>
                </a:gs>
                <a:gs pos="86252">
                  <a:srgbClr val="F2598A"/>
                </a:gs>
                <a:gs pos="69719">
                  <a:srgbClr val="FF7744"/>
                </a:gs>
                <a:gs pos="54120">
                  <a:srgbClr val="FAC703"/>
                </a:gs>
                <a:gs pos="38000">
                  <a:srgbClr val="63B666"/>
                </a:gs>
                <a:gs pos="100000">
                  <a:srgbClr val="BA50C9"/>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nvGrpSpPr>
          <p:cNvPr id="2225" name="Group 2224">
            <a:extLst>
              <a:ext uri="{FF2B5EF4-FFF2-40B4-BE49-F238E27FC236}">
                <a16:creationId xmlns:a16="http://schemas.microsoft.com/office/drawing/2014/main" id="{13091585-D8F8-D012-C571-E6497DACB946}"/>
              </a:ext>
              <a:ext uri="{C183D7F6-B498-43B3-948B-1728B52AA6E4}">
                <adec:decorative xmlns:adec="http://schemas.microsoft.com/office/drawing/2017/decorative" val="1"/>
              </a:ext>
            </a:extLst>
          </p:cNvPr>
          <p:cNvGrpSpPr/>
          <p:nvPr/>
        </p:nvGrpSpPr>
        <p:grpSpPr>
          <a:xfrm>
            <a:off x="2092807" y="4041834"/>
            <a:ext cx="4767304" cy="364079"/>
            <a:chOff x="2617303" y="4403599"/>
            <a:chExt cx="4767304" cy="279400"/>
          </a:xfrm>
        </p:grpSpPr>
        <p:cxnSp>
          <p:nvCxnSpPr>
            <p:cNvPr id="2226" name="Straight Connector 2225">
              <a:extLst>
                <a:ext uri="{FF2B5EF4-FFF2-40B4-BE49-F238E27FC236}">
                  <a16:creationId xmlns:a16="http://schemas.microsoft.com/office/drawing/2014/main" id="{274E76C4-CAB4-7FD9-A6D0-83ABB0BC00BA}"/>
                </a:ext>
              </a:extLst>
            </p:cNvPr>
            <p:cNvCxnSpPr>
              <a:cxnSpLocks/>
            </p:cNvCxnSpPr>
            <p:nvPr/>
          </p:nvCxnSpPr>
          <p:spPr>
            <a:xfrm>
              <a:off x="2617303" y="4403599"/>
              <a:ext cx="0" cy="279400"/>
            </a:xfrm>
            <a:prstGeom prst="line">
              <a:avLst/>
            </a:prstGeom>
            <a:noFill/>
            <a:ln w="9525" cap="flat" cmpd="sng" algn="ctr">
              <a:solidFill>
                <a:schemeClr val="bg1">
                  <a:lumMod val="75000"/>
                  <a:alpha val="70000"/>
                </a:schemeClr>
              </a:solidFill>
              <a:prstDash val="solid"/>
              <a:headEnd type="none" w="lg" len="med"/>
              <a:tailEnd type="none" w="lg" len="med"/>
            </a:ln>
            <a:effectLst/>
          </p:spPr>
        </p:cxnSp>
        <p:cxnSp>
          <p:nvCxnSpPr>
            <p:cNvPr id="2227" name="Straight Connector 2226">
              <a:extLst>
                <a:ext uri="{FF2B5EF4-FFF2-40B4-BE49-F238E27FC236}">
                  <a16:creationId xmlns:a16="http://schemas.microsoft.com/office/drawing/2014/main" id="{AA4EAE24-A59B-1B37-3269-F99259F3B8E7}"/>
                </a:ext>
              </a:extLst>
            </p:cNvPr>
            <p:cNvCxnSpPr>
              <a:cxnSpLocks/>
            </p:cNvCxnSpPr>
            <p:nvPr/>
          </p:nvCxnSpPr>
          <p:spPr>
            <a:xfrm>
              <a:off x="3809129" y="4403599"/>
              <a:ext cx="0" cy="279400"/>
            </a:xfrm>
            <a:prstGeom prst="line">
              <a:avLst/>
            </a:prstGeom>
            <a:noFill/>
            <a:ln w="9525" cap="flat" cmpd="sng" algn="ctr">
              <a:solidFill>
                <a:schemeClr val="bg1">
                  <a:lumMod val="75000"/>
                  <a:alpha val="70000"/>
                </a:schemeClr>
              </a:solidFill>
              <a:prstDash val="solid"/>
              <a:headEnd type="none" w="lg" len="med"/>
              <a:tailEnd type="none" w="lg" len="med"/>
            </a:ln>
            <a:effectLst/>
          </p:spPr>
        </p:cxnSp>
        <p:cxnSp>
          <p:nvCxnSpPr>
            <p:cNvPr id="2228" name="Straight Connector 2227">
              <a:extLst>
                <a:ext uri="{FF2B5EF4-FFF2-40B4-BE49-F238E27FC236}">
                  <a16:creationId xmlns:a16="http://schemas.microsoft.com/office/drawing/2014/main" id="{30D6A7C1-91F1-8E06-2D11-85121600CFC0}"/>
                </a:ext>
              </a:extLst>
            </p:cNvPr>
            <p:cNvCxnSpPr>
              <a:cxnSpLocks/>
            </p:cNvCxnSpPr>
            <p:nvPr/>
          </p:nvCxnSpPr>
          <p:spPr>
            <a:xfrm>
              <a:off x="5000955" y="4403599"/>
              <a:ext cx="0" cy="279400"/>
            </a:xfrm>
            <a:prstGeom prst="line">
              <a:avLst/>
            </a:prstGeom>
            <a:noFill/>
            <a:ln w="9525" cap="flat" cmpd="sng" algn="ctr">
              <a:solidFill>
                <a:schemeClr val="bg1">
                  <a:lumMod val="75000"/>
                  <a:alpha val="70000"/>
                </a:schemeClr>
              </a:solidFill>
              <a:prstDash val="solid"/>
              <a:headEnd type="none" w="lg" len="med"/>
              <a:tailEnd type="none" w="lg" len="med"/>
            </a:ln>
            <a:effectLst/>
          </p:spPr>
        </p:cxnSp>
        <p:cxnSp>
          <p:nvCxnSpPr>
            <p:cNvPr id="2229" name="Straight Connector 2228">
              <a:extLst>
                <a:ext uri="{FF2B5EF4-FFF2-40B4-BE49-F238E27FC236}">
                  <a16:creationId xmlns:a16="http://schemas.microsoft.com/office/drawing/2014/main" id="{7CAFF2F6-E784-8E52-E2FE-817AEA31354B}"/>
                </a:ext>
              </a:extLst>
            </p:cNvPr>
            <p:cNvCxnSpPr>
              <a:cxnSpLocks/>
            </p:cNvCxnSpPr>
            <p:nvPr/>
          </p:nvCxnSpPr>
          <p:spPr>
            <a:xfrm>
              <a:off x="6192781" y="4403599"/>
              <a:ext cx="0" cy="279400"/>
            </a:xfrm>
            <a:prstGeom prst="line">
              <a:avLst/>
            </a:prstGeom>
            <a:noFill/>
            <a:ln w="9525" cap="flat" cmpd="sng" algn="ctr">
              <a:solidFill>
                <a:schemeClr val="bg1">
                  <a:lumMod val="75000"/>
                  <a:alpha val="70000"/>
                </a:schemeClr>
              </a:solidFill>
              <a:prstDash val="solid"/>
              <a:headEnd type="none" w="lg" len="med"/>
              <a:tailEnd type="none" w="lg" len="med"/>
            </a:ln>
            <a:effectLst/>
          </p:spPr>
        </p:cxnSp>
        <p:cxnSp>
          <p:nvCxnSpPr>
            <p:cNvPr id="2230" name="Straight Connector 2229">
              <a:extLst>
                <a:ext uri="{FF2B5EF4-FFF2-40B4-BE49-F238E27FC236}">
                  <a16:creationId xmlns:a16="http://schemas.microsoft.com/office/drawing/2014/main" id="{D6181D4F-A0A9-FF10-B72A-7ED1E55AC6B3}"/>
                </a:ext>
              </a:extLst>
            </p:cNvPr>
            <p:cNvCxnSpPr>
              <a:cxnSpLocks/>
            </p:cNvCxnSpPr>
            <p:nvPr/>
          </p:nvCxnSpPr>
          <p:spPr>
            <a:xfrm>
              <a:off x="7384607" y="4403599"/>
              <a:ext cx="0" cy="279400"/>
            </a:xfrm>
            <a:prstGeom prst="line">
              <a:avLst/>
            </a:prstGeom>
            <a:noFill/>
            <a:ln w="9525" cap="flat" cmpd="sng" algn="ctr">
              <a:solidFill>
                <a:schemeClr val="bg1">
                  <a:lumMod val="75000"/>
                  <a:alpha val="70000"/>
                </a:schemeClr>
              </a:solidFill>
              <a:prstDash val="solid"/>
              <a:headEnd type="none" w="lg" len="med"/>
              <a:tailEnd type="none" w="lg" len="med"/>
            </a:ln>
            <a:effectLst/>
          </p:spPr>
        </p:cxnSp>
      </p:grpSp>
      <p:cxnSp>
        <p:nvCxnSpPr>
          <p:cNvPr id="2221" name="Straight Arrow Connector 2220">
            <a:extLst>
              <a:ext uri="{FF2B5EF4-FFF2-40B4-BE49-F238E27FC236}">
                <a16:creationId xmlns:a16="http://schemas.microsoft.com/office/drawing/2014/main" id="{2FA5985E-3060-9B51-D8B3-02598B456FEB}"/>
              </a:ext>
              <a:ext uri="{C183D7F6-B498-43B3-948B-1728B52AA6E4}">
                <adec:decorative xmlns:adec="http://schemas.microsoft.com/office/drawing/2017/decorative" val="1"/>
              </a:ext>
            </a:extLst>
          </p:cNvPr>
          <p:cNvCxnSpPr>
            <a:cxnSpLocks/>
          </p:cNvCxnSpPr>
          <p:nvPr/>
        </p:nvCxnSpPr>
        <p:spPr>
          <a:xfrm>
            <a:off x="4785963" y="2977471"/>
            <a:ext cx="0" cy="413429"/>
          </a:xfrm>
          <a:prstGeom prst="straightConnector1">
            <a:avLst/>
          </a:prstGeom>
          <a:ln w="25400">
            <a:solidFill>
              <a:srgbClr val="0F8FE6"/>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cxnSp>
        <p:nvCxnSpPr>
          <p:cNvPr id="2222" name="Straight Arrow Connector 2221">
            <a:extLst>
              <a:ext uri="{FF2B5EF4-FFF2-40B4-BE49-F238E27FC236}">
                <a16:creationId xmlns:a16="http://schemas.microsoft.com/office/drawing/2014/main" id="{41C10D48-397F-69DF-B1C5-9D5F21CA947D}"/>
              </a:ext>
              <a:ext uri="{C183D7F6-B498-43B3-948B-1728B52AA6E4}">
                <adec:decorative xmlns:adec="http://schemas.microsoft.com/office/drawing/2017/decorative" val="1"/>
              </a:ext>
            </a:extLst>
          </p:cNvPr>
          <p:cNvCxnSpPr>
            <a:cxnSpLocks/>
          </p:cNvCxnSpPr>
          <p:nvPr/>
        </p:nvCxnSpPr>
        <p:spPr>
          <a:xfrm>
            <a:off x="6235440" y="4448982"/>
            <a:ext cx="0" cy="410586"/>
          </a:xfrm>
          <a:prstGeom prst="straightConnector1">
            <a:avLst/>
          </a:prstGeom>
          <a:ln w="25400">
            <a:solidFill>
              <a:srgbClr val="0F8FE6"/>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cxnSp>
        <p:nvCxnSpPr>
          <p:cNvPr id="2223" name="Straight Arrow Connector 2222">
            <a:extLst>
              <a:ext uri="{FF2B5EF4-FFF2-40B4-BE49-F238E27FC236}">
                <a16:creationId xmlns:a16="http://schemas.microsoft.com/office/drawing/2014/main" id="{6B9A4C9F-4B7E-C20E-2196-0D104A871486}"/>
              </a:ext>
              <a:ext uri="{C183D7F6-B498-43B3-948B-1728B52AA6E4}">
                <adec:decorative xmlns:adec="http://schemas.microsoft.com/office/drawing/2017/decorative" val="1"/>
              </a:ext>
            </a:extLst>
          </p:cNvPr>
          <p:cNvCxnSpPr>
            <a:cxnSpLocks/>
          </p:cNvCxnSpPr>
          <p:nvPr/>
        </p:nvCxnSpPr>
        <p:spPr>
          <a:xfrm>
            <a:off x="2120640" y="4448982"/>
            <a:ext cx="0" cy="410586"/>
          </a:xfrm>
          <a:prstGeom prst="straightConnector1">
            <a:avLst/>
          </a:prstGeom>
          <a:ln w="25400">
            <a:solidFill>
              <a:srgbClr val="0F8FE6"/>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sp>
        <p:nvSpPr>
          <p:cNvPr id="2048" name="TextBox 2047">
            <a:extLst>
              <a:ext uri="{FF2B5EF4-FFF2-40B4-BE49-F238E27FC236}">
                <a16:creationId xmlns:a16="http://schemas.microsoft.com/office/drawing/2014/main" id="{A155B9EB-D7A7-9D26-026E-6099B0470DF8}"/>
              </a:ext>
            </a:extLst>
          </p:cNvPr>
          <p:cNvSpPr txBox="1"/>
          <p:nvPr/>
        </p:nvSpPr>
        <p:spPr>
          <a:xfrm>
            <a:off x="8814360" y="2977471"/>
            <a:ext cx="2922139" cy="1339726"/>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2000" b="1" i="0" u="none" strike="noStrike" kern="1200" cap="none" spc="0" normalizeH="0" baseline="0" noProof="0">
                <a:ln>
                  <a:noFill/>
                </a:ln>
                <a:gradFill>
                  <a:gsLst>
                    <a:gs pos="0">
                      <a:srgbClr val="0F93E7"/>
                    </a:gs>
                    <a:gs pos="100000">
                      <a:srgbClr val="BA50C9"/>
                    </a:gs>
                  </a:gsLst>
                  <a:lin ang="5400000" scaled="1"/>
                </a:gradFill>
                <a:effectLst/>
                <a:uLnTx/>
                <a:uFillTx/>
                <a:latin typeface="Segoe UI Semibold" panose="020B0702040204020203" pitchFamily="34" charset="0"/>
                <a:ea typeface="+mn-ea"/>
                <a:cs typeface="Segoe UI Semibold" panose="020B0702040204020203" pitchFamily="34" charset="0"/>
              </a:rPr>
              <a:t>Copilot for Sales skills </a:t>
            </a:r>
          </a:p>
          <a:p>
            <a:pPr marL="0" marR="0" lvl="0" indent="0" algn="l" defTabSz="914400" rtl="0" eaLnBrk="1" fontAlgn="auto" latinLnBrk="0" hangingPunct="1">
              <a:lnSpc>
                <a:spcPct val="110000"/>
              </a:lnSpc>
              <a:spcBef>
                <a:spcPts val="0"/>
              </a:spcBef>
              <a:spcAft>
                <a:spcPts val="80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Copilot experiences across all surfaces are powered by </a:t>
            </a:r>
            <a:r>
              <a:rPr kumimoji="0" lang="en-US" sz="1400" b="0" i="0" u="none" strike="noStrike" kern="1200" cap="none" spc="0" normalizeH="0" baseline="0" noProof="0">
                <a:ln>
                  <a:noFill/>
                </a:ln>
                <a:solidFill>
                  <a:prstClr val="black"/>
                </a:solidFill>
                <a:effectLst/>
                <a:uLnTx/>
                <a:uFillTx/>
                <a:latin typeface="+mj-lt"/>
                <a:ea typeface="Calibri" panose="020F0502020204030204" pitchFamily="34" charset="0"/>
                <a:cs typeface="Arial" panose="020B0604020202020204" pitchFamily="34" charset="0"/>
              </a:rPr>
              <a:t>a </a:t>
            </a:r>
            <a:r>
              <a:rPr kumimoji="0" lang="en-US" sz="1400" b="1" i="0" u="none" strike="noStrike" kern="1200" cap="none" spc="0" normalizeH="0" baseline="0" noProof="0">
                <a:ln>
                  <a:noFill/>
                </a:ln>
                <a:solidFill>
                  <a:prstClr val="black"/>
                </a:solidFill>
                <a:effectLst/>
                <a:uLnTx/>
                <a:uFillTx/>
                <a:latin typeface="+mj-lt"/>
                <a:ea typeface="Calibri" panose="020F0502020204030204" pitchFamily="34" charset="0"/>
                <a:cs typeface="Arial" panose="020B0604020202020204" pitchFamily="34" charset="0"/>
              </a:rPr>
              <a:t>shared set of skills</a:t>
            </a:r>
            <a: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 that ensures consistency and reliability. </a:t>
            </a:r>
          </a:p>
        </p:txBody>
      </p:sp>
    </p:spTree>
    <p:extLst>
      <p:ext uri="{BB962C8B-B14F-4D97-AF65-F5344CB8AC3E}">
        <p14:creationId xmlns:p14="http://schemas.microsoft.com/office/powerpoint/2010/main" val="27297564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Rounded Corners 22">
            <a:extLst>
              <a:ext uri="{FF2B5EF4-FFF2-40B4-BE49-F238E27FC236}">
                <a16:creationId xmlns:a16="http://schemas.microsoft.com/office/drawing/2014/main" id="{7171630E-002D-E370-A2AF-39346B01F4E4}"/>
              </a:ext>
              <a:ext uri="{C183D7F6-B498-43B3-948B-1728B52AA6E4}">
                <adec:decorative xmlns:adec="http://schemas.microsoft.com/office/drawing/2017/decorative" val="1"/>
              </a:ext>
            </a:extLst>
          </p:cNvPr>
          <p:cNvSpPr/>
          <p:nvPr/>
        </p:nvSpPr>
        <p:spPr>
          <a:xfrm>
            <a:off x="4521798" y="1586809"/>
            <a:ext cx="7123692" cy="4640359"/>
          </a:xfrm>
          <a:prstGeom prst="roundRect">
            <a:avLst>
              <a:gd name="adj" fmla="val 3492"/>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22" name="Rectangle: Rounded Corners 21">
            <a:extLst>
              <a:ext uri="{FF2B5EF4-FFF2-40B4-BE49-F238E27FC236}">
                <a16:creationId xmlns:a16="http://schemas.microsoft.com/office/drawing/2014/main" id="{7C2C0EAB-2229-49DE-5CA0-162E9FFFA39A}"/>
              </a:ext>
              <a:ext uri="{C183D7F6-B498-43B3-948B-1728B52AA6E4}">
                <adec:decorative xmlns:adec="http://schemas.microsoft.com/office/drawing/2017/decorative" val="1"/>
              </a:ext>
            </a:extLst>
          </p:cNvPr>
          <p:cNvSpPr/>
          <p:nvPr/>
        </p:nvSpPr>
        <p:spPr>
          <a:xfrm>
            <a:off x="597498" y="1586809"/>
            <a:ext cx="3684680" cy="4640359"/>
          </a:xfrm>
          <a:prstGeom prst="roundRect">
            <a:avLst>
              <a:gd name="adj" fmla="val 3492"/>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11" name="Title 10">
            <a:extLst>
              <a:ext uri="{FF2B5EF4-FFF2-40B4-BE49-F238E27FC236}">
                <a16:creationId xmlns:a16="http://schemas.microsoft.com/office/drawing/2014/main" id="{A7966E68-1FB7-FBDC-0B60-163EE02827B8}"/>
              </a:ext>
            </a:extLst>
          </p:cNvPr>
          <p:cNvSpPr>
            <a:spLocks noGrp="1"/>
          </p:cNvSpPr>
          <p:nvPr>
            <p:ph type="title"/>
          </p:nvPr>
        </p:nvSpPr>
        <p:spPr>
          <a:xfrm>
            <a:off x="586740" y="663105"/>
            <a:ext cx="11018520" cy="443198"/>
          </a:xfrm>
        </p:spPr>
        <p:txBody>
          <a:bodyPr/>
          <a:lstStyle/>
          <a:p>
            <a:r>
              <a:rPr lang="en-US" sz="3200"/>
              <a:t>Bring your own data to Copilot for Sales</a:t>
            </a:r>
          </a:p>
        </p:txBody>
      </p:sp>
      <p:sp>
        <p:nvSpPr>
          <p:cNvPr id="21" name="TextBox 20">
            <a:extLst>
              <a:ext uri="{FF2B5EF4-FFF2-40B4-BE49-F238E27FC236}">
                <a16:creationId xmlns:a16="http://schemas.microsoft.com/office/drawing/2014/main" id="{9F62A74B-DFF2-8B69-9D3E-B082CE411976}"/>
              </a:ext>
            </a:extLst>
          </p:cNvPr>
          <p:cNvSpPr txBox="1"/>
          <p:nvPr/>
        </p:nvSpPr>
        <p:spPr>
          <a:xfrm>
            <a:off x="1413944" y="1987607"/>
            <a:ext cx="2972464"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a:ln>
                  <a:noFill/>
                </a:ln>
                <a:gradFill>
                  <a:gsLst>
                    <a:gs pos="23000">
                      <a:srgbClr val="0088EE"/>
                    </a:gs>
                    <a:gs pos="82000">
                      <a:srgbClr val="8661C5"/>
                    </a:gs>
                  </a:gsLst>
                  <a:lin ang="4800000" scaled="0"/>
                </a:gradFill>
                <a:effectLst/>
                <a:uLnTx/>
                <a:uFillTx/>
                <a:latin typeface="Segoe UI Semibold" panose="020B0702040204020203" pitchFamily="34" charset="0"/>
                <a:ea typeface="Calibri" panose="020F0502020204030204" pitchFamily="34" charset="0"/>
                <a:cs typeface="Segoe UI Semibold" panose="020B0702040204020203" pitchFamily="34" charset="0"/>
              </a:rPr>
              <a:t>Configuration</a:t>
            </a:r>
          </a:p>
        </p:txBody>
      </p:sp>
      <p:sp>
        <p:nvSpPr>
          <p:cNvPr id="25" name="Rectangle: Rounded Corners 24">
            <a:extLst>
              <a:ext uri="{FF2B5EF4-FFF2-40B4-BE49-F238E27FC236}">
                <a16:creationId xmlns:a16="http://schemas.microsoft.com/office/drawing/2014/main" id="{CD0D0D34-242A-1496-B8C1-9AE37A17AE91}"/>
              </a:ext>
            </a:extLst>
          </p:cNvPr>
          <p:cNvSpPr/>
          <p:nvPr/>
        </p:nvSpPr>
        <p:spPr>
          <a:xfrm>
            <a:off x="888283" y="2665717"/>
            <a:ext cx="2971957" cy="489650"/>
          </a:xfrm>
          <a:prstGeom prst="roundRect">
            <a:avLst>
              <a:gd name="adj" fmla="val 50000"/>
            </a:avLst>
          </a:prstGeom>
          <a:gradFill>
            <a:gsLst>
              <a:gs pos="23000">
                <a:srgbClr val="0088EE"/>
              </a:gs>
              <a:gs pos="82000">
                <a:srgbClr val="8661C5"/>
              </a:gs>
            </a:gsLst>
            <a:lin ang="4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Connect your CRM Data</a:t>
            </a:r>
          </a:p>
        </p:txBody>
      </p:sp>
      <p:sp>
        <p:nvSpPr>
          <p:cNvPr id="16" name="TextBox 15">
            <a:extLst>
              <a:ext uri="{FF2B5EF4-FFF2-40B4-BE49-F238E27FC236}">
                <a16:creationId xmlns:a16="http://schemas.microsoft.com/office/drawing/2014/main" id="{A3B6190D-EE07-427B-8DAF-A9CA5838B498}"/>
              </a:ext>
            </a:extLst>
          </p:cNvPr>
          <p:cNvSpPr txBox="1"/>
          <p:nvPr/>
        </p:nvSpPr>
        <p:spPr>
          <a:xfrm>
            <a:off x="901538" y="3412366"/>
            <a:ext cx="2958703" cy="107721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400" b="1" i="0" u="none" strike="noStrike" kern="1200" cap="none" spc="0" normalizeH="0" baseline="0" noProof="0">
                <a:ln>
                  <a:noFill/>
                </a:ln>
                <a:solidFill>
                  <a:prstClr val="black">
                    <a:lumMod val="85000"/>
                    <a:lumOff val="15000"/>
                  </a:prstClr>
                </a:solidFill>
                <a:effectLst/>
                <a:uLnTx/>
                <a:uFillTx/>
                <a:latin typeface="+mj-lt"/>
                <a:ea typeface="Calibri" panose="020F0502020204030204" pitchFamily="34" charset="0"/>
                <a:cs typeface="Arial" panose="020B0604020202020204" pitchFamily="34" charset="0"/>
              </a:rPr>
              <a:t>CRM Admins </a:t>
            </a:r>
            <a:r>
              <a:rPr kumimoji="0" lang="en-US" sz="1400" b="0" i="0" u="none" strike="noStrike" kern="1200" cap="none" spc="0" normalizeH="0" baseline="0" noProof="0">
                <a:ln>
                  <a:noFill/>
                </a:ln>
                <a:solidFill>
                  <a:prstClr val="black">
                    <a:lumMod val="85000"/>
                    <a:lumOff val="15000"/>
                  </a:prstClr>
                </a:solidFill>
                <a:effectLst/>
                <a:uLnTx/>
                <a:uFillTx/>
                <a:latin typeface="Segoe UI"/>
                <a:ea typeface="Calibri" panose="020F0502020204030204" pitchFamily="34" charset="0"/>
                <a:cs typeface="Arial" panose="020B0604020202020204" pitchFamily="34" charset="0"/>
              </a:rPr>
              <a:t>can bring </a:t>
            </a:r>
            <a:r>
              <a:rPr kumimoji="0" lang="en-US" sz="1400" b="1" i="0" u="none" strike="noStrike" kern="1200" cap="none" spc="0" normalizeH="0" baseline="0" noProof="0">
                <a:ln>
                  <a:noFill/>
                </a:ln>
                <a:solidFill>
                  <a:prstClr val="black">
                    <a:lumMod val="85000"/>
                    <a:lumOff val="15000"/>
                  </a:prstClr>
                </a:solidFill>
                <a:effectLst/>
                <a:uLnTx/>
                <a:uFillTx/>
                <a:latin typeface="+mj-lt"/>
                <a:ea typeface="Calibri" panose="020F0502020204030204" pitchFamily="34" charset="0"/>
                <a:cs typeface="Arial" panose="020B0604020202020204" pitchFamily="34" charset="0"/>
              </a:rPr>
              <a:t>custom fields and entities</a:t>
            </a:r>
            <a:r>
              <a:rPr kumimoji="0" lang="en-US" sz="1400" b="1" i="0" u="none" strike="noStrike" kern="1200" cap="none" spc="0" normalizeH="0" baseline="0" noProof="0">
                <a:ln>
                  <a:noFill/>
                </a:ln>
                <a:solidFill>
                  <a:prstClr val="black">
                    <a:lumMod val="85000"/>
                    <a:lumOff val="15000"/>
                  </a:prstClr>
                </a:solidFill>
                <a:effectLst/>
                <a:uLnTx/>
                <a:uFillTx/>
                <a:latin typeface="Segoe UI"/>
                <a:ea typeface="Calibri" panose="020F0502020204030204" pitchFamily="34" charset="0"/>
                <a:cs typeface="Arial" panose="020B0604020202020204" pitchFamily="34" charset="0"/>
              </a:rPr>
              <a:t> </a:t>
            </a:r>
            <a:r>
              <a:rPr kumimoji="0" lang="en-US" sz="1400" b="0" i="0" u="none" strike="noStrike" kern="1200" cap="none" spc="0" normalizeH="0" baseline="0" noProof="0">
                <a:ln>
                  <a:noFill/>
                </a:ln>
                <a:solidFill>
                  <a:prstClr val="black">
                    <a:lumMod val="85000"/>
                    <a:lumOff val="15000"/>
                  </a:prstClr>
                </a:solidFill>
                <a:effectLst/>
                <a:uLnTx/>
                <a:uFillTx/>
                <a:latin typeface="Segoe UI"/>
                <a:ea typeface="Calibri" panose="020F0502020204030204" pitchFamily="34" charset="0"/>
                <a:cs typeface="Arial" panose="020B0604020202020204" pitchFamily="34" charset="0"/>
              </a:rPr>
              <a:t>from the CRM to be included into existing Copilot for Sales experiences </a:t>
            </a:r>
            <a:r>
              <a:rPr kumimoji="0" lang="en-US" sz="1400" b="1" i="0" u="none" strike="noStrike" kern="1200" cap="none" spc="0" normalizeH="0" baseline="0" noProof="0">
                <a:ln>
                  <a:noFill/>
                </a:ln>
                <a:solidFill>
                  <a:prstClr val="black">
                    <a:lumMod val="85000"/>
                    <a:lumOff val="15000"/>
                  </a:prstClr>
                </a:solidFill>
                <a:effectLst/>
                <a:uLnTx/>
                <a:uFillTx/>
                <a:latin typeface="+mj-lt"/>
                <a:ea typeface="Calibri" panose="020F0502020204030204" pitchFamily="34" charset="0"/>
                <a:cs typeface="Arial" panose="020B0604020202020204" pitchFamily="34" charset="0"/>
              </a:rPr>
              <a:t>via point and click configuration page</a:t>
            </a:r>
            <a:r>
              <a:rPr kumimoji="0" lang="en-US" sz="1400" b="0" i="0" u="none" strike="noStrike" kern="1200" cap="none" spc="0" normalizeH="0" baseline="0" noProof="0">
                <a:ln>
                  <a:noFill/>
                </a:ln>
                <a:solidFill>
                  <a:prstClr val="black">
                    <a:lumMod val="85000"/>
                    <a:lumOff val="15000"/>
                  </a:prstClr>
                </a:solidFill>
                <a:effectLst/>
                <a:uLnTx/>
                <a:uFillTx/>
                <a:latin typeface="+mj-lt"/>
                <a:ea typeface="Calibri" panose="020F0502020204030204" pitchFamily="34" charset="0"/>
                <a:cs typeface="Arial" panose="020B0604020202020204" pitchFamily="34" charset="0"/>
              </a:rPr>
              <a:t>.</a:t>
            </a:r>
          </a:p>
        </p:txBody>
      </p:sp>
      <p:pic>
        <p:nvPicPr>
          <p:cNvPr id="6" name="Graphic 55">
            <a:extLst>
              <a:ext uri="{FF2B5EF4-FFF2-40B4-BE49-F238E27FC236}">
                <a16:creationId xmlns:a16="http://schemas.microsoft.com/office/drawing/2014/main" id="{D757238C-999D-9722-B2FD-5DC11F5F7FD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74008" y="1917501"/>
            <a:ext cx="460497" cy="460497"/>
          </a:xfrm>
          <a:prstGeom prst="rect">
            <a:avLst/>
          </a:prstGeom>
          <a:effectLst>
            <a:outerShdw blurRad="50800" dist="38100" dir="2700000" algn="tl" rotWithShape="0">
              <a:prstClr val="black">
                <a:alpha val="40000"/>
              </a:prstClr>
            </a:outerShdw>
          </a:effectLst>
        </p:spPr>
      </p:pic>
      <p:sp>
        <p:nvSpPr>
          <p:cNvPr id="8" name="TextBox 7">
            <a:extLst>
              <a:ext uri="{FF2B5EF4-FFF2-40B4-BE49-F238E27FC236}">
                <a16:creationId xmlns:a16="http://schemas.microsoft.com/office/drawing/2014/main" id="{D8C06B58-971A-0125-44D0-81A0E2578067}"/>
              </a:ext>
            </a:extLst>
          </p:cNvPr>
          <p:cNvSpPr txBox="1"/>
          <p:nvPr/>
        </p:nvSpPr>
        <p:spPr>
          <a:xfrm>
            <a:off x="5674125" y="1980456"/>
            <a:ext cx="2972464"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a:ln>
                  <a:noFill/>
                </a:ln>
                <a:gradFill>
                  <a:gsLst>
                    <a:gs pos="23000">
                      <a:srgbClr val="0088EE"/>
                    </a:gs>
                    <a:gs pos="82000">
                      <a:srgbClr val="8661C5"/>
                    </a:gs>
                  </a:gsLst>
                  <a:lin ang="4800000" scaled="0"/>
                </a:gradFill>
                <a:effectLst/>
                <a:uLnTx/>
                <a:uFillTx/>
                <a:latin typeface="Segoe UI Semibold" panose="020B0702040204020203" pitchFamily="34" charset="0"/>
                <a:ea typeface="Calibri" panose="020F0502020204030204" pitchFamily="34" charset="0"/>
                <a:cs typeface="Segoe UI Semibold" panose="020B0702040204020203" pitchFamily="34" charset="0"/>
              </a:rPr>
              <a:t>Extensions</a:t>
            </a:r>
          </a:p>
        </p:txBody>
      </p:sp>
      <p:sp>
        <p:nvSpPr>
          <p:cNvPr id="18" name="Rectangle: Rounded Corners 17">
            <a:extLst>
              <a:ext uri="{FF2B5EF4-FFF2-40B4-BE49-F238E27FC236}">
                <a16:creationId xmlns:a16="http://schemas.microsoft.com/office/drawing/2014/main" id="{8CF18372-33E5-834D-BD57-4A396DE9A58B}"/>
              </a:ext>
            </a:extLst>
          </p:cNvPr>
          <p:cNvSpPr/>
          <p:nvPr/>
        </p:nvSpPr>
        <p:spPr>
          <a:xfrm>
            <a:off x="4988878" y="2661017"/>
            <a:ext cx="2743200" cy="489650"/>
          </a:xfrm>
          <a:prstGeom prst="roundRect">
            <a:avLst>
              <a:gd name="adj" fmla="val 50000"/>
            </a:avLst>
          </a:prstGeom>
          <a:gradFill>
            <a:gsLst>
              <a:gs pos="23000">
                <a:srgbClr val="0088EE"/>
              </a:gs>
              <a:gs pos="82000">
                <a:srgbClr val="8661C5"/>
              </a:gs>
            </a:gsLst>
            <a:lin ang="4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Build your Own Extension</a:t>
            </a:r>
          </a:p>
        </p:txBody>
      </p:sp>
      <p:sp>
        <p:nvSpPr>
          <p:cNvPr id="12" name="TextBox 11">
            <a:extLst>
              <a:ext uri="{FF2B5EF4-FFF2-40B4-BE49-F238E27FC236}">
                <a16:creationId xmlns:a16="http://schemas.microsoft.com/office/drawing/2014/main" id="{B9190866-69DC-C11D-2FC2-62FE6A83B75C}"/>
              </a:ext>
            </a:extLst>
          </p:cNvPr>
          <p:cNvSpPr txBox="1"/>
          <p:nvPr/>
        </p:nvSpPr>
        <p:spPr>
          <a:xfrm>
            <a:off x="4988878" y="3414106"/>
            <a:ext cx="2743200" cy="1292662"/>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400" i="0" u="none" strike="noStrike" kern="1200" cap="none" spc="0" normalizeH="0" baseline="0" noProof="0">
                <a:ln>
                  <a:noFill/>
                </a:ln>
                <a:solidFill>
                  <a:prstClr val="black">
                    <a:lumMod val="85000"/>
                    <a:lumOff val="15000"/>
                  </a:prstClr>
                </a:solidFill>
                <a:effectLst/>
                <a:uLnTx/>
                <a:uFillTx/>
                <a:latin typeface="+mj-lt"/>
                <a:ea typeface="Calibri" panose="020F0502020204030204" pitchFamily="34" charset="0"/>
                <a:cs typeface="Arial" panose="020B0604020202020204" pitchFamily="34" charset="0"/>
              </a:rPr>
              <a:t>Makers </a:t>
            </a:r>
            <a:r>
              <a:rPr kumimoji="0" lang="en-US" sz="1400" b="0" i="0" u="none" strike="noStrike" kern="1200" cap="none" spc="0" normalizeH="0" baseline="0" noProof="0">
                <a:ln>
                  <a:noFill/>
                </a:ln>
                <a:solidFill>
                  <a:prstClr val="black">
                    <a:lumMod val="85000"/>
                    <a:lumOff val="15000"/>
                  </a:prstClr>
                </a:solidFill>
                <a:effectLst/>
                <a:uLnTx/>
                <a:uFillTx/>
                <a:latin typeface="Segoe UI"/>
                <a:ea typeface="Calibri" panose="020F0502020204030204" pitchFamily="34" charset="0"/>
                <a:cs typeface="Arial" panose="020B0604020202020204" pitchFamily="34" charset="0"/>
              </a:rPr>
              <a:t>can build their own Copilot for Sales </a:t>
            </a:r>
            <a:r>
              <a:rPr kumimoji="0" lang="en-US" sz="1400" b="1" i="0" u="none" strike="noStrike" kern="1200" cap="none" spc="0" normalizeH="0" baseline="0" noProof="0">
                <a:ln>
                  <a:noFill/>
                </a:ln>
                <a:solidFill>
                  <a:prstClr val="black">
                    <a:lumMod val="85000"/>
                    <a:lumOff val="15000"/>
                  </a:prstClr>
                </a:solidFill>
                <a:effectLst/>
                <a:uLnTx/>
                <a:uFillTx/>
                <a:latin typeface="+mj-lt"/>
                <a:ea typeface="Calibri" panose="020F0502020204030204" pitchFamily="34" charset="0"/>
                <a:cs typeface="Arial" panose="020B0604020202020204" pitchFamily="34" charset="0"/>
              </a:rPr>
              <a:t>Power Platform Connectors</a:t>
            </a:r>
            <a:r>
              <a:rPr kumimoji="0" lang="en-US" sz="1400" b="0" i="0" u="none" strike="noStrike" kern="1200" cap="none" spc="0" normalizeH="0" baseline="0" noProof="0">
                <a:ln>
                  <a:noFill/>
                </a:ln>
                <a:solidFill>
                  <a:prstClr val="black">
                    <a:lumMod val="85000"/>
                    <a:lumOff val="15000"/>
                  </a:prstClr>
                </a:solidFill>
                <a:effectLst/>
                <a:uLnTx/>
                <a:uFillTx/>
                <a:latin typeface="+mj-lt"/>
                <a:ea typeface="Calibri" panose="020F0502020204030204" pitchFamily="34" charset="0"/>
                <a:cs typeface="Arial" panose="020B0604020202020204" pitchFamily="34" charset="0"/>
              </a:rPr>
              <a:t> </a:t>
            </a:r>
            <a:r>
              <a:rPr kumimoji="0" lang="en-US" sz="1400" b="0" i="0" u="none" strike="noStrike" kern="1200" cap="none" spc="0" normalizeH="0" baseline="0" noProof="0">
                <a:ln>
                  <a:noFill/>
                </a:ln>
                <a:solidFill>
                  <a:prstClr val="black">
                    <a:lumMod val="85000"/>
                    <a:lumOff val="15000"/>
                  </a:prstClr>
                </a:solidFill>
                <a:effectLst/>
                <a:uLnTx/>
                <a:uFillTx/>
                <a:latin typeface="Segoe UI"/>
                <a:ea typeface="Calibri" panose="020F0502020204030204" pitchFamily="34" charset="0"/>
                <a:cs typeface="Arial" panose="020B0604020202020204" pitchFamily="34" charset="0"/>
              </a:rPr>
              <a:t>and connect it to Copilot for Sales via </a:t>
            </a:r>
            <a:r>
              <a:rPr kumimoji="0" lang="en-US" sz="1400" b="1" i="0" u="none" strike="noStrike" kern="1200" cap="none" spc="0" normalizeH="0" baseline="0" noProof="0">
                <a:ln>
                  <a:noFill/>
                </a:ln>
                <a:solidFill>
                  <a:prstClr val="black">
                    <a:lumMod val="85000"/>
                    <a:lumOff val="15000"/>
                  </a:prstClr>
                </a:solidFill>
                <a:effectLst/>
                <a:uLnTx/>
                <a:uFillTx/>
                <a:latin typeface="+mj-lt"/>
                <a:ea typeface="Calibri" panose="020F0502020204030204" pitchFamily="34" charset="0"/>
                <a:cs typeface="Arial" panose="020B0604020202020204" pitchFamily="34" charset="0"/>
              </a:rPr>
              <a:t>Copilot Studio Plugins</a:t>
            </a:r>
            <a:r>
              <a:rPr kumimoji="0" lang="en-US" sz="1400" b="0" i="0" u="none" strike="noStrike" kern="1200" cap="none" spc="0" normalizeH="0" baseline="0" noProof="0">
                <a:ln>
                  <a:noFill/>
                </a:ln>
                <a:solidFill>
                  <a:prstClr val="black">
                    <a:lumMod val="85000"/>
                    <a:lumOff val="15000"/>
                  </a:prstClr>
                </a:solidFill>
                <a:effectLst/>
                <a:uLnTx/>
                <a:uFillTx/>
                <a:latin typeface="Segoe UI"/>
                <a:ea typeface="Calibri" panose="020F0502020204030204" pitchFamily="34" charset="0"/>
                <a:cs typeface="Arial" panose="020B0604020202020204" pitchFamily="34" charset="0"/>
              </a:rPr>
              <a:t> to bring additional data into Copilot for Sales.</a:t>
            </a:r>
          </a:p>
        </p:txBody>
      </p:sp>
      <p:sp>
        <p:nvSpPr>
          <p:cNvPr id="19" name="Rectangle: Rounded Corners 18">
            <a:extLst>
              <a:ext uri="{FF2B5EF4-FFF2-40B4-BE49-F238E27FC236}">
                <a16:creationId xmlns:a16="http://schemas.microsoft.com/office/drawing/2014/main" id="{16AA5B51-7D72-FEB3-947F-0448DD04C1DC}"/>
              </a:ext>
            </a:extLst>
          </p:cNvPr>
          <p:cNvSpPr/>
          <p:nvPr/>
        </p:nvSpPr>
        <p:spPr>
          <a:xfrm>
            <a:off x="8425603" y="2661017"/>
            <a:ext cx="2770393" cy="489650"/>
          </a:xfrm>
          <a:prstGeom prst="roundRect">
            <a:avLst>
              <a:gd name="adj" fmla="val 50000"/>
            </a:avLst>
          </a:prstGeom>
          <a:gradFill>
            <a:gsLst>
              <a:gs pos="23000">
                <a:srgbClr val="0088EE"/>
              </a:gs>
              <a:gs pos="82000">
                <a:srgbClr val="8661C5"/>
              </a:gs>
            </a:gsLst>
            <a:lin ang="4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Use Third-Party Extensions</a:t>
            </a:r>
          </a:p>
        </p:txBody>
      </p:sp>
      <p:sp>
        <p:nvSpPr>
          <p:cNvPr id="15" name="TextBox 14">
            <a:extLst>
              <a:ext uri="{FF2B5EF4-FFF2-40B4-BE49-F238E27FC236}">
                <a16:creationId xmlns:a16="http://schemas.microsoft.com/office/drawing/2014/main" id="{627A9EC2-F8EB-0CE2-05B0-E3ECB3350348}"/>
              </a:ext>
            </a:extLst>
          </p:cNvPr>
          <p:cNvSpPr txBox="1"/>
          <p:nvPr/>
        </p:nvSpPr>
        <p:spPr>
          <a:xfrm>
            <a:off x="8547100" y="3429000"/>
            <a:ext cx="2743362" cy="1292662"/>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400" b="1" i="0" u="none" strike="noStrike" kern="1200" cap="none" spc="0" normalizeH="0" baseline="0" noProof="0">
                <a:ln>
                  <a:noFill/>
                </a:ln>
                <a:solidFill>
                  <a:prstClr val="black">
                    <a:lumMod val="85000"/>
                    <a:lumOff val="15000"/>
                  </a:prstClr>
                </a:solidFill>
                <a:effectLst/>
                <a:uLnTx/>
                <a:uFillTx/>
                <a:latin typeface="+mj-lt"/>
                <a:ea typeface="Calibri" panose="020F0502020204030204" pitchFamily="34" charset="0"/>
                <a:cs typeface="Arial" panose="020B0604020202020204" pitchFamily="34" charset="0"/>
              </a:rPr>
              <a:t>Admins </a:t>
            </a:r>
            <a:r>
              <a:rPr kumimoji="0" lang="en-US" sz="1400" b="0" i="0" u="none" strike="noStrike" kern="1200" cap="none" spc="0" normalizeH="0" baseline="0" noProof="0">
                <a:ln>
                  <a:noFill/>
                </a:ln>
                <a:solidFill>
                  <a:prstClr val="black">
                    <a:lumMod val="85000"/>
                    <a:lumOff val="15000"/>
                  </a:prstClr>
                </a:solidFill>
                <a:effectLst/>
                <a:uLnTx/>
                <a:uFillTx/>
                <a:latin typeface="Segoe UI"/>
                <a:ea typeface="Calibri" panose="020F0502020204030204" pitchFamily="34" charset="0"/>
                <a:cs typeface="Arial" panose="020B0604020202020204" pitchFamily="34" charset="0"/>
              </a:rPr>
              <a:t>can enable existing third-party </a:t>
            </a:r>
            <a:r>
              <a:rPr kumimoji="0" lang="en-US" sz="1400" b="1" i="0" u="none" strike="noStrike" kern="1200" cap="none" spc="0" normalizeH="0" baseline="0" noProof="0">
                <a:ln>
                  <a:noFill/>
                </a:ln>
                <a:solidFill>
                  <a:prstClr val="black">
                    <a:lumMod val="85000"/>
                    <a:lumOff val="15000"/>
                  </a:prstClr>
                </a:solidFill>
                <a:effectLst/>
                <a:uLnTx/>
                <a:uFillTx/>
                <a:latin typeface="+mj-lt"/>
                <a:ea typeface="Calibri" panose="020F0502020204030204" pitchFamily="34" charset="0"/>
                <a:cs typeface="Arial" panose="020B0604020202020204" pitchFamily="34" charset="0"/>
              </a:rPr>
              <a:t>Power Platform Connectors</a:t>
            </a:r>
            <a:r>
              <a:rPr kumimoji="0" lang="en-US" sz="1400" b="0" i="0" u="none" strike="noStrike" kern="1200" cap="none" spc="0" normalizeH="0" baseline="0" noProof="0">
                <a:ln>
                  <a:noFill/>
                </a:ln>
                <a:solidFill>
                  <a:prstClr val="black">
                    <a:lumMod val="85000"/>
                    <a:lumOff val="15000"/>
                  </a:prstClr>
                </a:solidFill>
                <a:effectLst/>
                <a:uLnTx/>
                <a:uFillTx/>
                <a:latin typeface="+mj-lt"/>
                <a:ea typeface="Calibri" panose="020F0502020204030204" pitchFamily="34" charset="0"/>
                <a:cs typeface="Arial" panose="020B0604020202020204" pitchFamily="34" charset="0"/>
              </a:rPr>
              <a:t> </a:t>
            </a:r>
            <a:r>
              <a:rPr kumimoji="0" lang="en-US" sz="1400" b="0" i="0" u="none" strike="noStrike" kern="1200" cap="none" spc="0" normalizeH="0" baseline="0" noProof="0">
                <a:ln>
                  <a:noFill/>
                </a:ln>
                <a:solidFill>
                  <a:prstClr val="black">
                    <a:lumMod val="85000"/>
                    <a:lumOff val="15000"/>
                  </a:prstClr>
                </a:solidFill>
                <a:effectLst/>
                <a:uLnTx/>
                <a:uFillTx/>
                <a:latin typeface="Segoe UI"/>
                <a:ea typeface="Calibri" panose="020F0502020204030204" pitchFamily="34" charset="0"/>
                <a:cs typeface="Arial" panose="020B0604020202020204" pitchFamily="34" charset="0"/>
              </a:rPr>
              <a:t>and connect it to Copilot for Sales </a:t>
            </a:r>
            <a:br>
              <a:rPr kumimoji="0" lang="en-US" sz="1400" b="0" i="0" u="none" strike="noStrike" kern="1200" cap="none" spc="0" normalizeH="0" baseline="0" noProof="0">
                <a:ln>
                  <a:noFill/>
                </a:ln>
                <a:solidFill>
                  <a:prstClr val="black">
                    <a:lumMod val="85000"/>
                    <a:lumOff val="15000"/>
                  </a:prstClr>
                </a:solidFill>
                <a:effectLst/>
                <a:uLnTx/>
                <a:uFillTx/>
                <a:latin typeface="Segoe UI"/>
                <a:ea typeface="Calibri" panose="020F0502020204030204" pitchFamily="34" charset="0"/>
                <a:cs typeface="Arial" panose="020B0604020202020204" pitchFamily="34" charset="0"/>
              </a:rPr>
            </a:br>
            <a:r>
              <a:rPr kumimoji="0" lang="en-US" sz="1400" b="0" i="0" u="none" strike="noStrike" kern="1200" cap="none" spc="0" normalizeH="0" baseline="0" noProof="0">
                <a:ln>
                  <a:noFill/>
                </a:ln>
                <a:solidFill>
                  <a:prstClr val="black">
                    <a:lumMod val="85000"/>
                    <a:lumOff val="15000"/>
                  </a:prstClr>
                </a:solidFill>
                <a:effectLst/>
                <a:uLnTx/>
                <a:uFillTx/>
                <a:latin typeface="Segoe UI"/>
                <a:ea typeface="Calibri" panose="020F0502020204030204" pitchFamily="34" charset="0"/>
                <a:cs typeface="Arial" panose="020B0604020202020204" pitchFamily="34" charset="0"/>
              </a:rPr>
              <a:t>via </a:t>
            </a:r>
            <a:r>
              <a:rPr kumimoji="0" lang="en-US" sz="1400" b="1" i="0" u="none" strike="noStrike" kern="1200" cap="none" spc="0" normalizeH="0" baseline="0" noProof="0">
                <a:ln>
                  <a:noFill/>
                </a:ln>
                <a:solidFill>
                  <a:prstClr val="black">
                    <a:lumMod val="85000"/>
                    <a:lumOff val="15000"/>
                  </a:prstClr>
                </a:solidFill>
                <a:effectLst/>
                <a:uLnTx/>
                <a:uFillTx/>
                <a:latin typeface="+mj-lt"/>
                <a:ea typeface="Calibri" panose="020F0502020204030204" pitchFamily="34" charset="0"/>
                <a:cs typeface="Arial" panose="020B0604020202020204" pitchFamily="34" charset="0"/>
              </a:rPr>
              <a:t>Copilot Studio Plugins</a:t>
            </a:r>
            <a:r>
              <a:rPr kumimoji="0" lang="en-US" sz="1400" b="0" i="0" u="none" strike="noStrike" kern="1200" cap="none" spc="0" normalizeH="0" baseline="0" noProof="0">
                <a:ln>
                  <a:noFill/>
                </a:ln>
                <a:solidFill>
                  <a:prstClr val="black">
                    <a:lumMod val="85000"/>
                    <a:lumOff val="15000"/>
                  </a:prstClr>
                </a:solidFill>
                <a:effectLst/>
                <a:uLnTx/>
                <a:uFillTx/>
                <a:latin typeface="+mj-lt"/>
                <a:ea typeface="Calibri" panose="020F0502020204030204" pitchFamily="34" charset="0"/>
                <a:cs typeface="Arial" panose="020B0604020202020204" pitchFamily="34" charset="0"/>
              </a:rPr>
              <a:t> </a:t>
            </a:r>
            <a:r>
              <a:rPr kumimoji="0" lang="en-US" sz="1400" b="0" i="0" u="none" strike="noStrike" kern="1200" cap="none" spc="0" normalizeH="0" baseline="0" noProof="0">
                <a:ln>
                  <a:noFill/>
                </a:ln>
                <a:solidFill>
                  <a:prstClr val="black">
                    <a:lumMod val="85000"/>
                    <a:lumOff val="15000"/>
                  </a:prstClr>
                </a:solidFill>
                <a:effectLst/>
                <a:uLnTx/>
                <a:uFillTx/>
                <a:latin typeface="Segoe UI"/>
                <a:ea typeface="Calibri" panose="020F0502020204030204" pitchFamily="34" charset="0"/>
                <a:cs typeface="Arial" panose="020B0604020202020204" pitchFamily="34" charset="0"/>
              </a:rPr>
              <a:t>to bring additional data into Copilot for Sales.</a:t>
            </a:r>
          </a:p>
        </p:txBody>
      </p:sp>
      <p:sp>
        <p:nvSpPr>
          <p:cNvPr id="9" name="TextBox 8">
            <a:extLst>
              <a:ext uri="{FF2B5EF4-FFF2-40B4-BE49-F238E27FC236}">
                <a16:creationId xmlns:a16="http://schemas.microsoft.com/office/drawing/2014/main" id="{FC3B4CBA-9C20-78D7-EADB-53492F41D41B}"/>
              </a:ext>
            </a:extLst>
          </p:cNvPr>
          <p:cNvSpPr txBox="1"/>
          <p:nvPr/>
        </p:nvSpPr>
        <p:spPr>
          <a:xfrm>
            <a:off x="4957861" y="5462270"/>
            <a:ext cx="6213660" cy="430887"/>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400" b="0" i="0" u="none" strike="noStrike" kern="1200" cap="none" spc="0" normalizeH="0" baseline="0" noProof="0">
                <a:ln>
                  <a:noFill/>
                </a:ln>
                <a:solidFill>
                  <a:prstClr val="black">
                    <a:lumMod val="85000"/>
                    <a:lumOff val="15000"/>
                  </a:prstClr>
                </a:solidFill>
                <a:effectLst/>
                <a:uLnTx/>
                <a:uFillTx/>
                <a:latin typeface="Segoe UI"/>
                <a:ea typeface="Calibri" panose="020F0502020204030204" pitchFamily="34" charset="0"/>
                <a:cs typeface="Arial" panose="020B0604020202020204" pitchFamily="34" charset="0"/>
              </a:rPr>
              <a:t>Extensions can either </a:t>
            </a:r>
            <a:r>
              <a:rPr kumimoji="0" lang="en-US" sz="1400" b="1" i="0" u="none" strike="noStrike" kern="1200" cap="none" spc="0" normalizeH="0" baseline="0" noProof="0">
                <a:ln>
                  <a:noFill/>
                </a:ln>
                <a:solidFill>
                  <a:prstClr val="black">
                    <a:lumMod val="85000"/>
                    <a:lumOff val="15000"/>
                  </a:prstClr>
                </a:solidFill>
                <a:effectLst/>
                <a:uLnTx/>
                <a:uFillTx/>
                <a:latin typeface="+mj-lt"/>
                <a:ea typeface="Calibri" panose="020F0502020204030204" pitchFamily="34" charset="0"/>
                <a:cs typeface="Arial" panose="020B0604020202020204" pitchFamily="34" charset="0"/>
              </a:rPr>
              <a:t>enrich existing Copilot for Sales skills </a:t>
            </a:r>
            <a:r>
              <a:rPr kumimoji="0" lang="en-US" sz="1400" b="0" i="0" u="none" strike="noStrike" kern="1200" cap="none" spc="0" normalizeH="0" baseline="0" noProof="0">
                <a:ln>
                  <a:noFill/>
                </a:ln>
                <a:solidFill>
                  <a:prstClr val="black">
                    <a:lumMod val="85000"/>
                    <a:lumOff val="15000"/>
                  </a:prstClr>
                </a:solidFill>
                <a:effectLst/>
                <a:uLnTx/>
                <a:uFillTx/>
                <a:latin typeface="+mj-lt"/>
                <a:ea typeface="Calibri" panose="020F0502020204030204" pitchFamily="34" charset="0"/>
                <a:cs typeface="Arial" panose="020B0604020202020204" pitchFamily="34" charset="0"/>
              </a:rPr>
              <a:t>or </a:t>
            </a:r>
            <a:r>
              <a:rPr kumimoji="0" lang="en-US" sz="1400" b="1" i="0" u="none" strike="noStrike" kern="1200" cap="none" spc="0" normalizeH="0" baseline="0" noProof="0">
                <a:ln>
                  <a:noFill/>
                </a:ln>
                <a:solidFill>
                  <a:prstClr val="black">
                    <a:lumMod val="85000"/>
                    <a:lumOff val="15000"/>
                  </a:prstClr>
                </a:solidFill>
                <a:effectLst/>
                <a:uLnTx/>
                <a:uFillTx/>
                <a:latin typeface="+mj-lt"/>
                <a:ea typeface="Calibri" panose="020F0502020204030204" pitchFamily="34" charset="0"/>
                <a:cs typeface="Arial" panose="020B0604020202020204" pitchFamily="34" charset="0"/>
              </a:rPr>
              <a:t>introduce net new skills</a:t>
            </a:r>
            <a:r>
              <a:rPr kumimoji="0" lang="en-US" sz="1400" b="1" i="0" u="none" strike="noStrike" kern="1200" cap="none" spc="0" normalizeH="0" baseline="0" noProof="0">
                <a:ln>
                  <a:noFill/>
                </a:ln>
                <a:solidFill>
                  <a:prstClr val="black">
                    <a:lumMod val="85000"/>
                    <a:lumOff val="15000"/>
                  </a:prstClr>
                </a:solidFill>
                <a:effectLst/>
                <a:uLnTx/>
                <a:uFillTx/>
                <a:latin typeface="Segoe UI"/>
                <a:ea typeface="Calibri" panose="020F0502020204030204" pitchFamily="34" charset="0"/>
                <a:cs typeface="Arial" panose="020B0604020202020204" pitchFamily="34" charset="0"/>
              </a:rPr>
              <a:t> </a:t>
            </a:r>
            <a:r>
              <a:rPr kumimoji="0" lang="en-US" sz="1400" b="0" i="0" u="none" strike="noStrike" kern="1200" cap="none" spc="0" normalizeH="0" baseline="0" noProof="0">
                <a:ln>
                  <a:noFill/>
                </a:ln>
                <a:solidFill>
                  <a:prstClr val="black">
                    <a:lumMod val="85000"/>
                    <a:lumOff val="15000"/>
                  </a:prstClr>
                </a:solidFill>
                <a:effectLst/>
                <a:uLnTx/>
                <a:uFillTx/>
                <a:latin typeface="Segoe UI"/>
                <a:ea typeface="Calibri" panose="020F0502020204030204" pitchFamily="34" charset="0"/>
                <a:cs typeface="Arial" panose="020B0604020202020204" pitchFamily="34" charset="0"/>
              </a:rPr>
              <a:t>that can surface in Microsoft 365 Copilot Chat or App Chat.</a:t>
            </a:r>
          </a:p>
        </p:txBody>
      </p:sp>
      <p:pic>
        <p:nvPicPr>
          <p:cNvPr id="7" name="Graphic 6">
            <a:extLst>
              <a:ext uri="{FF2B5EF4-FFF2-40B4-BE49-F238E27FC236}">
                <a16:creationId xmlns:a16="http://schemas.microsoft.com/office/drawing/2014/main" id="{E2CCFC01-4CFB-CCBA-E43A-49F2740BD2FB}"/>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5435" y="1926050"/>
            <a:ext cx="461666" cy="461666"/>
          </a:xfrm>
          <a:prstGeom prst="rect">
            <a:avLst/>
          </a:prstGeom>
          <a:effectLst>
            <a:outerShdw blurRad="50800" dist="38100" dir="2700000" algn="tl" rotWithShape="0">
              <a:prstClr val="black">
                <a:alpha val="40000"/>
              </a:prstClr>
            </a:outerShdw>
          </a:effectLst>
        </p:spPr>
      </p:pic>
      <p:cxnSp>
        <p:nvCxnSpPr>
          <p:cNvPr id="28" name="Straight Connector 27">
            <a:extLst>
              <a:ext uri="{FF2B5EF4-FFF2-40B4-BE49-F238E27FC236}">
                <a16:creationId xmlns:a16="http://schemas.microsoft.com/office/drawing/2014/main" id="{41A2A48B-DCD8-57AD-9D87-C81A450620E5}"/>
              </a:ext>
              <a:ext uri="{C183D7F6-B498-43B3-948B-1728B52AA6E4}">
                <adec:decorative xmlns:adec="http://schemas.microsoft.com/office/drawing/2017/decorative" val="1"/>
              </a:ext>
            </a:extLst>
          </p:cNvPr>
          <p:cNvCxnSpPr>
            <a:cxnSpLocks/>
          </p:cNvCxnSpPr>
          <p:nvPr/>
        </p:nvCxnSpPr>
        <p:spPr>
          <a:xfrm>
            <a:off x="8083644" y="3398668"/>
            <a:ext cx="0" cy="1308100"/>
          </a:xfrm>
          <a:prstGeom prst="line">
            <a:avLst/>
          </a:prstGeom>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0995EB0-1098-B3EB-4804-4422C8256A6B}"/>
              </a:ext>
              <a:ext uri="{C183D7F6-B498-43B3-948B-1728B52AA6E4}">
                <adec:decorative xmlns:adec="http://schemas.microsoft.com/office/drawing/2017/decorative" val="1"/>
              </a:ext>
            </a:extLst>
          </p:cNvPr>
          <p:cNvCxnSpPr>
            <a:cxnSpLocks/>
          </p:cNvCxnSpPr>
          <p:nvPr/>
        </p:nvCxnSpPr>
        <p:spPr>
          <a:xfrm flipH="1">
            <a:off x="4957861" y="5128260"/>
            <a:ext cx="6332601" cy="0"/>
          </a:xfrm>
          <a:prstGeom prst="line">
            <a:avLst/>
          </a:prstGeom>
          <a:ln w="12700">
            <a:solidFill>
              <a:schemeClr val="bg1">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27536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Rounded Corners 20">
            <a:extLst>
              <a:ext uri="{FF2B5EF4-FFF2-40B4-BE49-F238E27FC236}">
                <a16:creationId xmlns:a16="http://schemas.microsoft.com/office/drawing/2014/main" id="{C05C2CCF-F874-E936-3E15-36143EB77C0E}"/>
              </a:ext>
              <a:ext uri="{C183D7F6-B498-43B3-948B-1728B52AA6E4}">
                <adec:decorative xmlns:adec="http://schemas.microsoft.com/office/drawing/2017/decorative" val="1"/>
              </a:ext>
            </a:extLst>
          </p:cNvPr>
          <p:cNvSpPr/>
          <p:nvPr/>
        </p:nvSpPr>
        <p:spPr>
          <a:xfrm>
            <a:off x="619408" y="1598034"/>
            <a:ext cx="10952348" cy="4640359"/>
          </a:xfrm>
          <a:prstGeom prst="roundRect">
            <a:avLst>
              <a:gd name="adj" fmla="val 3492"/>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52" name="Rectangle: Rounded Corners 51">
            <a:extLst>
              <a:ext uri="{FF2B5EF4-FFF2-40B4-BE49-F238E27FC236}">
                <a16:creationId xmlns:a16="http://schemas.microsoft.com/office/drawing/2014/main" id="{0734D61B-5717-ABF6-D247-ADB1C88425C1}"/>
              </a:ext>
              <a:ext uri="{C183D7F6-B498-43B3-948B-1728B52AA6E4}">
                <adec:decorative xmlns:adec="http://schemas.microsoft.com/office/drawing/2017/decorative" val="1"/>
              </a:ext>
            </a:extLst>
          </p:cNvPr>
          <p:cNvSpPr/>
          <p:nvPr/>
        </p:nvSpPr>
        <p:spPr bwMode="auto">
          <a:xfrm>
            <a:off x="810629" y="1756769"/>
            <a:ext cx="10555872" cy="2500632"/>
          </a:xfrm>
          <a:prstGeom prst="roundRect">
            <a:avLst>
              <a:gd name="adj" fmla="val 5233"/>
            </a:avLst>
          </a:prstGeom>
          <a:solidFill>
            <a:schemeClr val="bg1"/>
          </a:solidFill>
          <a:ln w="9525" cap="flat" cmpd="sng" algn="ctr">
            <a:solidFill>
              <a:schemeClr val="bg2"/>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A1B45"/>
              </a:solidFill>
              <a:effectLst/>
              <a:uLnTx/>
              <a:uFillTx/>
              <a:latin typeface="Segoe UI"/>
              <a:ea typeface="Segoe UI" pitchFamily="34" charset="0"/>
              <a:cs typeface="Segoe UI" pitchFamily="34" charset="0"/>
            </a:endParaRPr>
          </a:p>
        </p:txBody>
      </p:sp>
      <p:sp>
        <p:nvSpPr>
          <p:cNvPr id="2" name="Content Placeholder 1">
            <a:extLst>
              <a:ext uri="{FF2B5EF4-FFF2-40B4-BE49-F238E27FC236}">
                <a16:creationId xmlns:a16="http://schemas.microsoft.com/office/drawing/2014/main" id="{EB98052E-CD01-19D9-B340-BE95C7711264}"/>
              </a:ext>
            </a:extLst>
          </p:cNvPr>
          <p:cNvSpPr>
            <a:spLocks noGrp="1"/>
          </p:cNvSpPr>
          <p:nvPr>
            <p:ph type="title"/>
          </p:nvPr>
        </p:nvSpPr>
        <p:spPr>
          <a:xfrm>
            <a:off x="500676" y="652347"/>
            <a:ext cx="11018520" cy="4985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a:ln>
                  <a:noFill/>
                </a:ln>
                <a:solidFill>
                  <a:schemeClr val="tx1">
                    <a:lumMod val="85000"/>
                    <a:lumOff val="15000"/>
                  </a:schemeClr>
                </a:solidFill>
                <a:effectLst/>
                <a:uLnTx/>
                <a:uFillTx/>
                <a:latin typeface="Segoe UI Semibold" panose="020B0702040204020203" pitchFamily="34" charset="0"/>
                <a:ea typeface="+mn-ea"/>
                <a:cs typeface="Segoe UI Semibold" panose="020B0702040204020203" pitchFamily="34" charset="0"/>
              </a:rPr>
              <a:t>Copilot Extensions Overview</a:t>
            </a:r>
          </a:p>
        </p:txBody>
      </p:sp>
      <p:sp>
        <p:nvSpPr>
          <p:cNvPr id="127" name="TextBox 126">
            <a:extLst>
              <a:ext uri="{FF2B5EF4-FFF2-40B4-BE49-F238E27FC236}">
                <a16:creationId xmlns:a16="http://schemas.microsoft.com/office/drawing/2014/main" id="{E8E8AF2B-904A-4943-9F7F-1E6F81F3F8A2}"/>
              </a:ext>
            </a:extLst>
          </p:cNvPr>
          <p:cNvSpPr txBox="1"/>
          <p:nvPr/>
        </p:nvSpPr>
        <p:spPr>
          <a:xfrm>
            <a:off x="1517536" y="2581179"/>
            <a:ext cx="1373813" cy="215444"/>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effectLst/>
                <a:uLnTx/>
                <a:uFillTx/>
                <a:latin typeface="Segoe UI Semibold" panose="020B0702040204020203" pitchFamily="34" charset="0"/>
                <a:ea typeface="+mn-ea"/>
                <a:cs typeface="Segoe UI Semibold" panose="020B0702040204020203" pitchFamily="34" charset="0"/>
              </a:rPr>
              <a:t>Dynamics Apps</a:t>
            </a:r>
          </a:p>
        </p:txBody>
      </p:sp>
      <p:sp>
        <p:nvSpPr>
          <p:cNvPr id="95" name="TextBox 94">
            <a:extLst>
              <a:ext uri="{FF2B5EF4-FFF2-40B4-BE49-F238E27FC236}">
                <a16:creationId xmlns:a16="http://schemas.microsoft.com/office/drawing/2014/main" id="{8D27F744-E695-F6A7-E56F-EC514D46669B}"/>
              </a:ext>
            </a:extLst>
          </p:cNvPr>
          <p:cNvSpPr txBox="1"/>
          <p:nvPr/>
        </p:nvSpPr>
        <p:spPr>
          <a:xfrm>
            <a:off x="3584297" y="2581179"/>
            <a:ext cx="1422585" cy="215444"/>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lumMod val="75000"/>
                    <a:lumOff val="25000"/>
                  </a:prstClr>
                </a:solidFill>
                <a:effectLst/>
                <a:uLnTx/>
                <a:uFillTx/>
                <a:latin typeface="Segoe UI Semibold" panose="020B0702040204020203" pitchFamily="34" charset="0"/>
                <a:ea typeface="+mn-ea"/>
                <a:cs typeface="Segoe UI Semibold" panose="020B0702040204020203" pitchFamily="34" charset="0"/>
              </a:rPr>
              <a:t>M365 Apps</a:t>
            </a:r>
          </a:p>
        </p:txBody>
      </p:sp>
      <p:sp>
        <p:nvSpPr>
          <p:cNvPr id="83" name="TextBox 82">
            <a:extLst>
              <a:ext uri="{FF2B5EF4-FFF2-40B4-BE49-F238E27FC236}">
                <a16:creationId xmlns:a16="http://schemas.microsoft.com/office/drawing/2014/main" id="{582D2B35-B73D-B1F2-020B-4B16ED92C9D9}"/>
              </a:ext>
            </a:extLst>
          </p:cNvPr>
          <p:cNvSpPr txBox="1"/>
          <p:nvPr/>
        </p:nvSpPr>
        <p:spPr>
          <a:xfrm>
            <a:off x="6577098" y="2512579"/>
            <a:ext cx="1024056" cy="215444"/>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effectLst/>
                <a:uLnTx/>
                <a:uFillTx/>
                <a:latin typeface="Segoe UI Semibold" panose="020B0702040204020203" pitchFamily="34" charset="0"/>
                <a:ea typeface="+mn-ea"/>
                <a:cs typeface="Segoe UI Semibold" panose="020B0702040204020203" pitchFamily="34" charset="0"/>
              </a:rPr>
              <a:t>M365 Chat</a:t>
            </a:r>
          </a:p>
        </p:txBody>
      </p:sp>
      <p:sp>
        <p:nvSpPr>
          <p:cNvPr id="100" name="TextBox 99">
            <a:extLst>
              <a:ext uri="{FF2B5EF4-FFF2-40B4-BE49-F238E27FC236}">
                <a16:creationId xmlns:a16="http://schemas.microsoft.com/office/drawing/2014/main" id="{46D8FCD4-C03E-1B3A-E6AF-276B7F44B50A}"/>
              </a:ext>
            </a:extLst>
          </p:cNvPr>
          <p:cNvSpPr txBox="1"/>
          <p:nvPr/>
        </p:nvSpPr>
        <p:spPr>
          <a:xfrm>
            <a:off x="9846529" y="2488136"/>
            <a:ext cx="665720" cy="215444"/>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effectLst/>
                <a:uLnTx/>
                <a:uFillTx/>
                <a:latin typeface="Segoe UI Semibold" panose="020B0702040204020203" pitchFamily="34" charset="0"/>
                <a:ea typeface="+mn-ea"/>
                <a:cs typeface="Segoe UI Semibold" panose="020B0702040204020203" pitchFamily="34" charset="0"/>
              </a:rPr>
              <a:t>Teams</a:t>
            </a:r>
          </a:p>
        </p:txBody>
      </p:sp>
      <p:pic>
        <p:nvPicPr>
          <p:cNvPr id="25" name="Picture 2">
            <a:extLst>
              <a:ext uri="{FF2B5EF4-FFF2-40B4-BE49-F238E27FC236}">
                <a16:creationId xmlns:a16="http://schemas.microsoft.com/office/drawing/2014/main" id="{69988E12-0483-3A3B-8AF1-E6012E0D3AAC}"/>
              </a:ext>
              <a:ext uri="{C183D7F6-B498-43B3-948B-1728B52AA6E4}">
                <adec:decorative xmlns:adec="http://schemas.microsoft.com/office/drawing/2017/decorative" val="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88279" y="1923977"/>
            <a:ext cx="450008" cy="418432"/>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sp>
        <p:nvSpPr>
          <p:cNvPr id="28" name="Rectangle: Rounded Corners 27">
            <a:extLst>
              <a:ext uri="{FF2B5EF4-FFF2-40B4-BE49-F238E27FC236}">
                <a16:creationId xmlns:a16="http://schemas.microsoft.com/office/drawing/2014/main" id="{3CCEABC3-A8E2-AA82-DC89-883612B9C8E9}"/>
              </a:ext>
            </a:extLst>
          </p:cNvPr>
          <p:cNvSpPr/>
          <p:nvPr/>
        </p:nvSpPr>
        <p:spPr>
          <a:xfrm>
            <a:off x="934318" y="2913851"/>
            <a:ext cx="2765845" cy="1208164"/>
          </a:xfrm>
          <a:prstGeom prst="roundRect">
            <a:avLst>
              <a:gd name="adj" fmla="val 14722"/>
            </a:avLst>
          </a:prstGeom>
          <a:noFill/>
          <a:ln>
            <a:gradFill>
              <a:gsLst>
                <a:gs pos="0">
                  <a:srgbClr val="0088EE"/>
                </a:gs>
                <a:gs pos="100000">
                  <a:srgbClr val="004F8A"/>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gradFill>
                  <a:gsLst>
                    <a:gs pos="0">
                      <a:srgbClr val="0088EE"/>
                    </a:gs>
                    <a:gs pos="100000">
                      <a:srgbClr val="8661C5"/>
                    </a:gs>
                  </a:gsLst>
                  <a:lin ang="5400000" scaled="1"/>
                </a:gradFill>
                <a:effectLst/>
                <a:uLnTx/>
                <a:uFillTx/>
                <a:latin typeface="Segoe UI Semibold" panose="020B0702040204020203" pitchFamily="34" charset="0"/>
                <a:ea typeface="+mn-ea"/>
                <a:cs typeface="Segoe UI Semibold" panose="020B0702040204020203" pitchFamily="34" charset="0"/>
              </a:rPr>
              <a:t>Copilot in Dynamics</a:t>
            </a:r>
          </a:p>
        </p:txBody>
      </p:sp>
      <p:sp>
        <p:nvSpPr>
          <p:cNvPr id="125" name="TextBox 124">
            <a:extLst>
              <a:ext uri="{FF2B5EF4-FFF2-40B4-BE49-F238E27FC236}">
                <a16:creationId xmlns:a16="http://schemas.microsoft.com/office/drawing/2014/main" id="{82A67DE5-A19A-3D4C-F1AE-0CEA5B0AABDD}"/>
              </a:ext>
            </a:extLst>
          </p:cNvPr>
          <p:cNvSpPr txBox="1"/>
          <p:nvPr/>
        </p:nvSpPr>
        <p:spPr>
          <a:xfrm>
            <a:off x="990597" y="3377760"/>
            <a:ext cx="1292431"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bg1">
                    <a:lumMod val="50000"/>
                  </a:schemeClr>
                </a:solidFill>
                <a:effectLst/>
                <a:uLnTx/>
                <a:uFillTx/>
                <a:latin typeface="Segoe UI Semibold" panose="020B0702040204020203" pitchFamily="34" charset="0"/>
                <a:ea typeface="+mn-ea"/>
                <a:cs typeface="Segoe UI Semibold" panose="020B0702040204020203" pitchFamily="34" charset="0"/>
              </a:rPr>
              <a:t>Contextual Experiences</a:t>
            </a:r>
          </a:p>
        </p:txBody>
      </p:sp>
      <p:sp>
        <p:nvSpPr>
          <p:cNvPr id="126" name="TextBox 125">
            <a:extLst>
              <a:ext uri="{FF2B5EF4-FFF2-40B4-BE49-F238E27FC236}">
                <a16:creationId xmlns:a16="http://schemas.microsoft.com/office/drawing/2014/main" id="{DB922351-A40E-4105-732C-F78D4B7FB040}"/>
              </a:ext>
            </a:extLst>
          </p:cNvPr>
          <p:cNvSpPr txBox="1"/>
          <p:nvPr/>
        </p:nvSpPr>
        <p:spPr>
          <a:xfrm>
            <a:off x="2763633" y="3405089"/>
            <a:ext cx="45592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bg1">
                    <a:lumMod val="50000"/>
                  </a:schemeClr>
                </a:solidFill>
                <a:effectLst/>
                <a:uLnTx/>
                <a:uFillTx/>
                <a:latin typeface="Segoe UI Semibold" panose="020B0702040204020203" pitchFamily="34" charset="0"/>
                <a:ea typeface="+mn-ea"/>
                <a:cs typeface="Segoe UI Semibold" panose="020B0702040204020203" pitchFamily="34" charset="0"/>
              </a:rPr>
              <a:t>Chat</a:t>
            </a:r>
          </a:p>
        </p:txBody>
      </p:sp>
      <p:sp>
        <p:nvSpPr>
          <p:cNvPr id="32" name="Rectangle: Rounded Corners 31">
            <a:extLst>
              <a:ext uri="{FF2B5EF4-FFF2-40B4-BE49-F238E27FC236}">
                <a16:creationId xmlns:a16="http://schemas.microsoft.com/office/drawing/2014/main" id="{3F4B62D4-9911-A7E4-27BF-363632783F0E}"/>
              </a:ext>
              <a:ext uri="{C183D7F6-B498-43B3-948B-1728B52AA6E4}">
                <adec:decorative xmlns:adec="http://schemas.microsoft.com/office/drawing/2017/decorative" val="0"/>
              </a:ext>
            </a:extLst>
          </p:cNvPr>
          <p:cNvSpPr/>
          <p:nvPr/>
        </p:nvSpPr>
        <p:spPr bwMode="auto">
          <a:xfrm>
            <a:off x="990598" y="3606504"/>
            <a:ext cx="1277939" cy="286505"/>
          </a:xfrm>
          <a:prstGeom prst="roundRect">
            <a:avLst>
              <a:gd name="adj" fmla="val 50000"/>
            </a:avLst>
          </a:prstGeom>
          <a:gradFill>
            <a:gsLst>
              <a:gs pos="13000">
                <a:srgbClr val="C836B7"/>
              </a:gs>
              <a:gs pos="90000">
                <a:schemeClr val="accent5">
                  <a:lumMod val="75000"/>
                </a:schemeClr>
              </a:gs>
            </a:gsLst>
            <a:lin ang="2700000" scaled="0"/>
          </a:grad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ISV Extensions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white"/>
                </a:solidFill>
                <a:effectLst/>
                <a:uLnTx/>
                <a:uFillTx/>
                <a:ea typeface="+mn-ea"/>
                <a:cs typeface="Segoe UI Light" panose="020B0502040204020203" pitchFamily="34" charset="0"/>
              </a:rPr>
              <a:t>Enrich existing Skills</a:t>
            </a:r>
          </a:p>
        </p:txBody>
      </p:sp>
      <p:sp>
        <p:nvSpPr>
          <p:cNvPr id="30" name="Rectangle: Rounded Corners 29">
            <a:extLst>
              <a:ext uri="{FF2B5EF4-FFF2-40B4-BE49-F238E27FC236}">
                <a16:creationId xmlns:a16="http://schemas.microsoft.com/office/drawing/2014/main" id="{E6A200A6-E4FD-CC72-5522-7A6865F18AAC}"/>
              </a:ext>
              <a:ext uri="{C183D7F6-B498-43B3-948B-1728B52AA6E4}">
                <adec:decorative xmlns:adec="http://schemas.microsoft.com/office/drawing/2017/decorative" val="0"/>
              </a:ext>
            </a:extLst>
          </p:cNvPr>
          <p:cNvSpPr/>
          <p:nvPr/>
        </p:nvSpPr>
        <p:spPr bwMode="auto">
          <a:xfrm>
            <a:off x="2351530" y="3606504"/>
            <a:ext cx="1277939" cy="286505"/>
          </a:xfrm>
          <a:prstGeom prst="roundRect">
            <a:avLst>
              <a:gd name="adj" fmla="val 50000"/>
            </a:avLst>
          </a:prstGeom>
          <a:gradFill>
            <a:gsLst>
              <a:gs pos="13000">
                <a:srgbClr val="C836B7"/>
              </a:gs>
              <a:gs pos="90000">
                <a:schemeClr val="accent5">
                  <a:lumMod val="75000"/>
                </a:schemeClr>
              </a:gs>
            </a:gsLst>
            <a:lin ang="2700000" scaled="0"/>
          </a:grad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ISV Extensions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20" normalizeH="0" noProof="0">
                <a:ln>
                  <a:noFill/>
                </a:ln>
                <a:solidFill>
                  <a:prstClr val="white"/>
                </a:solidFill>
                <a:effectLst/>
                <a:uLnTx/>
                <a:uFillTx/>
                <a:ea typeface="+mn-ea"/>
                <a:cs typeface="Segoe UI Light" panose="020B0502040204020203" pitchFamily="34" charset="0"/>
              </a:rPr>
              <a:t>Net New Skills (Prompt Based)</a:t>
            </a:r>
          </a:p>
        </p:txBody>
      </p:sp>
      <p:sp>
        <p:nvSpPr>
          <p:cNvPr id="27" name="Rectangle: Rounded Corners 26">
            <a:extLst>
              <a:ext uri="{FF2B5EF4-FFF2-40B4-BE49-F238E27FC236}">
                <a16:creationId xmlns:a16="http://schemas.microsoft.com/office/drawing/2014/main" id="{8D2D9730-839F-DAF2-8762-E1BA0B13EB0B}"/>
              </a:ext>
            </a:extLst>
          </p:cNvPr>
          <p:cNvSpPr/>
          <p:nvPr/>
        </p:nvSpPr>
        <p:spPr>
          <a:xfrm>
            <a:off x="3823947" y="2906803"/>
            <a:ext cx="2879075" cy="1208164"/>
          </a:xfrm>
          <a:prstGeom prst="roundRect">
            <a:avLst>
              <a:gd name="adj" fmla="val 14722"/>
            </a:avLst>
          </a:prstGeom>
          <a:noFill/>
          <a:ln>
            <a:gradFill>
              <a:gsLst>
                <a:gs pos="0">
                  <a:srgbClr val="0088EE"/>
                </a:gs>
                <a:gs pos="100000">
                  <a:srgbClr val="004F8A"/>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gradFill>
                  <a:gsLst>
                    <a:gs pos="0">
                      <a:srgbClr val="0088EE"/>
                    </a:gs>
                    <a:gs pos="100000">
                      <a:srgbClr val="8661C5"/>
                    </a:gs>
                  </a:gsLst>
                  <a:lin ang="5400000" scaled="1"/>
                </a:gradFill>
                <a:effectLst/>
                <a:uLnTx/>
                <a:uFillTx/>
                <a:latin typeface="Segoe UI Semibold" panose="020B0702040204020203" pitchFamily="34" charset="0"/>
                <a:ea typeface="+mn-ea"/>
                <a:cs typeface="Segoe UI Semibold" panose="020B0702040204020203" pitchFamily="34" charset="0"/>
              </a:rPr>
              <a:t>Copilot For Sales</a:t>
            </a:r>
          </a:p>
        </p:txBody>
      </p:sp>
      <p:sp>
        <p:nvSpPr>
          <p:cNvPr id="124" name="TextBox 123">
            <a:extLst>
              <a:ext uri="{FF2B5EF4-FFF2-40B4-BE49-F238E27FC236}">
                <a16:creationId xmlns:a16="http://schemas.microsoft.com/office/drawing/2014/main" id="{EA43E235-5DEF-1B8B-F4E8-02F60C200895}"/>
              </a:ext>
            </a:extLst>
          </p:cNvPr>
          <p:cNvSpPr txBox="1"/>
          <p:nvPr/>
        </p:nvSpPr>
        <p:spPr>
          <a:xfrm>
            <a:off x="3930436" y="3307560"/>
            <a:ext cx="630940" cy="24622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bg1">
                    <a:lumMod val="50000"/>
                  </a:schemeClr>
                </a:solidFill>
                <a:effectLst/>
                <a:uLnTx/>
                <a:uFillTx/>
                <a:latin typeface="Segoe UI Semibold" panose="020B0702040204020203" pitchFamily="34" charset="0"/>
                <a:ea typeface="+mn-ea"/>
                <a:cs typeface="Segoe UI Semibold" panose="020B0702040204020203" pitchFamily="34" charset="0"/>
              </a:rPr>
              <a:t>Embedded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bg1">
                    <a:lumMod val="50000"/>
                  </a:schemeClr>
                </a:solidFill>
                <a:effectLst/>
                <a:uLnTx/>
                <a:uFillTx/>
                <a:latin typeface="Segoe UI Semibold" panose="020B0702040204020203" pitchFamily="34" charset="0"/>
                <a:ea typeface="+mn-ea"/>
                <a:cs typeface="Segoe UI Semibold" panose="020B0702040204020203" pitchFamily="34" charset="0"/>
              </a:rPr>
              <a:t>AI</a:t>
            </a:r>
          </a:p>
        </p:txBody>
      </p:sp>
      <p:sp>
        <p:nvSpPr>
          <p:cNvPr id="123" name="TextBox 122">
            <a:extLst>
              <a:ext uri="{FF2B5EF4-FFF2-40B4-BE49-F238E27FC236}">
                <a16:creationId xmlns:a16="http://schemas.microsoft.com/office/drawing/2014/main" id="{9CC96349-B586-388D-DB64-1EC5DBAD6EF8}"/>
              </a:ext>
            </a:extLst>
          </p:cNvPr>
          <p:cNvSpPr txBox="1"/>
          <p:nvPr/>
        </p:nvSpPr>
        <p:spPr>
          <a:xfrm>
            <a:off x="4481862" y="3303921"/>
            <a:ext cx="943444" cy="24622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bg1">
                    <a:lumMod val="50000"/>
                  </a:schemeClr>
                </a:solidFill>
                <a:effectLst/>
                <a:uLnTx/>
                <a:uFillTx/>
                <a:latin typeface="Segoe UI Semibold" panose="020B0702040204020203" pitchFamily="34" charset="0"/>
                <a:ea typeface="+mn-ea"/>
                <a:cs typeface="Segoe UI Semibold" panose="020B0702040204020203" pitchFamily="34" charset="0"/>
              </a:rPr>
              <a:t>Contextual</a:t>
            </a:r>
            <a:br>
              <a:rPr kumimoji="0" lang="en-US" sz="800" b="0" i="0" u="none" strike="noStrike" kern="1200" cap="none" spc="0" normalizeH="0" baseline="0" noProof="0">
                <a:ln>
                  <a:noFill/>
                </a:ln>
                <a:solidFill>
                  <a:schemeClr val="bg1">
                    <a:lumMod val="50000"/>
                  </a:schemeClr>
                </a:solidFill>
                <a:effectLst/>
                <a:uLnTx/>
                <a:uFillTx/>
                <a:latin typeface="Segoe UI Semibold" panose="020B0702040204020203" pitchFamily="34" charset="0"/>
                <a:ea typeface="+mn-ea"/>
                <a:cs typeface="Segoe UI Semibold" panose="020B0702040204020203" pitchFamily="34" charset="0"/>
              </a:rPr>
            </a:br>
            <a:r>
              <a:rPr kumimoji="0" lang="en-US" sz="800" b="0" i="0" u="none" strike="noStrike" kern="1200" cap="none" spc="0" normalizeH="0" baseline="0" noProof="0">
                <a:ln>
                  <a:noFill/>
                </a:ln>
                <a:solidFill>
                  <a:schemeClr val="bg1">
                    <a:lumMod val="50000"/>
                  </a:schemeClr>
                </a:solidFill>
                <a:effectLst/>
                <a:uLnTx/>
                <a:uFillTx/>
                <a:latin typeface="Segoe UI Semibold" panose="020B0702040204020203" pitchFamily="34" charset="0"/>
                <a:ea typeface="+mn-ea"/>
                <a:cs typeface="Segoe UI Semibold" panose="020B0702040204020203" pitchFamily="34" charset="0"/>
              </a:rPr>
              <a:t>Side Car</a:t>
            </a:r>
          </a:p>
        </p:txBody>
      </p:sp>
      <p:sp>
        <p:nvSpPr>
          <p:cNvPr id="122" name="TextBox 121">
            <a:extLst>
              <a:ext uri="{FF2B5EF4-FFF2-40B4-BE49-F238E27FC236}">
                <a16:creationId xmlns:a16="http://schemas.microsoft.com/office/drawing/2014/main" id="{A088B667-5E54-D35D-83C7-CFDF9C1F0567}"/>
              </a:ext>
            </a:extLst>
          </p:cNvPr>
          <p:cNvSpPr txBox="1"/>
          <p:nvPr/>
        </p:nvSpPr>
        <p:spPr>
          <a:xfrm>
            <a:off x="5391675" y="3405089"/>
            <a:ext cx="1194481"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bg1">
                    <a:lumMod val="50000"/>
                  </a:schemeClr>
                </a:solidFill>
                <a:effectLst/>
                <a:uLnTx/>
                <a:uFillTx/>
                <a:latin typeface="Segoe UI Semibold" panose="020B0702040204020203" pitchFamily="34" charset="0"/>
                <a:ea typeface="+mn-ea"/>
                <a:cs typeface="Segoe UI Semibold" panose="020B0702040204020203" pitchFamily="34" charset="0"/>
              </a:rPr>
              <a:t>M365 Chat</a:t>
            </a:r>
          </a:p>
        </p:txBody>
      </p:sp>
      <p:sp>
        <p:nvSpPr>
          <p:cNvPr id="47" name="Rectangle: Rounded Corners 46">
            <a:extLst>
              <a:ext uri="{FF2B5EF4-FFF2-40B4-BE49-F238E27FC236}">
                <a16:creationId xmlns:a16="http://schemas.microsoft.com/office/drawing/2014/main" id="{7F3D9EB0-7D96-136A-BC7A-2818C0F05D81}"/>
              </a:ext>
              <a:ext uri="{C183D7F6-B498-43B3-948B-1728B52AA6E4}">
                <adec:decorative xmlns:adec="http://schemas.microsoft.com/office/drawing/2017/decorative" val="0"/>
              </a:ext>
            </a:extLst>
          </p:cNvPr>
          <p:cNvSpPr/>
          <p:nvPr/>
        </p:nvSpPr>
        <p:spPr bwMode="auto">
          <a:xfrm>
            <a:off x="3916401" y="3605754"/>
            <a:ext cx="1365453" cy="286505"/>
          </a:xfrm>
          <a:prstGeom prst="roundRect">
            <a:avLst>
              <a:gd name="adj" fmla="val 50000"/>
            </a:avLst>
          </a:prstGeom>
          <a:gradFill>
            <a:gsLst>
              <a:gs pos="13000">
                <a:srgbClr val="C836B7"/>
              </a:gs>
              <a:gs pos="90000">
                <a:schemeClr val="accent5">
                  <a:lumMod val="75000"/>
                </a:schemeClr>
              </a:gs>
            </a:gsLst>
            <a:lin ang="2700000" scaled="0"/>
          </a:grad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ISV Extensions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white"/>
                </a:solidFill>
                <a:effectLst/>
                <a:uLnTx/>
                <a:uFillTx/>
                <a:latin typeface="Segoe UI Light" panose="020B0502040204020203" pitchFamily="34" charset="0"/>
                <a:ea typeface="+mn-ea"/>
                <a:cs typeface="Segoe UI Light" panose="020B0502040204020203" pitchFamily="34" charset="0"/>
              </a:rPr>
              <a:t>Enrich existing Skills</a:t>
            </a:r>
          </a:p>
        </p:txBody>
      </p:sp>
      <p:sp>
        <p:nvSpPr>
          <p:cNvPr id="45" name="Rectangle: Rounded Corners 44">
            <a:extLst>
              <a:ext uri="{FF2B5EF4-FFF2-40B4-BE49-F238E27FC236}">
                <a16:creationId xmlns:a16="http://schemas.microsoft.com/office/drawing/2014/main" id="{8549481C-F286-341C-58B7-3F199371D303}"/>
              </a:ext>
              <a:ext uri="{C183D7F6-B498-43B3-948B-1728B52AA6E4}">
                <adec:decorative xmlns:adec="http://schemas.microsoft.com/office/drawing/2017/decorative" val="0"/>
              </a:ext>
            </a:extLst>
          </p:cNvPr>
          <p:cNvSpPr/>
          <p:nvPr/>
        </p:nvSpPr>
        <p:spPr bwMode="auto">
          <a:xfrm>
            <a:off x="5328912" y="3605754"/>
            <a:ext cx="1317445" cy="286505"/>
          </a:xfrm>
          <a:prstGeom prst="roundRect">
            <a:avLst>
              <a:gd name="adj" fmla="val 50000"/>
            </a:avLst>
          </a:prstGeom>
          <a:gradFill>
            <a:gsLst>
              <a:gs pos="13000">
                <a:srgbClr val="C836B7"/>
              </a:gs>
              <a:gs pos="90000">
                <a:schemeClr val="accent5">
                  <a:lumMod val="75000"/>
                </a:schemeClr>
              </a:gs>
            </a:gsLst>
            <a:lin ang="2700000" scaled="0"/>
          </a:grad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ISV Extensions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white"/>
                </a:solidFill>
                <a:effectLst/>
                <a:uLnTx/>
                <a:uFillTx/>
                <a:latin typeface="Segoe UI Light" panose="020B0502040204020203" pitchFamily="34" charset="0"/>
                <a:ea typeface="+mn-ea"/>
                <a:cs typeface="Segoe UI Light" panose="020B0502040204020203" pitchFamily="34" charset="0"/>
              </a:rPr>
              <a:t>Net New Skills (Prompt Based)</a:t>
            </a:r>
          </a:p>
        </p:txBody>
      </p:sp>
      <p:sp>
        <p:nvSpPr>
          <p:cNvPr id="26" name="Rectangle: Rounded Corners 25">
            <a:extLst>
              <a:ext uri="{FF2B5EF4-FFF2-40B4-BE49-F238E27FC236}">
                <a16:creationId xmlns:a16="http://schemas.microsoft.com/office/drawing/2014/main" id="{EAC9D6E6-72CC-486A-6326-727564FE3F2D}"/>
              </a:ext>
            </a:extLst>
          </p:cNvPr>
          <p:cNvSpPr/>
          <p:nvPr/>
        </p:nvSpPr>
        <p:spPr bwMode="auto">
          <a:xfrm>
            <a:off x="6826805" y="2906803"/>
            <a:ext cx="1422935" cy="1208164"/>
          </a:xfrm>
          <a:prstGeom prst="roundRect">
            <a:avLst>
              <a:gd name="adj" fmla="val 15004"/>
            </a:avLst>
          </a:prstGeom>
          <a:noFill/>
          <a:ln w="19050">
            <a:solidFill>
              <a:srgbClr val="C836B7"/>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gradFill>
                  <a:gsLst>
                    <a:gs pos="13000">
                      <a:srgbClr val="C836B7"/>
                    </a:gs>
                    <a:gs pos="90000">
                      <a:schemeClr val="accent5">
                        <a:lumMod val="75000"/>
                      </a:schemeClr>
                    </a:gs>
                  </a:gsLst>
                  <a:lin ang="2700000" scaled="0"/>
                </a:gradFill>
                <a:effectLst/>
                <a:uLnTx/>
                <a:uFillTx/>
                <a:latin typeface="Segoe UI Semibold" panose="020B0702040204020203" pitchFamily="34" charset="0"/>
                <a:ea typeface="Segoe UI" pitchFamily="34" charset="0"/>
                <a:cs typeface="Segoe UI Semibold" panose="020B0702040204020203" pitchFamily="34" charset="0"/>
              </a:rPr>
              <a:t>ISV Scoped Copilot</a:t>
            </a:r>
          </a:p>
        </p:txBody>
      </p:sp>
      <p:sp>
        <p:nvSpPr>
          <p:cNvPr id="121" name="TextBox 120">
            <a:extLst>
              <a:ext uri="{FF2B5EF4-FFF2-40B4-BE49-F238E27FC236}">
                <a16:creationId xmlns:a16="http://schemas.microsoft.com/office/drawing/2014/main" id="{F7DC70C1-64BB-B400-DB18-0072EF00C364}"/>
              </a:ext>
            </a:extLst>
          </p:cNvPr>
          <p:cNvSpPr txBox="1"/>
          <p:nvPr/>
        </p:nvSpPr>
        <p:spPr>
          <a:xfrm>
            <a:off x="6934701" y="3412546"/>
            <a:ext cx="1194481"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bg1">
                    <a:lumMod val="50000"/>
                  </a:schemeClr>
                </a:solidFill>
                <a:effectLst/>
                <a:uLnTx/>
                <a:uFillTx/>
                <a:latin typeface="Segoe UI Semibold" panose="020B0702040204020203" pitchFamily="34" charset="0"/>
                <a:ea typeface="+mn-ea"/>
                <a:cs typeface="Segoe UI Semibold" panose="020B0702040204020203" pitchFamily="34" charset="0"/>
              </a:rPr>
              <a:t>M365 Chat</a:t>
            </a:r>
          </a:p>
        </p:txBody>
      </p:sp>
      <p:sp>
        <p:nvSpPr>
          <p:cNvPr id="10" name="Rectangle: Rounded Corners 9">
            <a:extLst>
              <a:ext uri="{FF2B5EF4-FFF2-40B4-BE49-F238E27FC236}">
                <a16:creationId xmlns:a16="http://schemas.microsoft.com/office/drawing/2014/main" id="{F57C37E0-6C23-D451-18C5-9C16B23F3DE5}"/>
              </a:ext>
              <a:ext uri="{C183D7F6-B498-43B3-948B-1728B52AA6E4}">
                <adec:decorative xmlns:adec="http://schemas.microsoft.com/office/drawing/2017/decorative" val="0"/>
              </a:ext>
            </a:extLst>
          </p:cNvPr>
          <p:cNvSpPr/>
          <p:nvPr/>
        </p:nvSpPr>
        <p:spPr bwMode="auto">
          <a:xfrm>
            <a:off x="6909356" y="3598706"/>
            <a:ext cx="1258912" cy="286505"/>
          </a:xfrm>
          <a:prstGeom prst="roundRect">
            <a:avLst>
              <a:gd name="adj" fmla="val 50000"/>
            </a:avLst>
          </a:prstGeom>
          <a:gradFill>
            <a:gsLst>
              <a:gs pos="13000">
                <a:srgbClr val="C836B7"/>
              </a:gs>
              <a:gs pos="90000">
                <a:schemeClr val="accent5">
                  <a:lumMod val="75000"/>
                </a:schemeClr>
              </a:gs>
            </a:gsLst>
            <a:lin ang="2700000" scaled="0"/>
          </a:grad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ISV Extensions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white"/>
                </a:solidFill>
                <a:effectLst/>
                <a:uLnTx/>
                <a:uFillTx/>
                <a:latin typeface="Segoe UI Light" panose="020B0502040204020203" pitchFamily="34" charset="0"/>
                <a:ea typeface="+mn-ea"/>
                <a:cs typeface="Segoe UI Light" panose="020B0502040204020203" pitchFamily="34" charset="0"/>
              </a:rPr>
              <a:t>Net New Skills (Prompt Based)</a:t>
            </a:r>
          </a:p>
        </p:txBody>
      </p:sp>
      <p:sp>
        <p:nvSpPr>
          <p:cNvPr id="24" name="Rectangle: Rounded Corners 23">
            <a:extLst>
              <a:ext uri="{FF2B5EF4-FFF2-40B4-BE49-F238E27FC236}">
                <a16:creationId xmlns:a16="http://schemas.microsoft.com/office/drawing/2014/main" id="{F9150FE2-661F-B06E-86F2-C3B87379F063}"/>
              </a:ext>
            </a:extLst>
          </p:cNvPr>
          <p:cNvSpPr/>
          <p:nvPr/>
        </p:nvSpPr>
        <p:spPr bwMode="auto">
          <a:xfrm>
            <a:off x="8373523" y="2916980"/>
            <a:ext cx="2827879" cy="1208164"/>
          </a:xfrm>
          <a:prstGeom prst="roundRect">
            <a:avLst>
              <a:gd name="adj" fmla="val 15004"/>
            </a:avLst>
          </a:prstGeom>
          <a:noFill/>
          <a:ln w="19050">
            <a:solidFill>
              <a:srgbClr val="C836B7"/>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gradFill>
                  <a:gsLst>
                    <a:gs pos="13000">
                      <a:srgbClr val="C836B7"/>
                    </a:gs>
                    <a:gs pos="90000">
                      <a:schemeClr val="accent5">
                        <a:lumMod val="75000"/>
                      </a:schemeClr>
                    </a:gs>
                  </a:gsLst>
                  <a:lin ang="2700000" scaled="0"/>
                </a:gradFill>
                <a:effectLst/>
                <a:uLnTx/>
                <a:uFillTx/>
                <a:latin typeface="Segoe UI Semibold" panose="020B0702040204020203" pitchFamily="34" charset="0"/>
                <a:ea typeface="Segoe UI" pitchFamily="34" charset="0"/>
                <a:cs typeface="Segoe UI Semibold" panose="020B0702040204020203" pitchFamily="34" charset="0"/>
              </a:rPr>
              <a:t>ISV Scoped Copilot</a:t>
            </a:r>
          </a:p>
        </p:txBody>
      </p:sp>
      <p:sp>
        <p:nvSpPr>
          <p:cNvPr id="120" name="TextBox 119">
            <a:extLst>
              <a:ext uri="{FF2B5EF4-FFF2-40B4-BE49-F238E27FC236}">
                <a16:creationId xmlns:a16="http://schemas.microsoft.com/office/drawing/2014/main" id="{495726BC-E408-0778-8AF0-FE98FDE79C0C}"/>
              </a:ext>
            </a:extLst>
          </p:cNvPr>
          <p:cNvSpPr txBox="1"/>
          <p:nvPr/>
        </p:nvSpPr>
        <p:spPr>
          <a:xfrm>
            <a:off x="8500946" y="3355380"/>
            <a:ext cx="1194481"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bg1">
                    <a:lumMod val="50000"/>
                  </a:schemeClr>
                </a:solidFill>
                <a:effectLst/>
                <a:uLnTx/>
                <a:uFillTx/>
                <a:latin typeface="Segoe UI Semibold" panose="020B0702040204020203" pitchFamily="34" charset="0"/>
                <a:ea typeface="+mn-ea"/>
                <a:cs typeface="Segoe UI Semibold" panose="020B0702040204020203" pitchFamily="34" charset="0"/>
              </a:rPr>
              <a:t>M365 Chat</a:t>
            </a:r>
          </a:p>
        </p:txBody>
      </p:sp>
      <p:sp>
        <p:nvSpPr>
          <p:cNvPr id="89" name="TextBox 88">
            <a:extLst>
              <a:ext uri="{FF2B5EF4-FFF2-40B4-BE49-F238E27FC236}">
                <a16:creationId xmlns:a16="http://schemas.microsoft.com/office/drawing/2014/main" id="{E2DE26E3-BBEF-BFFC-6FFC-AF83E8EF8AF5}"/>
              </a:ext>
            </a:extLst>
          </p:cNvPr>
          <p:cNvSpPr txBox="1"/>
          <p:nvPr/>
        </p:nvSpPr>
        <p:spPr>
          <a:xfrm>
            <a:off x="9822849" y="3357668"/>
            <a:ext cx="126400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bg1">
                    <a:lumMod val="50000"/>
                  </a:schemeClr>
                </a:solidFill>
                <a:effectLst/>
                <a:uLnTx/>
                <a:uFillTx/>
                <a:latin typeface="Segoe UI Semibold" panose="020B0702040204020203" pitchFamily="34" charset="0"/>
                <a:ea typeface="+mn-ea"/>
                <a:cs typeface="Segoe UI Semibold" panose="020B0702040204020203" pitchFamily="34" charset="0"/>
              </a:rPr>
              <a:t>Teams App</a:t>
            </a:r>
          </a:p>
        </p:txBody>
      </p:sp>
      <p:sp>
        <p:nvSpPr>
          <p:cNvPr id="6" name="Rectangle: Rounded Corners 5">
            <a:extLst>
              <a:ext uri="{FF2B5EF4-FFF2-40B4-BE49-F238E27FC236}">
                <a16:creationId xmlns:a16="http://schemas.microsoft.com/office/drawing/2014/main" id="{BB0A16C3-2DB1-BBB8-1975-FDFE5C40A7AB}"/>
              </a:ext>
              <a:ext uri="{C183D7F6-B498-43B3-948B-1728B52AA6E4}">
                <adec:decorative xmlns:adec="http://schemas.microsoft.com/office/drawing/2017/decorative" val="0"/>
              </a:ext>
            </a:extLst>
          </p:cNvPr>
          <p:cNvSpPr/>
          <p:nvPr/>
        </p:nvSpPr>
        <p:spPr bwMode="auto">
          <a:xfrm>
            <a:off x="8438162" y="3606670"/>
            <a:ext cx="1339829" cy="286505"/>
          </a:xfrm>
          <a:prstGeom prst="roundRect">
            <a:avLst>
              <a:gd name="adj" fmla="val 50000"/>
            </a:avLst>
          </a:prstGeom>
          <a:gradFill>
            <a:gsLst>
              <a:gs pos="13000">
                <a:srgbClr val="C836B7"/>
              </a:gs>
              <a:gs pos="90000">
                <a:schemeClr val="accent5">
                  <a:lumMod val="75000"/>
                </a:schemeClr>
              </a:gs>
            </a:gsLst>
            <a:lin ang="2700000" scaled="0"/>
          </a:grad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ISV Extensions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white"/>
                </a:solidFill>
                <a:effectLst/>
                <a:uLnTx/>
                <a:uFillTx/>
                <a:latin typeface="Segoe UI Light" panose="020B0502040204020203" pitchFamily="34" charset="0"/>
                <a:ea typeface="+mn-ea"/>
                <a:cs typeface="Segoe UI Light" panose="020B0502040204020203" pitchFamily="34" charset="0"/>
              </a:rPr>
              <a:t>Net New Skills (Prompt Based)</a:t>
            </a:r>
          </a:p>
        </p:txBody>
      </p:sp>
      <p:sp>
        <p:nvSpPr>
          <p:cNvPr id="35" name="Rectangle: Rounded Corners 34">
            <a:extLst>
              <a:ext uri="{FF2B5EF4-FFF2-40B4-BE49-F238E27FC236}">
                <a16:creationId xmlns:a16="http://schemas.microsoft.com/office/drawing/2014/main" id="{321DB60E-1F75-D2B7-F8EE-AF5BDBEF2690}"/>
              </a:ext>
              <a:ext uri="{C183D7F6-B498-43B3-948B-1728B52AA6E4}">
                <adec:decorative xmlns:adec="http://schemas.microsoft.com/office/drawing/2017/decorative" val="0"/>
              </a:ext>
            </a:extLst>
          </p:cNvPr>
          <p:cNvSpPr/>
          <p:nvPr/>
        </p:nvSpPr>
        <p:spPr bwMode="auto">
          <a:xfrm>
            <a:off x="9857695" y="3612039"/>
            <a:ext cx="1264006" cy="286505"/>
          </a:xfrm>
          <a:prstGeom prst="roundRect">
            <a:avLst>
              <a:gd name="adj" fmla="val 50000"/>
            </a:avLst>
          </a:prstGeom>
          <a:gradFill>
            <a:gsLst>
              <a:gs pos="13000">
                <a:srgbClr val="C836B7"/>
              </a:gs>
              <a:gs pos="90000">
                <a:schemeClr val="accent5">
                  <a:lumMod val="75000"/>
                </a:schemeClr>
              </a:gs>
            </a:gsLst>
            <a:lin ang="2700000" scaled="0"/>
          </a:grad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ISV Extensions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white"/>
                </a:solidFill>
                <a:effectLst/>
                <a:uLnTx/>
                <a:uFillTx/>
                <a:latin typeface="Segoe UI Light" panose="020B0502040204020203" pitchFamily="34" charset="0"/>
                <a:ea typeface="+mn-ea"/>
                <a:cs typeface="Segoe UI Light" panose="020B0502040204020203" pitchFamily="34" charset="0"/>
              </a:rPr>
              <a:t>Teams App Extensions</a:t>
            </a:r>
          </a:p>
        </p:txBody>
      </p:sp>
      <p:sp>
        <p:nvSpPr>
          <p:cNvPr id="50" name="Rectangle: Rounded Corners 49">
            <a:extLst>
              <a:ext uri="{FF2B5EF4-FFF2-40B4-BE49-F238E27FC236}">
                <a16:creationId xmlns:a16="http://schemas.microsoft.com/office/drawing/2014/main" id="{8AB3106D-17FE-9BB3-0FE7-09CFAF89E6B0}"/>
              </a:ext>
              <a:ext uri="{C183D7F6-B498-43B3-948B-1728B52AA6E4}">
                <adec:decorative xmlns:adec="http://schemas.microsoft.com/office/drawing/2017/decorative" val="1"/>
              </a:ext>
            </a:extLst>
          </p:cNvPr>
          <p:cNvSpPr/>
          <p:nvPr/>
        </p:nvSpPr>
        <p:spPr bwMode="auto">
          <a:xfrm>
            <a:off x="817057" y="4409086"/>
            <a:ext cx="7695369" cy="1040743"/>
          </a:xfrm>
          <a:prstGeom prst="roundRect">
            <a:avLst>
              <a:gd name="adj" fmla="val 11946"/>
            </a:avLst>
          </a:prstGeom>
          <a:solidFill>
            <a:schemeClr val="bg1">
              <a:alpha val="80000"/>
            </a:schemeClr>
          </a:solidFill>
          <a:ln w="9525" cap="flat" cmpd="sng" algn="ctr">
            <a:solidFill>
              <a:schemeClr val="bg2"/>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A1B45"/>
              </a:solidFill>
              <a:effectLst/>
              <a:uLnTx/>
              <a:uFillTx/>
              <a:latin typeface="Segoe UI"/>
              <a:ea typeface="Segoe UI" pitchFamily="34" charset="0"/>
              <a:cs typeface="Segoe UI" pitchFamily="34" charset="0"/>
            </a:endParaRPr>
          </a:p>
        </p:txBody>
      </p:sp>
      <p:sp>
        <p:nvSpPr>
          <p:cNvPr id="65" name="Rectangle: Rounded Corners 64">
            <a:extLst>
              <a:ext uri="{FF2B5EF4-FFF2-40B4-BE49-F238E27FC236}">
                <a16:creationId xmlns:a16="http://schemas.microsoft.com/office/drawing/2014/main" id="{8ACB05CE-932C-6AAF-C5C9-806FE0B42052}"/>
              </a:ext>
              <a:ext uri="{C183D7F6-B498-43B3-948B-1728B52AA6E4}">
                <adec:decorative xmlns:adec="http://schemas.microsoft.com/office/drawing/2017/decorative" val="1"/>
              </a:ext>
            </a:extLst>
          </p:cNvPr>
          <p:cNvSpPr/>
          <p:nvPr/>
        </p:nvSpPr>
        <p:spPr bwMode="auto">
          <a:xfrm>
            <a:off x="8633170" y="4409086"/>
            <a:ext cx="2743504" cy="1040743"/>
          </a:xfrm>
          <a:prstGeom prst="roundRect">
            <a:avLst>
              <a:gd name="adj" fmla="val 11946"/>
            </a:avLst>
          </a:prstGeom>
          <a:solidFill>
            <a:schemeClr val="bg1">
              <a:alpha val="80000"/>
            </a:schemeClr>
          </a:solidFill>
          <a:ln w="9525" cap="flat" cmpd="sng" algn="ctr">
            <a:solidFill>
              <a:schemeClr val="bg2"/>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A1B45"/>
              </a:solidFill>
              <a:effectLst/>
              <a:uLnTx/>
              <a:uFillTx/>
              <a:latin typeface="Segoe UI"/>
              <a:ea typeface="Segoe UI" pitchFamily="34" charset="0"/>
              <a:cs typeface="Segoe UI" pitchFamily="34" charset="0"/>
            </a:endParaRPr>
          </a:p>
        </p:txBody>
      </p:sp>
      <p:sp>
        <p:nvSpPr>
          <p:cNvPr id="66" name="Rectangle: Rounded Corners 65">
            <a:extLst>
              <a:ext uri="{FF2B5EF4-FFF2-40B4-BE49-F238E27FC236}">
                <a16:creationId xmlns:a16="http://schemas.microsoft.com/office/drawing/2014/main" id="{9E925E56-3753-22AC-2A4D-570BB2BCE573}"/>
              </a:ext>
              <a:ext uri="{C183D7F6-B498-43B3-948B-1728B52AA6E4}">
                <adec:decorative xmlns:adec="http://schemas.microsoft.com/office/drawing/2017/decorative" val="1"/>
              </a:ext>
            </a:extLst>
          </p:cNvPr>
          <p:cNvSpPr/>
          <p:nvPr/>
        </p:nvSpPr>
        <p:spPr bwMode="auto">
          <a:xfrm>
            <a:off x="809907" y="5596335"/>
            <a:ext cx="10555872" cy="490376"/>
          </a:xfrm>
          <a:prstGeom prst="roundRect">
            <a:avLst>
              <a:gd name="adj" fmla="val 15675"/>
            </a:avLst>
          </a:prstGeom>
          <a:solidFill>
            <a:schemeClr val="bg1">
              <a:alpha val="80000"/>
            </a:schemeClr>
          </a:solidFill>
          <a:ln w="9525" cap="flat" cmpd="sng" algn="ctr">
            <a:solidFill>
              <a:schemeClr val="bg2"/>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A1B45"/>
              </a:solidFill>
              <a:effectLst/>
              <a:uLnTx/>
              <a:uFillTx/>
              <a:latin typeface="Segoe UI"/>
              <a:ea typeface="Segoe UI" pitchFamily="34" charset="0"/>
              <a:cs typeface="Segoe UI" pitchFamily="34" charset="0"/>
            </a:endParaRPr>
          </a:p>
        </p:txBody>
      </p:sp>
      <p:pic>
        <p:nvPicPr>
          <p:cNvPr id="69" name="Graphic 68">
            <a:extLst>
              <a:ext uri="{FF2B5EF4-FFF2-40B4-BE49-F238E27FC236}">
                <a16:creationId xmlns:a16="http://schemas.microsoft.com/office/drawing/2014/main" id="{89676C7F-75E5-38D3-188A-F800D2AEDCD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01002" y="5089083"/>
            <a:ext cx="224289" cy="224289"/>
          </a:xfrm>
          <a:prstGeom prst="rect">
            <a:avLst/>
          </a:prstGeom>
        </p:spPr>
      </p:pic>
      <p:pic>
        <p:nvPicPr>
          <p:cNvPr id="70" name="Graphic 55">
            <a:extLst>
              <a:ext uri="{FF2B5EF4-FFF2-40B4-BE49-F238E27FC236}">
                <a16:creationId xmlns:a16="http://schemas.microsoft.com/office/drawing/2014/main" id="{A5F720FD-D572-6362-D8E6-75A71B06A728}"/>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41468" y="5086288"/>
            <a:ext cx="224311" cy="224311"/>
          </a:xfrm>
          <a:prstGeom prst="rect">
            <a:avLst/>
          </a:prstGeom>
        </p:spPr>
      </p:pic>
      <p:pic>
        <p:nvPicPr>
          <p:cNvPr id="73" name="Picture 2">
            <a:extLst>
              <a:ext uri="{FF2B5EF4-FFF2-40B4-BE49-F238E27FC236}">
                <a16:creationId xmlns:a16="http://schemas.microsoft.com/office/drawing/2014/main" id="{DC0D2539-B39A-A801-6045-163CA350706D}"/>
              </a:ext>
              <a:ext uri="{C183D7F6-B498-43B3-948B-1728B52AA6E4}">
                <adec:decorative xmlns:adec="http://schemas.microsoft.com/office/drawing/2017/decorative" val="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009557" y="5086288"/>
            <a:ext cx="224289" cy="224289"/>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81">
            <a:extLst>
              <a:ext uri="{FF2B5EF4-FFF2-40B4-BE49-F238E27FC236}">
                <a16:creationId xmlns:a16="http://schemas.microsoft.com/office/drawing/2014/main" id="{B9037765-0F61-B8BC-C7A2-56E486056A77}"/>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6915411" y="1933167"/>
            <a:ext cx="432905" cy="432905"/>
          </a:xfrm>
          <a:prstGeom prst="rect">
            <a:avLst/>
          </a:prstGeom>
          <a:ln w="10716" cap="flat">
            <a:noFill/>
            <a:prstDash val="solid"/>
            <a:miter/>
          </a:ln>
          <a:effectLst>
            <a:outerShdw blurRad="38100" dist="25400" dir="2700000" algn="tl" rotWithShape="0">
              <a:prstClr val="black">
                <a:alpha val="30000"/>
              </a:prstClr>
            </a:outerShdw>
          </a:effectLst>
        </p:spPr>
      </p:pic>
      <p:cxnSp>
        <p:nvCxnSpPr>
          <p:cNvPr id="113" name="Straight Arrow Connector 112">
            <a:extLst>
              <a:ext uri="{FF2B5EF4-FFF2-40B4-BE49-F238E27FC236}">
                <a16:creationId xmlns:a16="http://schemas.microsoft.com/office/drawing/2014/main" id="{19AE57A2-71DC-953A-ED66-2E768B0D102A}"/>
              </a:ext>
              <a:ext uri="{C183D7F6-B498-43B3-948B-1728B52AA6E4}">
                <adec:decorative xmlns:adec="http://schemas.microsoft.com/office/drawing/2017/decorative" val="1"/>
              </a:ext>
            </a:extLst>
          </p:cNvPr>
          <p:cNvCxnSpPr>
            <a:cxnSpLocks/>
          </p:cNvCxnSpPr>
          <p:nvPr/>
        </p:nvCxnSpPr>
        <p:spPr>
          <a:xfrm>
            <a:off x="9918911" y="5333091"/>
            <a:ext cx="0" cy="374848"/>
          </a:xfrm>
          <a:prstGeom prst="straightConnector1">
            <a:avLst/>
          </a:prstGeom>
          <a:ln w="25400">
            <a:solidFill>
              <a:schemeClr val="accent5"/>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pic>
        <p:nvPicPr>
          <p:cNvPr id="114" name="Picture 2">
            <a:extLst>
              <a:ext uri="{FF2B5EF4-FFF2-40B4-BE49-F238E27FC236}">
                <a16:creationId xmlns:a16="http://schemas.microsoft.com/office/drawing/2014/main" id="{843E3B38-4668-C6CC-47BA-F80FC5ED4951}"/>
              </a:ext>
              <a:ext uri="{C183D7F6-B498-43B3-948B-1728B52AA6E4}">
                <adec:decorative xmlns:adec="http://schemas.microsoft.com/office/drawing/2017/decorative" val="1"/>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012612" y="1963411"/>
            <a:ext cx="404319" cy="404319"/>
          </a:xfrm>
          <a:prstGeom prst="rect">
            <a:avLst/>
          </a:prstGeom>
          <a:noFill/>
          <a:extLst>
            <a:ext uri="{909E8E84-426E-40DD-AFC4-6F175D3DCCD1}">
              <a14:hiddenFill xmlns:a14="http://schemas.microsoft.com/office/drawing/2010/main">
                <a:solidFill>
                  <a:srgbClr val="FFFFFF"/>
                </a:solidFill>
              </a14:hiddenFill>
            </a:ext>
          </a:extLst>
        </p:spPr>
      </p:pic>
      <p:cxnSp>
        <p:nvCxnSpPr>
          <p:cNvPr id="115" name="Straight Connector 114">
            <a:extLst>
              <a:ext uri="{FF2B5EF4-FFF2-40B4-BE49-F238E27FC236}">
                <a16:creationId xmlns:a16="http://schemas.microsoft.com/office/drawing/2014/main" id="{DC4632AA-C96F-1A35-728E-90787D7357D0}"/>
              </a:ext>
              <a:ext uri="{C183D7F6-B498-43B3-948B-1728B52AA6E4}">
                <adec:decorative xmlns:adec="http://schemas.microsoft.com/office/drawing/2017/decorative" val="1"/>
              </a:ext>
            </a:extLst>
          </p:cNvPr>
          <p:cNvCxnSpPr>
            <a:cxnSpLocks/>
          </p:cNvCxnSpPr>
          <p:nvPr/>
        </p:nvCxnSpPr>
        <p:spPr>
          <a:xfrm flipV="1">
            <a:off x="3565062" y="1881714"/>
            <a:ext cx="0" cy="822207"/>
          </a:xfrm>
          <a:prstGeom prst="line">
            <a:avLst/>
          </a:prstGeom>
          <a:noFill/>
          <a:ln w="6350" cap="flat" cmpd="sng" algn="ctr">
            <a:solidFill>
              <a:schemeClr val="bg1">
                <a:lumMod val="75000"/>
                <a:alpha val="70000"/>
              </a:schemeClr>
            </a:solidFill>
            <a:prstDash val="solid"/>
            <a:headEnd type="none" w="lg" len="med"/>
            <a:tailEnd type="none" w="lg" len="med"/>
          </a:ln>
          <a:effectLst/>
        </p:spPr>
      </p:cxnSp>
      <p:cxnSp>
        <p:nvCxnSpPr>
          <p:cNvPr id="118" name="Straight Connector 117">
            <a:extLst>
              <a:ext uri="{FF2B5EF4-FFF2-40B4-BE49-F238E27FC236}">
                <a16:creationId xmlns:a16="http://schemas.microsoft.com/office/drawing/2014/main" id="{F439DA71-FF76-F099-0600-65601FB746AF}"/>
              </a:ext>
              <a:ext uri="{C183D7F6-B498-43B3-948B-1728B52AA6E4}">
                <adec:decorative xmlns:adec="http://schemas.microsoft.com/office/drawing/2017/decorative" val="1"/>
              </a:ext>
            </a:extLst>
          </p:cNvPr>
          <p:cNvCxnSpPr>
            <a:cxnSpLocks/>
          </p:cNvCxnSpPr>
          <p:nvPr/>
        </p:nvCxnSpPr>
        <p:spPr>
          <a:xfrm flipV="1">
            <a:off x="9191939" y="1910650"/>
            <a:ext cx="0" cy="822207"/>
          </a:xfrm>
          <a:prstGeom prst="line">
            <a:avLst/>
          </a:prstGeom>
          <a:noFill/>
          <a:ln w="6350" cap="flat" cmpd="sng" algn="ctr">
            <a:solidFill>
              <a:schemeClr val="bg1">
                <a:lumMod val="75000"/>
                <a:alpha val="70000"/>
              </a:schemeClr>
            </a:solidFill>
            <a:prstDash val="solid"/>
            <a:headEnd type="none" w="lg" len="med"/>
            <a:tailEnd type="none" w="lg" len="med"/>
          </a:ln>
          <a:effectLst/>
        </p:spPr>
      </p:cxnSp>
      <p:cxnSp>
        <p:nvCxnSpPr>
          <p:cNvPr id="119" name="Straight Connector 118">
            <a:extLst>
              <a:ext uri="{FF2B5EF4-FFF2-40B4-BE49-F238E27FC236}">
                <a16:creationId xmlns:a16="http://schemas.microsoft.com/office/drawing/2014/main" id="{9D695FF3-765A-8C4D-C864-EA7AB04E5DA2}"/>
              </a:ext>
              <a:ext uri="{C183D7F6-B498-43B3-948B-1728B52AA6E4}">
                <adec:decorative xmlns:adec="http://schemas.microsoft.com/office/drawing/2017/decorative" val="1"/>
              </a:ext>
            </a:extLst>
          </p:cNvPr>
          <p:cNvCxnSpPr>
            <a:cxnSpLocks/>
          </p:cNvCxnSpPr>
          <p:nvPr/>
        </p:nvCxnSpPr>
        <p:spPr>
          <a:xfrm flipV="1">
            <a:off x="4976679" y="1890353"/>
            <a:ext cx="0" cy="822207"/>
          </a:xfrm>
          <a:prstGeom prst="line">
            <a:avLst/>
          </a:prstGeom>
          <a:noFill/>
          <a:ln w="6350" cap="flat" cmpd="sng" algn="ctr">
            <a:solidFill>
              <a:schemeClr val="bg1">
                <a:lumMod val="75000"/>
                <a:alpha val="70000"/>
              </a:schemeClr>
            </a:solidFill>
            <a:prstDash val="solid"/>
            <a:headEnd type="none" w="lg" len="med"/>
            <a:tailEnd type="none" w="lg" len="med"/>
          </a:ln>
          <a:effectLst/>
        </p:spPr>
      </p:cxnSp>
      <p:sp>
        <p:nvSpPr>
          <p:cNvPr id="61" name="TextBox 60">
            <a:extLst>
              <a:ext uri="{FF2B5EF4-FFF2-40B4-BE49-F238E27FC236}">
                <a16:creationId xmlns:a16="http://schemas.microsoft.com/office/drawing/2014/main" id="{338EF94A-F1D6-745C-41A1-3DAC7B14C154}"/>
              </a:ext>
            </a:extLst>
          </p:cNvPr>
          <p:cNvSpPr txBox="1"/>
          <p:nvPr/>
        </p:nvSpPr>
        <p:spPr>
          <a:xfrm>
            <a:off x="941468" y="4574765"/>
            <a:ext cx="1887353" cy="37506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Copilot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Studio</a:t>
            </a:r>
          </a:p>
        </p:txBody>
      </p:sp>
      <p:sp>
        <p:nvSpPr>
          <p:cNvPr id="62" name="Rectangle: Rounded Corners 61">
            <a:extLst>
              <a:ext uri="{FF2B5EF4-FFF2-40B4-BE49-F238E27FC236}">
                <a16:creationId xmlns:a16="http://schemas.microsoft.com/office/drawing/2014/main" id="{C126FA82-9DD1-6983-4B36-3BAEA422DAFC}"/>
              </a:ext>
              <a:ext uri="{C183D7F6-B498-43B3-948B-1728B52AA6E4}">
                <adec:decorative xmlns:adec="http://schemas.microsoft.com/office/drawing/2017/decorative" val="0"/>
              </a:ext>
            </a:extLst>
          </p:cNvPr>
          <p:cNvSpPr/>
          <p:nvPr/>
        </p:nvSpPr>
        <p:spPr bwMode="auto">
          <a:xfrm>
            <a:off x="1780016" y="4525901"/>
            <a:ext cx="6593509" cy="335369"/>
          </a:xfrm>
          <a:prstGeom prst="roundRect">
            <a:avLst>
              <a:gd name="adj" fmla="val 50000"/>
            </a:avLst>
          </a:prstGeom>
          <a:gradFill>
            <a:gsLst>
              <a:gs pos="13000">
                <a:srgbClr val="C836B7"/>
              </a:gs>
              <a:gs pos="90000">
                <a:schemeClr val="accent5">
                  <a:lumMod val="75000"/>
                </a:schemeClr>
              </a:gs>
            </a:gsLst>
            <a:lin ang="2700000" scaled="0"/>
          </a:grad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ISV Plugins</a:t>
            </a:r>
          </a:p>
        </p:txBody>
      </p:sp>
      <p:sp>
        <p:nvSpPr>
          <p:cNvPr id="63" name="Rectangle: Rounded Corners 62">
            <a:extLst>
              <a:ext uri="{FF2B5EF4-FFF2-40B4-BE49-F238E27FC236}">
                <a16:creationId xmlns:a16="http://schemas.microsoft.com/office/drawing/2014/main" id="{4B30B3CE-E7BC-78A7-BEAC-7744A14E21D7}"/>
              </a:ext>
              <a:ext uri="{C183D7F6-B498-43B3-948B-1728B52AA6E4}">
                <adec:decorative xmlns:adec="http://schemas.microsoft.com/office/drawing/2017/decorative" val="0"/>
              </a:ext>
            </a:extLst>
          </p:cNvPr>
          <p:cNvSpPr/>
          <p:nvPr/>
        </p:nvSpPr>
        <p:spPr bwMode="auto">
          <a:xfrm>
            <a:off x="1780015" y="5026950"/>
            <a:ext cx="6593507" cy="320168"/>
          </a:xfrm>
          <a:prstGeom prst="roundRect">
            <a:avLst>
              <a:gd name="adj" fmla="val 50000"/>
            </a:avLst>
          </a:prstGeom>
          <a:gradFill>
            <a:gsLst>
              <a:gs pos="13000">
                <a:srgbClr val="C836B7"/>
              </a:gs>
              <a:gs pos="90000">
                <a:schemeClr val="accent5">
                  <a:lumMod val="75000"/>
                </a:schemeClr>
              </a:gs>
            </a:gsLst>
            <a:lin ang="2700000" scaled="0"/>
          </a:grad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ISV Connectors</a:t>
            </a:r>
          </a:p>
        </p:txBody>
      </p:sp>
      <p:sp>
        <p:nvSpPr>
          <p:cNvPr id="71" name="TextBox 70">
            <a:extLst>
              <a:ext uri="{FF2B5EF4-FFF2-40B4-BE49-F238E27FC236}">
                <a16:creationId xmlns:a16="http://schemas.microsoft.com/office/drawing/2014/main" id="{E56C678C-0EEA-00F3-06CB-EA9BC232A721}"/>
              </a:ext>
            </a:extLst>
          </p:cNvPr>
          <p:cNvSpPr txBox="1"/>
          <p:nvPr/>
        </p:nvSpPr>
        <p:spPr>
          <a:xfrm>
            <a:off x="9346493" y="4579254"/>
            <a:ext cx="1887353" cy="375067"/>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Visual Studio</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Code</a:t>
            </a:r>
          </a:p>
        </p:txBody>
      </p:sp>
      <p:sp>
        <p:nvSpPr>
          <p:cNvPr id="67" name="TextBox 66">
            <a:extLst>
              <a:ext uri="{FF2B5EF4-FFF2-40B4-BE49-F238E27FC236}">
                <a16:creationId xmlns:a16="http://schemas.microsoft.com/office/drawing/2014/main" id="{53FE2984-6985-FEB0-2522-350477DEC342}"/>
              </a:ext>
            </a:extLst>
          </p:cNvPr>
          <p:cNvSpPr txBox="1"/>
          <p:nvPr/>
        </p:nvSpPr>
        <p:spPr>
          <a:xfrm>
            <a:off x="934318" y="5772792"/>
            <a:ext cx="1887353" cy="21544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Semibold"/>
                <a:ea typeface="+mn-ea"/>
                <a:cs typeface="+mn-cs"/>
              </a:rPr>
              <a:t>ISV Services</a:t>
            </a:r>
          </a:p>
        </p:txBody>
      </p:sp>
      <p:grpSp>
        <p:nvGrpSpPr>
          <p:cNvPr id="41" name="Group 40">
            <a:extLst>
              <a:ext uri="{FF2B5EF4-FFF2-40B4-BE49-F238E27FC236}">
                <a16:creationId xmlns:a16="http://schemas.microsoft.com/office/drawing/2014/main" id="{9E775DB0-28EC-98F3-7FF1-DE019694E0B7}"/>
              </a:ext>
              <a:ext uri="{C183D7F6-B498-43B3-948B-1728B52AA6E4}">
                <adec:decorative xmlns:adec="http://schemas.microsoft.com/office/drawing/2017/decorative" val="1"/>
              </a:ext>
            </a:extLst>
          </p:cNvPr>
          <p:cNvGrpSpPr/>
          <p:nvPr/>
        </p:nvGrpSpPr>
        <p:grpSpPr>
          <a:xfrm>
            <a:off x="3781142" y="1903804"/>
            <a:ext cx="1013512" cy="556868"/>
            <a:chOff x="3781142" y="1957574"/>
            <a:chExt cx="1013512" cy="556868"/>
          </a:xfrm>
        </p:grpSpPr>
        <p:pic>
          <p:nvPicPr>
            <p:cNvPr id="34" name="Picture 2" descr="Microsoft PowerPoint logo">
              <a:extLst>
                <a:ext uri="{FF2B5EF4-FFF2-40B4-BE49-F238E27FC236}">
                  <a16:creationId xmlns:a16="http://schemas.microsoft.com/office/drawing/2014/main" id="{8AA98441-A91C-6E53-34B1-48000AFA5B5A}"/>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782071" y="1964119"/>
              <a:ext cx="240733" cy="223808"/>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36" name="Picture 4" descr="Microsoft Excel logo">
              <a:extLst>
                <a:ext uri="{FF2B5EF4-FFF2-40B4-BE49-F238E27FC236}">
                  <a16:creationId xmlns:a16="http://schemas.microsoft.com/office/drawing/2014/main" id="{99F8F07D-F0D2-EE2F-1B08-5E67B63A491E}"/>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560407" y="1961119"/>
              <a:ext cx="234247" cy="217858"/>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37" name="Picture 8" descr="Microsoft OneNote logo">
              <a:extLst>
                <a:ext uri="{FF2B5EF4-FFF2-40B4-BE49-F238E27FC236}">
                  <a16:creationId xmlns:a16="http://schemas.microsoft.com/office/drawing/2014/main" id="{7DAE8FB6-79EE-5AE1-16D2-49C40C2BF588}"/>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174815" y="1957574"/>
              <a:ext cx="236898" cy="236898"/>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38" name="Picture 2" descr="Microsoft Outlook logo">
              <a:extLst>
                <a:ext uri="{FF2B5EF4-FFF2-40B4-BE49-F238E27FC236}">
                  <a16:creationId xmlns:a16="http://schemas.microsoft.com/office/drawing/2014/main" id="{2E4C3105-9584-676D-87ED-0626483B23AA}"/>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781142" y="2295692"/>
              <a:ext cx="234336" cy="217858"/>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39" name="Picture 2" descr="Microsoft Teams logo">
              <a:extLst>
                <a:ext uri="{FF2B5EF4-FFF2-40B4-BE49-F238E27FC236}">
                  <a16:creationId xmlns:a16="http://schemas.microsoft.com/office/drawing/2014/main" id="{9D68C42A-9C35-F197-44FC-0044520CE29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74905" y="2296584"/>
              <a:ext cx="234298" cy="217858"/>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40" name="Picture 6" descr="Microsoft Word logo">
              <a:extLst>
                <a:ext uri="{FF2B5EF4-FFF2-40B4-BE49-F238E27FC236}">
                  <a16:creationId xmlns:a16="http://schemas.microsoft.com/office/drawing/2014/main" id="{6E7A78A5-2C54-10E7-2011-551BBE338616}"/>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557222" y="2292817"/>
              <a:ext cx="234095" cy="217858"/>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grpSp>
      <p:grpSp>
        <p:nvGrpSpPr>
          <p:cNvPr id="55" name="Group 54">
            <a:extLst>
              <a:ext uri="{FF2B5EF4-FFF2-40B4-BE49-F238E27FC236}">
                <a16:creationId xmlns:a16="http://schemas.microsoft.com/office/drawing/2014/main" id="{4DF09E65-EC86-2347-5282-3DED4F7ABA87}"/>
              </a:ext>
              <a:ext uri="{C183D7F6-B498-43B3-948B-1728B52AA6E4}">
                <adec:decorative xmlns:adec="http://schemas.microsoft.com/office/drawing/2017/decorative" val="1"/>
              </a:ext>
            </a:extLst>
          </p:cNvPr>
          <p:cNvGrpSpPr/>
          <p:nvPr/>
        </p:nvGrpSpPr>
        <p:grpSpPr>
          <a:xfrm>
            <a:off x="1609744" y="3953705"/>
            <a:ext cx="1406128" cy="542991"/>
            <a:chOff x="1609744" y="3886011"/>
            <a:chExt cx="1406128" cy="610685"/>
          </a:xfrm>
        </p:grpSpPr>
        <p:cxnSp>
          <p:nvCxnSpPr>
            <p:cNvPr id="53" name="Straight Arrow Connector 52">
              <a:extLst>
                <a:ext uri="{FF2B5EF4-FFF2-40B4-BE49-F238E27FC236}">
                  <a16:creationId xmlns:a16="http://schemas.microsoft.com/office/drawing/2014/main" id="{AD25992F-8BA9-0742-25D8-12A8A464C287}"/>
                </a:ext>
              </a:extLst>
            </p:cNvPr>
            <p:cNvCxnSpPr>
              <a:cxnSpLocks/>
            </p:cNvCxnSpPr>
            <p:nvPr/>
          </p:nvCxnSpPr>
          <p:spPr>
            <a:xfrm>
              <a:off x="3015872" y="3886011"/>
              <a:ext cx="0" cy="610685"/>
            </a:xfrm>
            <a:prstGeom prst="straightConnector1">
              <a:avLst/>
            </a:prstGeom>
            <a:ln w="25400">
              <a:solidFill>
                <a:schemeClr val="accent5"/>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6941D2A7-118F-F9A6-DE77-466FE3993889}"/>
                </a:ext>
              </a:extLst>
            </p:cNvPr>
            <p:cNvCxnSpPr>
              <a:cxnSpLocks/>
            </p:cNvCxnSpPr>
            <p:nvPr/>
          </p:nvCxnSpPr>
          <p:spPr>
            <a:xfrm>
              <a:off x="1609744" y="3886011"/>
              <a:ext cx="0" cy="610685"/>
            </a:xfrm>
            <a:prstGeom prst="straightConnector1">
              <a:avLst/>
            </a:prstGeom>
            <a:ln w="25400">
              <a:solidFill>
                <a:schemeClr val="accent5"/>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grpSp>
      <p:grpSp>
        <p:nvGrpSpPr>
          <p:cNvPr id="58" name="Group 57">
            <a:extLst>
              <a:ext uri="{FF2B5EF4-FFF2-40B4-BE49-F238E27FC236}">
                <a16:creationId xmlns:a16="http://schemas.microsoft.com/office/drawing/2014/main" id="{09C6EAC8-6C36-3D10-A421-4FE357AD934D}"/>
              </a:ext>
              <a:ext uri="{C183D7F6-B498-43B3-948B-1728B52AA6E4}">
                <adec:decorative xmlns:adec="http://schemas.microsoft.com/office/drawing/2017/decorative" val="1"/>
              </a:ext>
            </a:extLst>
          </p:cNvPr>
          <p:cNvGrpSpPr/>
          <p:nvPr/>
        </p:nvGrpSpPr>
        <p:grpSpPr>
          <a:xfrm>
            <a:off x="4556066" y="3953705"/>
            <a:ext cx="1417423" cy="544529"/>
            <a:chOff x="4556066" y="3886011"/>
            <a:chExt cx="1417423" cy="612223"/>
          </a:xfrm>
        </p:grpSpPr>
        <p:cxnSp>
          <p:nvCxnSpPr>
            <p:cNvPr id="56" name="Straight Arrow Connector 55">
              <a:extLst>
                <a:ext uri="{FF2B5EF4-FFF2-40B4-BE49-F238E27FC236}">
                  <a16:creationId xmlns:a16="http://schemas.microsoft.com/office/drawing/2014/main" id="{7F2578B4-CCD2-8313-FBB0-85778E8A15FF}"/>
                </a:ext>
              </a:extLst>
            </p:cNvPr>
            <p:cNvCxnSpPr>
              <a:cxnSpLocks/>
            </p:cNvCxnSpPr>
            <p:nvPr/>
          </p:nvCxnSpPr>
          <p:spPr>
            <a:xfrm>
              <a:off x="5973489" y="3887549"/>
              <a:ext cx="0" cy="610685"/>
            </a:xfrm>
            <a:prstGeom prst="straightConnector1">
              <a:avLst/>
            </a:prstGeom>
            <a:ln w="25400">
              <a:solidFill>
                <a:schemeClr val="accent5"/>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35B49951-3CEC-0CFD-CE63-DF32AF7A8AFF}"/>
                </a:ext>
              </a:extLst>
            </p:cNvPr>
            <p:cNvCxnSpPr>
              <a:cxnSpLocks/>
            </p:cNvCxnSpPr>
            <p:nvPr/>
          </p:nvCxnSpPr>
          <p:spPr>
            <a:xfrm>
              <a:off x="4556066" y="3886011"/>
              <a:ext cx="0" cy="610685"/>
            </a:xfrm>
            <a:prstGeom prst="straightConnector1">
              <a:avLst/>
            </a:prstGeom>
            <a:ln w="25400">
              <a:solidFill>
                <a:schemeClr val="accent5"/>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grpSp>
      <p:cxnSp>
        <p:nvCxnSpPr>
          <p:cNvPr id="72" name="Straight Arrow Connector 71">
            <a:extLst>
              <a:ext uri="{FF2B5EF4-FFF2-40B4-BE49-F238E27FC236}">
                <a16:creationId xmlns:a16="http://schemas.microsoft.com/office/drawing/2014/main" id="{B7C409B7-D4C4-ECD7-327F-32EF7FE44600}"/>
              </a:ext>
              <a:ext uri="{C183D7F6-B498-43B3-948B-1728B52AA6E4}">
                <adec:decorative xmlns:adec="http://schemas.microsoft.com/office/drawing/2017/decorative" val="1"/>
              </a:ext>
            </a:extLst>
          </p:cNvPr>
          <p:cNvCxnSpPr>
            <a:cxnSpLocks/>
          </p:cNvCxnSpPr>
          <p:nvPr/>
        </p:nvCxnSpPr>
        <p:spPr>
          <a:xfrm>
            <a:off x="7535240" y="3953705"/>
            <a:ext cx="0" cy="543161"/>
          </a:xfrm>
          <a:prstGeom prst="straightConnector1">
            <a:avLst/>
          </a:prstGeom>
          <a:ln w="25400">
            <a:solidFill>
              <a:schemeClr val="accent5"/>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75964F5B-0D3A-03C6-D91F-CF7F16244E0C}"/>
              </a:ext>
              <a:ext uri="{C183D7F6-B498-43B3-948B-1728B52AA6E4}">
                <adec:decorative xmlns:adec="http://schemas.microsoft.com/office/drawing/2017/decorative" val="1"/>
              </a:ext>
            </a:extLst>
          </p:cNvPr>
          <p:cNvCxnSpPr>
            <a:cxnSpLocks/>
          </p:cNvCxnSpPr>
          <p:nvPr/>
        </p:nvCxnSpPr>
        <p:spPr>
          <a:xfrm>
            <a:off x="9098569" y="3953705"/>
            <a:ext cx="0" cy="543161"/>
          </a:xfrm>
          <a:prstGeom prst="straightConnector1">
            <a:avLst/>
          </a:prstGeom>
          <a:ln w="25400">
            <a:solidFill>
              <a:schemeClr val="accent5"/>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1AB1D7BE-B34E-656E-E0B4-02176D1036FE}"/>
              </a:ext>
              <a:ext uri="{C183D7F6-B498-43B3-948B-1728B52AA6E4}">
                <adec:decorative xmlns:adec="http://schemas.microsoft.com/office/drawing/2017/decorative" val="1"/>
              </a:ext>
            </a:extLst>
          </p:cNvPr>
          <p:cNvCxnSpPr>
            <a:cxnSpLocks/>
          </p:cNvCxnSpPr>
          <p:nvPr/>
        </p:nvCxnSpPr>
        <p:spPr>
          <a:xfrm>
            <a:off x="10514414" y="3953705"/>
            <a:ext cx="0" cy="543161"/>
          </a:xfrm>
          <a:prstGeom prst="straightConnector1">
            <a:avLst/>
          </a:prstGeom>
          <a:ln w="25400">
            <a:solidFill>
              <a:schemeClr val="accent5"/>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4AE11091-8433-1448-6D22-D0192C28FD59}"/>
              </a:ext>
              <a:ext uri="{C183D7F6-B498-43B3-948B-1728B52AA6E4}">
                <adec:decorative xmlns:adec="http://schemas.microsoft.com/office/drawing/2017/decorative" val="1"/>
              </a:ext>
            </a:extLst>
          </p:cNvPr>
          <p:cNvCxnSpPr>
            <a:cxnSpLocks/>
          </p:cNvCxnSpPr>
          <p:nvPr/>
        </p:nvCxnSpPr>
        <p:spPr>
          <a:xfrm>
            <a:off x="5038641" y="4805130"/>
            <a:ext cx="0" cy="255482"/>
          </a:xfrm>
          <a:prstGeom prst="straightConnector1">
            <a:avLst/>
          </a:prstGeom>
          <a:ln w="25400">
            <a:solidFill>
              <a:schemeClr val="accent5"/>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83F4CEB9-0557-6802-5900-73DE6E3E1B92}"/>
              </a:ext>
              <a:ext uri="{C183D7F6-B498-43B3-948B-1728B52AA6E4}">
                <adec:decorative xmlns:adec="http://schemas.microsoft.com/office/drawing/2017/decorative" val="1"/>
              </a:ext>
            </a:extLst>
          </p:cNvPr>
          <p:cNvCxnSpPr>
            <a:cxnSpLocks/>
          </p:cNvCxnSpPr>
          <p:nvPr/>
        </p:nvCxnSpPr>
        <p:spPr>
          <a:xfrm>
            <a:off x="5038641" y="5347117"/>
            <a:ext cx="0" cy="374848"/>
          </a:xfrm>
          <a:prstGeom prst="straightConnector1">
            <a:avLst/>
          </a:prstGeom>
          <a:ln w="25400">
            <a:solidFill>
              <a:schemeClr val="accent5"/>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64748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76D0B1A-3641-1EF5-AA6C-5842F2567552}"/>
              </a:ext>
            </a:extLst>
          </p:cNvPr>
          <p:cNvSpPr>
            <a:spLocks noGrp="1"/>
          </p:cNvSpPr>
          <p:nvPr>
            <p:ph type="title"/>
          </p:nvPr>
        </p:nvSpPr>
        <p:spPr>
          <a:xfrm>
            <a:off x="586740" y="673868"/>
            <a:ext cx="11018520" cy="498598"/>
          </a:xfrm>
        </p:spPr>
        <p:txBody>
          <a:bodyPr/>
          <a:lstStyle/>
          <a:p>
            <a:r>
              <a:rPr lang="en-US" sz="3200"/>
              <a:t>Copilot for Sales Extension Architecture</a:t>
            </a:r>
          </a:p>
        </p:txBody>
      </p:sp>
      <p:sp>
        <p:nvSpPr>
          <p:cNvPr id="2049" name="Rectangle: Rounded Corners 2048">
            <a:extLst>
              <a:ext uri="{FF2B5EF4-FFF2-40B4-BE49-F238E27FC236}">
                <a16:creationId xmlns:a16="http://schemas.microsoft.com/office/drawing/2014/main" id="{64B0DD40-638C-27B1-BD87-B0BB463E7806}"/>
              </a:ext>
              <a:ext uri="{C183D7F6-B498-43B3-948B-1728B52AA6E4}">
                <adec:decorative xmlns:adec="http://schemas.microsoft.com/office/drawing/2017/decorative" val="1"/>
              </a:ext>
            </a:extLst>
          </p:cNvPr>
          <p:cNvSpPr/>
          <p:nvPr/>
        </p:nvSpPr>
        <p:spPr>
          <a:xfrm>
            <a:off x="597498" y="1586809"/>
            <a:ext cx="7877696" cy="4640359"/>
          </a:xfrm>
          <a:prstGeom prst="roundRect">
            <a:avLst>
              <a:gd name="adj" fmla="val 3492"/>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2051" name="TextBox 2050">
            <a:extLst>
              <a:ext uri="{FF2B5EF4-FFF2-40B4-BE49-F238E27FC236}">
                <a16:creationId xmlns:a16="http://schemas.microsoft.com/office/drawing/2014/main" id="{8CD2D136-FC9A-8347-E85C-42A7BBAEF562}"/>
              </a:ext>
            </a:extLst>
          </p:cNvPr>
          <p:cNvSpPr txBox="1"/>
          <p:nvPr/>
        </p:nvSpPr>
        <p:spPr>
          <a:xfrm>
            <a:off x="905846" y="1930661"/>
            <a:ext cx="1279986"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lumMod val="85000"/>
                    <a:lumOff val="15000"/>
                  </a:prstClr>
                </a:solidFill>
                <a:effectLst/>
                <a:uLnTx/>
                <a:uFillTx/>
                <a:latin typeface="Segoe UI Semibold"/>
                <a:ea typeface="+mn-ea"/>
                <a:cs typeface="+mn-cs"/>
              </a:rPr>
              <a:t>Apps</a:t>
            </a:r>
          </a:p>
        </p:txBody>
      </p:sp>
      <p:pic>
        <p:nvPicPr>
          <p:cNvPr id="2097" name="Picture 2">
            <a:extLst>
              <a:ext uri="{FF2B5EF4-FFF2-40B4-BE49-F238E27FC236}">
                <a16:creationId xmlns:a16="http://schemas.microsoft.com/office/drawing/2014/main" id="{93A9656C-6EE2-C853-AE9F-744A4C1390B8}"/>
              </a:ext>
              <a:ext uri="{C183D7F6-B498-43B3-948B-1728B52AA6E4}">
                <adec:decorative xmlns:adec="http://schemas.microsoft.com/office/drawing/2017/decorative" val="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96899" y="1882751"/>
            <a:ext cx="276560" cy="257116"/>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2098" name="Picture 4">
            <a:extLst>
              <a:ext uri="{FF2B5EF4-FFF2-40B4-BE49-F238E27FC236}">
                <a16:creationId xmlns:a16="http://schemas.microsoft.com/office/drawing/2014/main" id="{09F8C453-6C74-3FAA-D645-F9A7782F4A31}"/>
              </a:ex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1643" y="1886169"/>
            <a:ext cx="269109" cy="250281"/>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2099" name="Picture 8">
            <a:extLst>
              <a:ext uri="{FF2B5EF4-FFF2-40B4-BE49-F238E27FC236}">
                <a16:creationId xmlns:a16="http://schemas.microsoft.com/office/drawing/2014/main" id="{C2D5B597-9300-60D4-1BE1-456497F92C11}"/>
              </a:ext>
              <a:ext uri="{C183D7F6-B498-43B3-948B-1728B52AA6E4}">
                <adec:decorative xmlns:adec="http://schemas.microsoft.com/office/drawing/2017/decorative" val="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1944" y="1875232"/>
            <a:ext cx="272154" cy="272154"/>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2100" name="Picture 2">
            <a:extLst>
              <a:ext uri="{FF2B5EF4-FFF2-40B4-BE49-F238E27FC236}">
                <a16:creationId xmlns:a16="http://schemas.microsoft.com/office/drawing/2014/main" id="{16C87A15-8590-A83E-E1F3-226255B8EDA3}"/>
              </a:ext>
              <a:ext uri="{C183D7F6-B498-43B3-948B-1728B52AA6E4}">
                <adec:decorative xmlns:adec="http://schemas.microsoft.com/office/drawing/2017/decorative" val="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7487" y="1886169"/>
            <a:ext cx="269211" cy="250281"/>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2101" name="Picture 2">
            <a:extLst>
              <a:ext uri="{FF2B5EF4-FFF2-40B4-BE49-F238E27FC236}">
                <a16:creationId xmlns:a16="http://schemas.microsoft.com/office/drawing/2014/main" id="{69BC3408-0D3B-D4B8-24A9-1EBA1ACD791A}"/>
              </a:ext>
              <a:ext uri="{C183D7F6-B498-43B3-948B-1728B52AA6E4}">
                <adec:decorative xmlns:adec="http://schemas.microsoft.com/office/drawing/2017/decorative" val="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14243" y="1886169"/>
            <a:ext cx="269167" cy="250281"/>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2102" name="Picture 2101">
            <a:extLst>
              <a:ext uri="{FF2B5EF4-FFF2-40B4-BE49-F238E27FC236}">
                <a16:creationId xmlns:a16="http://schemas.microsoft.com/office/drawing/2014/main" id="{E64D733E-310C-B378-2342-74116E31CD86}"/>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5008297" y="1840487"/>
            <a:ext cx="341645" cy="341645"/>
          </a:xfrm>
          <a:prstGeom prst="rect">
            <a:avLst/>
          </a:prstGeom>
          <a:ln w="10716" cap="flat">
            <a:noFill/>
            <a:prstDash val="solid"/>
            <a:miter/>
          </a:ln>
          <a:effectLst>
            <a:outerShdw blurRad="38100" dist="25400" dir="2700000" algn="tl" rotWithShape="0">
              <a:prstClr val="black">
                <a:alpha val="30000"/>
              </a:prstClr>
            </a:outerShdw>
          </a:effectLst>
        </p:spPr>
      </p:pic>
      <p:pic>
        <p:nvPicPr>
          <p:cNvPr id="2103" name="Picture 6">
            <a:extLst>
              <a:ext uri="{FF2B5EF4-FFF2-40B4-BE49-F238E27FC236}">
                <a16:creationId xmlns:a16="http://schemas.microsoft.com/office/drawing/2014/main" id="{30435AFD-9561-BFB6-CCDA-697FACAD3BA9}"/>
              </a:ext>
              <a:ext uri="{C183D7F6-B498-43B3-948B-1728B52AA6E4}">
                <adec:decorative xmlns:adec="http://schemas.microsoft.com/office/drawing/2017/decorative" val="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97138" y="1886169"/>
            <a:ext cx="268934" cy="250281"/>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sp>
        <p:nvSpPr>
          <p:cNvPr id="2104" name="TextBox 2103">
            <a:extLst>
              <a:ext uri="{FF2B5EF4-FFF2-40B4-BE49-F238E27FC236}">
                <a16:creationId xmlns:a16="http://schemas.microsoft.com/office/drawing/2014/main" id="{FA477F3B-BF14-E53F-C0AE-B3E2EAEA8A03}"/>
              </a:ext>
            </a:extLst>
          </p:cNvPr>
          <p:cNvSpPr txBox="1"/>
          <p:nvPr/>
        </p:nvSpPr>
        <p:spPr>
          <a:xfrm>
            <a:off x="2252781" y="2210203"/>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75000"/>
                  </a:prstClr>
                </a:solidFill>
                <a:effectLst/>
                <a:uLnTx/>
                <a:uFillTx/>
                <a:latin typeface="Segoe UI Semibold" panose="020B0702040204020203" pitchFamily="34" charset="0"/>
                <a:ea typeface="+mn-ea"/>
                <a:cs typeface="Segoe UI Semibold" panose="020B0702040204020203" pitchFamily="34" charset="0"/>
              </a:rPr>
              <a:t>PowerPoint</a:t>
            </a:r>
          </a:p>
        </p:txBody>
      </p:sp>
      <p:sp>
        <p:nvSpPr>
          <p:cNvPr id="2105" name="TextBox 2104">
            <a:extLst>
              <a:ext uri="{FF2B5EF4-FFF2-40B4-BE49-F238E27FC236}">
                <a16:creationId xmlns:a16="http://schemas.microsoft.com/office/drawing/2014/main" id="{17746479-836E-5C8F-68C0-2744A93C2167}"/>
              </a:ext>
            </a:extLst>
          </p:cNvPr>
          <p:cNvSpPr txBox="1"/>
          <p:nvPr/>
        </p:nvSpPr>
        <p:spPr>
          <a:xfrm>
            <a:off x="3025623" y="2210203"/>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75000"/>
                  </a:prstClr>
                </a:solidFill>
                <a:effectLst/>
                <a:uLnTx/>
                <a:uFillTx/>
                <a:latin typeface="Segoe UI Semibold" panose="020B0702040204020203" pitchFamily="34" charset="0"/>
                <a:ea typeface="+mn-ea"/>
                <a:cs typeface="Segoe UI Semibold" panose="020B0702040204020203" pitchFamily="34" charset="0"/>
              </a:rPr>
              <a:t>OneNote</a:t>
            </a:r>
          </a:p>
        </p:txBody>
      </p:sp>
      <p:sp>
        <p:nvSpPr>
          <p:cNvPr id="2106" name="TextBox 2105">
            <a:extLst>
              <a:ext uri="{FF2B5EF4-FFF2-40B4-BE49-F238E27FC236}">
                <a16:creationId xmlns:a16="http://schemas.microsoft.com/office/drawing/2014/main" id="{F7D9F74C-E8DE-163A-32AA-89326071F929}"/>
              </a:ext>
            </a:extLst>
          </p:cNvPr>
          <p:cNvSpPr txBox="1"/>
          <p:nvPr/>
        </p:nvSpPr>
        <p:spPr>
          <a:xfrm>
            <a:off x="3893799" y="2210203"/>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75000"/>
                  </a:prstClr>
                </a:solidFill>
                <a:effectLst/>
                <a:uLnTx/>
                <a:uFillTx/>
                <a:latin typeface="Segoe UI Semibold" panose="020B0702040204020203" pitchFamily="34" charset="0"/>
                <a:ea typeface="+mn-ea"/>
                <a:cs typeface="Segoe UI Semibold" panose="020B0702040204020203" pitchFamily="34" charset="0"/>
              </a:rPr>
              <a:t>Excel</a:t>
            </a:r>
          </a:p>
        </p:txBody>
      </p:sp>
      <p:sp>
        <p:nvSpPr>
          <p:cNvPr id="2107" name="TextBox 2106">
            <a:extLst>
              <a:ext uri="{FF2B5EF4-FFF2-40B4-BE49-F238E27FC236}">
                <a16:creationId xmlns:a16="http://schemas.microsoft.com/office/drawing/2014/main" id="{2AEA894E-61E8-03DB-24FF-6A3A51237840}"/>
              </a:ext>
            </a:extLst>
          </p:cNvPr>
          <p:cNvSpPr txBox="1"/>
          <p:nvPr/>
        </p:nvSpPr>
        <p:spPr>
          <a:xfrm>
            <a:off x="4796721" y="2210203"/>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75000"/>
                    <a:lumOff val="25000"/>
                  </a:prstClr>
                </a:solidFill>
                <a:effectLst/>
                <a:uLnTx/>
                <a:uFillTx/>
                <a:latin typeface="Segoe UI Semibold" panose="020B0702040204020203" pitchFamily="34" charset="0"/>
                <a:ea typeface="+mn-ea"/>
                <a:cs typeface="Segoe UI Semibold" panose="020B0702040204020203" pitchFamily="34" charset="0"/>
              </a:rPr>
              <a:t>M365 Chat</a:t>
            </a:r>
          </a:p>
        </p:txBody>
      </p:sp>
      <p:sp>
        <p:nvSpPr>
          <p:cNvPr id="2108" name="TextBox 2107">
            <a:extLst>
              <a:ext uri="{FF2B5EF4-FFF2-40B4-BE49-F238E27FC236}">
                <a16:creationId xmlns:a16="http://schemas.microsoft.com/office/drawing/2014/main" id="{09A00168-91B9-854E-9F07-D0F5C596BF71}"/>
              </a:ext>
            </a:extLst>
          </p:cNvPr>
          <p:cNvSpPr txBox="1"/>
          <p:nvPr/>
        </p:nvSpPr>
        <p:spPr>
          <a:xfrm>
            <a:off x="5699643" y="2214767"/>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75000"/>
                    <a:lumOff val="25000"/>
                  </a:prstClr>
                </a:solidFill>
                <a:effectLst/>
                <a:uLnTx/>
                <a:uFillTx/>
                <a:latin typeface="Segoe UI Semibold" panose="020B0702040204020203" pitchFamily="34" charset="0"/>
                <a:ea typeface="+mn-ea"/>
                <a:cs typeface="Segoe UI Semibold" panose="020B0702040204020203" pitchFamily="34" charset="0"/>
              </a:rPr>
              <a:t>Outlook</a:t>
            </a:r>
          </a:p>
        </p:txBody>
      </p:sp>
      <p:sp>
        <p:nvSpPr>
          <p:cNvPr id="2109" name="TextBox 2108">
            <a:extLst>
              <a:ext uri="{FF2B5EF4-FFF2-40B4-BE49-F238E27FC236}">
                <a16:creationId xmlns:a16="http://schemas.microsoft.com/office/drawing/2014/main" id="{EC17345D-D668-370C-0381-41F14C41E4F9}"/>
              </a:ext>
            </a:extLst>
          </p:cNvPr>
          <p:cNvSpPr txBox="1"/>
          <p:nvPr/>
        </p:nvSpPr>
        <p:spPr>
          <a:xfrm>
            <a:off x="6567819" y="2218640"/>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75000"/>
                    <a:lumOff val="25000"/>
                  </a:prstClr>
                </a:solidFill>
                <a:effectLst/>
                <a:uLnTx/>
                <a:uFillTx/>
                <a:latin typeface="Segoe UI Semibold" panose="020B0702040204020203" pitchFamily="34" charset="0"/>
                <a:ea typeface="+mn-ea"/>
                <a:cs typeface="Segoe UI Semibold" panose="020B0702040204020203" pitchFamily="34" charset="0"/>
              </a:rPr>
              <a:t>Teams</a:t>
            </a:r>
          </a:p>
        </p:txBody>
      </p:sp>
      <p:sp>
        <p:nvSpPr>
          <p:cNvPr id="2110" name="TextBox 2109">
            <a:extLst>
              <a:ext uri="{FF2B5EF4-FFF2-40B4-BE49-F238E27FC236}">
                <a16:creationId xmlns:a16="http://schemas.microsoft.com/office/drawing/2014/main" id="{BDCCC292-8018-2D2E-2B1C-1DD36F1F3FB9}"/>
              </a:ext>
            </a:extLst>
          </p:cNvPr>
          <p:cNvSpPr txBox="1"/>
          <p:nvPr/>
        </p:nvSpPr>
        <p:spPr>
          <a:xfrm>
            <a:off x="7352953" y="2218640"/>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75000"/>
                    <a:lumOff val="25000"/>
                  </a:prstClr>
                </a:solidFill>
                <a:effectLst/>
                <a:uLnTx/>
                <a:uFillTx/>
                <a:latin typeface="Segoe UI Semibold" panose="020B0702040204020203" pitchFamily="34" charset="0"/>
                <a:ea typeface="+mn-ea"/>
                <a:cs typeface="Segoe UI Semibold" panose="020B0702040204020203" pitchFamily="34" charset="0"/>
              </a:rPr>
              <a:t>Word</a:t>
            </a:r>
          </a:p>
        </p:txBody>
      </p:sp>
      <p:sp>
        <p:nvSpPr>
          <p:cNvPr id="2053" name="TextBox 2052">
            <a:extLst>
              <a:ext uri="{FF2B5EF4-FFF2-40B4-BE49-F238E27FC236}">
                <a16:creationId xmlns:a16="http://schemas.microsoft.com/office/drawing/2014/main" id="{8DBC6511-A2A9-956B-54D9-9F0A6FF41F5B}"/>
              </a:ext>
            </a:extLst>
          </p:cNvPr>
          <p:cNvSpPr txBox="1"/>
          <p:nvPr/>
        </p:nvSpPr>
        <p:spPr>
          <a:xfrm>
            <a:off x="905846" y="2599353"/>
            <a:ext cx="1448998"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lumMod val="85000"/>
                    <a:lumOff val="15000"/>
                  </a:prstClr>
                </a:solidFill>
                <a:effectLst/>
                <a:uLnTx/>
                <a:uFillTx/>
                <a:latin typeface="Segoe UI Semibold"/>
                <a:ea typeface="+mn-ea"/>
                <a:cs typeface="+mn-cs"/>
              </a:rPr>
              <a:t>Experiences</a:t>
            </a:r>
          </a:p>
        </p:txBody>
      </p:sp>
      <p:sp>
        <p:nvSpPr>
          <p:cNvPr id="2054" name="TextBox 2053">
            <a:extLst>
              <a:ext uri="{FF2B5EF4-FFF2-40B4-BE49-F238E27FC236}">
                <a16:creationId xmlns:a16="http://schemas.microsoft.com/office/drawing/2014/main" id="{59C34E93-4FC5-14EE-5293-5766E69DCF98}"/>
              </a:ext>
            </a:extLst>
          </p:cNvPr>
          <p:cNvSpPr txBox="1"/>
          <p:nvPr/>
        </p:nvSpPr>
        <p:spPr>
          <a:xfrm>
            <a:off x="2643225" y="2675562"/>
            <a:ext cx="764796" cy="1538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gradFill>
                  <a:gsLst>
                    <a:gs pos="13000">
                      <a:srgbClr val="C836B7"/>
                    </a:gs>
                    <a:gs pos="90000">
                      <a:schemeClr val="accent5">
                        <a:lumMod val="75000"/>
                      </a:schemeClr>
                    </a:gs>
                  </a:gsLst>
                  <a:lin ang="2700000" scaled="0"/>
                </a:gradFill>
                <a:effectLst/>
                <a:uLnTx/>
                <a:uFillTx/>
                <a:latin typeface="Segoe UI Semibold" panose="020B0702040204020203" pitchFamily="34" charset="0"/>
                <a:ea typeface="+mn-ea"/>
                <a:cs typeface="Segoe UI Semibold" panose="020B0702040204020203" pitchFamily="34" charset="0"/>
              </a:rPr>
              <a:t>App  Chat</a:t>
            </a:r>
          </a:p>
        </p:txBody>
      </p:sp>
      <p:sp>
        <p:nvSpPr>
          <p:cNvPr id="2055" name="TextBox 2054">
            <a:extLst>
              <a:ext uri="{FF2B5EF4-FFF2-40B4-BE49-F238E27FC236}">
                <a16:creationId xmlns:a16="http://schemas.microsoft.com/office/drawing/2014/main" id="{76D20088-DF8F-199B-F50D-B440187F37EE}"/>
              </a:ext>
            </a:extLst>
          </p:cNvPr>
          <p:cNvSpPr txBox="1"/>
          <p:nvPr/>
        </p:nvSpPr>
        <p:spPr>
          <a:xfrm>
            <a:off x="3696402" y="2675562"/>
            <a:ext cx="977913" cy="1538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gradFill>
                  <a:gsLst>
                    <a:gs pos="13000">
                      <a:srgbClr val="C836B7"/>
                    </a:gs>
                    <a:gs pos="90000">
                      <a:schemeClr val="accent5">
                        <a:lumMod val="75000"/>
                      </a:schemeClr>
                    </a:gs>
                  </a:gsLst>
                  <a:lin ang="2700000" scaled="0"/>
                </a:gradFill>
                <a:effectLst/>
                <a:uLnTx/>
                <a:uFillTx/>
                <a:latin typeface="Segoe UI Semibold" panose="020B0702040204020203" pitchFamily="34" charset="0"/>
                <a:ea typeface="+mn-ea"/>
                <a:cs typeface="Segoe UI Semibold" panose="020B0702040204020203" pitchFamily="34" charset="0"/>
              </a:rPr>
              <a:t>Embedded AI</a:t>
            </a:r>
          </a:p>
        </p:txBody>
      </p:sp>
      <p:sp>
        <p:nvSpPr>
          <p:cNvPr id="2057" name="TextBox 2056">
            <a:extLst>
              <a:ext uri="{FF2B5EF4-FFF2-40B4-BE49-F238E27FC236}">
                <a16:creationId xmlns:a16="http://schemas.microsoft.com/office/drawing/2014/main" id="{EF84A8F2-B778-3289-5857-CA9707316A50}"/>
              </a:ext>
            </a:extLst>
          </p:cNvPr>
          <p:cNvSpPr txBox="1"/>
          <p:nvPr/>
        </p:nvSpPr>
        <p:spPr>
          <a:xfrm>
            <a:off x="4946651" y="2675562"/>
            <a:ext cx="1448998" cy="1538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gradFill>
                  <a:gsLst>
                    <a:gs pos="13000">
                      <a:srgbClr val="C836B7"/>
                    </a:gs>
                    <a:gs pos="90000">
                      <a:schemeClr val="accent5">
                        <a:lumMod val="75000"/>
                      </a:schemeClr>
                    </a:gs>
                  </a:gsLst>
                  <a:lin ang="2700000" scaled="0"/>
                </a:gradFill>
                <a:effectLst/>
                <a:uLnTx/>
                <a:uFillTx/>
                <a:latin typeface="Segoe UI Semibold" panose="020B0702040204020203" pitchFamily="34" charset="0"/>
                <a:ea typeface="+mn-ea"/>
                <a:cs typeface="Segoe UI Semibold" panose="020B0702040204020203" pitchFamily="34" charset="0"/>
              </a:rPr>
              <a:t>Contextual Side Car</a:t>
            </a:r>
          </a:p>
        </p:txBody>
      </p:sp>
      <p:sp>
        <p:nvSpPr>
          <p:cNvPr id="2058" name="TextBox 2057">
            <a:extLst>
              <a:ext uri="{FF2B5EF4-FFF2-40B4-BE49-F238E27FC236}">
                <a16:creationId xmlns:a16="http://schemas.microsoft.com/office/drawing/2014/main" id="{7F4D4D77-B7C8-B11F-BD73-6C21C1366919}"/>
              </a:ext>
            </a:extLst>
          </p:cNvPr>
          <p:cNvSpPr txBox="1"/>
          <p:nvPr/>
        </p:nvSpPr>
        <p:spPr>
          <a:xfrm>
            <a:off x="6396566" y="2654732"/>
            <a:ext cx="1800450" cy="1538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gradFill>
                  <a:gsLst>
                    <a:gs pos="13000">
                      <a:srgbClr val="C836B7"/>
                    </a:gs>
                    <a:gs pos="90000">
                      <a:schemeClr val="accent5">
                        <a:lumMod val="75000"/>
                      </a:schemeClr>
                    </a:gs>
                  </a:gsLst>
                  <a:lin ang="2700000" scaled="0"/>
                </a:gradFill>
                <a:effectLst/>
                <a:uLnTx/>
                <a:uFillTx/>
                <a:latin typeface="Segoe UI Semibold" panose="020B0702040204020203" pitchFamily="34" charset="0"/>
                <a:ea typeface="+mn-ea"/>
                <a:cs typeface="Segoe UI Semibold" panose="020B0702040204020203" pitchFamily="34" charset="0"/>
              </a:rPr>
              <a:t>Microsoft 365 Chat</a:t>
            </a:r>
          </a:p>
        </p:txBody>
      </p:sp>
      <p:cxnSp>
        <p:nvCxnSpPr>
          <p:cNvPr id="2059" name="Straight Connector 2058">
            <a:extLst>
              <a:ext uri="{FF2B5EF4-FFF2-40B4-BE49-F238E27FC236}">
                <a16:creationId xmlns:a16="http://schemas.microsoft.com/office/drawing/2014/main" id="{992C1D3F-FB73-0A81-2549-A4B0855EC26B}"/>
              </a:ext>
              <a:ext uri="{C183D7F6-B498-43B3-948B-1728B52AA6E4}">
                <adec:decorative xmlns:adec="http://schemas.microsoft.com/office/drawing/2017/decorative" val="1"/>
              </a:ext>
            </a:extLst>
          </p:cNvPr>
          <p:cNvCxnSpPr>
            <a:cxnSpLocks/>
          </p:cNvCxnSpPr>
          <p:nvPr/>
        </p:nvCxnSpPr>
        <p:spPr>
          <a:xfrm>
            <a:off x="905846" y="2422590"/>
            <a:ext cx="7291170" cy="0"/>
          </a:xfrm>
          <a:prstGeom prst="line">
            <a:avLst/>
          </a:prstGeom>
          <a:noFill/>
          <a:ln w="6350" cap="flat" cmpd="sng" algn="ctr">
            <a:solidFill>
              <a:schemeClr val="bg1">
                <a:lumMod val="75000"/>
                <a:alpha val="70000"/>
              </a:schemeClr>
            </a:solidFill>
            <a:prstDash val="solid"/>
            <a:headEnd type="none" w="lg" len="med"/>
            <a:tailEnd type="none" w="lg" len="med"/>
          </a:ln>
          <a:effectLst/>
        </p:spPr>
      </p:cxnSp>
      <p:pic>
        <p:nvPicPr>
          <p:cNvPr id="2060" name="Graphic 2059">
            <a:extLst>
              <a:ext uri="{FF2B5EF4-FFF2-40B4-BE49-F238E27FC236}">
                <a16:creationId xmlns:a16="http://schemas.microsoft.com/office/drawing/2014/main" id="{F13F2034-5C37-B65F-EC68-FAEA45E150EF}"/>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46690" y="3381878"/>
            <a:ext cx="386057" cy="386057"/>
          </a:xfrm>
          <a:prstGeom prst="rect">
            <a:avLst/>
          </a:prstGeom>
          <a:effectLst>
            <a:outerShdw blurRad="50800" dist="38100" dir="2700000" algn="tl" rotWithShape="0">
              <a:prstClr val="black">
                <a:alpha val="40000"/>
              </a:prstClr>
            </a:outerShdw>
          </a:effectLst>
        </p:spPr>
      </p:pic>
      <p:sp>
        <p:nvSpPr>
          <p:cNvPr id="2061" name="TextBox 2060">
            <a:extLst>
              <a:ext uri="{FF2B5EF4-FFF2-40B4-BE49-F238E27FC236}">
                <a16:creationId xmlns:a16="http://schemas.microsoft.com/office/drawing/2014/main" id="{C72C76F3-9F59-0241-8320-567F3456CC47}"/>
              </a:ext>
            </a:extLst>
          </p:cNvPr>
          <p:cNvSpPr txBox="1"/>
          <p:nvPr/>
        </p:nvSpPr>
        <p:spPr>
          <a:xfrm>
            <a:off x="1401256" y="3401235"/>
            <a:ext cx="2209626"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lumMod val="85000"/>
                    <a:lumOff val="15000"/>
                  </a:prstClr>
                </a:solidFill>
                <a:effectLst/>
                <a:uLnTx/>
                <a:uFillTx/>
                <a:latin typeface="Segoe UI Semibold"/>
                <a:ea typeface="+mn-ea"/>
                <a:cs typeface="+mn-cs"/>
              </a:rPr>
              <a:t>Copilot for Sales</a:t>
            </a:r>
          </a:p>
        </p:txBody>
      </p:sp>
      <p:sp>
        <p:nvSpPr>
          <p:cNvPr id="2062" name="TextBox 2061">
            <a:extLst>
              <a:ext uri="{FF2B5EF4-FFF2-40B4-BE49-F238E27FC236}">
                <a16:creationId xmlns:a16="http://schemas.microsoft.com/office/drawing/2014/main" id="{EA91B5F1-E4DE-B832-32A0-6D7F89012558}"/>
              </a:ext>
            </a:extLst>
          </p:cNvPr>
          <p:cNvSpPr txBox="1"/>
          <p:nvPr/>
        </p:nvSpPr>
        <p:spPr>
          <a:xfrm>
            <a:off x="893175" y="4029714"/>
            <a:ext cx="1147194" cy="307777"/>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gradFill>
                  <a:gsLst>
                    <a:gs pos="13000">
                      <a:srgbClr val="C836B7"/>
                    </a:gs>
                    <a:gs pos="90000">
                      <a:schemeClr val="accent5">
                        <a:lumMod val="75000"/>
                      </a:schemeClr>
                    </a:gs>
                  </a:gsLst>
                  <a:lin ang="2700000" scaled="0"/>
                </a:gradFill>
                <a:effectLst/>
                <a:uLnTx/>
                <a:uFillTx/>
                <a:latin typeface="Segoe UI Semibold" panose="020B0702040204020203" pitchFamily="34" charset="0"/>
                <a:ea typeface="+mn-ea"/>
                <a:cs typeface="Segoe UI Semibold" panose="020B0702040204020203" pitchFamily="34" charset="0"/>
              </a:rPr>
              <a:t>Sales Meetings Skills</a:t>
            </a:r>
          </a:p>
        </p:txBody>
      </p:sp>
      <p:sp>
        <p:nvSpPr>
          <p:cNvPr id="2063" name="TextBox 2062">
            <a:extLst>
              <a:ext uri="{FF2B5EF4-FFF2-40B4-BE49-F238E27FC236}">
                <a16:creationId xmlns:a16="http://schemas.microsoft.com/office/drawing/2014/main" id="{6289E089-6923-DF43-06ED-6565242D8237}"/>
              </a:ext>
            </a:extLst>
          </p:cNvPr>
          <p:cNvSpPr txBox="1"/>
          <p:nvPr/>
        </p:nvSpPr>
        <p:spPr>
          <a:xfrm>
            <a:off x="2140366" y="4037759"/>
            <a:ext cx="1147194" cy="307777"/>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gradFill>
                  <a:gsLst>
                    <a:gs pos="13000">
                      <a:srgbClr val="C836B7"/>
                    </a:gs>
                    <a:gs pos="90000">
                      <a:schemeClr val="accent5">
                        <a:lumMod val="75000"/>
                      </a:schemeClr>
                    </a:gs>
                  </a:gsLst>
                  <a:lin ang="2700000" scaled="0"/>
                </a:gradFill>
                <a:effectLst/>
                <a:uLnTx/>
                <a:uFillTx/>
                <a:latin typeface="Segoe UI Semibold" panose="020B0702040204020203" pitchFamily="34" charset="0"/>
                <a:ea typeface="+mn-ea"/>
                <a:cs typeface="Segoe UI Semibold" panose="020B0702040204020203" pitchFamily="34" charset="0"/>
              </a:rPr>
              <a:t>Sales E-Mails </a:t>
            </a:r>
            <a:br>
              <a:rPr kumimoji="0" lang="en-US" sz="1000" b="0" i="0" u="none" strike="noStrike" kern="1200" cap="none" spc="0" normalizeH="0" baseline="0" noProof="0">
                <a:ln>
                  <a:noFill/>
                </a:ln>
                <a:gradFill>
                  <a:gsLst>
                    <a:gs pos="13000">
                      <a:srgbClr val="C836B7"/>
                    </a:gs>
                    <a:gs pos="90000">
                      <a:schemeClr val="accent5">
                        <a:lumMod val="75000"/>
                      </a:schemeClr>
                    </a:gs>
                  </a:gsLst>
                  <a:lin ang="2700000" scaled="0"/>
                </a:gradFill>
                <a:effectLst/>
                <a:uLnTx/>
                <a:uFillTx/>
                <a:latin typeface="Segoe UI Semibold" panose="020B0702040204020203" pitchFamily="34" charset="0"/>
                <a:ea typeface="+mn-ea"/>
                <a:cs typeface="Segoe UI Semibold" panose="020B0702040204020203" pitchFamily="34" charset="0"/>
              </a:rPr>
            </a:br>
            <a:r>
              <a:rPr kumimoji="0" lang="en-US" sz="1000" b="0" i="0" u="none" strike="noStrike" kern="1200" cap="none" spc="0" normalizeH="0" baseline="0" noProof="0">
                <a:ln>
                  <a:noFill/>
                </a:ln>
                <a:gradFill>
                  <a:gsLst>
                    <a:gs pos="13000">
                      <a:srgbClr val="C836B7"/>
                    </a:gs>
                    <a:gs pos="90000">
                      <a:schemeClr val="accent5">
                        <a:lumMod val="75000"/>
                      </a:schemeClr>
                    </a:gs>
                  </a:gsLst>
                  <a:lin ang="2700000" scaled="0"/>
                </a:gradFill>
                <a:effectLst/>
                <a:uLnTx/>
                <a:uFillTx/>
                <a:latin typeface="Segoe UI Semibold" panose="020B0702040204020203" pitchFamily="34" charset="0"/>
                <a:ea typeface="+mn-ea"/>
                <a:cs typeface="Segoe UI Semibold" panose="020B0702040204020203" pitchFamily="34" charset="0"/>
              </a:rPr>
              <a:t>Skills</a:t>
            </a:r>
          </a:p>
        </p:txBody>
      </p:sp>
      <p:sp>
        <p:nvSpPr>
          <p:cNvPr id="2064" name="TextBox 2063">
            <a:extLst>
              <a:ext uri="{FF2B5EF4-FFF2-40B4-BE49-F238E27FC236}">
                <a16:creationId xmlns:a16="http://schemas.microsoft.com/office/drawing/2014/main" id="{1AFA0BA8-0A07-C5A0-75CE-4355CE10E997}"/>
              </a:ext>
            </a:extLst>
          </p:cNvPr>
          <p:cNvSpPr txBox="1"/>
          <p:nvPr/>
        </p:nvSpPr>
        <p:spPr>
          <a:xfrm>
            <a:off x="3387557" y="4037759"/>
            <a:ext cx="1147194" cy="307777"/>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gradFill>
                  <a:gsLst>
                    <a:gs pos="13000">
                      <a:srgbClr val="C836B7"/>
                    </a:gs>
                    <a:gs pos="90000">
                      <a:schemeClr val="accent5">
                        <a:lumMod val="75000"/>
                      </a:schemeClr>
                    </a:gs>
                  </a:gsLst>
                  <a:lin ang="2700000" scaled="0"/>
                </a:gradFill>
                <a:effectLst/>
                <a:uLnTx/>
                <a:uFillTx/>
                <a:latin typeface="Segoe UI Semibold" panose="020B0702040204020203" pitchFamily="34" charset="0"/>
                <a:ea typeface="+mn-ea"/>
                <a:cs typeface="Segoe UI Semibold" panose="020B0702040204020203" pitchFamily="34" charset="0"/>
              </a:rPr>
              <a:t>CRM Sales</a:t>
            </a:r>
            <a:br>
              <a:rPr kumimoji="0" lang="en-US" sz="1000" b="0" i="0" u="none" strike="noStrike" kern="1200" cap="none" spc="0" normalizeH="0" baseline="0" noProof="0">
                <a:ln>
                  <a:noFill/>
                </a:ln>
                <a:gradFill>
                  <a:gsLst>
                    <a:gs pos="13000">
                      <a:srgbClr val="C836B7"/>
                    </a:gs>
                    <a:gs pos="90000">
                      <a:schemeClr val="accent5">
                        <a:lumMod val="75000"/>
                      </a:schemeClr>
                    </a:gs>
                  </a:gsLst>
                  <a:lin ang="2700000" scaled="0"/>
                </a:gradFill>
                <a:effectLst/>
                <a:uLnTx/>
                <a:uFillTx/>
                <a:latin typeface="Segoe UI Semibold" panose="020B0702040204020203" pitchFamily="34" charset="0"/>
                <a:ea typeface="+mn-ea"/>
                <a:cs typeface="Segoe UI Semibold" panose="020B0702040204020203" pitchFamily="34" charset="0"/>
              </a:rPr>
            </a:br>
            <a:r>
              <a:rPr kumimoji="0" lang="en-US" sz="1000" b="0" i="0" u="none" strike="noStrike" kern="1200" cap="none" spc="0" normalizeH="0" baseline="0" noProof="0">
                <a:ln>
                  <a:noFill/>
                </a:ln>
                <a:gradFill>
                  <a:gsLst>
                    <a:gs pos="13000">
                      <a:srgbClr val="C836B7"/>
                    </a:gs>
                    <a:gs pos="90000">
                      <a:schemeClr val="accent5">
                        <a:lumMod val="75000"/>
                      </a:schemeClr>
                    </a:gs>
                  </a:gsLst>
                  <a:lin ang="2700000" scaled="0"/>
                </a:gradFill>
                <a:effectLst/>
                <a:uLnTx/>
                <a:uFillTx/>
                <a:latin typeface="Segoe UI Semibold" panose="020B0702040204020203" pitchFamily="34" charset="0"/>
                <a:ea typeface="+mn-ea"/>
                <a:cs typeface="Segoe UI Semibold" panose="020B0702040204020203" pitchFamily="34" charset="0"/>
              </a:rPr>
              <a:t>Entity Skills</a:t>
            </a:r>
          </a:p>
        </p:txBody>
      </p:sp>
      <p:sp>
        <p:nvSpPr>
          <p:cNvPr id="2066" name="TextBox 2065">
            <a:extLst>
              <a:ext uri="{FF2B5EF4-FFF2-40B4-BE49-F238E27FC236}">
                <a16:creationId xmlns:a16="http://schemas.microsoft.com/office/drawing/2014/main" id="{364EFD55-E9C2-B95A-E740-D9A925B4C54F}"/>
              </a:ext>
            </a:extLst>
          </p:cNvPr>
          <p:cNvSpPr txBox="1"/>
          <p:nvPr/>
        </p:nvSpPr>
        <p:spPr>
          <a:xfrm>
            <a:off x="4634748" y="4037759"/>
            <a:ext cx="1147194" cy="307777"/>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gradFill>
                  <a:gsLst>
                    <a:gs pos="13000">
                      <a:srgbClr val="C836B7"/>
                    </a:gs>
                    <a:gs pos="90000">
                      <a:schemeClr val="accent5">
                        <a:lumMod val="75000"/>
                      </a:schemeClr>
                    </a:gs>
                  </a:gsLst>
                  <a:lin ang="2700000" scaled="0"/>
                </a:gradFill>
                <a:effectLst/>
                <a:uLnTx/>
                <a:uFillTx/>
                <a:latin typeface="Segoe UI Semibold" panose="020B0702040204020203" pitchFamily="34" charset="0"/>
                <a:ea typeface="+mn-ea"/>
                <a:cs typeface="Segoe UI Semibold" panose="020B0702040204020203" pitchFamily="34" charset="0"/>
              </a:rPr>
              <a:t>Deal Room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gradFill>
                  <a:gsLst>
                    <a:gs pos="13000">
                      <a:srgbClr val="C836B7"/>
                    </a:gs>
                    <a:gs pos="90000">
                      <a:schemeClr val="accent5">
                        <a:lumMod val="75000"/>
                      </a:schemeClr>
                    </a:gs>
                  </a:gsLst>
                  <a:lin ang="2700000" scaled="0"/>
                </a:gradFill>
                <a:effectLst/>
                <a:uLnTx/>
                <a:uFillTx/>
                <a:latin typeface="Segoe UI Semibold" panose="020B0702040204020203" pitchFamily="34" charset="0"/>
                <a:ea typeface="+mn-ea"/>
                <a:cs typeface="Segoe UI Semibold" panose="020B0702040204020203" pitchFamily="34" charset="0"/>
              </a:rPr>
              <a:t>Skills</a:t>
            </a:r>
          </a:p>
        </p:txBody>
      </p:sp>
      <p:sp>
        <p:nvSpPr>
          <p:cNvPr id="2065" name="TextBox 2064">
            <a:extLst>
              <a:ext uri="{FF2B5EF4-FFF2-40B4-BE49-F238E27FC236}">
                <a16:creationId xmlns:a16="http://schemas.microsoft.com/office/drawing/2014/main" id="{12AF4056-8582-A03C-66EB-26F4E0ACBCDE}"/>
              </a:ext>
            </a:extLst>
          </p:cNvPr>
          <p:cNvSpPr txBox="1"/>
          <p:nvPr/>
        </p:nvSpPr>
        <p:spPr>
          <a:xfrm>
            <a:off x="5744845" y="4037759"/>
            <a:ext cx="1147194" cy="307777"/>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gradFill>
                  <a:gsLst>
                    <a:gs pos="13000">
                      <a:srgbClr val="C836B7"/>
                    </a:gs>
                    <a:gs pos="90000">
                      <a:schemeClr val="accent5">
                        <a:lumMod val="75000"/>
                      </a:schemeClr>
                    </a:gs>
                  </a:gsLst>
                  <a:lin ang="2700000" scaled="0"/>
                </a:gradFill>
                <a:effectLst/>
                <a:uLnTx/>
                <a:uFillTx/>
                <a:latin typeface="Segoe UI Semibold" panose="020B0702040204020203" pitchFamily="34" charset="0"/>
                <a:ea typeface="+mn-ea"/>
                <a:cs typeface="Segoe UI Semibold" panose="020B0702040204020203" pitchFamily="34" charset="0"/>
              </a:rPr>
              <a:t>Settings &amp; Configuration</a:t>
            </a:r>
          </a:p>
        </p:txBody>
      </p:sp>
      <p:grpSp>
        <p:nvGrpSpPr>
          <p:cNvPr id="2067" name="Group 2066">
            <a:extLst>
              <a:ext uri="{FF2B5EF4-FFF2-40B4-BE49-F238E27FC236}">
                <a16:creationId xmlns:a16="http://schemas.microsoft.com/office/drawing/2014/main" id="{EC7FD715-90FD-1053-6107-E072A4AEA4EA}"/>
              </a:ext>
              <a:ext uri="{C183D7F6-B498-43B3-948B-1728B52AA6E4}">
                <adec:decorative xmlns:adec="http://schemas.microsoft.com/office/drawing/2017/decorative" val="1"/>
              </a:ext>
            </a:extLst>
          </p:cNvPr>
          <p:cNvGrpSpPr/>
          <p:nvPr/>
        </p:nvGrpSpPr>
        <p:grpSpPr>
          <a:xfrm>
            <a:off x="1850439" y="5075470"/>
            <a:ext cx="937527" cy="334002"/>
            <a:chOff x="1955116" y="5165833"/>
            <a:chExt cx="779842" cy="277825"/>
          </a:xfrm>
        </p:grpSpPr>
        <p:pic>
          <p:nvPicPr>
            <p:cNvPr id="2095" name="Picture 2" descr="Azure has a new logo, but where do you download it? Here!">
              <a:extLst>
                <a:ext uri="{FF2B5EF4-FFF2-40B4-BE49-F238E27FC236}">
                  <a16:creationId xmlns:a16="http://schemas.microsoft.com/office/drawing/2014/main" id="{E5B888E2-0698-EF7E-86BB-03E290BC0F53}"/>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955116" y="5171504"/>
              <a:ext cx="272154" cy="272154"/>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2096" name="Picture 8" descr="openai&quot; Icon - Download for free – Iconduck">
              <a:extLst>
                <a:ext uri="{FF2B5EF4-FFF2-40B4-BE49-F238E27FC236}">
                  <a16:creationId xmlns:a16="http://schemas.microsoft.com/office/drawing/2014/main" id="{D7C31BF2-4F36-B9CB-345E-DB84301AF4F7}"/>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466395" y="5165833"/>
              <a:ext cx="268563" cy="272154"/>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grpSp>
      <p:sp>
        <p:nvSpPr>
          <p:cNvPr id="2071" name="TextBox 2070">
            <a:extLst>
              <a:ext uri="{FF2B5EF4-FFF2-40B4-BE49-F238E27FC236}">
                <a16:creationId xmlns:a16="http://schemas.microsoft.com/office/drawing/2014/main" id="{6D9F9F83-B315-7B18-F3E1-95F642A97B79}"/>
              </a:ext>
            </a:extLst>
          </p:cNvPr>
          <p:cNvSpPr txBox="1"/>
          <p:nvPr/>
        </p:nvSpPr>
        <p:spPr>
          <a:xfrm>
            <a:off x="7083410" y="4024401"/>
            <a:ext cx="1147194" cy="307777"/>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gradFill>
                  <a:gsLst>
                    <a:gs pos="13000">
                      <a:srgbClr val="C836B7"/>
                    </a:gs>
                    <a:gs pos="90000">
                      <a:schemeClr val="accent5">
                        <a:lumMod val="75000"/>
                      </a:schemeClr>
                    </a:gs>
                  </a:gsLst>
                  <a:lin ang="2700000" scaled="0"/>
                </a:gradFill>
                <a:effectLst/>
                <a:uLnTx/>
                <a:uFillTx/>
                <a:latin typeface="Segoe UI Semibold" panose="020B0702040204020203" pitchFamily="34" charset="0"/>
                <a:ea typeface="+mn-ea"/>
                <a:cs typeface="Segoe UI Semibold" panose="020B0702040204020203" pitchFamily="34" charset="0"/>
              </a:rPr>
              <a:t>New Extension</a:t>
            </a:r>
            <a:br>
              <a:rPr kumimoji="0" lang="en-US" sz="1000" b="0" i="0" u="none" strike="noStrike" kern="1200" cap="none" spc="0" normalizeH="0" baseline="0" noProof="0">
                <a:ln>
                  <a:noFill/>
                </a:ln>
                <a:gradFill>
                  <a:gsLst>
                    <a:gs pos="13000">
                      <a:srgbClr val="C836B7"/>
                    </a:gs>
                    <a:gs pos="90000">
                      <a:schemeClr val="accent5">
                        <a:lumMod val="75000"/>
                      </a:schemeClr>
                    </a:gs>
                  </a:gsLst>
                  <a:lin ang="2700000" scaled="0"/>
                </a:gradFill>
                <a:effectLst/>
                <a:uLnTx/>
                <a:uFillTx/>
                <a:latin typeface="Segoe UI Semibold" panose="020B0702040204020203" pitchFamily="34" charset="0"/>
                <a:ea typeface="+mn-ea"/>
                <a:cs typeface="Segoe UI Semibold" panose="020B0702040204020203" pitchFamily="34" charset="0"/>
              </a:rPr>
            </a:br>
            <a:r>
              <a:rPr kumimoji="0" lang="en-US" sz="1000" b="0" i="0" u="none" strike="noStrike" kern="1200" cap="none" spc="0" normalizeH="0" baseline="0" noProof="0">
                <a:ln>
                  <a:noFill/>
                </a:ln>
                <a:gradFill>
                  <a:gsLst>
                    <a:gs pos="13000">
                      <a:srgbClr val="C836B7"/>
                    </a:gs>
                    <a:gs pos="90000">
                      <a:schemeClr val="accent5">
                        <a:lumMod val="75000"/>
                      </a:schemeClr>
                    </a:gs>
                  </a:gsLst>
                  <a:lin ang="2700000" scaled="0"/>
                </a:gradFill>
                <a:effectLst/>
                <a:uLnTx/>
                <a:uFillTx/>
                <a:latin typeface="Segoe UI Semibold" panose="020B0702040204020203" pitchFamily="34" charset="0"/>
                <a:ea typeface="+mn-ea"/>
                <a:cs typeface="Segoe UI Semibold" panose="020B0702040204020203" pitchFamily="34" charset="0"/>
              </a:rPr>
              <a:t>Skills</a:t>
            </a:r>
          </a:p>
        </p:txBody>
      </p:sp>
      <p:sp>
        <p:nvSpPr>
          <p:cNvPr id="2068" name="TextBox 2067">
            <a:extLst>
              <a:ext uri="{FF2B5EF4-FFF2-40B4-BE49-F238E27FC236}">
                <a16:creationId xmlns:a16="http://schemas.microsoft.com/office/drawing/2014/main" id="{940B4FCB-4D9A-B471-E747-5F2145F252B6}"/>
              </a:ext>
            </a:extLst>
          </p:cNvPr>
          <p:cNvSpPr txBox="1"/>
          <p:nvPr/>
        </p:nvSpPr>
        <p:spPr>
          <a:xfrm>
            <a:off x="932599" y="5289333"/>
            <a:ext cx="454169"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lumMod val="85000"/>
                    <a:lumOff val="15000"/>
                  </a:prstClr>
                </a:solidFill>
                <a:effectLst/>
                <a:uLnTx/>
                <a:uFillTx/>
                <a:latin typeface="Segoe UI Semibold"/>
                <a:ea typeface="+mn-ea"/>
                <a:cs typeface="+mn-cs"/>
              </a:rPr>
              <a:t>AI</a:t>
            </a:r>
          </a:p>
        </p:txBody>
      </p:sp>
      <p:sp>
        <p:nvSpPr>
          <p:cNvPr id="2069" name="TextBox 2068">
            <a:extLst>
              <a:ext uri="{FF2B5EF4-FFF2-40B4-BE49-F238E27FC236}">
                <a16:creationId xmlns:a16="http://schemas.microsoft.com/office/drawing/2014/main" id="{4BEECA6A-0BAF-6642-C131-CEA5CEB4BF7A}"/>
              </a:ext>
            </a:extLst>
          </p:cNvPr>
          <p:cNvSpPr txBox="1"/>
          <p:nvPr/>
        </p:nvSpPr>
        <p:spPr>
          <a:xfrm>
            <a:off x="1545839" y="5594387"/>
            <a:ext cx="1720791" cy="2923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Azure Open AI Service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85000"/>
                    <a:lumOff val="15000"/>
                  </a:prstClr>
                </a:solidFill>
                <a:effectLst/>
                <a:uLnTx/>
                <a:uFillTx/>
                <a:latin typeface="Segoe UI Light" panose="020B0502040204020203" pitchFamily="34" charset="0"/>
                <a:ea typeface="+mn-ea"/>
                <a:cs typeface="Segoe UI Light" panose="020B0502040204020203" pitchFamily="34" charset="0"/>
              </a:rPr>
              <a:t>Large Language Models</a:t>
            </a:r>
          </a:p>
        </p:txBody>
      </p:sp>
      <p:sp>
        <p:nvSpPr>
          <p:cNvPr id="2070" name="TextBox 2069">
            <a:extLst>
              <a:ext uri="{FF2B5EF4-FFF2-40B4-BE49-F238E27FC236}">
                <a16:creationId xmlns:a16="http://schemas.microsoft.com/office/drawing/2014/main" id="{1C34B1E5-E6CE-80E0-8D0E-53E9039147FB}"/>
              </a:ext>
            </a:extLst>
          </p:cNvPr>
          <p:cNvSpPr txBox="1"/>
          <p:nvPr/>
        </p:nvSpPr>
        <p:spPr>
          <a:xfrm>
            <a:off x="3873486" y="5285556"/>
            <a:ext cx="665590"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lumMod val="85000"/>
                    <a:lumOff val="15000"/>
                  </a:prstClr>
                </a:solidFill>
                <a:effectLst/>
                <a:uLnTx/>
                <a:uFillTx/>
                <a:latin typeface="Segoe UI Semibold"/>
                <a:ea typeface="+mn-ea"/>
                <a:cs typeface="+mn-cs"/>
              </a:rPr>
              <a:t>Data</a:t>
            </a:r>
          </a:p>
        </p:txBody>
      </p:sp>
      <p:pic>
        <p:nvPicPr>
          <p:cNvPr id="2093" name="Picture 2">
            <a:extLst>
              <a:ext uri="{FF2B5EF4-FFF2-40B4-BE49-F238E27FC236}">
                <a16:creationId xmlns:a16="http://schemas.microsoft.com/office/drawing/2014/main" id="{389AE7D6-B199-DE4C-3351-F2D0894C5A7F}"/>
              </a:ext>
              <a:ext uri="{C183D7F6-B498-43B3-948B-1728B52AA6E4}">
                <adec:decorative xmlns:adec="http://schemas.microsoft.com/office/drawing/2017/decorative" val="1"/>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005636" y="5087855"/>
            <a:ext cx="313836" cy="272155"/>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sp>
        <p:nvSpPr>
          <p:cNvPr id="2094" name="TextBox 2093">
            <a:extLst>
              <a:ext uri="{FF2B5EF4-FFF2-40B4-BE49-F238E27FC236}">
                <a16:creationId xmlns:a16="http://schemas.microsoft.com/office/drawing/2014/main" id="{DD257CAD-7318-468A-969D-09A560838A5C}"/>
              </a:ext>
            </a:extLst>
          </p:cNvPr>
          <p:cNvSpPr txBox="1"/>
          <p:nvPr/>
        </p:nvSpPr>
        <p:spPr>
          <a:xfrm>
            <a:off x="4532362" y="5472533"/>
            <a:ext cx="1265769" cy="2923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Graph</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85000"/>
                    <a:lumOff val="15000"/>
                  </a:prstClr>
                </a:solidFill>
                <a:effectLst/>
                <a:uLnTx/>
                <a:uFillTx/>
                <a:latin typeface="Segoe UI Light" panose="020B0502040204020203" pitchFamily="34" charset="0"/>
                <a:ea typeface="+mn-ea"/>
                <a:cs typeface="Segoe UI Light" panose="020B0502040204020203" pitchFamily="34" charset="0"/>
              </a:rPr>
              <a:t>M365 Data</a:t>
            </a:r>
          </a:p>
        </p:txBody>
      </p:sp>
      <p:pic>
        <p:nvPicPr>
          <p:cNvPr id="2090" name="Picture 8">
            <a:extLst>
              <a:ext uri="{FF2B5EF4-FFF2-40B4-BE49-F238E27FC236}">
                <a16:creationId xmlns:a16="http://schemas.microsoft.com/office/drawing/2014/main" id="{684367EC-7A7B-E5DD-1603-54F3ED416191}"/>
              </a:ext>
              <a:ext uri="{C183D7F6-B498-43B3-948B-1728B52AA6E4}">
                <adec:decorative xmlns:adec="http://schemas.microsoft.com/office/drawing/2017/decorative" val="1"/>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925014" y="5087855"/>
            <a:ext cx="320173" cy="223992"/>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2091" name="Picture 2090">
            <a:extLst>
              <a:ext uri="{FF2B5EF4-FFF2-40B4-BE49-F238E27FC236}">
                <a16:creationId xmlns:a16="http://schemas.microsoft.com/office/drawing/2014/main" id="{7F018967-BEF7-9F2A-856B-0E68368FD1A3}"/>
              </a:ext>
              <a:ext uri="{C183D7F6-B498-43B3-948B-1728B52AA6E4}">
                <adec:decorative xmlns:adec="http://schemas.microsoft.com/office/drawing/2017/decorative" val="1"/>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404181" y="5055815"/>
            <a:ext cx="267282" cy="267282"/>
          </a:xfrm>
          <a:prstGeom prst="rect">
            <a:avLst/>
          </a:prstGeom>
          <a:ln w="10716" cap="flat">
            <a:noFill/>
            <a:prstDash val="solid"/>
            <a:miter/>
          </a:ln>
          <a:effectLst>
            <a:outerShdw blurRad="38100" dist="25400" dir="2700000" algn="tl" rotWithShape="0">
              <a:prstClr val="black">
                <a:alpha val="30000"/>
              </a:prstClr>
            </a:outerShdw>
          </a:effectLst>
        </p:spPr>
      </p:pic>
      <p:sp>
        <p:nvSpPr>
          <p:cNvPr id="2092" name="TextBox 2091">
            <a:extLst>
              <a:ext uri="{FF2B5EF4-FFF2-40B4-BE49-F238E27FC236}">
                <a16:creationId xmlns:a16="http://schemas.microsoft.com/office/drawing/2014/main" id="{15576372-03BC-46C7-EC7E-94F749D497FE}"/>
              </a:ext>
            </a:extLst>
          </p:cNvPr>
          <p:cNvSpPr txBox="1"/>
          <p:nvPr/>
        </p:nvSpPr>
        <p:spPr>
          <a:xfrm>
            <a:off x="5679856" y="5479140"/>
            <a:ext cx="1265769" cy="2923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CRM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85000"/>
                    <a:lumOff val="15000"/>
                  </a:prstClr>
                </a:solidFill>
                <a:effectLst/>
                <a:uLnTx/>
                <a:uFillTx/>
                <a:latin typeface="Segoe UI Light" panose="020B0502040204020203" pitchFamily="34" charset="0"/>
                <a:ea typeface="+mn-ea"/>
                <a:cs typeface="Segoe UI Light" panose="020B0502040204020203" pitchFamily="34" charset="0"/>
              </a:rPr>
              <a:t>Customer Data</a:t>
            </a:r>
          </a:p>
        </p:txBody>
      </p:sp>
      <p:cxnSp>
        <p:nvCxnSpPr>
          <p:cNvPr id="2088" name="Straight Connector 2087">
            <a:extLst>
              <a:ext uri="{FF2B5EF4-FFF2-40B4-BE49-F238E27FC236}">
                <a16:creationId xmlns:a16="http://schemas.microsoft.com/office/drawing/2014/main" id="{E20C56F4-6321-1FF4-4B0F-FE6EC2E5842F}"/>
              </a:ext>
              <a:ext uri="{C183D7F6-B498-43B3-948B-1728B52AA6E4}">
                <adec:decorative xmlns:adec="http://schemas.microsoft.com/office/drawing/2017/decorative" val="1"/>
              </a:ext>
            </a:extLst>
          </p:cNvPr>
          <p:cNvCxnSpPr>
            <a:cxnSpLocks/>
          </p:cNvCxnSpPr>
          <p:nvPr/>
        </p:nvCxnSpPr>
        <p:spPr>
          <a:xfrm flipV="1">
            <a:off x="5655684" y="5022002"/>
            <a:ext cx="0" cy="864773"/>
          </a:xfrm>
          <a:prstGeom prst="line">
            <a:avLst/>
          </a:prstGeom>
          <a:noFill/>
          <a:ln w="6350" cap="flat" cmpd="sng" algn="ctr">
            <a:solidFill>
              <a:schemeClr val="bg1">
                <a:lumMod val="75000"/>
                <a:alpha val="70000"/>
              </a:schemeClr>
            </a:solidFill>
            <a:prstDash val="solid"/>
            <a:headEnd type="none" w="lg" len="med"/>
            <a:tailEnd type="none" w="lg" len="med"/>
          </a:ln>
          <a:effectLst/>
        </p:spPr>
      </p:cxnSp>
      <p:cxnSp>
        <p:nvCxnSpPr>
          <p:cNvPr id="2089" name="Straight Connector 2088">
            <a:extLst>
              <a:ext uri="{FF2B5EF4-FFF2-40B4-BE49-F238E27FC236}">
                <a16:creationId xmlns:a16="http://schemas.microsoft.com/office/drawing/2014/main" id="{0322B7B3-14E6-ADA0-0B49-F989C8311553}"/>
              </a:ext>
              <a:ext uri="{C183D7F6-B498-43B3-948B-1728B52AA6E4}">
                <adec:decorative xmlns:adec="http://schemas.microsoft.com/office/drawing/2017/decorative" val="1"/>
              </a:ext>
            </a:extLst>
          </p:cNvPr>
          <p:cNvCxnSpPr>
            <a:cxnSpLocks/>
          </p:cNvCxnSpPr>
          <p:nvPr/>
        </p:nvCxnSpPr>
        <p:spPr>
          <a:xfrm flipV="1">
            <a:off x="6945625" y="5017034"/>
            <a:ext cx="0" cy="869741"/>
          </a:xfrm>
          <a:prstGeom prst="line">
            <a:avLst/>
          </a:prstGeom>
          <a:noFill/>
          <a:ln w="6350" cap="flat" cmpd="sng" algn="ctr">
            <a:solidFill>
              <a:schemeClr val="bg1">
                <a:lumMod val="75000"/>
                <a:alpha val="70000"/>
              </a:schemeClr>
            </a:solidFill>
            <a:prstDash val="solid"/>
            <a:headEnd type="none" w="lg" len="med"/>
            <a:tailEnd type="none" w="lg" len="med"/>
          </a:ln>
          <a:effectLst/>
        </p:spPr>
      </p:cxnSp>
      <p:pic>
        <p:nvPicPr>
          <p:cNvPr id="2085" name="Graphic 2084">
            <a:extLst>
              <a:ext uri="{FF2B5EF4-FFF2-40B4-BE49-F238E27FC236}">
                <a16:creationId xmlns:a16="http://schemas.microsoft.com/office/drawing/2014/main" id="{A77CD526-7131-3B72-0697-E921DD4D1384}"/>
              </a:ext>
              <a:ext uri="{C183D7F6-B498-43B3-948B-1728B52AA6E4}">
                <adec:decorative xmlns:adec="http://schemas.microsoft.com/office/drawing/2017/decorative" val="1"/>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684631" y="5099045"/>
            <a:ext cx="257669" cy="257669"/>
          </a:xfrm>
          <a:prstGeom prst="rect">
            <a:avLst/>
          </a:prstGeom>
        </p:spPr>
      </p:pic>
      <p:pic>
        <p:nvPicPr>
          <p:cNvPr id="2086" name="Graphic 55">
            <a:extLst>
              <a:ext uri="{FF2B5EF4-FFF2-40B4-BE49-F238E27FC236}">
                <a16:creationId xmlns:a16="http://schemas.microsoft.com/office/drawing/2014/main" id="{50D69E9C-91C1-2C75-C5F7-D413D0594B07}"/>
              </a:ext>
              <a:ext uri="{C183D7F6-B498-43B3-948B-1728B52AA6E4}">
                <adec:decorative xmlns:adec="http://schemas.microsoft.com/office/drawing/2017/decorative" val="1"/>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7271589" y="5095834"/>
            <a:ext cx="257694" cy="257694"/>
          </a:xfrm>
          <a:prstGeom prst="rect">
            <a:avLst/>
          </a:prstGeom>
        </p:spPr>
      </p:pic>
      <p:sp>
        <p:nvSpPr>
          <p:cNvPr id="2087" name="TextBox 2086">
            <a:extLst>
              <a:ext uri="{FF2B5EF4-FFF2-40B4-BE49-F238E27FC236}">
                <a16:creationId xmlns:a16="http://schemas.microsoft.com/office/drawing/2014/main" id="{F0F029AE-D744-FA0B-68E5-F0CE9C6D70B6}"/>
              </a:ext>
            </a:extLst>
          </p:cNvPr>
          <p:cNvSpPr txBox="1"/>
          <p:nvPr/>
        </p:nvSpPr>
        <p:spPr>
          <a:xfrm>
            <a:off x="6930640" y="5470677"/>
            <a:ext cx="1265769" cy="2923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Copilot Studio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85000"/>
                    <a:lumOff val="15000"/>
                  </a:prstClr>
                </a:solidFill>
                <a:effectLst/>
                <a:uLnTx/>
                <a:uFillTx/>
                <a:latin typeface="Segoe UI Light" panose="020B0502040204020203" pitchFamily="34" charset="0"/>
                <a:ea typeface="+mn-ea"/>
                <a:cs typeface="Segoe UI Light" panose="020B0502040204020203" pitchFamily="34" charset="0"/>
              </a:rPr>
              <a:t>Extension Data</a:t>
            </a:r>
          </a:p>
        </p:txBody>
      </p:sp>
      <p:sp>
        <p:nvSpPr>
          <p:cNvPr id="2074" name="Rectangle: Rounded Corners 2073">
            <a:extLst>
              <a:ext uri="{FF2B5EF4-FFF2-40B4-BE49-F238E27FC236}">
                <a16:creationId xmlns:a16="http://schemas.microsoft.com/office/drawing/2014/main" id="{EF06F15C-7262-5E08-CA72-127A9C4E30DA}"/>
              </a:ext>
              <a:ext uri="{C183D7F6-B498-43B3-948B-1728B52AA6E4}">
                <adec:decorative xmlns:adec="http://schemas.microsoft.com/office/drawing/2017/decorative" val="1"/>
              </a:ext>
            </a:extLst>
          </p:cNvPr>
          <p:cNvSpPr/>
          <p:nvPr/>
        </p:nvSpPr>
        <p:spPr bwMode="auto">
          <a:xfrm>
            <a:off x="728470" y="1708946"/>
            <a:ext cx="7594182" cy="1347465"/>
          </a:xfrm>
          <a:prstGeom prst="roundRect">
            <a:avLst>
              <a:gd name="adj" fmla="val 6580"/>
            </a:avLst>
          </a:prstGeom>
          <a:noFill/>
          <a:ln w="12700" cap="flat" cmpd="sng" algn="ctr">
            <a:solidFill>
              <a:schemeClr val="bg2"/>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A1B45"/>
              </a:solidFill>
              <a:effectLst/>
              <a:uLnTx/>
              <a:uFillTx/>
              <a:latin typeface="Segoe UI"/>
              <a:ea typeface="Segoe UI" pitchFamily="34" charset="0"/>
              <a:cs typeface="Segoe UI" pitchFamily="34" charset="0"/>
            </a:endParaRPr>
          </a:p>
        </p:txBody>
      </p:sp>
      <p:sp>
        <p:nvSpPr>
          <p:cNvPr id="2075" name="Rectangle: Rounded Corners 2074">
            <a:extLst>
              <a:ext uri="{FF2B5EF4-FFF2-40B4-BE49-F238E27FC236}">
                <a16:creationId xmlns:a16="http://schemas.microsoft.com/office/drawing/2014/main" id="{077B0BAC-87D4-E47D-28AE-6FF44913945C}"/>
              </a:ext>
              <a:ext uri="{C183D7F6-B498-43B3-948B-1728B52AA6E4}">
                <adec:decorative xmlns:adec="http://schemas.microsoft.com/office/drawing/2017/decorative" val="1"/>
              </a:ext>
            </a:extLst>
          </p:cNvPr>
          <p:cNvSpPr/>
          <p:nvPr/>
        </p:nvSpPr>
        <p:spPr bwMode="auto">
          <a:xfrm>
            <a:off x="728470" y="4724226"/>
            <a:ext cx="2762518" cy="1347465"/>
          </a:xfrm>
          <a:prstGeom prst="roundRect">
            <a:avLst>
              <a:gd name="adj" fmla="val 6580"/>
            </a:avLst>
          </a:prstGeom>
          <a:noFill/>
          <a:ln w="12700" cap="flat" cmpd="sng" algn="ctr">
            <a:solidFill>
              <a:schemeClr val="bg2"/>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A1B45"/>
              </a:solidFill>
              <a:effectLst/>
              <a:uLnTx/>
              <a:uFillTx/>
              <a:latin typeface="Segoe UI"/>
              <a:ea typeface="Segoe UI" pitchFamily="34" charset="0"/>
              <a:cs typeface="Segoe UI" pitchFamily="34" charset="0"/>
            </a:endParaRPr>
          </a:p>
        </p:txBody>
      </p:sp>
      <p:sp>
        <p:nvSpPr>
          <p:cNvPr id="2076" name="Rectangle: Rounded Corners 2075">
            <a:extLst>
              <a:ext uri="{FF2B5EF4-FFF2-40B4-BE49-F238E27FC236}">
                <a16:creationId xmlns:a16="http://schemas.microsoft.com/office/drawing/2014/main" id="{AE3A4888-E964-59A6-86EA-336D8AD0BA75}"/>
              </a:ext>
              <a:ext uri="{C183D7F6-B498-43B3-948B-1728B52AA6E4}">
                <adec:decorative xmlns:adec="http://schemas.microsoft.com/office/drawing/2017/decorative" val="1"/>
              </a:ext>
            </a:extLst>
          </p:cNvPr>
          <p:cNvSpPr/>
          <p:nvPr/>
        </p:nvSpPr>
        <p:spPr bwMode="auto">
          <a:xfrm>
            <a:off x="3649981" y="4724226"/>
            <a:ext cx="4691543" cy="1347465"/>
          </a:xfrm>
          <a:prstGeom prst="roundRect">
            <a:avLst>
              <a:gd name="adj" fmla="val 6580"/>
            </a:avLst>
          </a:prstGeom>
          <a:noFill/>
          <a:ln w="12700" cap="flat" cmpd="sng" algn="ctr">
            <a:solidFill>
              <a:schemeClr val="bg2"/>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A1B45"/>
              </a:solidFill>
              <a:effectLst/>
              <a:uLnTx/>
              <a:uFillTx/>
              <a:latin typeface="Segoe UI"/>
              <a:ea typeface="Segoe UI" pitchFamily="34" charset="0"/>
              <a:cs typeface="Segoe UI" pitchFamily="34" charset="0"/>
            </a:endParaRPr>
          </a:p>
        </p:txBody>
      </p:sp>
      <p:sp>
        <p:nvSpPr>
          <p:cNvPr id="2077" name="Rectangle: Rounded Corners 2076">
            <a:extLst>
              <a:ext uri="{FF2B5EF4-FFF2-40B4-BE49-F238E27FC236}">
                <a16:creationId xmlns:a16="http://schemas.microsoft.com/office/drawing/2014/main" id="{75AEFFFC-937B-ABC0-5DE9-03AC40021CCB}"/>
              </a:ext>
              <a:ext uri="{C183D7F6-B498-43B3-948B-1728B52AA6E4}">
                <adec:decorative xmlns:adec="http://schemas.microsoft.com/office/drawing/2017/decorative" val="1"/>
              </a:ext>
            </a:extLst>
          </p:cNvPr>
          <p:cNvSpPr/>
          <p:nvPr/>
        </p:nvSpPr>
        <p:spPr bwMode="auto">
          <a:xfrm>
            <a:off x="728470" y="3200289"/>
            <a:ext cx="7594182" cy="1347465"/>
          </a:xfrm>
          <a:prstGeom prst="roundRect">
            <a:avLst>
              <a:gd name="adj" fmla="val 6580"/>
            </a:avLst>
          </a:prstGeom>
          <a:noFill/>
          <a:ln w="12700" cap="flat" cmpd="sng" algn="ctr">
            <a:solidFill>
              <a:schemeClr val="bg2"/>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A1B45"/>
              </a:solidFill>
              <a:effectLst/>
              <a:uLnTx/>
              <a:uFillTx/>
              <a:latin typeface="Segoe UI"/>
              <a:ea typeface="Segoe UI" pitchFamily="34" charset="0"/>
              <a:cs typeface="Segoe UI" pitchFamily="34" charset="0"/>
            </a:endParaRPr>
          </a:p>
        </p:txBody>
      </p:sp>
      <p:sp>
        <p:nvSpPr>
          <p:cNvPr id="2078" name="Rectangle: Rounded Corners 2077">
            <a:extLst>
              <a:ext uri="{FF2B5EF4-FFF2-40B4-BE49-F238E27FC236}">
                <a16:creationId xmlns:a16="http://schemas.microsoft.com/office/drawing/2014/main" id="{69D6FF2E-F122-BFD2-F3E0-B25E38ACF8DC}"/>
              </a:ext>
              <a:ext uri="{C183D7F6-B498-43B3-948B-1728B52AA6E4}">
                <adec:decorative xmlns:adec="http://schemas.microsoft.com/office/drawing/2017/decorative" val="1"/>
              </a:ext>
            </a:extLst>
          </p:cNvPr>
          <p:cNvSpPr/>
          <p:nvPr/>
        </p:nvSpPr>
        <p:spPr>
          <a:xfrm>
            <a:off x="730120" y="1708946"/>
            <a:ext cx="7611404" cy="2830364"/>
          </a:xfrm>
          <a:prstGeom prst="roundRect">
            <a:avLst>
              <a:gd name="adj" fmla="val 4271"/>
            </a:avLst>
          </a:prstGeom>
          <a:noFill/>
          <a:ln w="25400">
            <a:gradFill>
              <a:gsLst>
                <a:gs pos="0">
                  <a:srgbClr val="1344C8"/>
                </a:gs>
                <a:gs pos="20000">
                  <a:srgbClr val="0F93E7"/>
                </a:gs>
                <a:gs pos="86252">
                  <a:srgbClr val="F2598A"/>
                </a:gs>
                <a:gs pos="69719">
                  <a:srgbClr val="FF7744"/>
                </a:gs>
                <a:gs pos="54120">
                  <a:srgbClr val="FAC703"/>
                </a:gs>
                <a:gs pos="38000">
                  <a:srgbClr val="63B666"/>
                </a:gs>
                <a:gs pos="100000">
                  <a:srgbClr val="BA50C9"/>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sp>
        <p:nvSpPr>
          <p:cNvPr id="2080" name="Rectangle: Rounded Corners 2079">
            <a:extLst>
              <a:ext uri="{FF2B5EF4-FFF2-40B4-BE49-F238E27FC236}">
                <a16:creationId xmlns:a16="http://schemas.microsoft.com/office/drawing/2014/main" id="{6B35386D-D58F-69C5-6DDA-60E017DAEE13}"/>
              </a:ext>
              <a:ext uri="{C183D7F6-B498-43B3-948B-1728B52AA6E4}">
                <adec:decorative xmlns:adec="http://schemas.microsoft.com/office/drawing/2017/decorative" val="0"/>
              </a:ext>
            </a:extLst>
          </p:cNvPr>
          <p:cNvSpPr/>
          <p:nvPr/>
        </p:nvSpPr>
        <p:spPr bwMode="auto">
          <a:xfrm>
            <a:off x="5350605" y="5870753"/>
            <a:ext cx="1982010" cy="313264"/>
          </a:xfrm>
          <a:prstGeom prst="roundRect">
            <a:avLst>
              <a:gd name="adj" fmla="val 50000"/>
            </a:avLst>
          </a:prstGeom>
          <a:gradFill>
            <a:gsLst>
              <a:gs pos="13000">
                <a:srgbClr val="C836B7"/>
              </a:gs>
              <a:gs pos="90000">
                <a:schemeClr val="accent5">
                  <a:lumMod val="75000"/>
                </a:schemeClr>
              </a:gs>
            </a:gsLst>
            <a:lin ang="2700000" scaled="0"/>
          </a:grad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Custom CRM Fields and Entities</a:t>
            </a:r>
          </a:p>
        </p:txBody>
      </p:sp>
      <p:sp>
        <p:nvSpPr>
          <p:cNvPr id="2048" name="TextBox 2047">
            <a:extLst>
              <a:ext uri="{FF2B5EF4-FFF2-40B4-BE49-F238E27FC236}">
                <a16:creationId xmlns:a16="http://schemas.microsoft.com/office/drawing/2014/main" id="{A155B9EB-D7A7-9D26-026E-6099B0470DF8}"/>
              </a:ext>
            </a:extLst>
          </p:cNvPr>
          <p:cNvSpPr txBox="1"/>
          <p:nvPr/>
        </p:nvSpPr>
        <p:spPr>
          <a:xfrm>
            <a:off x="8704805" y="2778836"/>
            <a:ext cx="3027043" cy="189795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2000" b="1" i="0" u="none" strike="noStrike" kern="1200" cap="none" spc="0" normalizeH="0" baseline="0" noProof="0">
                <a:ln>
                  <a:noFill/>
                </a:ln>
                <a:gradFill>
                  <a:gsLst>
                    <a:gs pos="23000">
                      <a:srgbClr val="0088EE"/>
                    </a:gs>
                    <a:gs pos="82000">
                      <a:srgbClr val="8661C5"/>
                    </a:gs>
                  </a:gsLst>
                  <a:lin ang="4800000" scaled="0"/>
                </a:gradFill>
                <a:effectLst/>
                <a:uLnTx/>
                <a:uFillTx/>
                <a:latin typeface="Segoe UI Semibold" panose="020B0702040204020203" pitchFamily="34" charset="0"/>
                <a:ea typeface="Calibri" panose="020F0502020204030204" pitchFamily="34" charset="0"/>
                <a:cs typeface="Segoe UI Semibold" panose="020B0702040204020203" pitchFamily="34" charset="0"/>
              </a:rPr>
              <a:t>Configuration</a:t>
            </a:r>
            <a:endParaRPr kumimoji="0" lang="en-US" sz="2400" b="1" i="0" u="none" strike="noStrike" kern="1200" cap="none" spc="0" normalizeH="0" baseline="0" noProof="0">
              <a:ln>
                <a:noFill/>
              </a:ln>
              <a:gradFill>
                <a:gsLst>
                  <a:gs pos="23000">
                    <a:srgbClr val="0088EE"/>
                  </a:gs>
                  <a:gs pos="82000">
                    <a:srgbClr val="8661C5"/>
                  </a:gs>
                </a:gsLst>
                <a:lin ang="4800000" scaled="0"/>
              </a:gradFill>
              <a:effectLst/>
              <a:uLnTx/>
              <a:uFillTx/>
              <a:latin typeface="Segoe UI Semibold" panose="020B0702040204020203" pitchFamily="34" charset="0"/>
              <a:ea typeface="Calibri" panose="020F0502020204030204" pitchFamily="34" charset="0"/>
              <a:cs typeface="Segoe UI Semibold" panose="020B0702040204020203" pitchFamily="34" charset="0"/>
            </a:endParaRP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Once a </a:t>
            </a:r>
            <a:r>
              <a:rPr kumimoji="0" lang="en-US" sz="1400" i="0" u="none" strike="noStrike" kern="1200" cap="none" spc="0" normalizeH="0" baseline="0" noProof="0">
                <a:ln>
                  <a:noFill/>
                </a:ln>
                <a:solidFill>
                  <a:prstClr val="black"/>
                </a:solidFill>
                <a:effectLst/>
                <a:uLnTx/>
                <a:uFillTx/>
                <a:latin typeface="+mj-lt"/>
                <a:ea typeface="Calibri" panose="020F0502020204030204" pitchFamily="34" charset="0"/>
                <a:cs typeface="Arial" panose="020B0604020202020204" pitchFamily="34" charset="0"/>
              </a:rPr>
              <a:t>custom CRM field or entity</a:t>
            </a:r>
            <a:r>
              <a:rPr kumimoji="0" lang="en-US" sz="1400" b="1"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 </a:t>
            </a:r>
            <a: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is configured, it will surface across all Copilot for Sales Skills and end-user experiences.</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This is done by an </a:t>
            </a:r>
            <a:r>
              <a:rPr kumimoji="0" lang="en-US" sz="1400" b="1" i="0" u="none" strike="noStrike" kern="1200" cap="none" spc="0" normalizeH="0" baseline="0" noProof="0">
                <a:ln>
                  <a:noFill/>
                </a:ln>
                <a:solidFill>
                  <a:prstClr val="black"/>
                </a:solidFill>
                <a:effectLst/>
                <a:uLnTx/>
                <a:uFillTx/>
                <a:latin typeface="+mj-lt"/>
                <a:ea typeface="Calibri" panose="020F0502020204030204" pitchFamily="34" charset="0"/>
                <a:cs typeface="Arial" panose="020B0604020202020204" pitchFamily="34" charset="0"/>
              </a:rPr>
              <a:t>admin</a:t>
            </a:r>
            <a: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 via a </a:t>
            </a:r>
            <a:r>
              <a:rPr kumimoji="0" lang="en-US" sz="1400" b="1" i="0" u="none" strike="noStrike" kern="1200" cap="none" spc="0" normalizeH="0" baseline="0" noProof="0">
                <a:ln>
                  <a:noFill/>
                </a:ln>
                <a:solidFill>
                  <a:prstClr val="black"/>
                </a:solidFill>
                <a:effectLst/>
                <a:uLnTx/>
                <a:uFillTx/>
                <a:latin typeface="+mj-lt"/>
                <a:ea typeface="Calibri" panose="020F0502020204030204" pitchFamily="34" charset="0"/>
                <a:cs typeface="Arial" panose="020B0604020202020204" pitchFamily="34" charset="0"/>
              </a:rPr>
              <a:t>point and click configuration page</a:t>
            </a:r>
            <a:r>
              <a:rPr kumimoji="0" lang="en-US" sz="1400" b="0" i="0" u="none" strike="noStrike" kern="1200" cap="none" spc="0" normalizeH="0" baseline="0" noProof="0">
                <a:ln>
                  <a:noFill/>
                </a:ln>
                <a:solidFill>
                  <a:prstClr val="black"/>
                </a:solidFill>
                <a:effectLst/>
                <a:uLnTx/>
                <a:uFillTx/>
                <a:latin typeface="+mj-lt"/>
                <a:ea typeface="Calibri" panose="020F0502020204030204" pitchFamily="34" charset="0"/>
                <a:cs typeface="Arial" panose="020B0604020202020204" pitchFamily="34" charset="0"/>
              </a:rPr>
              <a:t>. </a:t>
            </a:r>
          </a:p>
        </p:txBody>
      </p:sp>
      <p:grpSp>
        <p:nvGrpSpPr>
          <p:cNvPr id="2115" name="Group 2114">
            <a:extLst>
              <a:ext uri="{FF2B5EF4-FFF2-40B4-BE49-F238E27FC236}">
                <a16:creationId xmlns:a16="http://schemas.microsoft.com/office/drawing/2014/main" id="{ACAE27DE-F171-4374-5408-65BDE9E9DC77}"/>
              </a:ext>
              <a:ext uri="{C183D7F6-B498-43B3-948B-1728B52AA6E4}">
                <adec:decorative xmlns:adec="http://schemas.microsoft.com/office/drawing/2017/decorative" val="1"/>
              </a:ext>
            </a:extLst>
          </p:cNvPr>
          <p:cNvGrpSpPr/>
          <p:nvPr/>
        </p:nvGrpSpPr>
        <p:grpSpPr>
          <a:xfrm>
            <a:off x="2109729" y="4425284"/>
            <a:ext cx="4285916" cy="426914"/>
            <a:chOff x="2109729" y="4588816"/>
            <a:chExt cx="4186105" cy="263382"/>
          </a:xfrm>
        </p:grpSpPr>
        <p:cxnSp>
          <p:nvCxnSpPr>
            <p:cNvPr id="2111" name="Straight Arrow Connector 2110">
              <a:extLst>
                <a:ext uri="{FF2B5EF4-FFF2-40B4-BE49-F238E27FC236}">
                  <a16:creationId xmlns:a16="http://schemas.microsoft.com/office/drawing/2014/main" id="{5DA25A81-2249-366A-FF43-AB59CF198D50}"/>
                </a:ext>
              </a:extLst>
            </p:cNvPr>
            <p:cNvCxnSpPr>
              <a:cxnSpLocks/>
            </p:cNvCxnSpPr>
            <p:nvPr/>
          </p:nvCxnSpPr>
          <p:spPr>
            <a:xfrm>
              <a:off x="2109729" y="4588816"/>
              <a:ext cx="0" cy="263382"/>
            </a:xfrm>
            <a:prstGeom prst="straightConnector1">
              <a:avLst/>
            </a:prstGeom>
            <a:ln w="25400">
              <a:solidFill>
                <a:schemeClr val="accent5"/>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cxnSp>
          <p:nvCxnSpPr>
            <p:cNvPr id="2112" name="Straight Arrow Connector 2111">
              <a:extLst>
                <a:ext uri="{FF2B5EF4-FFF2-40B4-BE49-F238E27FC236}">
                  <a16:creationId xmlns:a16="http://schemas.microsoft.com/office/drawing/2014/main" id="{41C10D48-397F-69DF-B1C5-9D5F21CA947D}"/>
                </a:ext>
              </a:extLst>
            </p:cNvPr>
            <p:cNvCxnSpPr>
              <a:cxnSpLocks/>
            </p:cNvCxnSpPr>
            <p:nvPr/>
          </p:nvCxnSpPr>
          <p:spPr>
            <a:xfrm>
              <a:off x="6295834" y="4588816"/>
              <a:ext cx="0" cy="263382"/>
            </a:xfrm>
            <a:prstGeom prst="straightConnector1">
              <a:avLst/>
            </a:prstGeom>
            <a:ln w="25400">
              <a:solidFill>
                <a:schemeClr val="accent5"/>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grpSp>
      <p:cxnSp>
        <p:nvCxnSpPr>
          <p:cNvPr id="2113" name="Straight Arrow Connector 2112">
            <a:extLst>
              <a:ext uri="{FF2B5EF4-FFF2-40B4-BE49-F238E27FC236}">
                <a16:creationId xmlns:a16="http://schemas.microsoft.com/office/drawing/2014/main" id="{2FA5985E-3060-9B51-D8B3-02598B456FEB}"/>
              </a:ext>
              <a:ext uri="{C183D7F6-B498-43B3-948B-1728B52AA6E4}">
                <adec:decorative xmlns:adec="http://schemas.microsoft.com/office/drawing/2017/decorative" val="1"/>
              </a:ext>
            </a:extLst>
          </p:cNvPr>
          <p:cNvCxnSpPr>
            <a:cxnSpLocks/>
          </p:cNvCxnSpPr>
          <p:nvPr/>
        </p:nvCxnSpPr>
        <p:spPr>
          <a:xfrm>
            <a:off x="5655684" y="2907130"/>
            <a:ext cx="0" cy="590516"/>
          </a:xfrm>
          <a:prstGeom prst="straightConnector1">
            <a:avLst/>
          </a:prstGeom>
          <a:ln w="25400">
            <a:solidFill>
              <a:schemeClr val="accent5"/>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00245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47492EFF-3AA7-7ED6-4CBE-80EA6216F573}"/>
              </a:ext>
              <a:ext uri="{C183D7F6-B498-43B3-948B-1728B52AA6E4}">
                <adec:decorative xmlns:adec="http://schemas.microsoft.com/office/drawing/2017/decorative" val="1"/>
              </a:ext>
            </a:extLst>
          </p:cNvPr>
          <p:cNvSpPr/>
          <p:nvPr/>
        </p:nvSpPr>
        <p:spPr>
          <a:xfrm>
            <a:off x="597498" y="1586809"/>
            <a:ext cx="7877696" cy="4640359"/>
          </a:xfrm>
          <a:prstGeom prst="roundRect">
            <a:avLst>
              <a:gd name="adj" fmla="val 3492"/>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4" name="Title 3">
            <a:extLst>
              <a:ext uri="{FF2B5EF4-FFF2-40B4-BE49-F238E27FC236}">
                <a16:creationId xmlns:a16="http://schemas.microsoft.com/office/drawing/2014/main" id="{74E67FBB-EE36-3A7D-5517-6A6349603A2D}"/>
              </a:ext>
            </a:extLst>
          </p:cNvPr>
          <p:cNvSpPr>
            <a:spLocks noGrp="1"/>
          </p:cNvSpPr>
          <p:nvPr>
            <p:ph type="title"/>
          </p:nvPr>
        </p:nvSpPr>
        <p:spPr>
          <a:xfrm>
            <a:off x="597498" y="673863"/>
            <a:ext cx="11018520" cy="443198"/>
          </a:xfrm>
        </p:spPr>
        <p:txBody>
          <a:bodyPr/>
          <a:lstStyle/>
          <a:p>
            <a:r>
              <a:rPr lang="en-US" sz="3200"/>
              <a:t>Copilot for Sales Extension Architecture </a:t>
            </a:r>
          </a:p>
        </p:txBody>
      </p:sp>
      <p:sp>
        <p:nvSpPr>
          <p:cNvPr id="2048" name="TextBox 2047">
            <a:extLst>
              <a:ext uri="{FF2B5EF4-FFF2-40B4-BE49-F238E27FC236}">
                <a16:creationId xmlns:a16="http://schemas.microsoft.com/office/drawing/2014/main" id="{A155B9EB-D7A7-9D26-026E-6099B0470DF8}"/>
              </a:ext>
            </a:extLst>
          </p:cNvPr>
          <p:cNvSpPr txBox="1"/>
          <p:nvPr/>
        </p:nvSpPr>
        <p:spPr>
          <a:xfrm>
            <a:off x="8720775" y="2907605"/>
            <a:ext cx="3024911" cy="189795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2000" b="1" i="0" u="none" strike="noStrike" kern="1200" cap="none" spc="0" normalizeH="0" baseline="0" noProof="0">
                <a:ln>
                  <a:noFill/>
                </a:ln>
                <a:gradFill>
                  <a:gsLst>
                    <a:gs pos="23000">
                      <a:srgbClr val="0088EE"/>
                    </a:gs>
                    <a:gs pos="82000">
                      <a:srgbClr val="8661C5"/>
                    </a:gs>
                  </a:gsLst>
                  <a:lin ang="4800000" scaled="0"/>
                </a:gradFill>
                <a:effectLst/>
                <a:uLnTx/>
                <a:uFillTx/>
                <a:latin typeface="Segoe UI Semibold" panose="020B0702040204020203" pitchFamily="34" charset="0"/>
                <a:ea typeface="Calibri" panose="020F0502020204030204" pitchFamily="34" charset="0"/>
                <a:cs typeface="Segoe UI Semibold" panose="020B0702040204020203" pitchFamily="34" charset="0"/>
              </a:rPr>
              <a:t>Configuration</a:t>
            </a:r>
            <a:endParaRPr kumimoji="0" lang="en-US" sz="2400" b="1" i="0" u="none" strike="noStrike" kern="1200" cap="none" spc="0" normalizeH="0" baseline="0" noProof="0">
              <a:ln>
                <a:noFill/>
              </a:ln>
              <a:gradFill>
                <a:gsLst>
                  <a:gs pos="23000">
                    <a:srgbClr val="0088EE"/>
                  </a:gs>
                  <a:gs pos="82000">
                    <a:srgbClr val="8661C5"/>
                  </a:gs>
                </a:gsLst>
                <a:lin ang="4800000" scaled="0"/>
              </a:gradFill>
              <a:effectLst/>
              <a:uLnTx/>
              <a:uFillTx/>
              <a:latin typeface="Segoe UI Semibold" panose="020B0702040204020203" pitchFamily="34" charset="0"/>
              <a:ea typeface="Calibri" panose="020F0502020204030204" pitchFamily="34" charset="0"/>
              <a:cs typeface="Segoe UI Semibold" panose="020B0702040204020203" pitchFamily="34" charset="0"/>
            </a:endParaRP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Once a </a:t>
            </a:r>
            <a:r>
              <a:rPr kumimoji="0" lang="en-US" sz="1400" i="0" u="none" strike="noStrike" kern="1200" cap="none" spc="0" normalizeH="0" baseline="0" noProof="0">
                <a:ln>
                  <a:noFill/>
                </a:ln>
                <a:solidFill>
                  <a:prstClr val="black"/>
                </a:solidFill>
                <a:effectLst/>
                <a:uLnTx/>
                <a:uFillTx/>
                <a:latin typeface="+mj-lt"/>
                <a:ea typeface="Calibri" panose="020F0502020204030204" pitchFamily="34" charset="0"/>
                <a:cs typeface="Arial" panose="020B0604020202020204" pitchFamily="34" charset="0"/>
              </a:rPr>
              <a:t>custom CRM field or entity </a:t>
            </a:r>
            <a: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is configured, it will surface across all Copilot for Sales Skills and end-user experiences.</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This is done by an </a:t>
            </a:r>
            <a:r>
              <a:rPr kumimoji="0" lang="en-US" sz="1400" i="0" u="none" strike="noStrike" kern="1200" cap="none" spc="0" normalizeH="0" baseline="0" noProof="0">
                <a:ln>
                  <a:noFill/>
                </a:ln>
                <a:solidFill>
                  <a:prstClr val="black"/>
                </a:solidFill>
                <a:effectLst/>
                <a:uLnTx/>
                <a:uFillTx/>
                <a:latin typeface="+mj-lt"/>
                <a:ea typeface="Calibri" panose="020F0502020204030204" pitchFamily="34" charset="0"/>
                <a:cs typeface="Arial" panose="020B0604020202020204" pitchFamily="34" charset="0"/>
              </a:rPr>
              <a:t>admin </a:t>
            </a:r>
            <a: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via a </a:t>
            </a:r>
            <a:r>
              <a:rPr kumimoji="0" lang="en-US" sz="1400" i="0" u="none" strike="noStrike" kern="1200" cap="none" spc="0" normalizeH="0" baseline="0" noProof="0">
                <a:ln>
                  <a:noFill/>
                </a:ln>
                <a:solidFill>
                  <a:prstClr val="black"/>
                </a:solidFill>
                <a:effectLst/>
                <a:uLnTx/>
                <a:uFillTx/>
                <a:latin typeface="+mj-lt"/>
                <a:ea typeface="Calibri" panose="020F0502020204030204" pitchFamily="34" charset="0"/>
                <a:cs typeface="Arial" panose="020B0604020202020204" pitchFamily="34" charset="0"/>
              </a:rPr>
              <a:t>point and click configuration page. </a:t>
            </a:r>
          </a:p>
        </p:txBody>
      </p:sp>
      <p:grpSp>
        <p:nvGrpSpPr>
          <p:cNvPr id="11" name="Group 10">
            <a:extLst>
              <a:ext uri="{FF2B5EF4-FFF2-40B4-BE49-F238E27FC236}">
                <a16:creationId xmlns:a16="http://schemas.microsoft.com/office/drawing/2014/main" id="{8C93BEB7-8758-5B39-EE81-49E62A78A372}"/>
              </a:ext>
              <a:ext uri="{C183D7F6-B498-43B3-948B-1728B52AA6E4}">
                <adec:decorative xmlns:adec="http://schemas.microsoft.com/office/drawing/2017/decorative" val="1"/>
              </a:ext>
            </a:extLst>
          </p:cNvPr>
          <p:cNvGrpSpPr/>
          <p:nvPr/>
        </p:nvGrpSpPr>
        <p:grpSpPr>
          <a:xfrm>
            <a:off x="1142111" y="1802224"/>
            <a:ext cx="6706490" cy="4177075"/>
            <a:chOff x="719286" y="1254729"/>
            <a:chExt cx="7952274" cy="4177075"/>
          </a:xfrm>
        </p:grpSpPr>
        <p:pic>
          <p:nvPicPr>
            <p:cNvPr id="3" name="Picture 2">
              <a:extLst>
                <a:ext uri="{FF2B5EF4-FFF2-40B4-BE49-F238E27FC236}">
                  <a16:creationId xmlns:a16="http://schemas.microsoft.com/office/drawing/2014/main" id="{08624C6E-6D66-348E-BBB3-82065EB6CFAA}"/>
                </a:ext>
              </a:extLst>
            </p:cNvPr>
            <p:cNvPicPr>
              <a:picLocks noChangeAspect="1"/>
            </p:cNvPicPr>
            <p:nvPr/>
          </p:nvPicPr>
          <p:blipFill>
            <a:blip r:embed="rId2"/>
            <a:stretch>
              <a:fillRect/>
            </a:stretch>
          </p:blipFill>
          <p:spPr>
            <a:xfrm>
              <a:off x="2567133" y="1413602"/>
              <a:ext cx="6104427" cy="3064746"/>
            </a:xfrm>
            <a:prstGeom prst="rect">
              <a:avLst/>
            </a:prstGeom>
            <a:effectLst>
              <a:outerShdw blurRad="50800" dist="38100" dir="2700000" algn="tl" rotWithShape="0">
                <a:prstClr val="black">
                  <a:alpha val="40000"/>
                </a:prstClr>
              </a:outerShdw>
            </a:effectLst>
          </p:spPr>
        </p:pic>
        <p:pic>
          <p:nvPicPr>
            <p:cNvPr id="6146" name="Picture 2" descr="Screenshot showing detailed view of CRM records in Copilot for Sales.">
              <a:extLst>
                <a:ext uri="{FF2B5EF4-FFF2-40B4-BE49-F238E27FC236}">
                  <a16:creationId xmlns:a16="http://schemas.microsoft.com/office/drawing/2014/main" id="{CC3F489A-4E97-2CA9-BFAB-8252C01E4E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286" y="1254729"/>
              <a:ext cx="2146836" cy="4177075"/>
            </a:xfrm>
            <a:prstGeom prst="rect">
              <a:avLst/>
            </a:prstGeom>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8" name="Straight Arrow Connector 7">
              <a:extLst>
                <a:ext uri="{FF2B5EF4-FFF2-40B4-BE49-F238E27FC236}">
                  <a16:creationId xmlns:a16="http://schemas.microsoft.com/office/drawing/2014/main" id="{E54545E4-A41F-3B13-91C0-42F03181761D}"/>
                </a:ext>
              </a:extLst>
            </p:cNvPr>
            <p:cNvCxnSpPr>
              <a:cxnSpLocks/>
            </p:cNvCxnSpPr>
            <p:nvPr/>
          </p:nvCxnSpPr>
          <p:spPr>
            <a:xfrm>
              <a:off x="2979209" y="3848100"/>
              <a:ext cx="1953937" cy="0"/>
            </a:xfrm>
            <a:prstGeom prst="straightConnector1">
              <a:avLst/>
            </a:prstGeom>
            <a:ln w="25400">
              <a:solidFill>
                <a:schemeClr val="accent5"/>
              </a:solidFill>
              <a:headEnd type="arrow" w="med" len="sm"/>
              <a:tailEnd type="none" w="med" len="sm"/>
            </a:ln>
          </p:spPr>
          <p:style>
            <a:lnRef idx="1">
              <a:schemeClr val="accent1"/>
            </a:lnRef>
            <a:fillRef idx="0">
              <a:schemeClr val="accent1"/>
            </a:fillRef>
            <a:effectRef idx="0">
              <a:schemeClr val="accent1"/>
            </a:effectRef>
            <a:fontRef idx="minor">
              <a:schemeClr val="tx1"/>
            </a:fontRef>
          </p:style>
        </p:cxnSp>
      </p:grpSp>
      <p:sp>
        <p:nvSpPr>
          <p:cNvPr id="15" name="Rectangle: Rounded Corners 14">
            <a:extLst>
              <a:ext uri="{FF2B5EF4-FFF2-40B4-BE49-F238E27FC236}">
                <a16:creationId xmlns:a16="http://schemas.microsoft.com/office/drawing/2014/main" id="{85CE2CE1-F91B-7D4F-3A36-E83BCD99D8CA}"/>
              </a:ext>
              <a:ext uri="{C183D7F6-B498-43B3-948B-1728B52AA6E4}">
                <adec:decorative xmlns:adec="http://schemas.microsoft.com/office/drawing/2017/decorative" val="1"/>
              </a:ext>
            </a:extLst>
          </p:cNvPr>
          <p:cNvSpPr/>
          <p:nvPr/>
        </p:nvSpPr>
        <p:spPr>
          <a:xfrm>
            <a:off x="4695837" y="2295440"/>
            <a:ext cx="3062793" cy="2390570"/>
          </a:xfrm>
          <a:prstGeom prst="roundRect">
            <a:avLst>
              <a:gd name="adj" fmla="val 4009"/>
            </a:avLst>
          </a:prstGeom>
          <a:noFill/>
          <a:ln w="25400">
            <a:gradFill>
              <a:gsLst>
                <a:gs pos="0">
                  <a:srgbClr val="1344C8"/>
                </a:gs>
                <a:gs pos="20000">
                  <a:srgbClr val="0F93E7"/>
                </a:gs>
                <a:gs pos="86252">
                  <a:srgbClr val="F2598A"/>
                </a:gs>
                <a:gs pos="69719">
                  <a:srgbClr val="FF7744"/>
                </a:gs>
                <a:gs pos="54120">
                  <a:srgbClr val="FAC703"/>
                </a:gs>
                <a:gs pos="38000">
                  <a:srgbClr val="63B666"/>
                </a:gs>
                <a:gs pos="100000">
                  <a:srgbClr val="BA50C9"/>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sp>
        <p:nvSpPr>
          <p:cNvPr id="17" name="Rectangle: Rounded Corners 16">
            <a:extLst>
              <a:ext uri="{FF2B5EF4-FFF2-40B4-BE49-F238E27FC236}">
                <a16:creationId xmlns:a16="http://schemas.microsoft.com/office/drawing/2014/main" id="{4B983F02-5D7E-60B4-9C35-32212F9B01C9}"/>
              </a:ext>
              <a:ext uri="{C183D7F6-B498-43B3-948B-1728B52AA6E4}">
                <adec:decorative xmlns:adec="http://schemas.microsoft.com/office/drawing/2017/decorative" val="1"/>
              </a:ext>
            </a:extLst>
          </p:cNvPr>
          <p:cNvSpPr/>
          <p:nvPr/>
        </p:nvSpPr>
        <p:spPr>
          <a:xfrm>
            <a:off x="1147095" y="3285086"/>
            <a:ext cx="1746854" cy="1214565"/>
          </a:xfrm>
          <a:prstGeom prst="roundRect">
            <a:avLst>
              <a:gd name="adj" fmla="val 4009"/>
            </a:avLst>
          </a:prstGeom>
          <a:noFill/>
          <a:ln w="25400">
            <a:gradFill>
              <a:gsLst>
                <a:gs pos="0">
                  <a:srgbClr val="1344C8"/>
                </a:gs>
                <a:gs pos="20000">
                  <a:srgbClr val="0F93E7"/>
                </a:gs>
                <a:gs pos="86252">
                  <a:srgbClr val="F2598A"/>
                </a:gs>
                <a:gs pos="69719">
                  <a:srgbClr val="FF7744"/>
                </a:gs>
                <a:gs pos="54120">
                  <a:srgbClr val="FAC703"/>
                </a:gs>
                <a:gs pos="38000">
                  <a:srgbClr val="63B666"/>
                </a:gs>
                <a:gs pos="100000">
                  <a:srgbClr val="BA50C9"/>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spTree>
    <p:extLst>
      <p:ext uri="{BB962C8B-B14F-4D97-AF65-F5344CB8AC3E}">
        <p14:creationId xmlns:p14="http://schemas.microsoft.com/office/powerpoint/2010/main" val="6008224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64ED3D6-4520-35EF-CE47-D62C68944EB5}"/>
              </a:ext>
            </a:extLst>
          </p:cNvPr>
          <p:cNvSpPr>
            <a:spLocks noGrp="1"/>
          </p:cNvSpPr>
          <p:nvPr>
            <p:ph type="title"/>
          </p:nvPr>
        </p:nvSpPr>
        <p:spPr>
          <a:xfrm>
            <a:off x="597498" y="672516"/>
            <a:ext cx="11018520" cy="443198"/>
          </a:xfrm>
        </p:spPr>
        <p:txBody>
          <a:bodyPr/>
          <a:lstStyle/>
          <a:p>
            <a:r>
              <a:rPr lang="en-US" sz="3200"/>
              <a:t>Copilot for Sales Extension Architecture  </a:t>
            </a:r>
          </a:p>
        </p:txBody>
      </p:sp>
      <p:sp>
        <p:nvSpPr>
          <p:cNvPr id="2058" name="Rectangle: Rounded Corners 2057">
            <a:extLst>
              <a:ext uri="{FF2B5EF4-FFF2-40B4-BE49-F238E27FC236}">
                <a16:creationId xmlns:a16="http://schemas.microsoft.com/office/drawing/2014/main" id="{698074DB-5160-58C4-CB42-C7B975EA4B58}"/>
              </a:ext>
              <a:ext uri="{C183D7F6-B498-43B3-948B-1728B52AA6E4}">
                <adec:decorative xmlns:adec="http://schemas.microsoft.com/office/drawing/2017/decorative" val="1"/>
              </a:ext>
            </a:extLst>
          </p:cNvPr>
          <p:cNvSpPr/>
          <p:nvPr/>
        </p:nvSpPr>
        <p:spPr>
          <a:xfrm>
            <a:off x="597498" y="1586809"/>
            <a:ext cx="7877696" cy="4640359"/>
          </a:xfrm>
          <a:prstGeom prst="roundRect">
            <a:avLst>
              <a:gd name="adj" fmla="val 3492"/>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2060" name="TextBox 2059">
            <a:extLst>
              <a:ext uri="{FF2B5EF4-FFF2-40B4-BE49-F238E27FC236}">
                <a16:creationId xmlns:a16="http://schemas.microsoft.com/office/drawing/2014/main" id="{6C2D16BD-CE8A-4F40-C683-68D0DA992EE1}"/>
              </a:ext>
            </a:extLst>
          </p:cNvPr>
          <p:cNvSpPr txBox="1"/>
          <p:nvPr/>
        </p:nvSpPr>
        <p:spPr>
          <a:xfrm>
            <a:off x="905846" y="1930661"/>
            <a:ext cx="1279986"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lumMod val="85000"/>
                    <a:lumOff val="15000"/>
                  </a:prstClr>
                </a:solidFill>
                <a:effectLst/>
                <a:uLnTx/>
                <a:uFillTx/>
                <a:latin typeface="Segoe UI Semibold"/>
                <a:ea typeface="+mn-ea"/>
                <a:cs typeface="+mn-cs"/>
              </a:rPr>
              <a:t>Apps</a:t>
            </a:r>
          </a:p>
        </p:txBody>
      </p:sp>
      <p:pic>
        <p:nvPicPr>
          <p:cNvPr id="2107" name="Picture 2">
            <a:extLst>
              <a:ext uri="{FF2B5EF4-FFF2-40B4-BE49-F238E27FC236}">
                <a16:creationId xmlns:a16="http://schemas.microsoft.com/office/drawing/2014/main" id="{F659DD87-DED0-C097-3F5C-3BC4E69BE679}"/>
              </a:ext>
              <a:ext uri="{C183D7F6-B498-43B3-948B-1728B52AA6E4}">
                <adec:decorative xmlns:adec="http://schemas.microsoft.com/office/drawing/2017/decorative" val="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96899" y="1882751"/>
            <a:ext cx="276560" cy="257116"/>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2108" name="Picture 4">
            <a:extLst>
              <a:ext uri="{FF2B5EF4-FFF2-40B4-BE49-F238E27FC236}">
                <a16:creationId xmlns:a16="http://schemas.microsoft.com/office/drawing/2014/main" id="{2B012351-FA2C-7B04-6721-FABC90DE7019}"/>
              </a:ex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1643" y="1886169"/>
            <a:ext cx="269109" cy="250281"/>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2109" name="Picture 8">
            <a:extLst>
              <a:ext uri="{FF2B5EF4-FFF2-40B4-BE49-F238E27FC236}">
                <a16:creationId xmlns:a16="http://schemas.microsoft.com/office/drawing/2014/main" id="{CC1BB378-C0DE-E565-CED6-EEBA48684A7D}"/>
              </a:ext>
              <a:ext uri="{C183D7F6-B498-43B3-948B-1728B52AA6E4}">
                <adec:decorative xmlns:adec="http://schemas.microsoft.com/office/drawing/2017/decorative" val="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1944" y="1875232"/>
            <a:ext cx="272154" cy="272154"/>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2110" name="Picture 2">
            <a:extLst>
              <a:ext uri="{FF2B5EF4-FFF2-40B4-BE49-F238E27FC236}">
                <a16:creationId xmlns:a16="http://schemas.microsoft.com/office/drawing/2014/main" id="{7BAE3CE1-BD01-B2EE-6BF5-823863F691B8}"/>
              </a:ext>
              <a:ext uri="{C183D7F6-B498-43B3-948B-1728B52AA6E4}">
                <adec:decorative xmlns:adec="http://schemas.microsoft.com/office/drawing/2017/decorative" val="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7487" y="1886169"/>
            <a:ext cx="269211" cy="250281"/>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2111" name="Picture 2">
            <a:extLst>
              <a:ext uri="{FF2B5EF4-FFF2-40B4-BE49-F238E27FC236}">
                <a16:creationId xmlns:a16="http://schemas.microsoft.com/office/drawing/2014/main" id="{7F1E6ADC-DCD8-146F-3B73-8B77DC941389}"/>
              </a:ext>
              <a:ext uri="{C183D7F6-B498-43B3-948B-1728B52AA6E4}">
                <adec:decorative xmlns:adec="http://schemas.microsoft.com/office/drawing/2017/decorative" val="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14243" y="1886169"/>
            <a:ext cx="269167" cy="250281"/>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2112" name="Picture 2111">
            <a:extLst>
              <a:ext uri="{FF2B5EF4-FFF2-40B4-BE49-F238E27FC236}">
                <a16:creationId xmlns:a16="http://schemas.microsoft.com/office/drawing/2014/main" id="{0621A80F-2BF8-8840-B0DD-A67A18DCA9DB}"/>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5008297" y="1840487"/>
            <a:ext cx="341645" cy="341645"/>
          </a:xfrm>
          <a:prstGeom prst="rect">
            <a:avLst/>
          </a:prstGeom>
          <a:ln w="10716" cap="flat">
            <a:noFill/>
            <a:prstDash val="solid"/>
            <a:miter/>
          </a:ln>
          <a:effectLst>
            <a:outerShdw blurRad="38100" dist="25400" dir="2700000" algn="tl" rotWithShape="0">
              <a:prstClr val="black">
                <a:alpha val="30000"/>
              </a:prstClr>
            </a:outerShdw>
          </a:effectLst>
        </p:spPr>
      </p:pic>
      <p:pic>
        <p:nvPicPr>
          <p:cNvPr id="2113" name="Picture 6">
            <a:extLst>
              <a:ext uri="{FF2B5EF4-FFF2-40B4-BE49-F238E27FC236}">
                <a16:creationId xmlns:a16="http://schemas.microsoft.com/office/drawing/2014/main" id="{6FA55229-6B41-0124-F6A9-19E637AC158C}"/>
              </a:ext>
              <a:ext uri="{C183D7F6-B498-43B3-948B-1728B52AA6E4}">
                <adec:decorative xmlns:adec="http://schemas.microsoft.com/office/drawing/2017/decorative" val="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97138" y="1886169"/>
            <a:ext cx="268934" cy="250281"/>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sp>
        <p:nvSpPr>
          <p:cNvPr id="2114" name="TextBox 2113">
            <a:extLst>
              <a:ext uri="{FF2B5EF4-FFF2-40B4-BE49-F238E27FC236}">
                <a16:creationId xmlns:a16="http://schemas.microsoft.com/office/drawing/2014/main" id="{A1E8FB40-7F92-8184-EEC4-EFBA1C741266}"/>
              </a:ext>
            </a:extLst>
          </p:cNvPr>
          <p:cNvSpPr txBox="1"/>
          <p:nvPr/>
        </p:nvSpPr>
        <p:spPr>
          <a:xfrm>
            <a:off x="2252781" y="2210203"/>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75000"/>
                  </a:prstClr>
                </a:solidFill>
                <a:effectLst/>
                <a:uLnTx/>
                <a:uFillTx/>
                <a:latin typeface="Segoe UI Semibold" panose="020B0702040204020203" pitchFamily="34" charset="0"/>
                <a:ea typeface="+mn-ea"/>
                <a:cs typeface="Segoe UI Semibold" panose="020B0702040204020203" pitchFamily="34" charset="0"/>
              </a:rPr>
              <a:t>PowerPoint</a:t>
            </a:r>
          </a:p>
        </p:txBody>
      </p:sp>
      <p:sp>
        <p:nvSpPr>
          <p:cNvPr id="2115" name="TextBox 2114">
            <a:extLst>
              <a:ext uri="{FF2B5EF4-FFF2-40B4-BE49-F238E27FC236}">
                <a16:creationId xmlns:a16="http://schemas.microsoft.com/office/drawing/2014/main" id="{EA09B0B4-99FF-B5C9-CFBD-E718C8E9CE2F}"/>
              </a:ext>
            </a:extLst>
          </p:cNvPr>
          <p:cNvSpPr txBox="1"/>
          <p:nvPr/>
        </p:nvSpPr>
        <p:spPr>
          <a:xfrm>
            <a:off x="3025623" y="2210203"/>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75000"/>
                  </a:prstClr>
                </a:solidFill>
                <a:effectLst/>
                <a:uLnTx/>
                <a:uFillTx/>
                <a:latin typeface="Segoe UI Semibold" panose="020B0702040204020203" pitchFamily="34" charset="0"/>
                <a:ea typeface="+mn-ea"/>
                <a:cs typeface="Segoe UI Semibold" panose="020B0702040204020203" pitchFamily="34" charset="0"/>
              </a:rPr>
              <a:t>OneNote</a:t>
            </a:r>
          </a:p>
        </p:txBody>
      </p:sp>
      <p:sp>
        <p:nvSpPr>
          <p:cNvPr id="2116" name="TextBox 2115">
            <a:extLst>
              <a:ext uri="{FF2B5EF4-FFF2-40B4-BE49-F238E27FC236}">
                <a16:creationId xmlns:a16="http://schemas.microsoft.com/office/drawing/2014/main" id="{CA16BA2D-079F-3F00-D7FE-1F9D30D27653}"/>
              </a:ext>
            </a:extLst>
          </p:cNvPr>
          <p:cNvSpPr txBox="1"/>
          <p:nvPr/>
        </p:nvSpPr>
        <p:spPr>
          <a:xfrm>
            <a:off x="3893799" y="2210203"/>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75000"/>
                  </a:prstClr>
                </a:solidFill>
                <a:effectLst/>
                <a:uLnTx/>
                <a:uFillTx/>
                <a:latin typeface="Segoe UI Semibold" panose="020B0702040204020203" pitchFamily="34" charset="0"/>
                <a:ea typeface="+mn-ea"/>
                <a:cs typeface="Segoe UI Semibold" panose="020B0702040204020203" pitchFamily="34" charset="0"/>
              </a:rPr>
              <a:t>Excel</a:t>
            </a:r>
          </a:p>
        </p:txBody>
      </p:sp>
      <p:sp>
        <p:nvSpPr>
          <p:cNvPr id="2117" name="TextBox 2116">
            <a:extLst>
              <a:ext uri="{FF2B5EF4-FFF2-40B4-BE49-F238E27FC236}">
                <a16:creationId xmlns:a16="http://schemas.microsoft.com/office/drawing/2014/main" id="{F61FE3E2-745E-587F-8B84-C1490F591641}"/>
              </a:ext>
            </a:extLst>
          </p:cNvPr>
          <p:cNvSpPr txBox="1"/>
          <p:nvPr/>
        </p:nvSpPr>
        <p:spPr>
          <a:xfrm>
            <a:off x="4796721" y="2210203"/>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75000"/>
                    <a:lumOff val="25000"/>
                  </a:prstClr>
                </a:solidFill>
                <a:effectLst/>
                <a:uLnTx/>
                <a:uFillTx/>
                <a:latin typeface="Segoe UI Semibold" panose="020B0702040204020203" pitchFamily="34" charset="0"/>
                <a:ea typeface="+mn-ea"/>
                <a:cs typeface="Segoe UI Semibold" panose="020B0702040204020203" pitchFamily="34" charset="0"/>
              </a:rPr>
              <a:t>M365 Chat</a:t>
            </a:r>
          </a:p>
        </p:txBody>
      </p:sp>
      <p:sp>
        <p:nvSpPr>
          <p:cNvPr id="2118" name="TextBox 2117">
            <a:extLst>
              <a:ext uri="{FF2B5EF4-FFF2-40B4-BE49-F238E27FC236}">
                <a16:creationId xmlns:a16="http://schemas.microsoft.com/office/drawing/2014/main" id="{11624746-AD97-3F55-3839-E3862DCFA54E}"/>
              </a:ext>
            </a:extLst>
          </p:cNvPr>
          <p:cNvSpPr txBox="1"/>
          <p:nvPr/>
        </p:nvSpPr>
        <p:spPr>
          <a:xfrm>
            <a:off x="5699643" y="2214767"/>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75000"/>
                    <a:lumOff val="25000"/>
                  </a:prstClr>
                </a:solidFill>
                <a:effectLst/>
                <a:uLnTx/>
                <a:uFillTx/>
                <a:latin typeface="Segoe UI Semibold" panose="020B0702040204020203" pitchFamily="34" charset="0"/>
                <a:ea typeface="+mn-ea"/>
                <a:cs typeface="Segoe UI Semibold" panose="020B0702040204020203" pitchFamily="34" charset="0"/>
              </a:rPr>
              <a:t>Outlook</a:t>
            </a:r>
          </a:p>
        </p:txBody>
      </p:sp>
      <p:sp>
        <p:nvSpPr>
          <p:cNvPr id="2119" name="TextBox 2118">
            <a:extLst>
              <a:ext uri="{FF2B5EF4-FFF2-40B4-BE49-F238E27FC236}">
                <a16:creationId xmlns:a16="http://schemas.microsoft.com/office/drawing/2014/main" id="{46674520-69B2-A55A-0DEE-EC3929547AF5}"/>
              </a:ext>
            </a:extLst>
          </p:cNvPr>
          <p:cNvSpPr txBox="1"/>
          <p:nvPr/>
        </p:nvSpPr>
        <p:spPr>
          <a:xfrm>
            <a:off x="6567819" y="2218640"/>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75000"/>
                    <a:lumOff val="25000"/>
                  </a:prstClr>
                </a:solidFill>
                <a:effectLst/>
                <a:uLnTx/>
                <a:uFillTx/>
                <a:latin typeface="Segoe UI Semibold" panose="020B0702040204020203" pitchFamily="34" charset="0"/>
                <a:ea typeface="+mn-ea"/>
                <a:cs typeface="Segoe UI Semibold" panose="020B0702040204020203" pitchFamily="34" charset="0"/>
              </a:rPr>
              <a:t>Teams</a:t>
            </a:r>
          </a:p>
        </p:txBody>
      </p:sp>
      <p:sp>
        <p:nvSpPr>
          <p:cNvPr id="2120" name="TextBox 2119">
            <a:extLst>
              <a:ext uri="{FF2B5EF4-FFF2-40B4-BE49-F238E27FC236}">
                <a16:creationId xmlns:a16="http://schemas.microsoft.com/office/drawing/2014/main" id="{380C5CB7-E157-E758-2483-F718BBCA7427}"/>
              </a:ext>
            </a:extLst>
          </p:cNvPr>
          <p:cNvSpPr txBox="1"/>
          <p:nvPr/>
        </p:nvSpPr>
        <p:spPr>
          <a:xfrm>
            <a:off x="7352953" y="2218640"/>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75000"/>
                    <a:lumOff val="25000"/>
                  </a:prstClr>
                </a:solidFill>
                <a:effectLst/>
                <a:uLnTx/>
                <a:uFillTx/>
                <a:latin typeface="Segoe UI Semibold" panose="020B0702040204020203" pitchFamily="34" charset="0"/>
                <a:ea typeface="+mn-ea"/>
                <a:cs typeface="Segoe UI Semibold" panose="020B0702040204020203" pitchFamily="34" charset="0"/>
              </a:rPr>
              <a:t>Word</a:t>
            </a:r>
          </a:p>
        </p:txBody>
      </p:sp>
      <p:sp>
        <p:nvSpPr>
          <p:cNvPr id="2062" name="TextBox 2061">
            <a:extLst>
              <a:ext uri="{FF2B5EF4-FFF2-40B4-BE49-F238E27FC236}">
                <a16:creationId xmlns:a16="http://schemas.microsoft.com/office/drawing/2014/main" id="{EF028028-DA10-E1B0-199D-56927DB59966}"/>
              </a:ext>
            </a:extLst>
          </p:cNvPr>
          <p:cNvSpPr txBox="1"/>
          <p:nvPr/>
        </p:nvSpPr>
        <p:spPr>
          <a:xfrm>
            <a:off x="905846" y="2599353"/>
            <a:ext cx="1448998"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lumMod val="85000"/>
                    <a:lumOff val="15000"/>
                  </a:prstClr>
                </a:solidFill>
                <a:effectLst/>
                <a:uLnTx/>
                <a:uFillTx/>
                <a:latin typeface="Segoe UI Semibold"/>
                <a:ea typeface="+mn-ea"/>
                <a:cs typeface="+mn-cs"/>
              </a:rPr>
              <a:t>Experiences</a:t>
            </a:r>
          </a:p>
        </p:txBody>
      </p:sp>
      <p:sp>
        <p:nvSpPr>
          <p:cNvPr id="2063" name="TextBox 2062">
            <a:extLst>
              <a:ext uri="{FF2B5EF4-FFF2-40B4-BE49-F238E27FC236}">
                <a16:creationId xmlns:a16="http://schemas.microsoft.com/office/drawing/2014/main" id="{E1561285-2CE2-A653-B140-89808F970EAD}"/>
              </a:ext>
            </a:extLst>
          </p:cNvPr>
          <p:cNvSpPr txBox="1"/>
          <p:nvPr/>
        </p:nvSpPr>
        <p:spPr>
          <a:xfrm>
            <a:off x="2643225" y="2675562"/>
            <a:ext cx="764796" cy="1538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App  Chat</a:t>
            </a:r>
          </a:p>
        </p:txBody>
      </p:sp>
      <p:sp>
        <p:nvSpPr>
          <p:cNvPr id="2064" name="TextBox 2063">
            <a:extLst>
              <a:ext uri="{FF2B5EF4-FFF2-40B4-BE49-F238E27FC236}">
                <a16:creationId xmlns:a16="http://schemas.microsoft.com/office/drawing/2014/main" id="{BD088DBB-FC45-18FE-BA15-224D60B0E129}"/>
              </a:ext>
            </a:extLst>
          </p:cNvPr>
          <p:cNvSpPr txBox="1"/>
          <p:nvPr/>
        </p:nvSpPr>
        <p:spPr>
          <a:xfrm>
            <a:off x="3696402" y="2675562"/>
            <a:ext cx="977913" cy="1538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Embedded AI</a:t>
            </a:r>
          </a:p>
        </p:txBody>
      </p:sp>
      <p:sp>
        <p:nvSpPr>
          <p:cNvPr id="2065" name="TextBox 2064">
            <a:extLst>
              <a:ext uri="{FF2B5EF4-FFF2-40B4-BE49-F238E27FC236}">
                <a16:creationId xmlns:a16="http://schemas.microsoft.com/office/drawing/2014/main" id="{E5F452D6-9900-4E2E-350A-B348DCADCA13}"/>
              </a:ext>
            </a:extLst>
          </p:cNvPr>
          <p:cNvSpPr txBox="1"/>
          <p:nvPr/>
        </p:nvSpPr>
        <p:spPr>
          <a:xfrm>
            <a:off x="4946651" y="2675562"/>
            <a:ext cx="1448998" cy="1538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gradFill>
                  <a:gsLst>
                    <a:gs pos="13000">
                      <a:srgbClr val="C836B7"/>
                    </a:gs>
                    <a:gs pos="90000">
                      <a:schemeClr val="accent5">
                        <a:lumMod val="75000"/>
                      </a:schemeClr>
                    </a:gs>
                  </a:gsLst>
                  <a:lin ang="2700000" scaled="0"/>
                </a:gradFill>
                <a:effectLst/>
                <a:uLnTx/>
                <a:uFillTx/>
                <a:latin typeface="Segoe UI Semibold" panose="020B0702040204020203" pitchFamily="34" charset="0"/>
                <a:ea typeface="+mn-ea"/>
                <a:cs typeface="Segoe UI Semibold" panose="020B0702040204020203" pitchFamily="34" charset="0"/>
              </a:rPr>
              <a:t>Contextual Side Car</a:t>
            </a:r>
          </a:p>
        </p:txBody>
      </p:sp>
      <p:sp>
        <p:nvSpPr>
          <p:cNvPr id="2066" name="TextBox 2065">
            <a:extLst>
              <a:ext uri="{FF2B5EF4-FFF2-40B4-BE49-F238E27FC236}">
                <a16:creationId xmlns:a16="http://schemas.microsoft.com/office/drawing/2014/main" id="{ABDC5E53-A4C9-B38A-E9C5-95719198E605}"/>
              </a:ext>
            </a:extLst>
          </p:cNvPr>
          <p:cNvSpPr txBox="1"/>
          <p:nvPr/>
        </p:nvSpPr>
        <p:spPr>
          <a:xfrm>
            <a:off x="6396566" y="2654732"/>
            <a:ext cx="1800450" cy="1538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latin typeface="Segoe UI Semibold" panose="020B0702040204020203" pitchFamily="34" charset="0"/>
                <a:ea typeface="+mn-ea"/>
                <a:cs typeface="Segoe UI Semibold" panose="020B0702040204020203" pitchFamily="34" charset="0"/>
              </a:rPr>
              <a:t>Microsoft 365 Chat</a:t>
            </a:r>
          </a:p>
        </p:txBody>
      </p:sp>
      <p:cxnSp>
        <p:nvCxnSpPr>
          <p:cNvPr id="2067" name="Straight Connector 2066">
            <a:extLst>
              <a:ext uri="{FF2B5EF4-FFF2-40B4-BE49-F238E27FC236}">
                <a16:creationId xmlns:a16="http://schemas.microsoft.com/office/drawing/2014/main" id="{6DEB8E47-2EE6-C112-5E93-077F6B636F15}"/>
              </a:ext>
              <a:ext uri="{C183D7F6-B498-43B3-948B-1728B52AA6E4}">
                <adec:decorative xmlns:adec="http://schemas.microsoft.com/office/drawing/2017/decorative" val="1"/>
              </a:ext>
            </a:extLst>
          </p:cNvPr>
          <p:cNvCxnSpPr>
            <a:cxnSpLocks/>
          </p:cNvCxnSpPr>
          <p:nvPr/>
        </p:nvCxnSpPr>
        <p:spPr>
          <a:xfrm>
            <a:off x="905846" y="2422590"/>
            <a:ext cx="7291170" cy="0"/>
          </a:xfrm>
          <a:prstGeom prst="line">
            <a:avLst/>
          </a:prstGeom>
          <a:noFill/>
          <a:ln w="6350" cap="flat" cmpd="sng" algn="ctr">
            <a:solidFill>
              <a:schemeClr val="bg1">
                <a:lumMod val="75000"/>
                <a:alpha val="70000"/>
              </a:schemeClr>
            </a:solidFill>
            <a:prstDash val="solid"/>
            <a:headEnd type="none" w="lg" len="med"/>
            <a:tailEnd type="none" w="lg" len="med"/>
          </a:ln>
          <a:effectLst/>
        </p:spPr>
      </p:cxnSp>
      <p:pic>
        <p:nvPicPr>
          <p:cNvPr id="2068" name="Graphic 2067">
            <a:extLst>
              <a:ext uri="{FF2B5EF4-FFF2-40B4-BE49-F238E27FC236}">
                <a16:creationId xmlns:a16="http://schemas.microsoft.com/office/drawing/2014/main" id="{192B2182-443D-7D67-F025-AF4E652162E4}"/>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46690" y="3381878"/>
            <a:ext cx="386057" cy="386057"/>
          </a:xfrm>
          <a:prstGeom prst="rect">
            <a:avLst/>
          </a:prstGeom>
          <a:effectLst>
            <a:outerShdw blurRad="50800" dist="38100" dir="2700000" algn="tl" rotWithShape="0">
              <a:prstClr val="black">
                <a:alpha val="40000"/>
              </a:prstClr>
            </a:outerShdw>
          </a:effectLst>
        </p:spPr>
      </p:pic>
      <p:sp>
        <p:nvSpPr>
          <p:cNvPr id="2069" name="TextBox 2068">
            <a:extLst>
              <a:ext uri="{FF2B5EF4-FFF2-40B4-BE49-F238E27FC236}">
                <a16:creationId xmlns:a16="http://schemas.microsoft.com/office/drawing/2014/main" id="{8D7613B7-44D3-9383-A969-A66DC0A85742}"/>
              </a:ext>
            </a:extLst>
          </p:cNvPr>
          <p:cNvSpPr txBox="1"/>
          <p:nvPr/>
        </p:nvSpPr>
        <p:spPr>
          <a:xfrm>
            <a:off x="1401256" y="3401235"/>
            <a:ext cx="2209626"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lumMod val="85000"/>
                    <a:lumOff val="15000"/>
                  </a:prstClr>
                </a:solidFill>
                <a:effectLst/>
                <a:uLnTx/>
                <a:uFillTx/>
                <a:latin typeface="Segoe UI Semibold"/>
                <a:ea typeface="+mn-ea"/>
                <a:cs typeface="+mn-cs"/>
              </a:rPr>
              <a:t>Copilot for Sales</a:t>
            </a:r>
          </a:p>
        </p:txBody>
      </p:sp>
      <p:sp>
        <p:nvSpPr>
          <p:cNvPr id="2070" name="TextBox 2069">
            <a:extLst>
              <a:ext uri="{FF2B5EF4-FFF2-40B4-BE49-F238E27FC236}">
                <a16:creationId xmlns:a16="http://schemas.microsoft.com/office/drawing/2014/main" id="{12DD5F78-2535-7F1C-47F2-5185DBB9E78A}"/>
              </a:ext>
            </a:extLst>
          </p:cNvPr>
          <p:cNvSpPr txBox="1"/>
          <p:nvPr/>
        </p:nvSpPr>
        <p:spPr>
          <a:xfrm>
            <a:off x="893175" y="4029714"/>
            <a:ext cx="1147194" cy="307777"/>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Sales Meetings Skills</a:t>
            </a:r>
          </a:p>
        </p:txBody>
      </p:sp>
      <p:sp>
        <p:nvSpPr>
          <p:cNvPr id="2071" name="TextBox 2070">
            <a:extLst>
              <a:ext uri="{FF2B5EF4-FFF2-40B4-BE49-F238E27FC236}">
                <a16:creationId xmlns:a16="http://schemas.microsoft.com/office/drawing/2014/main" id="{36FB5DC3-195C-E5DC-0A03-930786042C7A}"/>
              </a:ext>
            </a:extLst>
          </p:cNvPr>
          <p:cNvSpPr txBox="1"/>
          <p:nvPr/>
        </p:nvSpPr>
        <p:spPr>
          <a:xfrm>
            <a:off x="2140366" y="4037759"/>
            <a:ext cx="1147194" cy="307777"/>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Sales E-Mails </a:t>
            </a:r>
            <a:b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b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Skills</a:t>
            </a:r>
          </a:p>
        </p:txBody>
      </p:sp>
      <p:sp>
        <p:nvSpPr>
          <p:cNvPr id="2072" name="TextBox 2071">
            <a:extLst>
              <a:ext uri="{FF2B5EF4-FFF2-40B4-BE49-F238E27FC236}">
                <a16:creationId xmlns:a16="http://schemas.microsoft.com/office/drawing/2014/main" id="{B103B8F5-3393-0CC0-1A16-05F6A0080B32}"/>
              </a:ext>
            </a:extLst>
          </p:cNvPr>
          <p:cNvSpPr txBox="1"/>
          <p:nvPr/>
        </p:nvSpPr>
        <p:spPr>
          <a:xfrm>
            <a:off x="3387557" y="4037759"/>
            <a:ext cx="1147194" cy="307777"/>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gradFill>
                  <a:gsLst>
                    <a:gs pos="13000">
                      <a:srgbClr val="C836B7"/>
                    </a:gs>
                    <a:gs pos="90000">
                      <a:schemeClr val="accent5">
                        <a:lumMod val="75000"/>
                      </a:schemeClr>
                    </a:gs>
                  </a:gsLst>
                  <a:lin ang="2700000" scaled="0"/>
                </a:gradFill>
                <a:effectLst/>
                <a:uLnTx/>
                <a:uFillTx/>
                <a:latin typeface="Segoe UI Semibold" panose="020B0702040204020203" pitchFamily="34" charset="0"/>
                <a:ea typeface="+mn-ea"/>
                <a:cs typeface="Segoe UI Semibold" panose="020B0702040204020203" pitchFamily="34" charset="0"/>
              </a:rPr>
              <a:t>CRM Sales</a:t>
            </a:r>
            <a:br>
              <a:rPr kumimoji="0" lang="en-US" sz="1000" b="0" i="0" u="none" strike="noStrike" kern="1200" cap="none" spc="0" normalizeH="0" baseline="0" noProof="0">
                <a:ln>
                  <a:noFill/>
                </a:ln>
                <a:gradFill>
                  <a:gsLst>
                    <a:gs pos="13000">
                      <a:srgbClr val="C836B7"/>
                    </a:gs>
                    <a:gs pos="90000">
                      <a:schemeClr val="accent5">
                        <a:lumMod val="75000"/>
                      </a:schemeClr>
                    </a:gs>
                  </a:gsLst>
                  <a:lin ang="2700000" scaled="0"/>
                </a:gradFill>
                <a:effectLst/>
                <a:uLnTx/>
                <a:uFillTx/>
                <a:latin typeface="Segoe UI Semibold" panose="020B0702040204020203" pitchFamily="34" charset="0"/>
                <a:ea typeface="+mn-ea"/>
                <a:cs typeface="Segoe UI Semibold" panose="020B0702040204020203" pitchFamily="34" charset="0"/>
              </a:rPr>
            </a:br>
            <a:r>
              <a:rPr kumimoji="0" lang="en-US" sz="1000" b="0" i="0" u="none" strike="noStrike" kern="1200" cap="none" spc="0" normalizeH="0" baseline="0" noProof="0">
                <a:ln>
                  <a:noFill/>
                </a:ln>
                <a:gradFill>
                  <a:gsLst>
                    <a:gs pos="13000">
                      <a:srgbClr val="C836B7"/>
                    </a:gs>
                    <a:gs pos="90000">
                      <a:schemeClr val="accent5">
                        <a:lumMod val="75000"/>
                      </a:schemeClr>
                    </a:gs>
                  </a:gsLst>
                  <a:lin ang="2700000" scaled="0"/>
                </a:gradFill>
                <a:effectLst/>
                <a:uLnTx/>
                <a:uFillTx/>
                <a:latin typeface="Segoe UI Semibold" panose="020B0702040204020203" pitchFamily="34" charset="0"/>
                <a:ea typeface="+mn-ea"/>
                <a:cs typeface="Segoe UI Semibold" panose="020B0702040204020203" pitchFamily="34" charset="0"/>
              </a:rPr>
              <a:t>Entity Skills</a:t>
            </a:r>
          </a:p>
        </p:txBody>
      </p:sp>
      <p:sp>
        <p:nvSpPr>
          <p:cNvPr id="2074" name="TextBox 2073">
            <a:extLst>
              <a:ext uri="{FF2B5EF4-FFF2-40B4-BE49-F238E27FC236}">
                <a16:creationId xmlns:a16="http://schemas.microsoft.com/office/drawing/2014/main" id="{D980F2D8-3655-0EE7-DED1-7E490142A00F}"/>
              </a:ext>
            </a:extLst>
          </p:cNvPr>
          <p:cNvSpPr txBox="1"/>
          <p:nvPr/>
        </p:nvSpPr>
        <p:spPr>
          <a:xfrm>
            <a:off x="4634748" y="4037759"/>
            <a:ext cx="1147194" cy="307777"/>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Deal Room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Skills</a:t>
            </a:r>
          </a:p>
        </p:txBody>
      </p:sp>
      <p:sp>
        <p:nvSpPr>
          <p:cNvPr id="2073" name="TextBox 2072">
            <a:extLst>
              <a:ext uri="{FF2B5EF4-FFF2-40B4-BE49-F238E27FC236}">
                <a16:creationId xmlns:a16="http://schemas.microsoft.com/office/drawing/2014/main" id="{9603FAE6-161F-EB20-CA40-F976D6AA6789}"/>
              </a:ext>
            </a:extLst>
          </p:cNvPr>
          <p:cNvSpPr txBox="1"/>
          <p:nvPr/>
        </p:nvSpPr>
        <p:spPr>
          <a:xfrm>
            <a:off x="5744845" y="4037759"/>
            <a:ext cx="1147194" cy="307777"/>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Settings &amp; Configuration</a:t>
            </a:r>
          </a:p>
        </p:txBody>
      </p:sp>
      <p:grpSp>
        <p:nvGrpSpPr>
          <p:cNvPr id="2075" name="Group 2074">
            <a:extLst>
              <a:ext uri="{FF2B5EF4-FFF2-40B4-BE49-F238E27FC236}">
                <a16:creationId xmlns:a16="http://schemas.microsoft.com/office/drawing/2014/main" id="{D9585D7B-B80B-4E3C-8A8F-F983955C5F16}"/>
              </a:ext>
              <a:ext uri="{C183D7F6-B498-43B3-948B-1728B52AA6E4}">
                <adec:decorative xmlns:adec="http://schemas.microsoft.com/office/drawing/2017/decorative" val="1"/>
              </a:ext>
            </a:extLst>
          </p:cNvPr>
          <p:cNvGrpSpPr/>
          <p:nvPr/>
        </p:nvGrpSpPr>
        <p:grpSpPr>
          <a:xfrm>
            <a:off x="1850439" y="5075470"/>
            <a:ext cx="937527" cy="334002"/>
            <a:chOff x="1955116" y="5165833"/>
            <a:chExt cx="779842" cy="277825"/>
          </a:xfrm>
        </p:grpSpPr>
        <p:pic>
          <p:nvPicPr>
            <p:cNvPr id="2105" name="Picture 2" descr="Azure has a new logo, but where do you download it? Here!">
              <a:extLst>
                <a:ext uri="{FF2B5EF4-FFF2-40B4-BE49-F238E27FC236}">
                  <a16:creationId xmlns:a16="http://schemas.microsoft.com/office/drawing/2014/main" id="{FAED7F26-4772-F364-64A5-F5C380AB745C}"/>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955116" y="5171504"/>
              <a:ext cx="272154" cy="272154"/>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2106" name="Picture 8" descr="openai&quot; Icon - Download for free – Iconduck">
              <a:extLst>
                <a:ext uri="{FF2B5EF4-FFF2-40B4-BE49-F238E27FC236}">
                  <a16:creationId xmlns:a16="http://schemas.microsoft.com/office/drawing/2014/main" id="{A55DA27B-FEC9-DB0A-F26B-E127C21246FA}"/>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466395" y="5165833"/>
              <a:ext cx="268563" cy="272154"/>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grpSp>
      <p:sp>
        <p:nvSpPr>
          <p:cNvPr id="2079" name="TextBox 2078">
            <a:extLst>
              <a:ext uri="{FF2B5EF4-FFF2-40B4-BE49-F238E27FC236}">
                <a16:creationId xmlns:a16="http://schemas.microsoft.com/office/drawing/2014/main" id="{55CA88E5-8376-7E2A-DF84-1D215FB39A8B}"/>
              </a:ext>
            </a:extLst>
          </p:cNvPr>
          <p:cNvSpPr txBox="1"/>
          <p:nvPr/>
        </p:nvSpPr>
        <p:spPr>
          <a:xfrm>
            <a:off x="7083410" y="4024401"/>
            <a:ext cx="1147194" cy="307777"/>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latin typeface="Segoe UI Semibold" panose="020B0702040204020203" pitchFamily="34" charset="0"/>
                <a:ea typeface="+mn-ea"/>
                <a:cs typeface="Segoe UI Semibold" panose="020B0702040204020203" pitchFamily="34" charset="0"/>
              </a:rPr>
              <a:t>New Extension</a:t>
            </a:r>
            <a:br>
              <a:rPr kumimoji="0" lang="en-US" sz="1000" b="0" i="0" u="none" strike="noStrike" kern="1200" cap="none" spc="0" normalizeH="0" baseline="0" noProof="0">
                <a:ln>
                  <a:noFill/>
                </a:ln>
                <a:effectLst/>
                <a:uLnTx/>
                <a:uFillTx/>
                <a:latin typeface="Segoe UI Semibold" panose="020B0702040204020203" pitchFamily="34" charset="0"/>
                <a:ea typeface="+mn-ea"/>
                <a:cs typeface="Segoe UI Semibold" panose="020B0702040204020203" pitchFamily="34" charset="0"/>
              </a:rPr>
            </a:br>
            <a:r>
              <a:rPr kumimoji="0" lang="en-US" sz="1000" b="0" i="0" u="none" strike="noStrike" kern="1200" cap="none" spc="0" normalizeH="0" baseline="0" noProof="0">
                <a:ln>
                  <a:noFill/>
                </a:ln>
                <a:effectLst/>
                <a:uLnTx/>
                <a:uFillTx/>
                <a:latin typeface="Segoe UI Semibold" panose="020B0702040204020203" pitchFamily="34" charset="0"/>
                <a:ea typeface="+mn-ea"/>
                <a:cs typeface="Segoe UI Semibold" panose="020B0702040204020203" pitchFamily="34" charset="0"/>
              </a:rPr>
              <a:t>Skills</a:t>
            </a:r>
          </a:p>
        </p:txBody>
      </p:sp>
      <p:sp>
        <p:nvSpPr>
          <p:cNvPr id="2076" name="TextBox 2075">
            <a:extLst>
              <a:ext uri="{FF2B5EF4-FFF2-40B4-BE49-F238E27FC236}">
                <a16:creationId xmlns:a16="http://schemas.microsoft.com/office/drawing/2014/main" id="{554560B4-DD47-E547-672A-16AA1B2AB8C0}"/>
              </a:ext>
            </a:extLst>
          </p:cNvPr>
          <p:cNvSpPr txBox="1"/>
          <p:nvPr/>
        </p:nvSpPr>
        <p:spPr>
          <a:xfrm>
            <a:off x="932599" y="5289333"/>
            <a:ext cx="454169"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lumMod val="85000"/>
                    <a:lumOff val="15000"/>
                  </a:prstClr>
                </a:solidFill>
                <a:effectLst/>
                <a:uLnTx/>
                <a:uFillTx/>
                <a:latin typeface="Segoe UI Semibold"/>
                <a:ea typeface="+mn-ea"/>
                <a:cs typeface="+mn-cs"/>
              </a:rPr>
              <a:t>AI</a:t>
            </a:r>
          </a:p>
        </p:txBody>
      </p:sp>
      <p:sp>
        <p:nvSpPr>
          <p:cNvPr id="2077" name="TextBox 2076">
            <a:extLst>
              <a:ext uri="{FF2B5EF4-FFF2-40B4-BE49-F238E27FC236}">
                <a16:creationId xmlns:a16="http://schemas.microsoft.com/office/drawing/2014/main" id="{9AEBCB6A-14FC-C80B-D5A5-61C5BB730C92}"/>
              </a:ext>
            </a:extLst>
          </p:cNvPr>
          <p:cNvSpPr txBox="1"/>
          <p:nvPr/>
        </p:nvSpPr>
        <p:spPr>
          <a:xfrm>
            <a:off x="1545839" y="5594387"/>
            <a:ext cx="1720791" cy="2923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Azure Open AI Service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85000"/>
                    <a:lumOff val="15000"/>
                  </a:prstClr>
                </a:solidFill>
                <a:effectLst/>
                <a:uLnTx/>
                <a:uFillTx/>
                <a:latin typeface="Segoe UI Light" panose="020B0502040204020203" pitchFamily="34" charset="0"/>
                <a:ea typeface="+mn-ea"/>
                <a:cs typeface="Segoe UI Light" panose="020B0502040204020203" pitchFamily="34" charset="0"/>
              </a:rPr>
              <a:t>Large Language Models</a:t>
            </a:r>
          </a:p>
        </p:txBody>
      </p:sp>
      <p:sp>
        <p:nvSpPr>
          <p:cNvPr id="2078" name="TextBox 2077">
            <a:extLst>
              <a:ext uri="{FF2B5EF4-FFF2-40B4-BE49-F238E27FC236}">
                <a16:creationId xmlns:a16="http://schemas.microsoft.com/office/drawing/2014/main" id="{AA3C1782-7F88-1BB7-CAC5-BF71339173A8}"/>
              </a:ext>
            </a:extLst>
          </p:cNvPr>
          <p:cNvSpPr txBox="1"/>
          <p:nvPr/>
        </p:nvSpPr>
        <p:spPr>
          <a:xfrm>
            <a:off x="3873486" y="5285556"/>
            <a:ext cx="665590"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lumMod val="85000"/>
                    <a:lumOff val="15000"/>
                  </a:prstClr>
                </a:solidFill>
                <a:effectLst/>
                <a:uLnTx/>
                <a:uFillTx/>
                <a:latin typeface="Segoe UI Semibold"/>
                <a:ea typeface="+mn-ea"/>
                <a:cs typeface="+mn-cs"/>
              </a:rPr>
              <a:t>Data</a:t>
            </a:r>
          </a:p>
        </p:txBody>
      </p:sp>
      <p:pic>
        <p:nvPicPr>
          <p:cNvPr id="2103" name="Picture 2">
            <a:extLst>
              <a:ext uri="{FF2B5EF4-FFF2-40B4-BE49-F238E27FC236}">
                <a16:creationId xmlns:a16="http://schemas.microsoft.com/office/drawing/2014/main" id="{0080E6EE-B442-779B-14A1-9946640DC686}"/>
              </a:ext>
              <a:ext uri="{C183D7F6-B498-43B3-948B-1728B52AA6E4}">
                <adec:decorative xmlns:adec="http://schemas.microsoft.com/office/drawing/2017/decorative" val="1"/>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005636" y="5087855"/>
            <a:ext cx="313836" cy="272155"/>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sp>
        <p:nvSpPr>
          <p:cNvPr id="2104" name="TextBox 2103">
            <a:extLst>
              <a:ext uri="{FF2B5EF4-FFF2-40B4-BE49-F238E27FC236}">
                <a16:creationId xmlns:a16="http://schemas.microsoft.com/office/drawing/2014/main" id="{632323EC-CE42-2F21-D11F-7155C1CA157E}"/>
              </a:ext>
            </a:extLst>
          </p:cNvPr>
          <p:cNvSpPr txBox="1"/>
          <p:nvPr/>
        </p:nvSpPr>
        <p:spPr>
          <a:xfrm>
            <a:off x="4532362" y="5472533"/>
            <a:ext cx="1265769" cy="2923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Graph</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85000"/>
                    <a:lumOff val="15000"/>
                  </a:prstClr>
                </a:solidFill>
                <a:effectLst/>
                <a:uLnTx/>
                <a:uFillTx/>
                <a:latin typeface="Segoe UI Light" panose="020B0502040204020203" pitchFamily="34" charset="0"/>
                <a:ea typeface="+mn-ea"/>
                <a:cs typeface="Segoe UI Light" panose="020B0502040204020203" pitchFamily="34" charset="0"/>
              </a:rPr>
              <a:t>M365 Data</a:t>
            </a:r>
          </a:p>
        </p:txBody>
      </p:sp>
      <p:pic>
        <p:nvPicPr>
          <p:cNvPr id="2100" name="Picture 8">
            <a:extLst>
              <a:ext uri="{FF2B5EF4-FFF2-40B4-BE49-F238E27FC236}">
                <a16:creationId xmlns:a16="http://schemas.microsoft.com/office/drawing/2014/main" id="{95858B26-AAD7-AD2D-FE5C-6DAD0539C90D}"/>
              </a:ext>
              <a:ext uri="{C183D7F6-B498-43B3-948B-1728B52AA6E4}">
                <adec:decorative xmlns:adec="http://schemas.microsoft.com/office/drawing/2017/decorative" val="1"/>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925014" y="5087855"/>
            <a:ext cx="320173" cy="223992"/>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2101" name="Picture 2100">
            <a:extLst>
              <a:ext uri="{FF2B5EF4-FFF2-40B4-BE49-F238E27FC236}">
                <a16:creationId xmlns:a16="http://schemas.microsoft.com/office/drawing/2014/main" id="{01F9299A-8AB2-5CE2-48FF-4B9A8EE238E1}"/>
              </a:ext>
              <a:ext uri="{C183D7F6-B498-43B3-948B-1728B52AA6E4}">
                <adec:decorative xmlns:adec="http://schemas.microsoft.com/office/drawing/2017/decorative" val="1"/>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404181" y="5055815"/>
            <a:ext cx="267282" cy="267282"/>
          </a:xfrm>
          <a:prstGeom prst="rect">
            <a:avLst/>
          </a:prstGeom>
          <a:ln w="10716" cap="flat">
            <a:noFill/>
            <a:prstDash val="solid"/>
            <a:miter/>
          </a:ln>
          <a:effectLst>
            <a:outerShdw blurRad="38100" dist="25400" dir="2700000" algn="tl" rotWithShape="0">
              <a:prstClr val="black">
                <a:alpha val="30000"/>
              </a:prstClr>
            </a:outerShdw>
          </a:effectLst>
        </p:spPr>
      </p:pic>
      <p:sp>
        <p:nvSpPr>
          <p:cNvPr id="2102" name="TextBox 2101">
            <a:extLst>
              <a:ext uri="{FF2B5EF4-FFF2-40B4-BE49-F238E27FC236}">
                <a16:creationId xmlns:a16="http://schemas.microsoft.com/office/drawing/2014/main" id="{31C0D056-AB20-3E51-1879-94563BC6D90D}"/>
              </a:ext>
            </a:extLst>
          </p:cNvPr>
          <p:cNvSpPr txBox="1"/>
          <p:nvPr/>
        </p:nvSpPr>
        <p:spPr>
          <a:xfrm>
            <a:off x="5679856" y="5479140"/>
            <a:ext cx="1265769" cy="2923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CRM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85000"/>
                    <a:lumOff val="15000"/>
                  </a:prstClr>
                </a:solidFill>
                <a:effectLst/>
                <a:uLnTx/>
                <a:uFillTx/>
                <a:latin typeface="Segoe UI Light" panose="020B0502040204020203" pitchFamily="34" charset="0"/>
                <a:ea typeface="+mn-ea"/>
                <a:cs typeface="Segoe UI Light" panose="020B0502040204020203" pitchFamily="34" charset="0"/>
              </a:rPr>
              <a:t>Customer Data</a:t>
            </a:r>
          </a:p>
        </p:txBody>
      </p:sp>
      <p:grpSp>
        <p:nvGrpSpPr>
          <p:cNvPr id="2093" name="Group 2092">
            <a:extLst>
              <a:ext uri="{FF2B5EF4-FFF2-40B4-BE49-F238E27FC236}">
                <a16:creationId xmlns:a16="http://schemas.microsoft.com/office/drawing/2014/main" id="{434B148A-C6FE-FDC5-1EC9-C03AA3096A2F}"/>
              </a:ext>
              <a:ext uri="{C183D7F6-B498-43B3-948B-1728B52AA6E4}">
                <adec:decorative xmlns:adec="http://schemas.microsoft.com/office/drawing/2017/decorative" val="1"/>
              </a:ext>
            </a:extLst>
          </p:cNvPr>
          <p:cNvGrpSpPr/>
          <p:nvPr/>
        </p:nvGrpSpPr>
        <p:grpSpPr>
          <a:xfrm>
            <a:off x="5655684" y="5017034"/>
            <a:ext cx="1289941" cy="869741"/>
            <a:chOff x="5510092" y="5147116"/>
            <a:chExt cx="1289941" cy="1307024"/>
          </a:xfrm>
        </p:grpSpPr>
        <p:cxnSp>
          <p:nvCxnSpPr>
            <p:cNvPr id="2098" name="Straight Connector 2097">
              <a:extLst>
                <a:ext uri="{FF2B5EF4-FFF2-40B4-BE49-F238E27FC236}">
                  <a16:creationId xmlns:a16="http://schemas.microsoft.com/office/drawing/2014/main" id="{142C0CEB-CE37-FF8B-7D29-D2344F4B4020}"/>
                </a:ext>
              </a:extLst>
            </p:cNvPr>
            <p:cNvCxnSpPr>
              <a:cxnSpLocks/>
            </p:cNvCxnSpPr>
            <p:nvPr/>
          </p:nvCxnSpPr>
          <p:spPr>
            <a:xfrm flipV="1">
              <a:off x="5510092" y="5154582"/>
              <a:ext cx="0" cy="1299558"/>
            </a:xfrm>
            <a:prstGeom prst="line">
              <a:avLst/>
            </a:prstGeom>
            <a:noFill/>
            <a:ln w="6350" cap="flat" cmpd="sng" algn="ctr">
              <a:solidFill>
                <a:schemeClr val="bg1">
                  <a:lumMod val="75000"/>
                  <a:alpha val="70000"/>
                </a:schemeClr>
              </a:solidFill>
              <a:prstDash val="solid"/>
              <a:headEnd type="none" w="lg" len="med"/>
              <a:tailEnd type="none" w="lg" len="med"/>
            </a:ln>
            <a:effectLst/>
          </p:spPr>
        </p:cxnSp>
        <p:cxnSp>
          <p:nvCxnSpPr>
            <p:cNvPr id="2099" name="Straight Connector 2098">
              <a:extLst>
                <a:ext uri="{FF2B5EF4-FFF2-40B4-BE49-F238E27FC236}">
                  <a16:creationId xmlns:a16="http://schemas.microsoft.com/office/drawing/2014/main" id="{743F4906-B967-4162-7483-062D499BF941}"/>
                </a:ext>
              </a:extLst>
            </p:cNvPr>
            <p:cNvCxnSpPr>
              <a:cxnSpLocks/>
            </p:cNvCxnSpPr>
            <p:nvPr/>
          </p:nvCxnSpPr>
          <p:spPr>
            <a:xfrm flipV="1">
              <a:off x="6800033" y="5147116"/>
              <a:ext cx="0" cy="1307024"/>
            </a:xfrm>
            <a:prstGeom prst="line">
              <a:avLst/>
            </a:prstGeom>
            <a:noFill/>
            <a:ln w="6350" cap="flat" cmpd="sng" algn="ctr">
              <a:solidFill>
                <a:schemeClr val="bg1">
                  <a:lumMod val="75000"/>
                  <a:alpha val="70000"/>
                </a:schemeClr>
              </a:solidFill>
              <a:prstDash val="solid"/>
              <a:headEnd type="none" w="lg" len="med"/>
              <a:tailEnd type="none" w="lg" len="med"/>
            </a:ln>
            <a:effectLst/>
          </p:spPr>
        </p:cxnSp>
      </p:grpSp>
      <p:pic>
        <p:nvPicPr>
          <p:cNvPr id="2095" name="Graphic 2094">
            <a:extLst>
              <a:ext uri="{FF2B5EF4-FFF2-40B4-BE49-F238E27FC236}">
                <a16:creationId xmlns:a16="http://schemas.microsoft.com/office/drawing/2014/main" id="{1B52AC13-AB9A-2117-C15F-8F6630B981C5}"/>
              </a:ext>
              <a:ext uri="{C183D7F6-B498-43B3-948B-1728B52AA6E4}">
                <adec:decorative xmlns:adec="http://schemas.microsoft.com/office/drawing/2017/decorative" val="1"/>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684631" y="5099045"/>
            <a:ext cx="257669" cy="257669"/>
          </a:xfrm>
          <a:prstGeom prst="rect">
            <a:avLst/>
          </a:prstGeom>
        </p:spPr>
      </p:pic>
      <p:pic>
        <p:nvPicPr>
          <p:cNvPr id="2096" name="Graphic 55">
            <a:extLst>
              <a:ext uri="{FF2B5EF4-FFF2-40B4-BE49-F238E27FC236}">
                <a16:creationId xmlns:a16="http://schemas.microsoft.com/office/drawing/2014/main" id="{656930AA-0885-B013-9886-A6C3278418E1}"/>
              </a:ext>
              <a:ext uri="{C183D7F6-B498-43B3-948B-1728B52AA6E4}">
                <adec:decorative xmlns:adec="http://schemas.microsoft.com/office/drawing/2017/decorative" val="1"/>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7271589" y="5095834"/>
            <a:ext cx="257694" cy="257694"/>
          </a:xfrm>
          <a:prstGeom prst="rect">
            <a:avLst/>
          </a:prstGeom>
        </p:spPr>
      </p:pic>
      <p:sp>
        <p:nvSpPr>
          <p:cNvPr id="2097" name="TextBox 2096">
            <a:extLst>
              <a:ext uri="{FF2B5EF4-FFF2-40B4-BE49-F238E27FC236}">
                <a16:creationId xmlns:a16="http://schemas.microsoft.com/office/drawing/2014/main" id="{4CBC3BE4-D57D-1F79-8CE3-A3B7A33CC9FA}"/>
              </a:ext>
            </a:extLst>
          </p:cNvPr>
          <p:cNvSpPr txBox="1"/>
          <p:nvPr/>
        </p:nvSpPr>
        <p:spPr>
          <a:xfrm>
            <a:off x="6930640" y="5470677"/>
            <a:ext cx="1265769" cy="2923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Copilot Studio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85000"/>
                    <a:lumOff val="15000"/>
                  </a:prstClr>
                </a:solidFill>
                <a:effectLst/>
                <a:uLnTx/>
                <a:uFillTx/>
                <a:latin typeface="Segoe UI Light" panose="020B0502040204020203" pitchFamily="34" charset="0"/>
                <a:ea typeface="+mn-ea"/>
                <a:cs typeface="Segoe UI Light" panose="020B0502040204020203" pitchFamily="34" charset="0"/>
              </a:rPr>
              <a:t>Extension Data</a:t>
            </a:r>
          </a:p>
        </p:txBody>
      </p:sp>
      <p:sp>
        <p:nvSpPr>
          <p:cNvPr id="2082" name="Rectangle: Rounded Corners 2081">
            <a:extLst>
              <a:ext uri="{FF2B5EF4-FFF2-40B4-BE49-F238E27FC236}">
                <a16:creationId xmlns:a16="http://schemas.microsoft.com/office/drawing/2014/main" id="{B0185680-9087-8B9F-C0C7-3D261EE3EEBC}"/>
              </a:ext>
              <a:ext uri="{C183D7F6-B498-43B3-948B-1728B52AA6E4}">
                <adec:decorative xmlns:adec="http://schemas.microsoft.com/office/drawing/2017/decorative" val="1"/>
              </a:ext>
            </a:extLst>
          </p:cNvPr>
          <p:cNvSpPr/>
          <p:nvPr/>
        </p:nvSpPr>
        <p:spPr bwMode="auto">
          <a:xfrm>
            <a:off x="728470" y="1708946"/>
            <a:ext cx="7594182" cy="1347465"/>
          </a:xfrm>
          <a:prstGeom prst="roundRect">
            <a:avLst>
              <a:gd name="adj" fmla="val 6580"/>
            </a:avLst>
          </a:prstGeom>
          <a:noFill/>
          <a:ln w="12700" cap="flat" cmpd="sng" algn="ctr">
            <a:solidFill>
              <a:schemeClr val="bg2"/>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A1B45"/>
              </a:solidFill>
              <a:effectLst/>
              <a:uLnTx/>
              <a:uFillTx/>
              <a:latin typeface="Segoe UI"/>
              <a:ea typeface="Segoe UI" pitchFamily="34" charset="0"/>
              <a:cs typeface="Segoe UI" pitchFamily="34" charset="0"/>
            </a:endParaRPr>
          </a:p>
        </p:txBody>
      </p:sp>
      <p:sp>
        <p:nvSpPr>
          <p:cNvPr id="2083" name="Rectangle: Rounded Corners 2082">
            <a:extLst>
              <a:ext uri="{FF2B5EF4-FFF2-40B4-BE49-F238E27FC236}">
                <a16:creationId xmlns:a16="http://schemas.microsoft.com/office/drawing/2014/main" id="{CCC23C72-35AA-8656-5CD4-F4ED61C13ED0}"/>
              </a:ext>
              <a:ext uri="{C183D7F6-B498-43B3-948B-1728B52AA6E4}">
                <adec:decorative xmlns:adec="http://schemas.microsoft.com/office/drawing/2017/decorative" val="1"/>
              </a:ext>
            </a:extLst>
          </p:cNvPr>
          <p:cNvSpPr/>
          <p:nvPr/>
        </p:nvSpPr>
        <p:spPr bwMode="auto">
          <a:xfrm>
            <a:off x="728470" y="4724226"/>
            <a:ext cx="2762518" cy="1347465"/>
          </a:xfrm>
          <a:prstGeom prst="roundRect">
            <a:avLst>
              <a:gd name="adj" fmla="val 6580"/>
            </a:avLst>
          </a:prstGeom>
          <a:noFill/>
          <a:ln w="12700" cap="flat" cmpd="sng" algn="ctr">
            <a:solidFill>
              <a:schemeClr val="bg2"/>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A1B45"/>
              </a:solidFill>
              <a:effectLst/>
              <a:uLnTx/>
              <a:uFillTx/>
              <a:latin typeface="Segoe UI"/>
              <a:ea typeface="Segoe UI" pitchFamily="34" charset="0"/>
              <a:cs typeface="Segoe UI" pitchFamily="34" charset="0"/>
            </a:endParaRPr>
          </a:p>
        </p:txBody>
      </p:sp>
      <p:sp>
        <p:nvSpPr>
          <p:cNvPr id="2084" name="Rectangle: Rounded Corners 2083">
            <a:extLst>
              <a:ext uri="{FF2B5EF4-FFF2-40B4-BE49-F238E27FC236}">
                <a16:creationId xmlns:a16="http://schemas.microsoft.com/office/drawing/2014/main" id="{248CEA1F-935B-DC22-FC78-041ACDE0B981}"/>
              </a:ext>
              <a:ext uri="{C183D7F6-B498-43B3-948B-1728B52AA6E4}">
                <adec:decorative xmlns:adec="http://schemas.microsoft.com/office/drawing/2017/decorative" val="1"/>
              </a:ext>
            </a:extLst>
          </p:cNvPr>
          <p:cNvSpPr/>
          <p:nvPr/>
        </p:nvSpPr>
        <p:spPr bwMode="auto">
          <a:xfrm>
            <a:off x="3649981" y="4724226"/>
            <a:ext cx="4691543" cy="1347465"/>
          </a:xfrm>
          <a:prstGeom prst="roundRect">
            <a:avLst>
              <a:gd name="adj" fmla="val 6580"/>
            </a:avLst>
          </a:prstGeom>
          <a:noFill/>
          <a:ln w="12700" cap="flat" cmpd="sng" algn="ctr">
            <a:solidFill>
              <a:schemeClr val="bg2"/>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A1B45"/>
              </a:solidFill>
              <a:effectLst/>
              <a:uLnTx/>
              <a:uFillTx/>
              <a:latin typeface="Segoe UI"/>
              <a:ea typeface="Segoe UI" pitchFamily="34" charset="0"/>
              <a:cs typeface="Segoe UI" pitchFamily="34" charset="0"/>
            </a:endParaRPr>
          </a:p>
        </p:txBody>
      </p:sp>
      <p:sp>
        <p:nvSpPr>
          <p:cNvPr id="2085" name="Rectangle: Rounded Corners 2084">
            <a:extLst>
              <a:ext uri="{FF2B5EF4-FFF2-40B4-BE49-F238E27FC236}">
                <a16:creationId xmlns:a16="http://schemas.microsoft.com/office/drawing/2014/main" id="{287BE364-181F-7227-3E2F-E9082DBC3972}"/>
              </a:ext>
              <a:ext uri="{C183D7F6-B498-43B3-948B-1728B52AA6E4}">
                <adec:decorative xmlns:adec="http://schemas.microsoft.com/office/drawing/2017/decorative" val="1"/>
              </a:ext>
            </a:extLst>
          </p:cNvPr>
          <p:cNvSpPr/>
          <p:nvPr/>
        </p:nvSpPr>
        <p:spPr bwMode="auto">
          <a:xfrm>
            <a:off x="728470" y="3200289"/>
            <a:ext cx="7594182" cy="1347465"/>
          </a:xfrm>
          <a:prstGeom prst="roundRect">
            <a:avLst>
              <a:gd name="adj" fmla="val 6580"/>
            </a:avLst>
          </a:prstGeom>
          <a:noFill/>
          <a:ln w="12700" cap="flat" cmpd="sng" algn="ctr">
            <a:solidFill>
              <a:schemeClr val="bg2"/>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A1B45"/>
              </a:solidFill>
              <a:effectLst/>
              <a:uLnTx/>
              <a:uFillTx/>
              <a:latin typeface="Segoe UI"/>
              <a:ea typeface="Segoe UI" pitchFamily="34" charset="0"/>
              <a:cs typeface="Segoe UI" pitchFamily="34" charset="0"/>
            </a:endParaRPr>
          </a:p>
        </p:txBody>
      </p:sp>
      <p:sp>
        <p:nvSpPr>
          <p:cNvPr id="2086" name="Rectangle: Rounded Corners 2085">
            <a:extLst>
              <a:ext uri="{FF2B5EF4-FFF2-40B4-BE49-F238E27FC236}">
                <a16:creationId xmlns:a16="http://schemas.microsoft.com/office/drawing/2014/main" id="{E3719453-3E20-0FF7-8D0D-53E5CC0B1775}"/>
              </a:ext>
              <a:ext uri="{C183D7F6-B498-43B3-948B-1728B52AA6E4}">
                <adec:decorative xmlns:adec="http://schemas.microsoft.com/office/drawing/2017/decorative" val="1"/>
              </a:ext>
            </a:extLst>
          </p:cNvPr>
          <p:cNvSpPr/>
          <p:nvPr/>
        </p:nvSpPr>
        <p:spPr>
          <a:xfrm>
            <a:off x="4778255" y="2542395"/>
            <a:ext cx="1800450" cy="409743"/>
          </a:xfrm>
          <a:prstGeom prst="roundRect">
            <a:avLst>
              <a:gd name="adj" fmla="val 50000"/>
            </a:avLst>
          </a:prstGeom>
          <a:noFill/>
          <a:ln w="25400">
            <a:gradFill>
              <a:gsLst>
                <a:gs pos="0">
                  <a:srgbClr val="1344C8"/>
                </a:gs>
                <a:gs pos="20000">
                  <a:srgbClr val="0F93E7"/>
                </a:gs>
                <a:gs pos="86252">
                  <a:srgbClr val="F2598A"/>
                </a:gs>
                <a:gs pos="69719">
                  <a:srgbClr val="FF7744"/>
                </a:gs>
                <a:gs pos="54120">
                  <a:srgbClr val="FAC703"/>
                </a:gs>
                <a:gs pos="38000">
                  <a:srgbClr val="63B666"/>
                </a:gs>
                <a:gs pos="100000">
                  <a:srgbClr val="BA50C9"/>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sp>
        <p:nvSpPr>
          <p:cNvPr id="2088" name="Rectangle: Rounded Corners 2087">
            <a:extLst>
              <a:ext uri="{FF2B5EF4-FFF2-40B4-BE49-F238E27FC236}">
                <a16:creationId xmlns:a16="http://schemas.microsoft.com/office/drawing/2014/main" id="{4E86AA22-CD9A-1305-4B25-61200DD950FB}"/>
              </a:ext>
              <a:ext uri="{C183D7F6-B498-43B3-948B-1728B52AA6E4}">
                <adec:decorative xmlns:adec="http://schemas.microsoft.com/office/drawing/2017/decorative" val="1"/>
              </a:ext>
            </a:extLst>
          </p:cNvPr>
          <p:cNvSpPr/>
          <p:nvPr/>
        </p:nvSpPr>
        <p:spPr>
          <a:xfrm>
            <a:off x="3293097" y="3979852"/>
            <a:ext cx="1324148" cy="418123"/>
          </a:xfrm>
          <a:prstGeom prst="roundRect">
            <a:avLst>
              <a:gd name="adj" fmla="val 50000"/>
            </a:avLst>
          </a:prstGeom>
          <a:noFill/>
          <a:ln w="25400">
            <a:gradFill>
              <a:gsLst>
                <a:gs pos="0">
                  <a:srgbClr val="1344C8"/>
                </a:gs>
                <a:gs pos="20000">
                  <a:srgbClr val="0F93E7"/>
                </a:gs>
                <a:gs pos="86252">
                  <a:srgbClr val="F2598A"/>
                </a:gs>
                <a:gs pos="69719">
                  <a:srgbClr val="FF7744"/>
                </a:gs>
                <a:gs pos="54120">
                  <a:srgbClr val="FAC703"/>
                </a:gs>
                <a:gs pos="38000">
                  <a:srgbClr val="63B666"/>
                </a:gs>
                <a:gs pos="100000">
                  <a:srgbClr val="BA50C9"/>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sp>
        <p:nvSpPr>
          <p:cNvPr id="2089" name="Rectangle: Rounded Corners 2088">
            <a:extLst>
              <a:ext uri="{FF2B5EF4-FFF2-40B4-BE49-F238E27FC236}">
                <a16:creationId xmlns:a16="http://schemas.microsoft.com/office/drawing/2014/main" id="{3E7D1B9C-60B2-9EC1-5061-64E8917704E9}"/>
              </a:ext>
              <a:ext uri="{C183D7F6-B498-43B3-948B-1728B52AA6E4}">
                <adec:decorative xmlns:adec="http://schemas.microsoft.com/office/drawing/2017/decorative" val="0"/>
              </a:ext>
            </a:extLst>
          </p:cNvPr>
          <p:cNvSpPr/>
          <p:nvPr/>
        </p:nvSpPr>
        <p:spPr bwMode="auto">
          <a:xfrm>
            <a:off x="6720295" y="5826644"/>
            <a:ext cx="1686458" cy="318310"/>
          </a:xfrm>
          <a:prstGeom prst="roundRect">
            <a:avLst>
              <a:gd name="adj" fmla="val 50000"/>
            </a:avLst>
          </a:prstGeom>
          <a:gradFill>
            <a:gsLst>
              <a:gs pos="13000">
                <a:srgbClr val="C836B7"/>
              </a:gs>
              <a:gs pos="90000">
                <a:schemeClr val="accent5">
                  <a:lumMod val="75000"/>
                </a:schemeClr>
              </a:gs>
            </a:gsLst>
            <a:lin ang="2700000" scaled="0"/>
          </a:grad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Custom Extensions</a:t>
            </a:r>
          </a:p>
        </p:txBody>
      </p:sp>
      <p:cxnSp>
        <p:nvCxnSpPr>
          <p:cNvPr id="2122" name="Connector: Elbow 2121">
            <a:extLst>
              <a:ext uri="{FF2B5EF4-FFF2-40B4-BE49-F238E27FC236}">
                <a16:creationId xmlns:a16="http://schemas.microsoft.com/office/drawing/2014/main" id="{4CC7E81E-2FB2-53BE-1945-3052169BF0D1}"/>
              </a:ext>
              <a:ext uri="{C183D7F6-B498-43B3-948B-1728B52AA6E4}">
                <adec:decorative xmlns:adec="http://schemas.microsoft.com/office/drawing/2017/decorative" val="1"/>
              </a:ext>
            </a:extLst>
          </p:cNvPr>
          <p:cNvCxnSpPr>
            <a:cxnSpLocks/>
          </p:cNvCxnSpPr>
          <p:nvPr/>
        </p:nvCxnSpPr>
        <p:spPr>
          <a:xfrm rot="16200000" flipH="1">
            <a:off x="5583470" y="2870046"/>
            <a:ext cx="382139" cy="3667705"/>
          </a:xfrm>
          <a:prstGeom prst="bentConnector3">
            <a:avLst>
              <a:gd name="adj1" fmla="val 50000"/>
            </a:avLst>
          </a:prstGeom>
          <a:ln w="25400">
            <a:solidFill>
              <a:schemeClr val="accent5"/>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cxnSp>
        <p:nvCxnSpPr>
          <p:cNvPr id="2133" name="Connector: Elbow 2132">
            <a:extLst>
              <a:ext uri="{FF2B5EF4-FFF2-40B4-BE49-F238E27FC236}">
                <a16:creationId xmlns:a16="http://schemas.microsoft.com/office/drawing/2014/main" id="{764AF22A-2227-EAB8-75F9-4920A8677152}"/>
              </a:ext>
              <a:ext uri="{C183D7F6-B498-43B3-948B-1728B52AA6E4}">
                <adec:decorative xmlns:adec="http://schemas.microsoft.com/office/drawing/2017/decorative" val="1"/>
              </a:ext>
            </a:extLst>
          </p:cNvPr>
          <p:cNvCxnSpPr>
            <a:cxnSpLocks/>
          </p:cNvCxnSpPr>
          <p:nvPr/>
        </p:nvCxnSpPr>
        <p:spPr>
          <a:xfrm rot="5400000" flipH="1" flipV="1">
            <a:off x="4358238" y="2610108"/>
            <a:ext cx="923158" cy="1717326"/>
          </a:xfrm>
          <a:prstGeom prst="bentConnector3">
            <a:avLst>
              <a:gd name="adj1" fmla="val 50000"/>
            </a:avLst>
          </a:prstGeom>
          <a:ln w="25400">
            <a:solidFill>
              <a:schemeClr val="accent5"/>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sp>
        <p:nvSpPr>
          <p:cNvPr id="2048" name="TextBox 2047">
            <a:extLst>
              <a:ext uri="{FF2B5EF4-FFF2-40B4-BE49-F238E27FC236}">
                <a16:creationId xmlns:a16="http://schemas.microsoft.com/office/drawing/2014/main" id="{A155B9EB-D7A7-9D26-026E-6099B0470DF8}"/>
              </a:ext>
            </a:extLst>
          </p:cNvPr>
          <p:cNvSpPr txBox="1"/>
          <p:nvPr/>
        </p:nvSpPr>
        <p:spPr>
          <a:xfrm>
            <a:off x="8702173" y="2203957"/>
            <a:ext cx="2887820" cy="340606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2000" b="1" i="0" u="none" strike="noStrike" kern="1200" cap="none" spc="0" normalizeH="0" baseline="0" noProof="0">
                <a:ln>
                  <a:noFill/>
                </a:ln>
                <a:gradFill>
                  <a:gsLst>
                    <a:gs pos="23000">
                      <a:srgbClr val="0088EE"/>
                    </a:gs>
                    <a:gs pos="82000">
                      <a:srgbClr val="8661C5"/>
                    </a:gs>
                  </a:gsLst>
                  <a:lin ang="4800000" scaled="0"/>
                </a:gradFill>
                <a:effectLst/>
                <a:uLnTx/>
                <a:uFillTx/>
                <a:latin typeface="Segoe UI Semibold" panose="020B0702040204020203" pitchFamily="34" charset="0"/>
                <a:ea typeface="Calibri" panose="020F0502020204030204" pitchFamily="34" charset="0"/>
                <a:cs typeface="Segoe UI Semibold" panose="020B0702040204020203" pitchFamily="34" charset="0"/>
              </a:rPr>
              <a:t>Extensions</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Customers can build their own or use existing third-party extensions to </a:t>
            </a:r>
            <a:r>
              <a:rPr kumimoji="0" lang="en-US" sz="1400" b="1" i="0" u="none" strike="noStrike" kern="1200" cap="none" spc="0" normalizeH="0" baseline="0" noProof="0">
                <a:ln>
                  <a:noFill/>
                </a:ln>
                <a:solidFill>
                  <a:prstClr val="black"/>
                </a:solidFill>
                <a:effectLst/>
                <a:uLnTx/>
                <a:uFillTx/>
                <a:latin typeface="+mj-lt"/>
                <a:ea typeface="Calibri" panose="020F0502020204030204" pitchFamily="34" charset="0"/>
                <a:cs typeface="Arial" panose="020B0604020202020204" pitchFamily="34" charset="0"/>
              </a:rPr>
              <a:t>enrich existing out-of-box Copilot for Sales Skills</a:t>
            </a:r>
            <a:r>
              <a:rPr kumimoji="0" lang="en-US" sz="1400" b="0" i="0" u="none" strike="noStrike" kern="1200" cap="none" spc="0" normalizeH="0" baseline="0" noProof="0">
                <a:ln>
                  <a:noFill/>
                </a:ln>
                <a:solidFill>
                  <a:prstClr val="black"/>
                </a:solidFill>
                <a:effectLst/>
                <a:uLnTx/>
                <a:uFillTx/>
                <a:latin typeface="+mj-lt"/>
                <a:ea typeface="Calibri" panose="020F0502020204030204" pitchFamily="34" charset="0"/>
                <a:cs typeface="Arial" panose="020B0604020202020204" pitchFamily="34" charset="0"/>
              </a:rPr>
              <a:t> </a:t>
            </a:r>
            <a: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with their own data. </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For example, an extension can be provided to surface relevant sales agreement documents for a specific opportunity summary or add a reference to a product catalog when using AI to generate an e-mail reply to a customer inquiry.</a:t>
            </a:r>
          </a:p>
        </p:txBody>
      </p:sp>
    </p:spTree>
    <p:extLst>
      <p:ext uri="{BB962C8B-B14F-4D97-AF65-F5344CB8AC3E}">
        <p14:creationId xmlns:p14="http://schemas.microsoft.com/office/powerpoint/2010/main" val="35199130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Rectangle: Rounded Corners 79">
            <a:extLst>
              <a:ext uri="{FF2B5EF4-FFF2-40B4-BE49-F238E27FC236}">
                <a16:creationId xmlns:a16="http://schemas.microsoft.com/office/drawing/2014/main" id="{EA80AA3F-F1B5-01AE-12FE-D1B0154A5E35}"/>
              </a:ext>
              <a:ext uri="{C183D7F6-B498-43B3-948B-1728B52AA6E4}">
                <adec:decorative xmlns:adec="http://schemas.microsoft.com/office/drawing/2017/decorative" val="1"/>
              </a:ext>
            </a:extLst>
          </p:cNvPr>
          <p:cNvSpPr/>
          <p:nvPr/>
        </p:nvSpPr>
        <p:spPr>
          <a:xfrm>
            <a:off x="586740" y="1586809"/>
            <a:ext cx="7888454" cy="4640359"/>
          </a:xfrm>
          <a:prstGeom prst="roundRect">
            <a:avLst>
              <a:gd name="adj" fmla="val 3492"/>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3" name="Title 2">
            <a:extLst>
              <a:ext uri="{FF2B5EF4-FFF2-40B4-BE49-F238E27FC236}">
                <a16:creationId xmlns:a16="http://schemas.microsoft.com/office/drawing/2014/main" id="{47F899C3-2E07-F823-CE74-D2C8476CA718}"/>
              </a:ext>
            </a:extLst>
          </p:cNvPr>
          <p:cNvSpPr>
            <a:spLocks noGrp="1"/>
          </p:cNvSpPr>
          <p:nvPr>
            <p:ph type="title"/>
          </p:nvPr>
        </p:nvSpPr>
        <p:spPr>
          <a:xfrm>
            <a:off x="586740" y="673863"/>
            <a:ext cx="11018520" cy="443198"/>
          </a:xfrm>
        </p:spPr>
        <p:txBody>
          <a:bodyPr/>
          <a:lstStyle/>
          <a:p>
            <a:r>
              <a:rPr lang="en-US" sz="3200"/>
              <a:t>Copilot for Sales Extension Architecture   </a:t>
            </a:r>
          </a:p>
        </p:txBody>
      </p:sp>
      <p:sp>
        <p:nvSpPr>
          <p:cNvPr id="4" name="TextBox 3">
            <a:extLst>
              <a:ext uri="{FF2B5EF4-FFF2-40B4-BE49-F238E27FC236}">
                <a16:creationId xmlns:a16="http://schemas.microsoft.com/office/drawing/2014/main" id="{8EE76BC0-93FA-E262-E1D0-7C666E7CD306}"/>
              </a:ext>
            </a:extLst>
          </p:cNvPr>
          <p:cNvSpPr txBox="1"/>
          <p:nvPr/>
        </p:nvSpPr>
        <p:spPr>
          <a:xfrm>
            <a:off x="8703754" y="2203957"/>
            <a:ext cx="2941789" cy="340606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2000" b="1" i="0" u="none" strike="noStrike" kern="1200" cap="none" spc="0" normalizeH="0" baseline="0" noProof="0">
                <a:ln>
                  <a:noFill/>
                </a:ln>
                <a:gradFill>
                  <a:gsLst>
                    <a:gs pos="23000">
                      <a:srgbClr val="0088EE"/>
                    </a:gs>
                    <a:gs pos="82000">
                      <a:srgbClr val="8661C5"/>
                    </a:gs>
                  </a:gsLst>
                  <a:lin ang="4800000" scaled="0"/>
                </a:gradFill>
                <a:effectLst/>
                <a:uLnTx/>
                <a:uFillTx/>
                <a:latin typeface="Segoe UI Semibold" panose="020B0702040204020203" pitchFamily="34" charset="0"/>
                <a:ea typeface="Calibri" panose="020F0502020204030204" pitchFamily="34" charset="0"/>
                <a:cs typeface="Segoe UI Semibold" panose="020B0702040204020203" pitchFamily="34" charset="0"/>
              </a:rPr>
              <a:t>Extensions</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Customers can build their </a:t>
            </a:r>
            <a:b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br>
            <a: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own or use existing third-party extensions to </a:t>
            </a:r>
            <a:r>
              <a:rPr kumimoji="0" lang="en-US" sz="1400" i="0" u="none" strike="noStrike" kern="1200" cap="none" spc="0" normalizeH="0" baseline="0" noProof="0">
                <a:ln>
                  <a:noFill/>
                </a:ln>
                <a:solidFill>
                  <a:prstClr val="black"/>
                </a:solidFill>
                <a:effectLst/>
                <a:uLnTx/>
                <a:uFillTx/>
                <a:latin typeface="+mj-lt"/>
                <a:ea typeface="Calibri" panose="020F0502020204030204" pitchFamily="34" charset="0"/>
                <a:cs typeface="Arial" panose="020B0604020202020204" pitchFamily="34" charset="0"/>
              </a:rPr>
              <a:t>enrich existing </a:t>
            </a:r>
            <a:br>
              <a:rPr kumimoji="0" lang="en-US" sz="1400" i="0" u="none" strike="noStrike" kern="1200" cap="none" spc="0" normalizeH="0" baseline="0" noProof="0">
                <a:ln>
                  <a:noFill/>
                </a:ln>
                <a:solidFill>
                  <a:prstClr val="black"/>
                </a:solidFill>
                <a:effectLst/>
                <a:uLnTx/>
                <a:uFillTx/>
                <a:latin typeface="+mj-lt"/>
                <a:ea typeface="Calibri" panose="020F0502020204030204" pitchFamily="34" charset="0"/>
                <a:cs typeface="Arial" panose="020B0604020202020204" pitchFamily="34" charset="0"/>
              </a:rPr>
            </a:br>
            <a:r>
              <a:rPr kumimoji="0" lang="en-US" sz="1400" i="0" u="none" strike="noStrike" kern="1200" cap="none" spc="0" normalizeH="0" baseline="0" noProof="0">
                <a:ln>
                  <a:noFill/>
                </a:ln>
                <a:solidFill>
                  <a:prstClr val="black"/>
                </a:solidFill>
                <a:effectLst/>
                <a:uLnTx/>
                <a:uFillTx/>
                <a:latin typeface="+mj-lt"/>
                <a:ea typeface="Calibri" panose="020F0502020204030204" pitchFamily="34" charset="0"/>
                <a:cs typeface="Arial" panose="020B0604020202020204" pitchFamily="34" charset="0"/>
              </a:rPr>
              <a:t>out-of-box Copilot for Sales Skills </a:t>
            </a:r>
            <a: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with their own data. </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For example, an extension can </a:t>
            </a:r>
            <a:b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br>
            <a: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be provided to surface relevant sales agreement documents for</a:t>
            </a:r>
            <a:br>
              <a:rPr lang="en-US" sz="1400">
                <a:solidFill>
                  <a:prstClr val="black"/>
                </a:solidFill>
                <a:latin typeface="Segoe UI"/>
                <a:ea typeface="Calibri" panose="020F0502020204030204" pitchFamily="34" charset="0"/>
                <a:cs typeface="Arial" panose="020B0604020202020204" pitchFamily="34" charset="0"/>
              </a:rPr>
            </a:br>
            <a: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a specific opportunity summary</a:t>
            </a:r>
            <a:b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br>
            <a: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or add a reference to a product catalog when using AI to generate an e-mail reply to a customer inquiry.</a:t>
            </a:r>
          </a:p>
        </p:txBody>
      </p:sp>
      <p:grpSp>
        <p:nvGrpSpPr>
          <p:cNvPr id="82" name="Group 81">
            <a:extLst>
              <a:ext uri="{FF2B5EF4-FFF2-40B4-BE49-F238E27FC236}">
                <a16:creationId xmlns:a16="http://schemas.microsoft.com/office/drawing/2014/main" id="{221C91D2-1E0B-BDA0-91A1-1676250D09C6}"/>
              </a:ext>
              <a:ext uri="{C183D7F6-B498-43B3-948B-1728B52AA6E4}">
                <adec:decorative xmlns:adec="http://schemas.microsoft.com/office/drawing/2017/decorative" val="1"/>
              </a:ext>
            </a:extLst>
          </p:cNvPr>
          <p:cNvGrpSpPr/>
          <p:nvPr/>
        </p:nvGrpSpPr>
        <p:grpSpPr>
          <a:xfrm>
            <a:off x="715574" y="1754439"/>
            <a:ext cx="7637075" cy="4408842"/>
            <a:chOff x="627357" y="1477580"/>
            <a:chExt cx="8224501" cy="4747958"/>
          </a:xfrm>
        </p:grpSpPr>
        <p:pic>
          <p:nvPicPr>
            <p:cNvPr id="83" name="Picture 82">
              <a:extLst>
                <a:ext uri="{FF2B5EF4-FFF2-40B4-BE49-F238E27FC236}">
                  <a16:creationId xmlns:a16="http://schemas.microsoft.com/office/drawing/2014/main" id="{69BDC604-9372-C771-840D-D97EA4E5CA6C}"/>
                </a:ext>
              </a:extLst>
            </p:cNvPr>
            <p:cNvPicPr>
              <a:picLocks noChangeAspect="1"/>
            </p:cNvPicPr>
            <p:nvPr/>
          </p:nvPicPr>
          <p:blipFill>
            <a:blip r:embed="rId2"/>
            <a:stretch>
              <a:fillRect/>
            </a:stretch>
          </p:blipFill>
          <p:spPr>
            <a:xfrm>
              <a:off x="627357" y="1477580"/>
              <a:ext cx="8224501" cy="4747958"/>
            </a:xfrm>
            <a:prstGeom prst="rect">
              <a:avLst/>
            </a:prstGeom>
          </p:spPr>
        </p:pic>
        <p:sp>
          <p:nvSpPr>
            <p:cNvPr id="84" name="Rectangle: Rounded Corners 83">
              <a:extLst>
                <a:ext uri="{FF2B5EF4-FFF2-40B4-BE49-F238E27FC236}">
                  <a16:creationId xmlns:a16="http://schemas.microsoft.com/office/drawing/2014/main" id="{44BBC384-7831-01D2-93BC-5B5F56EFC0CA}"/>
                </a:ext>
              </a:extLst>
            </p:cNvPr>
            <p:cNvSpPr/>
            <p:nvPr/>
          </p:nvSpPr>
          <p:spPr>
            <a:xfrm>
              <a:off x="7200485" y="4716780"/>
              <a:ext cx="1463040" cy="760534"/>
            </a:xfrm>
            <a:prstGeom prst="roundRect">
              <a:avLst>
                <a:gd name="adj" fmla="val 6059"/>
              </a:avLst>
            </a:prstGeom>
            <a:noFill/>
            <a:ln w="25400">
              <a:gradFill>
                <a:gsLst>
                  <a:gs pos="0">
                    <a:srgbClr val="1344C8"/>
                  </a:gs>
                  <a:gs pos="20000">
                    <a:srgbClr val="0F93E7"/>
                  </a:gs>
                  <a:gs pos="86252">
                    <a:srgbClr val="F2598A"/>
                  </a:gs>
                  <a:gs pos="69719">
                    <a:srgbClr val="FF7744"/>
                  </a:gs>
                  <a:gs pos="54120">
                    <a:srgbClr val="FAC703"/>
                  </a:gs>
                  <a:gs pos="38000">
                    <a:srgbClr val="63B666"/>
                  </a:gs>
                  <a:gs pos="100000">
                    <a:srgbClr val="BA50C9"/>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spTree>
    <p:extLst>
      <p:ext uri="{BB962C8B-B14F-4D97-AF65-F5344CB8AC3E}">
        <p14:creationId xmlns:p14="http://schemas.microsoft.com/office/powerpoint/2010/main" val="34706670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693001-279B-F707-0745-B7B4ECF385F4}"/>
              </a:ext>
            </a:extLst>
          </p:cNvPr>
          <p:cNvSpPr>
            <a:spLocks noGrp="1"/>
          </p:cNvSpPr>
          <p:nvPr>
            <p:ph type="title"/>
          </p:nvPr>
        </p:nvSpPr>
        <p:spPr>
          <a:xfrm>
            <a:off x="586740" y="673863"/>
            <a:ext cx="11018520" cy="443198"/>
          </a:xfrm>
        </p:spPr>
        <p:txBody>
          <a:bodyPr/>
          <a:lstStyle/>
          <a:p>
            <a:r>
              <a:rPr lang="en-US" sz="3200"/>
              <a:t>Copilot for Sales Extension Architecture    </a:t>
            </a:r>
          </a:p>
        </p:txBody>
      </p:sp>
      <p:sp>
        <p:nvSpPr>
          <p:cNvPr id="2051" name="Rectangle: Rounded Corners 2050">
            <a:extLst>
              <a:ext uri="{FF2B5EF4-FFF2-40B4-BE49-F238E27FC236}">
                <a16:creationId xmlns:a16="http://schemas.microsoft.com/office/drawing/2014/main" id="{9B2092EF-E08A-39B8-F71E-77F86D8C7DE4}"/>
              </a:ext>
              <a:ext uri="{C183D7F6-B498-43B3-948B-1728B52AA6E4}">
                <adec:decorative xmlns:adec="http://schemas.microsoft.com/office/drawing/2017/decorative" val="1"/>
              </a:ext>
            </a:extLst>
          </p:cNvPr>
          <p:cNvSpPr/>
          <p:nvPr/>
        </p:nvSpPr>
        <p:spPr>
          <a:xfrm>
            <a:off x="597498" y="1586809"/>
            <a:ext cx="7877696" cy="4640359"/>
          </a:xfrm>
          <a:prstGeom prst="roundRect">
            <a:avLst>
              <a:gd name="adj" fmla="val 3492"/>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2053" name="TextBox 2052">
            <a:extLst>
              <a:ext uri="{FF2B5EF4-FFF2-40B4-BE49-F238E27FC236}">
                <a16:creationId xmlns:a16="http://schemas.microsoft.com/office/drawing/2014/main" id="{E32C2CBF-3370-6FC9-4EB5-14F115C412CE}"/>
              </a:ext>
            </a:extLst>
          </p:cNvPr>
          <p:cNvSpPr txBox="1"/>
          <p:nvPr/>
        </p:nvSpPr>
        <p:spPr>
          <a:xfrm>
            <a:off x="905846" y="1930661"/>
            <a:ext cx="1279986"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lumMod val="85000"/>
                    <a:lumOff val="15000"/>
                  </a:prstClr>
                </a:solidFill>
                <a:effectLst/>
                <a:uLnTx/>
                <a:uFillTx/>
                <a:latin typeface="Segoe UI Semibold"/>
                <a:ea typeface="+mn-ea"/>
                <a:cs typeface="+mn-cs"/>
              </a:rPr>
              <a:t>Apps</a:t>
            </a:r>
          </a:p>
        </p:txBody>
      </p:sp>
      <p:pic>
        <p:nvPicPr>
          <p:cNvPr id="2101" name="Picture 2">
            <a:extLst>
              <a:ext uri="{FF2B5EF4-FFF2-40B4-BE49-F238E27FC236}">
                <a16:creationId xmlns:a16="http://schemas.microsoft.com/office/drawing/2014/main" id="{8002ADE1-2498-C470-AD56-658CDDFEF983}"/>
              </a:ext>
              <a:ext uri="{C183D7F6-B498-43B3-948B-1728B52AA6E4}">
                <adec:decorative xmlns:adec="http://schemas.microsoft.com/office/drawing/2017/decorative" val="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96899" y="1882751"/>
            <a:ext cx="276560" cy="257116"/>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2102" name="Picture 4">
            <a:extLst>
              <a:ext uri="{FF2B5EF4-FFF2-40B4-BE49-F238E27FC236}">
                <a16:creationId xmlns:a16="http://schemas.microsoft.com/office/drawing/2014/main" id="{5BFC9747-3C69-52F0-C7E4-CDB62EEFCB5A}"/>
              </a:ex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1643" y="1886169"/>
            <a:ext cx="269109" cy="250281"/>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2103" name="Picture 8">
            <a:extLst>
              <a:ext uri="{FF2B5EF4-FFF2-40B4-BE49-F238E27FC236}">
                <a16:creationId xmlns:a16="http://schemas.microsoft.com/office/drawing/2014/main" id="{3251B238-9E76-6786-2D0E-670C816859BE}"/>
              </a:ext>
              <a:ext uri="{C183D7F6-B498-43B3-948B-1728B52AA6E4}">
                <adec:decorative xmlns:adec="http://schemas.microsoft.com/office/drawing/2017/decorative" val="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1944" y="1875232"/>
            <a:ext cx="272154" cy="272154"/>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2104" name="Picture 2">
            <a:extLst>
              <a:ext uri="{FF2B5EF4-FFF2-40B4-BE49-F238E27FC236}">
                <a16:creationId xmlns:a16="http://schemas.microsoft.com/office/drawing/2014/main" id="{8E53BCB5-6CEE-AE7A-9218-1ADB7EABE057}"/>
              </a:ext>
              <a:ext uri="{C183D7F6-B498-43B3-948B-1728B52AA6E4}">
                <adec:decorative xmlns:adec="http://schemas.microsoft.com/office/drawing/2017/decorative" val="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7487" y="1886169"/>
            <a:ext cx="269211" cy="250281"/>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2105" name="Picture 2">
            <a:extLst>
              <a:ext uri="{FF2B5EF4-FFF2-40B4-BE49-F238E27FC236}">
                <a16:creationId xmlns:a16="http://schemas.microsoft.com/office/drawing/2014/main" id="{A93B6987-AFA7-451C-4418-12BDCDBD19EC}"/>
              </a:ext>
              <a:ext uri="{C183D7F6-B498-43B3-948B-1728B52AA6E4}">
                <adec:decorative xmlns:adec="http://schemas.microsoft.com/office/drawing/2017/decorative" val="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14243" y="1886169"/>
            <a:ext cx="269167" cy="250281"/>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2106" name="Picture 2105">
            <a:extLst>
              <a:ext uri="{FF2B5EF4-FFF2-40B4-BE49-F238E27FC236}">
                <a16:creationId xmlns:a16="http://schemas.microsoft.com/office/drawing/2014/main" id="{D0C5E8CF-7858-E9C6-B05E-0A9076DE865F}"/>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5008297" y="1840487"/>
            <a:ext cx="341645" cy="341645"/>
          </a:xfrm>
          <a:prstGeom prst="rect">
            <a:avLst/>
          </a:prstGeom>
          <a:ln w="10716" cap="flat">
            <a:noFill/>
            <a:prstDash val="solid"/>
            <a:miter/>
          </a:ln>
          <a:effectLst>
            <a:outerShdw blurRad="38100" dist="25400" dir="2700000" algn="tl" rotWithShape="0">
              <a:prstClr val="black">
                <a:alpha val="30000"/>
              </a:prstClr>
            </a:outerShdw>
          </a:effectLst>
        </p:spPr>
      </p:pic>
      <p:pic>
        <p:nvPicPr>
          <p:cNvPr id="2107" name="Picture 6">
            <a:extLst>
              <a:ext uri="{FF2B5EF4-FFF2-40B4-BE49-F238E27FC236}">
                <a16:creationId xmlns:a16="http://schemas.microsoft.com/office/drawing/2014/main" id="{34FB12BA-C6A7-F46E-0B9A-DBB926AEE910}"/>
              </a:ext>
              <a:ext uri="{C183D7F6-B498-43B3-948B-1728B52AA6E4}">
                <adec:decorative xmlns:adec="http://schemas.microsoft.com/office/drawing/2017/decorative" val="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97138" y="1886169"/>
            <a:ext cx="268934" cy="250281"/>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sp>
        <p:nvSpPr>
          <p:cNvPr id="2108" name="TextBox 2107">
            <a:extLst>
              <a:ext uri="{FF2B5EF4-FFF2-40B4-BE49-F238E27FC236}">
                <a16:creationId xmlns:a16="http://schemas.microsoft.com/office/drawing/2014/main" id="{C4284861-A929-6CCF-1D01-BD65D9644DBB}"/>
              </a:ext>
            </a:extLst>
          </p:cNvPr>
          <p:cNvSpPr txBox="1"/>
          <p:nvPr/>
        </p:nvSpPr>
        <p:spPr>
          <a:xfrm>
            <a:off x="2252781" y="2210203"/>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75000"/>
                  </a:prstClr>
                </a:solidFill>
                <a:effectLst/>
                <a:uLnTx/>
                <a:uFillTx/>
                <a:latin typeface="Segoe UI Semibold" panose="020B0702040204020203" pitchFamily="34" charset="0"/>
                <a:ea typeface="+mn-ea"/>
                <a:cs typeface="Segoe UI Semibold" panose="020B0702040204020203" pitchFamily="34" charset="0"/>
              </a:rPr>
              <a:t>PowerPoint</a:t>
            </a:r>
          </a:p>
        </p:txBody>
      </p:sp>
      <p:sp>
        <p:nvSpPr>
          <p:cNvPr id="2109" name="TextBox 2108">
            <a:extLst>
              <a:ext uri="{FF2B5EF4-FFF2-40B4-BE49-F238E27FC236}">
                <a16:creationId xmlns:a16="http://schemas.microsoft.com/office/drawing/2014/main" id="{3B1AC230-57C9-5807-C1DE-E83836679507}"/>
              </a:ext>
            </a:extLst>
          </p:cNvPr>
          <p:cNvSpPr txBox="1"/>
          <p:nvPr/>
        </p:nvSpPr>
        <p:spPr>
          <a:xfrm>
            <a:off x="3025623" y="2210203"/>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75000"/>
                  </a:prstClr>
                </a:solidFill>
                <a:effectLst/>
                <a:uLnTx/>
                <a:uFillTx/>
                <a:latin typeface="Segoe UI Semibold" panose="020B0702040204020203" pitchFamily="34" charset="0"/>
                <a:ea typeface="+mn-ea"/>
                <a:cs typeface="Segoe UI Semibold" panose="020B0702040204020203" pitchFamily="34" charset="0"/>
              </a:rPr>
              <a:t>OneNote</a:t>
            </a:r>
          </a:p>
        </p:txBody>
      </p:sp>
      <p:sp>
        <p:nvSpPr>
          <p:cNvPr id="2110" name="TextBox 2109">
            <a:extLst>
              <a:ext uri="{FF2B5EF4-FFF2-40B4-BE49-F238E27FC236}">
                <a16:creationId xmlns:a16="http://schemas.microsoft.com/office/drawing/2014/main" id="{A5AF2448-5C55-751A-C941-042621F07B0B}"/>
              </a:ext>
            </a:extLst>
          </p:cNvPr>
          <p:cNvSpPr txBox="1"/>
          <p:nvPr/>
        </p:nvSpPr>
        <p:spPr>
          <a:xfrm>
            <a:off x="3893799" y="2210203"/>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75000"/>
                  </a:prstClr>
                </a:solidFill>
                <a:effectLst/>
                <a:uLnTx/>
                <a:uFillTx/>
                <a:latin typeface="Segoe UI Semibold" panose="020B0702040204020203" pitchFamily="34" charset="0"/>
                <a:ea typeface="+mn-ea"/>
                <a:cs typeface="Segoe UI Semibold" panose="020B0702040204020203" pitchFamily="34" charset="0"/>
              </a:rPr>
              <a:t>Excel</a:t>
            </a:r>
          </a:p>
        </p:txBody>
      </p:sp>
      <p:sp>
        <p:nvSpPr>
          <p:cNvPr id="2111" name="TextBox 2110">
            <a:extLst>
              <a:ext uri="{FF2B5EF4-FFF2-40B4-BE49-F238E27FC236}">
                <a16:creationId xmlns:a16="http://schemas.microsoft.com/office/drawing/2014/main" id="{BA089F88-B83C-6CAB-1970-48ACC7473D04}"/>
              </a:ext>
            </a:extLst>
          </p:cNvPr>
          <p:cNvSpPr txBox="1"/>
          <p:nvPr/>
        </p:nvSpPr>
        <p:spPr>
          <a:xfrm>
            <a:off x="4796721" y="2210203"/>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75000"/>
                    <a:lumOff val="25000"/>
                  </a:prstClr>
                </a:solidFill>
                <a:effectLst/>
                <a:uLnTx/>
                <a:uFillTx/>
                <a:latin typeface="Segoe UI Semibold" panose="020B0702040204020203" pitchFamily="34" charset="0"/>
                <a:ea typeface="+mn-ea"/>
                <a:cs typeface="Segoe UI Semibold" panose="020B0702040204020203" pitchFamily="34" charset="0"/>
              </a:rPr>
              <a:t>M365 Chat</a:t>
            </a:r>
          </a:p>
        </p:txBody>
      </p:sp>
      <p:sp>
        <p:nvSpPr>
          <p:cNvPr id="2112" name="TextBox 2111">
            <a:extLst>
              <a:ext uri="{FF2B5EF4-FFF2-40B4-BE49-F238E27FC236}">
                <a16:creationId xmlns:a16="http://schemas.microsoft.com/office/drawing/2014/main" id="{62F0C35D-BF07-986F-FE75-69366913A543}"/>
              </a:ext>
            </a:extLst>
          </p:cNvPr>
          <p:cNvSpPr txBox="1"/>
          <p:nvPr/>
        </p:nvSpPr>
        <p:spPr>
          <a:xfrm>
            <a:off x="5699643" y="2214767"/>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75000"/>
                    <a:lumOff val="25000"/>
                  </a:prstClr>
                </a:solidFill>
                <a:effectLst/>
                <a:uLnTx/>
                <a:uFillTx/>
                <a:latin typeface="Segoe UI Semibold" panose="020B0702040204020203" pitchFamily="34" charset="0"/>
                <a:ea typeface="+mn-ea"/>
                <a:cs typeface="Segoe UI Semibold" panose="020B0702040204020203" pitchFamily="34" charset="0"/>
              </a:rPr>
              <a:t>Outlook</a:t>
            </a:r>
          </a:p>
        </p:txBody>
      </p:sp>
      <p:sp>
        <p:nvSpPr>
          <p:cNvPr id="2113" name="TextBox 2112">
            <a:extLst>
              <a:ext uri="{FF2B5EF4-FFF2-40B4-BE49-F238E27FC236}">
                <a16:creationId xmlns:a16="http://schemas.microsoft.com/office/drawing/2014/main" id="{484C1046-9F6B-364E-3676-029124E701B2}"/>
              </a:ext>
            </a:extLst>
          </p:cNvPr>
          <p:cNvSpPr txBox="1"/>
          <p:nvPr/>
        </p:nvSpPr>
        <p:spPr>
          <a:xfrm>
            <a:off x="6567819" y="2218640"/>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75000"/>
                    <a:lumOff val="25000"/>
                  </a:prstClr>
                </a:solidFill>
                <a:effectLst/>
                <a:uLnTx/>
                <a:uFillTx/>
                <a:latin typeface="Segoe UI Semibold" panose="020B0702040204020203" pitchFamily="34" charset="0"/>
                <a:ea typeface="+mn-ea"/>
                <a:cs typeface="Segoe UI Semibold" panose="020B0702040204020203" pitchFamily="34" charset="0"/>
              </a:rPr>
              <a:t>Teams</a:t>
            </a:r>
          </a:p>
        </p:txBody>
      </p:sp>
      <p:sp>
        <p:nvSpPr>
          <p:cNvPr id="2114" name="TextBox 2113">
            <a:extLst>
              <a:ext uri="{FF2B5EF4-FFF2-40B4-BE49-F238E27FC236}">
                <a16:creationId xmlns:a16="http://schemas.microsoft.com/office/drawing/2014/main" id="{E1290B3A-B07A-7E8C-7FD0-1BAE09F3AADE}"/>
              </a:ext>
            </a:extLst>
          </p:cNvPr>
          <p:cNvSpPr txBox="1"/>
          <p:nvPr/>
        </p:nvSpPr>
        <p:spPr>
          <a:xfrm>
            <a:off x="7352953" y="2218640"/>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75000"/>
                    <a:lumOff val="25000"/>
                  </a:prstClr>
                </a:solidFill>
                <a:effectLst/>
                <a:uLnTx/>
                <a:uFillTx/>
                <a:latin typeface="Segoe UI Semibold" panose="020B0702040204020203" pitchFamily="34" charset="0"/>
                <a:ea typeface="+mn-ea"/>
                <a:cs typeface="Segoe UI Semibold" panose="020B0702040204020203" pitchFamily="34" charset="0"/>
              </a:rPr>
              <a:t>Word</a:t>
            </a:r>
          </a:p>
        </p:txBody>
      </p:sp>
      <p:sp>
        <p:nvSpPr>
          <p:cNvPr id="2055" name="TextBox 2054">
            <a:extLst>
              <a:ext uri="{FF2B5EF4-FFF2-40B4-BE49-F238E27FC236}">
                <a16:creationId xmlns:a16="http://schemas.microsoft.com/office/drawing/2014/main" id="{A62BB0E8-4030-2391-3029-ED1225E0AAB9}"/>
              </a:ext>
            </a:extLst>
          </p:cNvPr>
          <p:cNvSpPr txBox="1"/>
          <p:nvPr/>
        </p:nvSpPr>
        <p:spPr>
          <a:xfrm>
            <a:off x="905846" y="2599353"/>
            <a:ext cx="1448998"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lumMod val="85000"/>
                    <a:lumOff val="15000"/>
                  </a:prstClr>
                </a:solidFill>
                <a:effectLst/>
                <a:uLnTx/>
                <a:uFillTx/>
                <a:latin typeface="Segoe UI Semibold"/>
                <a:ea typeface="+mn-ea"/>
                <a:cs typeface="+mn-cs"/>
              </a:rPr>
              <a:t>Experiences</a:t>
            </a:r>
          </a:p>
        </p:txBody>
      </p:sp>
      <p:sp>
        <p:nvSpPr>
          <p:cNvPr id="2057" name="TextBox 2056">
            <a:extLst>
              <a:ext uri="{FF2B5EF4-FFF2-40B4-BE49-F238E27FC236}">
                <a16:creationId xmlns:a16="http://schemas.microsoft.com/office/drawing/2014/main" id="{88D5DAD8-2AD3-3054-ADB3-E40888DE7A8A}"/>
              </a:ext>
            </a:extLst>
          </p:cNvPr>
          <p:cNvSpPr txBox="1"/>
          <p:nvPr/>
        </p:nvSpPr>
        <p:spPr>
          <a:xfrm>
            <a:off x="2643225" y="2675562"/>
            <a:ext cx="764796" cy="1538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App  Chat</a:t>
            </a:r>
          </a:p>
        </p:txBody>
      </p:sp>
      <p:sp>
        <p:nvSpPr>
          <p:cNvPr id="2058" name="TextBox 2057">
            <a:extLst>
              <a:ext uri="{FF2B5EF4-FFF2-40B4-BE49-F238E27FC236}">
                <a16:creationId xmlns:a16="http://schemas.microsoft.com/office/drawing/2014/main" id="{F83AD88C-FB28-25EA-CC61-D0EBDB902134}"/>
              </a:ext>
            </a:extLst>
          </p:cNvPr>
          <p:cNvSpPr txBox="1"/>
          <p:nvPr/>
        </p:nvSpPr>
        <p:spPr>
          <a:xfrm>
            <a:off x="3696402" y="2675562"/>
            <a:ext cx="977913" cy="1538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Embedded AI</a:t>
            </a:r>
          </a:p>
        </p:txBody>
      </p:sp>
      <p:sp>
        <p:nvSpPr>
          <p:cNvPr id="2059" name="TextBox 2058">
            <a:extLst>
              <a:ext uri="{FF2B5EF4-FFF2-40B4-BE49-F238E27FC236}">
                <a16:creationId xmlns:a16="http://schemas.microsoft.com/office/drawing/2014/main" id="{989F43F1-3393-3D66-4D9C-B451D38237FB}"/>
              </a:ext>
            </a:extLst>
          </p:cNvPr>
          <p:cNvSpPr txBox="1"/>
          <p:nvPr/>
        </p:nvSpPr>
        <p:spPr>
          <a:xfrm>
            <a:off x="4837791" y="2675562"/>
            <a:ext cx="1448998" cy="1538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Contextual Side Car</a:t>
            </a:r>
          </a:p>
        </p:txBody>
      </p:sp>
      <p:sp>
        <p:nvSpPr>
          <p:cNvPr id="2060" name="TextBox 2059">
            <a:extLst>
              <a:ext uri="{FF2B5EF4-FFF2-40B4-BE49-F238E27FC236}">
                <a16:creationId xmlns:a16="http://schemas.microsoft.com/office/drawing/2014/main" id="{10373F3A-A3BD-E7B3-BBA9-F9C82C04B70D}"/>
              </a:ext>
            </a:extLst>
          </p:cNvPr>
          <p:cNvSpPr txBox="1"/>
          <p:nvPr/>
        </p:nvSpPr>
        <p:spPr>
          <a:xfrm>
            <a:off x="6396566" y="2654732"/>
            <a:ext cx="1800450" cy="1538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gradFill>
                  <a:gsLst>
                    <a:gs pos="23000">
                      <a:srgbClr val="0088EE"/>
                    </a:gs>
                    <a:gs pos="82000">
                      <a:srgbClr val="8661C5"/>
                    </a:gs>
                  </a:gsLst>
                  <a:lin ang="4800000" scaled="0"/>
                </a:gradFill>
                <a:effectLst/>
                <a:uLnTx/>
                <a:uFillTx/>
                <a:latin typeface="Segoe UI Semibold" panose="020B0702040204020203" pitchFamily="34" charset="0"/>
                <a:ea typeface="+mn-ea"/>
                <a:cs typeface="Segoe UI Semibold" panose="020B0702040204020203" pitchFamily="34" charset="0"/>
              </a:rPr>
              <a:t>Microsoft 365 Chat</a:t>
            </a:r>
          </a:p>
        </p:txBody>
      </p:sp>
      <p:cxnSp>
        <p:nvCxnSpPr>
          <p:cNvPr id="2061" name="Straight Connector 2060">
            <a:extLst>
              <a:ext uri="{FF2B5EF4-FFF2-40B4-BE49-F238E27FC236}">
                <a16:creationId xmlns:a16="http://schemas.microsoft.com/office/drawing/2014/main" id="{A0A19048-0261-07A3-D0A2-7109D86C2A27}"/>
              </a:ext>
              <a:ext uri="{C183D7F6-B498-43B3-948B-1728B52AA6E4}">
                <adec:decorative xmlns:adec="http://schemas.microsoft.com/office/drawing/2017/decorative" val="1"/>
              </a:ext>
            </a:extLst>
          </p:cNvPr>
          <p:cNvCxnSpPr>
            <a:cxnSpLocks/>
          </p:cNvCxnSpPr>
          <p:nvPr/>
        </p:nvCxnSpPr>
        <p:spPr>
          <a:xfrm>
            <a:off x="905846" y="2422590"/>
            <a:ext cx="7291170" cy="0"/>
          </a:xfrm>
          <a:prstGeom prst="line">
            <a:avLst/>
          </a:prstGeom>
          <a:noFill/>
          <a:ln w="6350" cap="flat" cmpd="sng" algn="ctr">
            <a:solidFill>
              <a:schemeClr val="bg1">
                <a:lumMod val="75000"/>
                <a:alpha val="70000"/>
              </a:schemeClr>
            </a:solidFill>
            <a:prstDash val="solid"/>
            <a:headEnd type="none" w="lg" len="med"/>
            <a:tailEnd type="none" w="lg" len="med"/>
          </a:ln>
          <a:effectLst/>
        </p:spPr>
      </p:cxnSp>
      <p:pic>
        <p:nvPicPr>
          <p:cNvPr id="2062" name="Graphic 2061">
            <a:extLst>
              <a:ext uri="{FF2B5EF4-FFF2-40B4-BE49-F238E27FC236}">
                <a16:creationId xmlns:a16="http://schemas.microsoft.com/office/drawing/2014/main" id="{820EC417-58AE-33D9-51E7-D59AD3436816}"/>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46690" y="3381878"/>
            <a:ext cx="386057" cy="386057"/>
          </a:xfrm>
          <a:prstGeom prst="rect">
            <a:avLst/>
          </a:prstGeom>
          <a:effectLst>
            <a:outerShdw blurRad="50800" dist="38100" dir="2700000" algn="tl" rotWithShape="0">
              <a:prstClr val="black">
                <a:alpha val="40000"/>
              </a:prstClr>
            </a:outerShdw>
          </a:effectLst>
        </p:spPr>
      </p:pic>
      <p:sp>
        <p:nvSpPr>
          <p:cNvPr id="2063" name="TextBox 2062">
            <a:extLst>
              <a:ext uri="{FF2B5EF4-FFF2-40B4-BE49-F238E27FC236}">
                <a16:creationId xmlns:a16="http://schemas.microsoft.com/office/drawing/2014/main" id="{E133243F-DD87-CCC6-4575-F167D201C2FD}"/>
              </a:ext>
            </a:extLst>
          </p:cNvPr>
          <p:cNvSpPr txBox="1"/>
          <p:nvPr/>
        </p:nvSpPr>
        <p:spPr>
          <a:xfrm>
            <a:off x="1401256" y="3401235"/>
            <a:ext cx="2209626"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lumMod val="85000"/>
                    <a:lumOff val="15000"/>
                  </a:prstClr>
                </a:solidFill>
                <a:effectLst/>
                <a:uLnTx/>
                <a:uFillTx/>
                <a:latin typeface="Segoe UI Semibold"/>
                <a:ea typeface="+mn-ea"/>
                <a:cs typeface="+mn-cs"/>
              </a:rPr>
              <a:t>Copilot for Sales</a:t>
            </a:r>
          </a:p>
        </p:txBody>
      </p:sp>
      <p:sp>
        <p:nvSpPr>
          <p:cNvPr id="2064" name="TextBox 2063">
            <a:extLst>
              <a:ext uri="{FF2B5EF4-FFF2-40B4-BE49-F238E27FC236}">
                <a16:creationId xmlns:a16="http://schemas.microsoft.com/office/drawing/2014/main" id="{02DAF771-D19E-688E-84CE-02A6098697E9}"/>
              </a:ext>
            </a:extLst>
          </p:cNvPr>
          <p:cNvSpPr txBox="1"/>
          <p:nvPr/>
        </p:nvSpPr>
        <p:spPr>
          <a:xfrm>
            <a:off x="893175" y="4029714"/>
            <a:ext cx="1147194" cy="307777"/>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Sales Meetings Skills</a:t>
            </a:r>
          </a:p>
        </p:txBody>
      </p:sp>
      <p:sp>
        <p:nvSpPr>
          <p:cNvPr id="2065" name="TextBox 2064">
            <a:extLst>
              <a:ext uri="{FF2B5EF4-FFF2-40B4-BE49-F238E27FC236}">
                <a16:creationId xmlns:a16="http://schemas.microsoft.com/office/drawing/2014/main" id="{82869D20-52DD-249E-0541-0057FB4A9D64}"/>
              </a:ext>
            </a:extLst>
          </p:cNvPr>
          <p:cNvSpPr txBox="1"/>
          <p:nvPr/>
        </p:nvSpPr>
        <p:spPr>
          <a:xfrm>
            <a:off x="2140366" y="4037759"/>
            <a:ext cx="1147194" cy="307777"/>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Sales E-Mails </a:t>
            </a:r>
            <a:b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b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Skills</a:t>
            </a:r>
          </a:p>
        </p:txBody>
      </p:sp>
      <p:sp>
        <p:nvSpPr>
          <p:cNvPr id="2066" name="TextBox 2065">
            <a:extLst>
              <a:ext uri="{FF2B5EF4-FFF2-40B4-BE49-F238E27FC236}">
                <a16:creationId xmlns:a16="http://schemas.microsoft.com/office/drawing/2014/main" id="{A31866DF-29EB-C913-9DCA-B60AA6E0AB0E}"/>
              </a:ext>
            </a:extLst>
          </p:cNvPr>
          <p:cNvSpPr txBox="1"/>
          <p:nvPr/>
        </p:nvSpPr>
        <p:spPr>
          <a:xfrm>
            <a:off x="3387557" y="4037759"/>
            <a:ext cx="1147194" cy="307777"/>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CRM Sales Entity Skills</a:t>
            </a:r>
          </a:p>
        </p:txBody>
      </p:sp>
      <p:sp>
        <p:nvSpPr>
          <p:cNvPr id="2068" name="TextBox 2067">
            <a:extLst>
              <a:ext uri="{FF2B5EF4-FFF2-40B4-BE49-F238E27FC236}">
                <a16:creationId xmlns:a16="http://schemas.microsoft.com/office/drawing/2014/main" id="{68A8D20F-3E59-CECE-2041-BCFBF3A4B67B}"/>
              </a:ext>
            </a:extLst>
          </p:cNvPr>
          <p:cNvSpPr txBox="1"/>
          <p:nvPr/>
        </p:nvSpPr>
        <p:spPr>
          <a:xfrm>
            <a:off x="4634748" y="4037759"/>
            <a:ext cx="1147194" cy="307777"/>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Deal Room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Skills</a:t>
            </a:r>
          </a:p>
        </p:txBody>
      </p:sp>
      <p:sp>
        <p:nvSpPr>
          <p:cNvPr id="2067" name="TextBox 2066">
            <a:extLst>
              <a:ext uri="{FF2B5EF4-FFF2-40B4-BE49-F238E27FC236}">
                <a16:creationId xmlns:a16="http://schemas.microsoft.com/office/drawing/2014/main" id="{CCD24544-9E3C-574F-C2CF-E8E58284A2DB}"/>
              </a:ext>
            </a:extLst>
          </p:cNvPr>
          <p:cNvSpPr txBox="1"/>
          <p:nvPr/>
        </p:nvSpPr>
        <p:spPr>
          <a:xfrm>
            <a:off x="5744845" y="4037759"/>
            <a:ext cx="1147194" cy="307777"/>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Settings &amp; Configuration</a:t>
            </a:r>
          </a:p>
        </p:txBody>
      </p:sp>
      <p:grpSp>
        <p:nvGrpSpPr>
          <p:cNvPr id="2069" name="Group 2068">
            <a:extLst>
              <a:ext uri="{FF2B5EF4-FFF2-40B4-BE49-F238E27FC236}">
                <a16:creationId xmlns:a16="http://schemas.microsoft.com/office/drawing/2014/main" id="{F738ACE2-929E-788D-36C7-8AD10DC368C5}"/>
              </a:ext>
              <a:ext uri="{C183D7F6-B498-43B3-948B-1728B52AA6E4}">
                <adec:decorative xmlns:adec="http://schemas.microsoft.com/office/drawing/2017/decorative" val="1"/>
              </a:ext>
            </a:extLst>
          </p:cNvPr>
          <p:cNvGrpSpPr/>
          <p:nvPr/>
        </p:nvGrpSpPr>
        <p:grpSpPr>
          <a:xfrm>
            <a:off x="1850442" y="5075470"/>
            <a:ext cx="937528" cy="334002"/>
            <a:chOff x="1955116" y="5165833"/>
            <a:chExt cx="779842" cy="277825"/>
          </a:xfrm>
        </p:grpSpPr>
        <p:pic>
          <p:nvPicPr>
            <p:cNvPr id="2099" name="Picture 2" descr="Azure has a new logo, but where do you download it? Here!">
              <a:extLst>
                <a:ext uri="{FF2B5EF4-FFF2-40B4-BE49-F238E27FC236}">
                  <a16:creationId xmlns:a16="http://schemas.microsoft.com/office/drawing/2014/main" id="{FCBA3037-CE92-BFB0-4C55-1EAAD0158EEC}"/>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955116" y="5171504"/>
              <a:ext cx="272154" cy="272154"/>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2100" name="Picture 8" descr="openai&quot; Icon - Download for free – Iconduck">
              <a:extLst>
                <a:ext uri="{FF2B5EF4-FFF2-40B4-BE49-F238E27FC236}">
                  <a16:creationId xmlns:a16="http://schemas.microsoft.com/office/drawing/2014/main" id="{8862E4A4-3A91-B1B7-35FC-9A3A71039E3F}"/>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466395" y="5165833"/>
              <a:ext cx="268563" cy="272154"/>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grpSp>
      <p:sp>
        <p:nvSpPr>
          <p:cNvPr id="2073" name="TextBox 2072">
            <a:extLst>
              <a:ext uri="{FF2B5EF4-FFF2-40B4-BE49-F238E27FC236}">
                <a16:creationId xmlns:a16="http://schemas.microsoft.com/office/drawing/2014/main" id="{9B3333CB-797F-7001-CC0A-DC3D49DE31BC}"/>
              </a:ext>
            </a:extLst>
          </p:cNvPr>
          <p:cNvSpPr txBox="1"/>
          <p:nvPr/>
        </p:nvSpPr>
        <p:spPr>
          <a:xfrm>
            <a:off x="7083410" y="4024401"/>
            <a:ext cx="1147194" cy="307777"/>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gradFill>
                  <a:gsLst>
                    <a:gs pos="23000">
                      <a:srgbClr val="0088EE"/>
                    </a:gs>
                    <a:gs pos="82000">
                      <a:srgbClr val="8661C5"/>
                    </a:gs>
                  </a:gsLst>
                  <a:lin ang="4800000" scaled="0"/>
                </a:gradFill>
                <a:effectLst/>
                <a:uLnTx/>
                <a:uFillTx/>
                <a:latin typeface="Segoe UI Semibold" panose="020B0702040204020203" pitchFamily="34" charset="0"/>
                <a:ea typeface="+mn-ea"/>
                <a:cs typeface="Segoe UI Semibold" panose="020B0702040204020203" pitchFamily="34" charset="0"/>
              </a:rPr>
              <a:t>New Extension</a:t>
            </a:r>
            <a:br>
              <a:rPr kumimoji="0" lang="en-US" sz="1000" b="0" i="0" u="none" strike="noStrike" kern="1200" cap="none" spc="0" normalizeH="0" baseline="0" noProof="0">
                <a:ln>
                  <a:noFill/>
                </a:ln>
                <a:gradFill>
                  <a:gsLst>
                    <a:gs pos="23000">
                      <a:srgbClr val="0088EE"/>
                    </a:gs>
                    <a:gs pos="82000">
                      <a:srgbClr val="8661C5"/>
                    </a:gs>
                  </a:gsLst>
                  <a:lin ang="4800000" scaled="0"/>
                </a:gradFill>
                <a:effectLst/>
                <a:uLnTx/>
                <a:uFillTx/>
                <a:latin typeface="Segoe UI Semibold" panose="020B0702040204020203" pitchFamily="34" charset="0"/>
                <a:ea typeface="+mn-ea"/>
                <a:cs typeface="Segoe UI Semibold" panose="020B0702040204020203" pitchFamily="34" charset="0"/>
              </a:rPr>
            </a:br>
            <a:r>
              <a:rPr kumimoji="0" lang="en-US" sz="1000" b="0" i="0" u="none" strike="noStrike" kern="1200" cap="none" spc="0" normalizeH="0" baseline="0" noProof="0">
                <a:ln>
                  <a:noFill/>
                </a:ln>
                <a:gradFill>
                  <a:gsLst>
                    <a:gs pos="23000">
                      <a:srgbClr val="0088EE"/>
                    </a:gs>
                    <a:gs pos="82000">
                      <a:srgbClr val="8661C5"/>
                    </a:gs>
                  </a:gsLst>
                  <a:lin ang="4800000" scaled="0"/>
                </a:gradFill>
                <a:effectLst/>
                <a:uLnTx/>
                <a:uFillTx/>
                <a:latin typeface="Segoe UI Semibold" panose="020B0702040204020203" pitchFamily="34" charset="0"/>
                <a:ea typeface="+mn-ea"/>
                <a:cs typeface="Segoe UI Semibold" panose="020B0702040204020203" pitchFamily="34" charset="0"/>
              </a:rPr>
              <a:t>Skills</a:t>
            </a:r>
          </a:p>
        </p:txBody>
      </p:sp>
      <p:pic>
        <p:nvPicPr>
          <p:cNvPr id="2097" name="Picture 2">
            <a:extLst>
              <a:ext uri="{FF2B5EF4-FFF2-40B4-BE49-F238E27FC236}">
                <a16:creationId xmlns:a16="http://schemas.microsoft.com/office/drawing/2014/main" id="{A882309A-506C-DDF8-8A6E-A6CF86022975}"/>
              </a:ext>
              <a:ext uri="{C183D7F6-B498-43B3-948B-1728B52AA6E4}">
                <adec:decorative xmlns:adec="http://schemas.microsoft.com/office/drawing/2017/decorative" val="1"/>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005636" y="5087855"/>
            <a:ext cx="313836" cy="272155"/>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sp>
        <p:nvSpPr>
          <p:cNvPr id="2070" name="TextBox 2069">
            <a:extLst>
              <a:ext uri="{FF2B5EF4-FFF2-40B4-BE49-F238E27FC236}">
                <a16:creationId xmlns:a16="http://schemas.microsoft.com/office/drawing/2014/main" id="{279EDEA2-A3EE-509C-5943-23F0125B4421}"/>
              </a:ext>
            </a:extLst>
          </p:cNvPr>
          <p:cNvSpPr txBox="1"/>
          <p:nvPr/>
        </p:nvSpPr>
        <p:spPr>
          <a:xfrm>
            <a:off x="932599" y="5289333"/>
            <a:ext cx="454169"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lumMod val="85000"/>
                    <a:lumOff val="15000"/>
                  </a:prstClr>
                </a:solidFill>
                <a:effectLst/>
                <a:uLnTx/>
                <a:uFillTx/>
                <a:latin typeface="Segoe UI Semibold"/>
                <a:ea typeface="+mn-ea"/>
                <a:cs typeface="+mn-cs"/>
              </a:rPr>
              <a:t>AI</a:t>
            </a:r>
          </a:p>
        </p:txBody>
      </p:sp>
      <p:sp>
        <p:nvSpPr>
          <p:cNvPr id="2071" name="TextBox 2070">
            <a:extLst>
              <a:ext uri="{FF2B5EF4-FFF2-40B4-BE49-F238E27FC236}">
                <a16:creationId xmlns:a16="http://schemas.microsoft.com/office/drawing/2014/main" id="{55929647-AC76-FAD7-55AA-E35F57BA6E74}"/>
              </a:ext>
            </a:extLst>
          </p:cNvPr>
          <p:cNvSpPr txBox="1"/>
          <p:nvPr/>
        </p:nvSpPr>
        <p:spPr>
          <a:xfrm>
            <a:off x="1545839" y="5594387"/>
            <a:ext cx="1720791" cy="2923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Azure Open AI Service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85000"/>
                    <a:lumOff val="15000"/>
                  </a:prstClr>
                </a:solidFill>
                <a:effectLst/>
                <a:uLnTx/>
                <a:uFillTx/>
                <a:latin typeface="Segoe UI Light" panose="020B0502040204020203" pitchFamily="34" charset="0"/>
                <a:ea typeface="+mn-ea"/>
                <a:cs typeface="Segoe UI Light" panose="020B0502040204020203" pitchFamily="34" charset="0"/>
              </a:rPr>
              <a:t>Large Language Models</a:t>
            </a:r>
          </a:p>
        </p:txBody>
      </p:sp>
      <p:sp>
        <p:nvSpPr>
          <p:cNvPr id="2072" name="TextBox 2071">
            <a:extLst>
              <a:ext uri="{FF2B5EF4-FFF2-40B4-BE49-F238E27FC236}">
                <a16:creationId xmlns:a16="http://schemas.microsoft.com/office/drawing/2014/main" id="{0890B80B-819C-E5A9-F9FD-3B979C307C1A}"/>
              </a:ext>
            </a:extLst>
          </p:cNvPr>
          <p:cNvSpPr txBox="1"/>
          <p:nvPr/>
        </p:nvSpPr>
        <p:spPr>
          <a:xfrm>
            <a:off x="3873486" y="5285556"/>
            <a:ext cx="665590"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lumMod val="85000"/>
                    <a:lumOff val="15000"/>
                  </a:prstClr>
                </a:solidFill>
                <a:effectLst/>
                <a:uLnTx/>
                <a:uFillTx/>
                <a:latin typeface="Segoe UI Semibold"/>
                <a:ea typeface="+mn-ea"/>
                <a:cs typeface="+mn-cs"/>
              </a:rPr>
              <a:t>Data</a:t>
            </a:r>
          </a:p>
        </p:txBody>
      </p:sp>
      <p:sp>
        <p:nvSpPr>
          <p:cNvPr id="2098" name="TextBox 2097">
            <a:extLst>
              <a:ext uri="{FF2B5EF4-FFF2-40B4-BE49-F238E27FC236}">
                <a16:creationId xmlns:a16="http://schemas.microsoft.com/office/drawing/2014/main" id="{83A1F081-5E8C-97E0-0281-AE2C7EDA77E1}"/>
              </a:ext>
            </a:extLst>
          </p:cNvPr>
          <p:cNvSpPr txBox="1"/>
          <p:nvPr/>
        </p:nvSpPr>
        <p:spPr>
          <a:xfrm>
            <a:off x="4532362" y="5472533"/>
            <a:ext cx="1265769" cy="2923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Graph</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85000"/>
                    <a:lumOff val="15000"/>
                  </a:prstClr>
                </a:solidFill>
                <a:effectLst/>
                <a:uLnTx/>
                <a:uFillTx/>
                <a:latin typeface="Segoe UI Light" panose="020B0502040204020203" pitchFamily="34" charset="0"/>
                <a:ea typeface="+mn-ea"/>
                <a:cs typeface="Segoe UI Light" panose="020B0502040204020203" pitchFamily="34" charset="0"/>
              </a:rPr>
              <a:t>M365 Data</a:t>
            </a:r>
          </a:p>
        </p:txBody>
      </p:sp>
      <p:pic>
        <p:nvPicPr>
          <p:cNvPr id="2094" name="Picture 8">
            <a:extLst>
              <a:ext uri="{FF2B5EF4-FFF2-40B4-BE49-F238E27FC236}">
                <a16:creationId xmlns:a16="http://schemas.microsoft.com/office/drawing/2014/main" id="{6149BB2E-1B0B-0455-73FA-49D7D156C5F1}"/>
              </a:ext>
              <a:ext uri="{C183D7F6-B498-43B3-948B-1728B52AA6E4}">
                <adec:decorative xmlns:adec="http://schemas.microsoft.com/office/drawing/2017/decorative" val="1"/>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925014" y="5087855"/>
            <a:ext cx="320173" cy="223992"/>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2095" name="Picture 2094">
            <a:extLst>
              <a:ext uri="{FF2B5EF4-FFF2-40B4-BE49-F238E27FC236}">
                <a16:creationId xmlns:a16="http://schemas.microsoft.com/office/drawing/2014/main" id="{460C7914-8E6C-1BDA-DC0D-D94E2F785DC2}"/>
              </a:ext>
              <a:ext uri="{C183D7F6-B498-43B3-948B-1728B52AA6E4}">
                <adec:decorative xmlns:adec="http://schemas.microsoft.com/office/drawing/2017/decorative" val="1"/>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404181" y="5055815"/>
            <a:ext cx="267282" cy="267282"/>
          </a:xfrm>
          <a:prstGeom prst="rect">
            <a:avLst/>
          </a:prstGeom>
          <a:ln w="10716" cap="flat">
            <a:noFill/>
            <a:prstDash val="solid"/>
            <a:miter/>
          </a:ln>
          <a:effectLst>
            <a:outerShdw blurRad="38100" dist="25400" dir="2700000" algn="tl" rotWithShape="0">
              <a:prstClr val="black">
                <a:alpha val="30000"/>
              </a:prstClr>
            </a:outerShdw>
          </a:effectLst>
        </p:spPr>
      </p:pic>
      <p:grpSp>
        <p:nvGrpSpPr>
          <p:cNvPr id="2087" name="Group 2086">
            <a:extLst>
              <a:ext uri="{FF2B5EF4-FFF2-40B4-BE49-F238E27FC236}">
                <a16:creationId xmlns:a16="http://schemas.microsoft.com/office/drawing/2014/main" id="{1CE39BFD-0ABC-E49E-97A4-D31A847BA15D}"/>
              </a:ext>
              <a:ext uri="{C183D7F6-B498-43B3-948B-1728B52AA6E4}">
                <adec:decorative xmlns:adec="http://schemas.microsoft.com/office/drawing/2017/decorative" val="1"/>
              </a:ext>
            </a:extLst>
          </p:cNvPr>
          <p:cNvGrpSpPr/>
          <p:nvPr/>
        </p:nvGrpSpPr>
        <p:grpSpPr>
          <a:xfrm>
            <a:off x="5655684" y="5017034"/>
            <a:ext cx="1289941" cy="869741"/>
            <a:chOff x="5510092" y="5147116"/>
            <a:chExt cx="1289941" cy="1307024"/>
          </a:xfrm>
        </p:grpSpPr>
        <p:cxnSp>
          <p:nvCxnSpPr>
            <p:cNvPr id="2092" name="Straight Connector 2091">
              <a:extLst>
                <a:ext uri="{FF2B5EF4-FFF2-40B4-BE49-F238E27FC236}">
                  <a16:creationId xmlns:a16="http://schemas.microsoft.com/office/drawing/2014/main" id="{934560C8-F2FC-505A-B905-A0069544E294}"/>
                </a:ext>
              </a:extLst>
            </p:cNvPr>
            <p:cNvCxnSpPr>
              <a:cxnSpLocks/>
            </p:cNvCxnSpPr>
            <p:nvPr/>
          </p:nvCxnSpPr>
          <p:spPr>
            <a:xfrm flipV="1">
              <a:off x="5510092" y="5154582"/>
              <a:ext cx="0" cy="1299558"/>
            </a:xfrm>
            <a:prstGeom prst="line">
              <a:avLst/>
            </a:prstGeom>
            <a:noFill/>
            <a:ln w="6350" cap="flat" cmpd="sng" algn="ctr">
              <a:solidFill>
                <a:schemeClr val="bg1">
                  <a:lumMod val="75000"/>
                  <a:alpha val="70000"/>
                </a:schemeClr>
              </a:solidFill>
              <a:prstDash val="solid"/>
              <a:headEnd type="none" w="lg" len="med"/>
              <a:tailEnd type="none" w="lg" len="med"/>
            </a:ln>
            <a:effectLst/>
          </p:spPr>
        </p:cxnSp>
        <p:cxnSp>
          <p:nvCxnSpPr>
            <p:cNvPr id="2093" name="Straight Connector 2092">
              <a:extLst>
                <a:ext uri="{FF2B5EF4-FFF2-40B4-BE49-F238E27FC236}">
                  <a16:creationId xmlns:a16="http://schemas.microsoft.com/office/drawing/2014/main" id="{021D2255-4A1B-14E7-1307-6622532C824B}"/>
                </a:ext>
              </a:extLst>
            </p:cNvPr>
            <p:cNvCxnSpPr>
              <a:cxnSpLocks/>
            </p:cNvCxnSpPr>
            <p:nvPr/>
          </p:nvCxnSpPr>
          <p:spPr>
            <a:xfrm flipV="1">
              <a:off x="6800033" y="5147116"/>
              <a:ext cx="0" cy="1307024"/>
            </a:xfrm>
            <a:prstGeom prst="line">
              <a:avLst/>
            </a:prstGeom>
            <a:noFill/>
            <a:ln w="6350" cap="flat" cmpd="sng" algn="ctr">
              <a:solidFill>
                <a:schemeClr val="bg1">
                  <a:lumMod val="75000"/>
                  <a:alpha val="70000"/>
                </a:schemeClr>
              </a:solidFill>
              <a:prstDash val="solid"/>
              <a:headEnd type="none" w="lg" len="med"/>
              <a:tailEnd type="none" w="lg" len="med"/>
            </a:ln>
            <a:effectLst/>
          </p:spPr>
        </p:cxnSp>
      </p:grpSp>
      <p:pic>
        <p:nvPicPr>
          <p:cNvPr id="2089" name="Graphic 2088">
            <a:extLst>
              <a:ext uri="{FF2B5EF4-FFF2-40B4-BE49-F238E27FC236}">
                <a16:creationId xmlns:a16="http://schemas.microsoft.com/office/drawing/2014/main" id="{90DF5389-6D8E-15F6-0DE1-02AAF9572820}"/>
              </a:ext>
              <a:ext uri="{C183D7F6-B498-43B3-948B-1728B52AA6E4}">
                <adec:decorative xmlns:adec="http://schemas.microsoft.com/office/drawing/2017/decorative" val="1"/>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684631" y="5099045"/>
            <a:ext cx="257669" cy="257669"/>
          </a:xfrm>
          <a:prstGeom prst="rect">
            <a:avLst/>
          </a:prstGeom>
        </p:spPr>
      </p:pic>
      <p:pic>
        <p:nvPicPr>
          <p:cNvPr id="2090" name="Graphic 55">
            <a:extLst>
              <a:ext uri="{FF2B5EF4-FFF2-40B4-BE49-F238E27FC236}">
                <a16:creationId xmlns:a16="http://schemas.microsoft.com/office/drawing/2014/main" id="{ECE1E200-A73B-8199-7983-38758536163E}"/>
              </a:ext>
              <a:ext uri="{C183D7F6-B498-43B3-948B-1728B52AA6E4}">
                <adec:decorative xmlns:adec="http://schemas.microsoft.com/office/drawing/2017/decorative" val="1"/>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7271589" y="5095834"/>
            <a:ext cx="257694" cy="257694"/>
          </a:xfrm>
          <a:prstGeom prst="rect">
            <a:avLst/>
          </a:prstGeom>
        </p:spPr>
      </p:pic>
      <p:sp>
        <p:nvSpPr>
          <p:cNvPr id="2076" name="Rectangle: Rounded Corners 2075">
            <a:extLst>
              <a:ext uri="{FF2B5EF4-FFF2-40B4-BE49-F238E27FC236}">
                <a16:creationId xmlns:a16="http://schemas.microsoft.com/office/drawing/2014/main" id="{74D32913-323C-405C-AE5D-48C569537EB5}"/>
              </a:ext>
              <a:ext uri="{C183D7F6-B498-43B3-948B-1728B52AA6E4}">
                <adec:decorative xmlns:adec="http://schemas.microsoft.com/office/drawing/2017/decorative" val="1"/>
              </a:ext>
            </a:extLst>
          </p:cNvPr>
          <p:cNvSpPr/>
          <p:nvPr/>
        </p:nvSpPr>
        <p:spPr bwMode="auto">
          <a:xfrm>
            <a:off x="728470" y="1708946"/>
            <a:ext cx="7594182" cy="1347465"/>
          </a:xfrm>
          <a:prstGeom prst="roundRect">
            <a:avLst>
              <a:gd name="adj" fmla="val 6580"/>
            </a:avLst>
          </a:prstGeom>
          <a:noFill/>
          <a:ln w="12700" cap="flat" cmpd="sng" algn="ctr">
            <a:solidFill>
              <a:schemeClr val="bg2"/>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A1B45"/>
              </a:solidFill>
              <a:effectLst/>
              <a:uLnTx/>
              <a:uFillTx/>
              <a:latin typeface="Segoe UI"/>
              <a:ea typeface="Segoe UI" pitchFamily="34" charset="0"/>
              <a:cs typeface="Segoe UI" pitchFamily="34" charset="0"/>
            </a:endParaRPr>
          </a:p>
        </p:txBody>
      </p:sp>
      <p:sp>
        <p:nvSpPr>
          <p:cNvPr id="2077" name="Rectangle: Rounded Corners 2076">
            <a:extLst>
              <a:ext uri="{FF2B5EF4-FFF2-40B4-BE49-F238E27FC236}">
                <a16:creationId xmlns:a16="http://schemas.microsoft.com/office/drawing/2014/main" id="{2A1DF245-7A28-700D-9A49-7E81B96CE43A}"/>
              </a:ext>
              <a:ext uri="{C183D7F6-B498-43B3-948B-1728B52AA6E4}">
                <adec:decorative xmlns:adec="http://schemas.microsoft.com/office/drawing/2017/decorative" val="1"/>
              </a:ext>
            </a:extLst>
          </p:cNvPr>
          <p:cNvSpPr/>
          <p:nvPr/>
        </p:nvSpPr>
        <p:spPr bwMode="auto">
          <a:xfrm>
            <a:off x="728470" y="4724226"/>
            <a:ext cx="2762518" cy="1347465"/>
          </a:xfrm>
          <a:prstGeom prst="roundRect">
            <a:avLst>
              <a:gd name="adj" fmla="val 6580"/>
            </a:avLst>
          </a:prstGeom>
          <a:noFill/>
          <a:ln w="12700" cap="flat" cmpd="sng" algn="ctr">
            <a:solidFill>
              <a:schemeClr val="bg2"/>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A1B45"/>
              </a:solidFill>
              <a:effectLst/>
              <a:uLnTx/>
              <a:uFillTx/>
              <a:latin typeface="Segoe UI"/>
              <a:ea typeface="Segoe UI" pitchFamily="34" charset="0"/>
              <a:cs typeface="Segoe UI" pitchFamily="34" charset="0"/>
            </a:endParaRPr>
          </a:p>
        </p:txBody>
      </p:sp>
      <p:sp>
        <p:nvSpPr>
          <p:cNvPr id="2078" name="Rectangle: Rounded Corners 2077">
            <a:extLst>
              <a:ext uri="{FF2B5EF4-FFF2-40B4-BE49-F238E27FC236}">
                <a16:creationId xmlns:a16="http://schemas.microsoft.com/office/drawing/2014/main" id="{FC42F15E-150F-B117-73A1-48C58118A701}"/>
              </a:ext>
              <a:ext uri="{C183D7F6-B498-43B3-948B-1728B52AA6E4}">
                <adec:decorative xmlns:adec="http://schemas.microsoft.com/office/drawing/2017/decorative" val="1"/>
              </a:ext>
            </a:extLst>
          </p:cNvPr>
          <p:cNvSpPr/>
          <p:nvPr/>
        </p:nvSpPr>
        <p:spPr bwMode="auto">
          <a:xfrm>
            <a:off x="3649981" y="4724226"/>
            <a:ext cx="4691543" cy="1347465"/>
          </a:xfrm>
          <a:prstGeom prst="roundRect">
            <a:avLst>
              <a:gd name="adj" fmla="val 6580"/>
            </a:avLst>
          </a:prstGeom>
          <a:noFill/>
          <a:ln w="12700" cap="flat" cmpd="sng" algn="ctr">
            <a:solidFill>
              <a:schemeClr val="bg2"/>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A1B45"/>
              </a:solidFill>
              <a:effectLst/>
              <a:uLnTx/>
              <a:uFillTx/>
              <a:latin typeface="Segoe UI"/>
              <a:ea typeface="Segoe UI" pitchFamily="34" charset="0"/>
              <a:cs typeface="Segoe UI" pitchFamily="34" charset="0"/>
            </a:endParaRPr>
          </a:p>
        </p:txBody>
      </p:sp>
      <p:sp>
        <p:nvSpPr>
          <p:cNvPr id="2079" name="Rectangle: Rounded Corners 2078">
            <a:extLst>
              <a:ext uri="{FF2B5EF4-FFF2-40B4-BE49-F238E27FC236}">
                <a16:creationId xmlns:a16="http://schemas.microsoft.com/office/drawing/2014/main" id="{7F27EB0C-B552-E987-F92B-B8D5FD7BF946}"/>
              </a:ext>
              <a:ext uri="{C183D7F6-B498-43B3-948B-1728B52AA6E4}">
                <adec:decorative xmlns:adec="http://schemas.microsoft.com/office/drawing/2017/decorative" val="1"/>
              </a:ext>
            </a:extLst>
          </p:cNvPr>
          <p:cNvSpPr/>
          <p:nvPr/>
        </p:nvSpPr>
        <p:spPr bwMode="auto">
          <a:xfrm>
            <a:off x="728470" y="3200289"/>
            <a:ext cx="7594182" cy="1347465"/>
          </a:xfrm>
          <a:prstGeom prst="roundRect">
            <a:avLst>
              <a:gd name="adj" fmla="val 6580"/>
            </a:avLst>
          </a:prstGeom>
          <a:noFill/>
          <a:ln w="12700" cap="flat" cmpd="sng" algn="ctr">
            <a:solidFill>
              <a:schemeClr val="bg2"/>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A1B45"/>
              </a:solidFill>
              <a:effectLst/>
              <a:uLnTx/>
              <a:uFillTx/>
              <a:latin typeface="Segoe UI"/>
              <a:ea typeface="Segoe UI" pitchFamily="34" charset="0"/>
              <a:cs typeface="Segoe UI" pitchFamily="34" charset="0"/>
            </a:endParaRPr>
          </a:p>
        </p:txBody>
      </p:sp>
      <p:sp>
        <p:nvSpPr>
          <p:cNvPr id="2096" name="TextBox 2095">
            <a:extLst>
              <a:ext uri="{FF2B5EF4-FFF2-40B4-BE49-F238E27FC236}">
                <a16:creationId xmlns:a16="http://schemas.microsoft.com/office/drawing/2014/main" id="{323042D6-D1FF-A744-83FC-A9645AE3731D}"/>
              </a:ext>
            </a:extLst>
          </p:cNvPr>
          <p:cNvSpPr txBox="1"/>
          <p:nvPr/>
        </p:nvSpPr>
        <p:spPr>
          <a:xfrm>
            <a:off x="5679856" y="5479140"/>
            <a:ext cx="1265769" cy="2923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CRM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85000"/>
                    <a:lumOff val="15000"/>
                  </a:prstClr>
                </a:solidFill>
                <a:effectLst/>
                <a:uLnTx/>
                <a:uFillTx/>
                <a:latin typeface="Segoe UI Light" panose="020B0502040204020203" pitchFamily="34" charset="0"/>
                <a:ea typeface="+mn-ea"/>
                <a:cs typeface="Segoe UI Light" panose="020B0502040204020203" pitchFamily="34" charset="0"/>
              </a:rPr>
              <a:t>Customer Data</a:t>
            </a:r>
          </a:p>
        </p:txBody>
      </p:sp>
      <p:sp>
        <p:nvSpPr>
          <p:cNvPr id="2091" name="TextBox 2090">
            <a:extLst>
              <a:ext uri="{FF2B5EF4-FFF2-40B4-BE49-F238E27FC236}">
                <a16:creationId xmlns:a16="http://schemas.microsoft.com/office/drawing/2014/main" id="{669C9D7B-81AD-BB9A-C4D2-9934C400825B}"/>
              </a:ext>
            </a:extLst>
          </p:cNvPr>
          <p:cNvSpPr txBox="1"/>
          <p:nvPr/>
        </p:nvSpPr>
        <p:spPr>
          <a:xfrm>
            <a:off x="6930640" y="5470677"/>
            <a:ext cx="1265769" cy="2923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Copilot Studio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85000"/>
                    <a:lumOff val="15000"/>
                  </a:prstClr>
                </a:solidFill>
                <a:effectLst/>
                <a:uLnTx/>
                <a:uFillTx/>
                <a:latin typeface="Segoe UI Light" panose="020B0502040204020203" pitchFamily="34" charset="0"/>
                <a:ea typeface="+mn-ea"/>
                <a:cs typeface="Segoe UI Light" panose="020B0502040204020203" pitchFamily="34" charset="0"/>
              </a:rPr>
              <a:t>Extension Data</a:t>
            </a:r>
          </a:p>
        </p:txBody>
      </p:sp>
      <p:sp>
        <p:nvSpPr>
          <p:cNvPr id="2083" name="Rectangle: Rounded Corners 2082">
            <a:extLst>
              <a:ext uri="{FF2B5EF4-FFF2-40B4-BE49-F238E27FC236}">
                <a16:creationId xmlns:a16="http://schemas.microsoft.com/office/drawing/2014/main" id="{9A1FE996-9740-D87B-8561-000518638686}"/>
              </a:ext>
              <a:ext uri="{C183D7F6-B498-43B3-948B-1728B52AA6E4}">
                <adec:decorative xmlns:adec="http://schemas.microsoft.com/office/drawing/2017/decorative" val="0"/>
              </a:ext>
            </a:extLst>
          </p:cNvPr>
          <p:cNvSpPr/>
          <p:nvPr/>
        </p:nvSpPr>
        <p:spPr bwMode="auto">
          <a:xfrm>
            <a:off x="6720295" y="5826644"/>
            <a:ext cx="1686458" cy="318310"/>
          </a:xfrm>
          <a:prstGeom prst="roundRect">
            <a:avLst>
              <a:gd name="adj" fmla="val 50000"/>
            </a:avLst>
          </a:prstGeom>
          <a:gradFill>
            <a:gsLst>
              <a:gs pos="13000">
                <a:srgbClr val="C836B7"/>
              </a:gs>
              <a:gs pos="90000">
                <a:schemeClr val="accent5">
                  <a:lumMod val="75000"/>
                </a:schemeClr>
              </a:gs>
            </a:gsLst>
            <a:lin ang="2700000" scaled="0"/>
          </a:grad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Custom Extensions</a:t>
            </a:r>
          </a:p>
        </p:txBody>
      </p:sp>
      <p:sp>
        <p:nvSpPr>
          <p:cNvPr id="2048" name="TextBox 2047">
            <a:extLst>
              <a:ext uri="{FF2B5EF4-FFF2-40B4-BE49-F238E27FC236}">
                <a16:creationId xmlns:a16="http://schemas.microsoft.com/office/drawing/2014/main" id="{A155B9EB-D7A7-9D26-026E-6099B0470DF8}"/>
              </a:ext>
            </a:extLst>
          </p:cNvPr>
          <p:cNvSpPr txBox="1"/>
          <p:nvPr/>
        </p:nvSpPr>
        <p:spPr>
          <a:xfrm>
            <a:off x="8682796" y="2972181"/>
            <a:ext cx="2820835" cy="136447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2000" b="1" i="0" u="none" strike="noStrike" kern="1200" cap="none" spc="0" normalizeH="0" baseline="0" noProof="0">
                <a:ln>
                  <a:noFill/>
                </a:ln>
                <a:gradFill>
                  <a:gsLst>
                    <a:gs pos="23000">
                      <a:srgbClr val="0088EE"/>
                    </a:gs>
                    <a:gs pos="82000">
                      <a:srgbClr val="8661C5"/>
                    </a:gs>
                  </a:gsLst>
                  <a:lin ang="4800000" scaled="0"/>
                </a:gradFill>
                <a:effectLst/>
                <a:uLnTx/>
                <a:uFillTx/>
                <a:latin typeface="Segoe UI Semibold" panose="020B0702040204020203" pitchFamily="34" charset="0"/>
                <a:ea typeface="Calibri" panose="020F0502020204030204" pitchFamily="34" charset="0"/>
                <a:cs typeface="Segoe UI Semibold" panose="020B0702040204020203" pitchFamily="34" charset="0"/>
              </a:rPr>
              <a:t>Extensions</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Customers can build their</a:t>
            </a:r>
            <a:b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br>
            <a: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own or use existing third-party extensions to </a:t>
            </a:r>
            <a:r>
              <a:rPr kumimoji="0" lang="en-US" sz="1400" i="0" u="none" strike="noStrike" kern="1200" cap="none" spc="0" normalizeH="0" baseline="0" noProof="0">
                <a:ln>
                  <a:noFill/>
                </a:ln>
                <a:solidFill>
                  <a:prstClr val="black"/>
                </a:solidFill>
                <a:effectLst/>
                <a:uLnTx/>
                <a:uFillTx/>
                <a:latin typeface="+mj-lt"/>
                <a:ea typeface="Calibri" panose="020F0502020204030204" pitchFamily="34" charset="0"/>
                <a:cs typeface="Arial" panose="020B0604020202020204" pitchFamily="34" charset="0"/>
              </a:rPr>
              <a:t>introduce net new skills into Microsoft 365 Chat.</a:t>
            </a:r>
          </a:p>
        </p:txBody>
      </p:sp>
      <p:cxnSp>
        <p:nvCxnSpPr>
          <p:cNvPr id="2081" name="Straight Arrow Connector 2080">
            <a:extLst>
              <a:ext uri="{FF2B5EF4-FFF2-40B4-BE49-F238E27FC236}">
                <a16:creationId xmlns:a16="http://schemas.microsoft.com/office/drawing/2014/main" id="{1C1C1B71-0C33-555F-5CC2-415FF3CAD8B9}"/>
              </a:ext>
              <a:ext uri="{C183D7F6-B498-43B3-948B-1728B52AA6E4}">
                <adec:decorative xmlns:adec="http://schemas.microsoft.com/office/drawing/2017/decorative" val="1"/>
              </a:ext>
            </a:extLst>
          </p:cNvPr>
          <p:cNvCxnSpPr>
            <a:cxnSpLocks/>
          </p:cNvCxnSpPr>
          <p:nvPr/>
        </p:nvCxnSpPr>
        <p:spPr>
          <a:xfrm flipV="1">
            <a:off x="7657007" y="3000706"/>
            <a:ext cx="0" cy="856587"/>
          </a:xfrm>
          <a:prstGeom prst="straightConnector1">
            <a:avLst/>
          </a:prstGeom>
          <a:ln w="25400">
            <a:solidFill>
              <a:schemeClr val="accent5"/>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sp>
        <p:nvSpPr>
          <p:cNvPr id="2082" name="Rectangle: Rounded Corners 2081">
            <a:extLst>
              <a:ext uri="{FF2B5EF4-FFF2-40B4-BE49-F238E27FC236}">
                <a16:creationId xmlns:a16="http://schemas.microsoft.com/office/drawing/2014/main" id="{7DFA63FB-0B64-675B-06E4-3D683E21FBB7}"/>
              </a:ext>
              <a:ext uri="{C183D7F6-B498-43B3-948B-1728B52AA6E4}">
                <adec:decorative xmlns:adec="http://schemas.microsoft.com/office/drawing/2017/decorative" val="1"/>
              </a:ext>
            </a:extLst>
          </p:cNvPr>
          <p:cNvSpPr/>
          <p:nvPr/>
        </p:nvSpPr>
        <p:spPr>
          <a:xfrm>
            <a:off x="7056422" y="3968966"/>
            <a:ext cx="1178683" cy="418123"/>
          </a:xfrm>
          <a:prstGeom prst="roundRect">
            <a:avLst>
              <a:gd name="adj" fmla="val 50000"/>
            </a:avLst>
          </a:prstGeom>
          <a:noFill/>
          <a:ln w="25400">
            <a:gradFill>
              <a:gsLst>
                <a:gs pos="0">
                  <a:srgbClr val="1344C8"/>
                </a:gs>
                <a:gs pos="20000">
                  <a:srgbClr val="0F93E7"/>
                </a:gs>
                <a:gs pos="86252">
                  <a:srgbClr val="F2598A"/>
                </a:gs>
                <a:gs pos="69719">
                  <a:srgbClr val="FF7744"/>
                </a:gs>
                <a:gs pos="54120">
                  <a:srgbClr val="FAC703"/>
                </a:gs>
                <a:gs pos="38000">
                  <a:srgbClr val="63B666"/>
                </a:gs>
                <a:gs pos="100000">
                  <a:srgbClr val="BA50C9"/>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cxnSp>
        <p:nvCxnSpPr>
          <p:cNvPr id="2084" name="Straight Arrow Connector 2083">
            <a:extLst>
              <a:ext uri="{FF2B5EF4-FFF2-40B4-BE49-F238E27FC236}">
                <a16:creationId xmlns:a16="http://schemas.microsoft.com/office/drawing/2014/main" id="{87BC59F1-2797-4EFC-059A-FEF9F1149026}"/>
              </a:ext>
              <a:ext uri="{C183D7F6-B498-43B3-948B-1728B52AA6E4}">
                <adec:decorative xmlns:adec="http://schemas.microsoft.com/office/drawing/2017/decorative" val="1"/>
              </a:ext>
            </a:extLst>
          </p:cNvPr>
          <p:cNvCxnSpPr>
            <a:cxnSpLocks/>
          </p:cNvCxnSpPr>
          <p:nvPr/>
        </p:nvCxnSpPr>
        <p:spPr>
          <a:xfrm>
            <a:off x="7662085" y="4479460"/>
            <a:ext cx="0" cy="380884"/>
          </a:xfrm>
          <a:prstGeom prst="straightConnector1">
            <a:avLst/>
          </a:prstGeom>
          <a:ln w="25400">
            <a:solidFill>
              <a:schemeClr val="accent5"/>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sp>
        <p:nvSpPr>
          <p:cNvPr id="2117" name="Rectangle: Rounded Corners 2116">
            <a:extLst>
              <a:ext uri="{FF2B5EF4-FFF2-40B4-BE49-F238E27FC236}">
                <a16:creationId xmlns:a16="http://schemas.microsoft.com/office/drawing/2014/main" id="{0001363C-0057-522B-3A21-0DAB8AE6208D}"/>
              </a:ext>
              <a:ext uri="{C183D7F6-B498-43B3-948B-1728B52AA6E4}">
                <adec:decorative xmlns:adec="http://schemas.microsoft.com/office/drawing/2017/decorative" val="1"/>
              </a:ext>
            </a:extLst>
          </p:cNvPr>
          <p:cNvSpPr/>
          <p:nvPr/>
        </p:nvSpPr>
        <p:spPr>
          <a:xfrm>
            <a:off x="6418338" y="2531509"/>
            <a:ext cx="1800450" cy="409743"/>
          </a:xfrm>
          <a:prstGeom prst="roundRect">
            <a:avLst>
              <a:gd name="adj" fmla="val 50000"/>
            </a:avLst>
          </a:prstGeom>
          <a:noFill/>
          <a:ln w="25400">
            <a:gradFill>
              <a:gsLst>
                <a:gs pos="0">
                  <a:srgbClr val="1344C8"/>
                </a:gs>
                <a:gs pos="20000">
                  <a:srgbClr val="0F93E7"/>
                </a:gs>
                <a:gs pos="86252">
                  <a:srgbClr val="F2598A"/>
                </a:gs>
                <a:gs pos="69719">
                  <a:srgbClr val="FF7744"/>
                </a:gs>
                <a:gs pos="54120">
                  <a:srgbClr val="FAC703"/>
                </a:gs>
                <a:gs pos="38000">
                  <a:srgbClr val="63B666"/>
                </a:gs>
                <a:gs pos="100000">
                  <a:srgbClr val="BA50C9"/>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spTree>
    <p:extLst>
      <p:ext uri="{BB962C8B-B14F-4D97-AF65-F5344CB8AC3E}">
        <p14:creationId xmlns:p14="http://schemas.microsoft.com/office/powerpoint/2010/main" val="34662334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52381A7E-D20A-1957-66EA-347B82691748}"/>
              </a:ext>
              <a:ext uri="{C183D7F6-B498-43B3-948B-1728B52AA6E4}">
                <adec:decorative xmlns:adec="http://schemas.microsoft.com/office/drawing/2017/decorative" val="1"/>
              </a:ext>
            </a:extLst>
          </p:cNvPr>
          <p:cNvSpPr/>
          <p:nvPr/>
        </p:nvSpPr>
        <p:spPr>
          <a:xfrm>
            <a:off x="586740" y="1586809"/>
            <a:ext cx="7888454" cy="4640359"/>
          </a:xfrm>
          <a:prstGeom prst="roundRect">
            <a:avLst>
              <a:gd name="adj" fmla="val 3492"/>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4" name="Title 3">
            <a:extLst>
              <a:ext uri="{FF2B5EF4-FFF2-40B4-BE49-F238E27FC236}">
                <a16:creationId xmlns:a16="http://schemas.microsoft.com/office/drawing/2014/main" id="{EA64EDFA-BF2B-2ED9-7B67-75027174FC11}"/>
              </a:ext>
            </a:extLst>
          </p:cNvPr>
          <p:cNvSpPr>
            <a:spLocks noGrp="1"/>
          </p:cNvSpPr>
          <p:nvPr>
            <p:ph type="title"/>
          </p:nvPr>
        </p:nvSpPr>
        <p:spPr>
          <a:xfrm>
            <a:off x="586740" y="673863"/>
            <a:ext cx="11018520" cy="443198"/>
          </a:xfrm>
        </p:spPr>
        <p:txBody>
          <a:bodyPr/>
          <a:lstStyle/>
          <a:p>
            <a:r>
              <a:rPr lang="en-US" sz="3200"/>
              <a:t>Copilot for Sales Extension Architecture      </a:t>
            </a:r>
          </a:p>
        </p:txBody>
      </p:sp>
      <p:sp>
        <p:nvSpPr>
          <p:cNvPr id="3" name="TextBox 2">
            <a:extLst>
              <a:ext uri="{FF2B5EF4-FFF2-40B4-BE49-F238E27FC236}">
                <a16:creationId xmlns:a16="http://schemas.microsoft.com/office/drawing/2014/main" id="{491A47BF-60EA-D7DD-C291-AB8B6C1F4972}"/>
              </a:ext>
            </a:extLst>
          </p:cNvPr>
          <p:cNvSpPr txBox="1"/>
          <p:nvPr/>
        </p:nvSpPr>
        <p:spPr>
          <a:xfrm>
            <a:off x="8688117" y="2976225"/>
            <a:ext cx="2978379" cy="136447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2000" b="1" i="0" u="none" strike="noStrike" kern="1200" cap="none" spc="0" normalizeH="0" baseline="0" noProof="0">
                <a:ln>
                  <a:noFill/>
                </a:ln>
                <a:gradFill>
                  <a:gsLst>
                    <a:gs pos="23000">
                      <a:srgbClr val="0088EE"/>
                    </a:gs>
                    <a:gs pos="82000">
                      <a:srgbClr val="8661C5"/>
                    </a:gs>
                  </a:gsLst>
                  <a:lin ang="4800000" scaled="0"/>
                </a:gradFill>
                <a:effectLst/>
                <a:uLnTx/>
                <a:uFillTx/>
                <a:latin typeface="Segoe UI Semibold" panose="020B0702040204020203" pitchFamily="34" charset="0"/>
                <a:ea typeface="Calibri" panose="020F0502020204030204" pitchFamily="34" charset="0"/>
                <a:cs typeface="Segoe UI Semibold" panose="020B0702040204020203" pitchFamily="34" charset="0"/>
              </a:rPr>
              <a:t>Extensions</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Customers can build their own or use existing third-party extensions to </a:t>
            </a:r>
            <a:r>
              <a:rPr kumimoji="0" lang="en-US" sz="1400" i="0" u="none" strike="noStrike" kern="1200" cap="none" spc="0" normalizeH="0" baseline="0" noProof="0">
                <a:ln>
                  <a:noFill/>
                </a:ln>
                <a:solidFill>
                  <a:prstClr val="black"/>
                </a:solidFill>
                <a:effectLst/>
                <a:uLnTx/>
                <a:uFillTx/>
                <a:latin typeface="+mj-lt"/>
                <a:ea typeface="Calibri" panose="020F0502020204030204" pitchFamily="34" charset="0"/>
                <a:cs typeface="Arial" panose="020B0604020202020204" pitchFamily="34" charset="0"/>
              </a:rPr>
              <a:t>introduce net new skills into Microsoft 365 Chat.</a:t>
            </a:r>
          </a:p>
        </p:txBody>
      </p:sp>
      <p:pic>
        <p:nvPicPr>
          <p:cNvPr id="12" name="Picture 11">
            <a:extLst>
              <a:ext uri="{FF2B5EF4-FFF2-40B4-BE49-F238E27FC236}">
                <a16:creationId xmlns:a16="http://schemas.microsoft.com/office/drawing/2014/main" id="{6A46B226-37E8-DDE5-4265-8D43F5F0E32F}"/>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04688" y="1743553"/>
            <a:ext cx="7666428" cy="4429698"/>
          </a:xfrm>
          <a:prstGeom prst="rect">
            <a:avLst/>
          </a:prstGeom>
        </p:spPr>
      </p:pic>
      <p:sp>
        <p:nvSpPr>
          <p:cNvPr id="17" name="Rectangle: Rounded Corners 16">
            <a:extLst>
              <a:ext uri="{FF2B5EF4-FFF2-40B4-BE49-F238E27FC236}">
                <a16:creationId xmlns:a16="http://schemas.microsoft.com/office/drawing/2014/main" id="{84C236ED-B5C3-9C04-EA66-4E4F5E87E95A}"/>
              </a:ext>
              <a:ext uri="{C183D7F6-B498-43B3-948B-1728B52AA6E4}">
                <adec:decorative xmlns:adec="http://schemas.microsoft.com/office/drawing/2017/decorative" val="1"/>
              </a:ext>
            </a:extLst>
          </p:cNvPr>
          <p:cNvSpPr/>
          <p:nvPr/>
        </p:nvSpPr>
        <p:spPr>
          <a:xfrm>
            <a:off x="1817913" y="3254829"/>
            <a:ext cx="4267201" cy="1937657"/>
          </a:xfrm>
          <a:prstGeom prst="roundRect">
            <a:avLst>
              <a:gd name="adj" fmla="val 3933"/>
            </a:avLst>
          </a:prstGeom>
          <a:noFill/>
          <a:ln w="25400">
            <a:gradFill>
              <a:gsLst>
                <a:gs pos="0">
                  <a:srgbClr val="1344C8"/>
                </a:gs>
                <a:gs pos="20000">
                  <a:srgbClr val="0F93E7"/>
                </a:gs>
                <a:gs pos="86252">
                  <a:srgbClr val="F2598A"/>
                </a:gs>
                <a:gs pos="69719">
                  <a:srgbClr val="FF7744"/>
                </a:gs>
                <a:gs pos="54120">
                  <a:srgbClr val="FAC703"/>
                </a:gs>
                <a:gs pos="38000">
                  <a:srgbClr val="63B666"/>
                </a:gs>
                <a:gs pos="100000">
                  <a:srgbClr val="BA50C9"/>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spTree>
    <p:extLst>
      <p:ext uri="{BB962C8B-B14F-4D97-AF65-F5344CB8AC3E}">
        <p14:creationId xmlns:p14="http://schemas.microsoft.com/office/powerpoint/2010/main" val="33109963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A548024-F05C-159B-C580-C72F092C2497}"/>
              </a:ext>
            </a:extLst>
          </p:cNvPr>
          <p:cNvSpPr>
            <a:spLocks noGrp="1"/>
          </p:cNvSpPr>
          <p:nvPr>
            <p:ph type="title"/>
          </p:nvPr>
        </p:nvSpPr>
        <p:spPr>
          <a:xfrm>
            <a:off x="586740" y="684621"/>
            <a:ext cx="11018520" cy="443198"/>
          </a:xfrm>
        </p:spPr>
        <p:txBody>
          <a:bodyPr/>
          <a:lstStyle/>
          <a:p>
            <a:r>
              <a:rPr lang="en-US" sz="3200"/>
              <a:t>Extending Copilot for Sales Experiences</a:t>
            </a:r>
          </a:p>
        </p:txBody>
      </p:sp>
      <p:sp>
        <p:nvSpPr>
          <p:cNvPr id="258" name="TextBox 257">
            <a:extLst>
              <a:ext uri="{FF2B5EF4-FFF2-40B4-BE49-F238E27FC236}">
                <a16:creationId xmlns:a16="http://schemas.microsoft.com/office/drawing/2014/main" id="{496A50ED-538E-B763-DA23-1A8A0FFEC1A5}"/>
              </a:ext>
            </a:extLst>
          </p:cNvPr>
          <p:cNvSpPr txBox="1"/>
          <p:nvPr/>
        </p:nvSpPr>
        <p:spPr>
          <a:xfrm>
            <a:off x="519525" y="1484100"/>
            <a:ext cx="11085735" cy="796757"/>
          </a:xfrm>
          <a:prstGeom prst="rect">
            <a:avLst/>
          </a:prstGeom>
          <a:noFill/>
        </p:spPr>
        <p:txBody>
          <a:bodyPr wrap="square">
            <a:spAutoFit/>
          </a:bodyPr>
          <a:lstStyle/>
          <a:p>
            <a:pPr marL="0" marR="0" lvl="0" indent="0" algn="l" defTabSz="914400" rtl="0" eaLnBrk="1" fontAlgn="auto" latinLnBrk="0" hangingPunct="1">
              <a:lnSpc>
                <a:spcPct val="120000"/>
              </a:lnSpc>
              <a:spcBef>
                <a:spcPts val="0"/>
              </a:spcBef>
              <a:buClrTx/>
              <a:buSzTx/>
              <a:buFontTx/>
              <a:buNone/>
              <a:tabLst/>
              <a:defRPr/>
            </a:pPr>
            <a:r>
              <a:rPr kumimoji="0" lang="en-US" sz="2000" i="0" u="none" strike="noStrike" kern="1200" cap="none" spc="0" normalizeH="0" baseline="0" noProof="0">
                <a:ln>
                  <a:noFill/>
                </a:ln>
                <a:gradFill>
                  <a:gsLst>
                    <a:gs pos="13000">
                      <a:srgbClr val="0F8FE6"/>
                    </a:gs>
                    <a:gs pos="90000">
                      <a:srgbClr val="8661C5"/>
                    </a:gs>
                  </a:gsLst>
                  <a:lin ang="2700000" scaled="0"/>
                </a:gradFill>
                <a:effectLst/>
                <a:uLnTx/>
                <a:uFillTx/>
                <a:latin typeface="+mj-lt"/>
                <a:ea typeface="Calibri" panose="020F0502020204030204" pitchFamily="34" charset="0"/>
                <a:cs typeface="Arial" panose="020B0604020202020204" pitchFamily="34" charset="0"/>
              </a:rPr>
              <a:t>Enrich existing Copilot for Sales skills </a:t>
            </a:r>
            <a:r>
              <a:rPr kumimoji="0" lang="en-US" sz="2000" b="0" i="0" u="none" strike="noStrike" kern="1200" cap="none" spc="0" normalizeH="0" baseline="0" noProof="0">
                <a:ln>
                  <a:noFill/>
                </a:ln>
                <a:solidFill>
                  <a:prstClr val="black">
                    <a:lumMod val="85000"/>
                    <a:lumOff val="15000"/>
                  </a:prstClr>
                </a:solidFill>
                <a:effectLst/>
                <a:uLnTx/>
                <a:uFillTx/>
                <a:latin typeface="Segoe UI"/>
                <a:ea typeface="Calibri" panose="020F0502020204030204" pitchFamily="34" charset="0"/>
                <a:cs typeface="Arial" panose="020B0604020202020204" pitchFamily="34" charset="0"/>
              </a:rPr>
              <a:t>that are surfaced across the various Copilot for Sales</a:t>
            </a:r>
            <a:br>
              <a:rPr kumimoji="0" lang="en-US" sz="2000" b="0" i="0" u="none" strike="noStrike" kern="1200" cap="none" spc="0" normalizeH="0" baseline="0" noProof="0">
                <a:ln>
                  <a:noFill/>
                </a:ln>
                <a:solidFill>
                  <a:prstClr val="black">
                    <a:lumMod val="85000"/>
                    <a:lumOff val="15000"/>
                  </a:prstClr>
                </a:solidFill>
                <a:effectLst/>
                <a:uLnTx/>
                <a:uFillTx/>
                <a:latin typeface="Segoe UI"/>
                <a:ea typeface="Calibri" panose="020F0502020204030204" pitchFamily="34" charset="0"/>
                <a:cs typeface="Arial" panose="020B0604020202020204" pitchFamily="34" charset="0"/>
              </a:rPr>
            </a:br>
            <a:r>
              <a:rPr kumimoji="0" lang="en-US" sz="2000" b="0" i="0" u="none" strike="noStrike" kern="1200" cap="none" spc="0" normalizeH="0" baseline="0" noProof="0">
                <a:ln>
                  <a:noFill/>
                </a:ln>
                <a:solidFill>
                  <a:prstClr val="black">
                    <a:lumMod val="85000"/>
                    <a:lumOff val="15000"/>
                  </a:prstClr>
                </a:solidFill>
                <a:effectLst/>
                <a:uLnTx/>
                <a:uFillTx/>
                <a:latin typeface="Segoe UI"/>
                <a:ea typeface="Calibri" panose="020F0502020204030204" pitchFamily="34" charset="0"/>
                <a:cs typeface="Arial" panose="020B0604020202020204" pitchFamily="34" charset="0"/>
              </a:rPr>
              <a:t>experiences</a:t>
            </a:r>
            <a:r>
              <a:rPr lang="en-US" sz="2000">
                <a:solidFill>
                  <a:prstClr val="black">
                    <a:lumMod val="85000"/>
                    <a:lumOff val="15000"/>
                  </a:prstClr>
                </a:solidFill>
                <a:latin typeface="Segoe UI"/>
                <a:ea typeface="Calibri" panose="020F0502020204030204" pitchFamily="34" charset="0"/>
                <a:cs typeface="Arial" panose="020B0604020202020204" pitchFamily="34" charset="0"/>
              </a:rPr>
              <a:t> </a:t>
            </a:r>
            <a:r>
              <a:rPr kumimoji="0" lang="en-US" sz="2000" b="0" i="0" u="none" strike="noStrike" kern="1200" cap="none" spc="0" normalizeH="0" baseline="0" noProof="0">
                <a:ln>
                  <a:noFill/>
                </a:ln>
                <a:solidFill>
                  <a:prstClr val="black">
                    <a:lumMod val="85000"/>
                    <a:lumOff val="15000"/>
                  </a:prstClr>
                </a:solidFill>
                <a:effectLst/>
                <a:uLnTx/>
                <a:uFillTx/>
                <a:latin typeface="Segoe UI"/>
                <a:ea typeface="Calibri" panose="020F0502020204030204" pitchFamily="34" charset="0"/>
                <a:cs typeface="Arial" panose="020B0604020202020204" pitchFamily="34" charset="0"/>
              </a:rPr>
              <a:t>or </a:t>
            </a:r>
            <a:r>
              <a:rPr kumimoji="0" lang="en-US" sz="2000" i="0" u="none" strike="noStrike" kern="1200" cap="none" spc="0" normalizeH="0" baseline="0" noProof="0">
                <a:ln>
                  <a:noFill/>
                </a:ln>
                <a:gradFill>
                  <a:gsLst>
                    <a:gs pos="13000">
                      <a:srgbClr val="0F8FE6"/>
                    </a:gs>
                    <a:gs pos="90000">
                      <a:srgbClr val="8661C5"/>
                    </a:gs>
                  </a:gsLst>
                  <a:lin ang="2700000" scaled="0"/>
                </a:gradFill>
                <a:effectLst/>
                <a:uLnTx/>
                <a:uFillTx/>
                <a:latin typeface="+mj-lt"/>
                <a:ea typeface="Calibri" panose="020F0502020204030204" pitchFamily="34" charset="0"/>
                <a:cs typeface="Arial" panose="020B0604020202020204" pitchFamily="34" charset="0"/>
              </a:rPr>
              <a:t>build net new skills </a:t>
            </a:r>
            <a:r>
              <a:rPr kumimoji="0" lang="en-US" sz="2000" b="0" i="0" u="none" strike="noStrike" kern="1200" cap="none" spc="0" normalizeH="0" baseline="0" noProof="0">
                <a:ln>
                  <a:noFill/>
                </a:ln>
                <a:solidFill>
                  <a:prstClr val="black">
                    <a:lumMod val="85000"/>
                    <a:lumOff val="15000"/>
                  </a:prstClr>
                </a:solidFill>
                <a:effectLst/>
                <a:uLnTx/>
                <a:uFillTx/>
                <a:latin typeface="Segoe UI"/>
                <a:ea typeface="Calibri" panose="020F0502020204030204" pitchFamily="34" charset="0"/>
                <a:cs typeface="Arial" panose="020B0604020202020204" pitchFamily="34" charset="0"/>
              </a:rPr>
              <a:t>that can surface in Microsoft 365 Copilot Chat or App Chat. </a:t>
            </a:r>
          </a:p>
        </p:txBody>
      </p:sp>
      <p:sp>
        <p:nvSpPr>
          <p:cNvPr id="11" name="Rectangle: Rounded Corners 10">
            <a:extLst>
              <a:ext uri="{FF2B5EF4-FFF2-40B4-BE49-F238E27FC236}">
                <a16:creationId xmlns:a16="http://schemas.microsoft.com/office/drawing/2014/main" id="{013E570E-45F2-FBD9-FBF7-69EC2500A108}"/>
              </a:ext>
              <a:ext uri="{C183D7F6-B498-43B3-948B-1728B52AA6E4}">
                <adec:decorative xmlns:adec="http://schemas.microsoft.com/office/drawing/2017/decorative" val="1"/>
              </a:ext>
            </a:extLst>
          </p:cNvPr>
          <p:cNvSpPr/>
          <p:nvPr/>
        </p:nvSpPr>
        <p:spPr>
          <a:xfrm>
            <a:off x="3397953" y="3198788"/>
            <a:ext cx="2641352" cy="2744811"/>
          </a:xfrm>
          <a:prstGeom prst="roundRect">
            <a:avLst>
              <a:gd name="adj" fmla="val 3492"/>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12" name="Rectangle: Rounded Corners 11">
            <a:extLst>
              <a:ext uri="{FF2B5EF4-FFF2-40B4-BE49-F238E27FC236}">
                <a16:creationId xmlns:a16="http://schemas.microsoft.com/office/drawing/2014/main" id="{D461421D-E812-C748-5288-520501F8DB15}"/>
              </a:ext>
              <a:ext uri="{C183D7F6-B498-43B3-948B-1728B52AA6E4}">
                <adec:decorative xmlns:adec="http://schemas.microsoft.com/office/drawing/2017/decorative" val="1"/>
              </a:ext>
            </a:extLst>
          </p:cNvPr>
          <p:cNvSpPr/>
          <p:nvPr/>
        </p:nvSpPr>
        <p:spPr>
          <a:xfrm>
            <a:off x="6196318" y="3198788"/>
            <a:ext cx="2641352" cy="2744811"/>
          </a:xfrm>
          <a:prstGeom prst="roundRect">
            <a:avLst>
              <a:gd name="adj" fmla="val 3492"/>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14" name="Rectangle: Rounded Corners 13">
            <a:extLst>
              <a:ext uri="{FF2B5EF4-FFF2-40B4-BE49-F238E27FC236}">
                <a16:creationId xmlns:a16="http://schemas.microsoft.com/office/drawing/2014/main" id="{220AA215-B21A-110C-17FD-2E0E78D091EA}"/>
              </a:ext>
              <a:ext uri="{C183D7F6-B498-43B3-948B-1728B52AA6E4}">
                <adec:decorative xmlns:adec="http://schemas.microsoft.com/office/drawing/2017/decorative" val="1"/>
              </a:ext>
            </a:extLst>
          </p:cNvPr>
          <p:cNvSpPr/>
          <p:nvPr/>
        </p:nvSpPr>
        <p:spPr>
          <a:xfrm>
            <a:off x="8963908" y="3198788"/>
            <a:ext cx="2641352" cy="2744811"/>
          </a:xfrm>
          <a:prstGeom prst="roundRect">
            <a:avLst>
              <a:gd name="adj" fmla="val 3492"/>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10" name="Rectangle: Rounded Corners 9">
            <a:extLst>
              <a:ext uri="{FF2B5EF4-FFF2-40B4-BE49-F238E27FC236}">
                <a16:creationId xmlns:a16="http://schemas.microsoft.com/office/drawing/2014/main" id="{BFFB32D2-2CCA-9B48-849F-D55E68FD89AC}"/>
              </a:ext>
              <a:ext uri="{C183D7F6-B498-43B3-948B-1728B52AA6E4}">
                <adec:decorative xmlns:adec="http://schemas.microsoft.com/office/drawing/2017/decorative" val="1"/>
              </a:ext>
            </a:extLst>
          </p:cNvPr>
          <p:cNvSpPr/>
          <p:nvPr/>
        </p:nvSpPr>
        <p:spPr>
          <a:xfrm>
            <a:off x="586740" y="3198788"/>
            <a:ext cx="2641352" cy="2744811"/>
          </a:xfrm>
          <a:prstGeom prst="roundRect">
            <a:avLst>
              <a:gd name="adj" fmla="val 3492"/>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177" name="TextBox 176">
            <a:extLst>
              <a:ext uri="{FF2B5EF4-FFF2-40B4-BE49-F238E27FC236}">
                <a16:creationId xmlns:a16="http://schemas.microsoft.com/office/drawing/2014/main" id="{901E9FF6-8C12-CAEF-9982-2F215C525C32}"/>
              </a:ext>
              <a:ext uri="{C183D7F6-B498-43B3-948B-1728B52AA6E4}">
                <adec:decorative xmlns:adec="http://schemas.microsoft.com/office/drawing/2017/decorative" val="1"/>
              </a:ext>
            </a:extLst>
          </p:cNvPr>
          <p:cNvSpPr txBox="1"/>
          <p:nvPr/>
        </p:nvSpPr>
        <p:spPr>
          <a:xfrm>
            <a:off x="2259989" y="5592778"/>
            <a:ext cx="845458" cy="135901"/>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 b="0" i="0" u="none" strike="noStrike" kern="1200" cap="none" spc="0" normalizeH="0" baseline="0" noProof="0">
                <a:ln>
                  <a:noFill/>
                </a:ln>
                <a:solidFill>
                  <a:prstClr val="black"/>
                </a:solidFill>
                <a:effectLst/>
                <a:uLnTx/>
                <a:uFillTx/>
                <a:latin typeface="Segoe UI"/>
                <a:ea typeface="+mn-ea"/>
                <a:cs typeface="+mn-cs"/>
              </a:rPr>
              <a:t>How can I help?</a:t>
            </a:r>
          </a:p>
        </p:txBody>
      </p:sp>
      <p:grpSp>
        <p:nvGrpSpPr>
          <p:cNvPr id="253" name="Group 252">
            <a:extLst>
              <a:ext uri="{FF2B5EF4-FFF2-40B4-BE49-F238E27FC236}">
                <a16:creationId xmlns:a16="http://schemas.microsoft.com/office/drawing/2014/main" id="{CDB9CCA5-C0A0-3823-5680-3D567E69C00E}"/>
              </a:ext>
              <a:ext uri="{C183D7F6-B498-43B3-948B-1728B52AA6E4}">
                <adec:decorative xmlns:adec="http://schemas.microsoft.com/office/drawing/2017/decorative" val="1"/>
              </a:ext>
            </a:extLst>
          </p:cNvPr>
          <p:cNvGrpSpPr/>
          <p:nvPr/>
        </p:nvGrpSpPr>
        <p:grpSpPr>
          <a:xfrm>
            <a:off x="717807" y="3711491"/>
            <a:ext cx="2334801" cy="2073463"/>
            <a:chOff x="417545" y="2535185"/>
            <a:chExt cx="2468886" cy="2192540"/>
          </a:xfrm>
        </p:grpSpPr>
        <p:sp>
          <p:nvSpPr>
            <p:cNvPr id="171" name="Rectangle 170">
              <a:extLst>
                <a:ext uri="{FF2B5EF4-FFF2-40B4-BE49-F238E27FC236}">
                  <a16:creationId xmlns:a16="http://schemas.microsoft.com/office/drawing/2014/main" id="{1D37E799-8922-EF2C-B200-2A1335DBF94E}"/>
                </a:ext>
                <a:ext uri="{C183D7F6-B498-43B3-948B-1728B52AA6E4}">
                  <adec:decorative xmlns:adec="http://schemas.microsoft.com/office/drawing/2017/decorative" val="1"/>
                </a:ext>
              </a:extLst>
            </p:cNvPr>
            <p:cNvSpPr/>
            <p:nvPr/>
          </p:nvSpPr>
          <p:spPr>
            <a:xfrm>
              <a:off x="417549" y="2691025"/>
              <a:ext cx="2468880" cy="2036700"/>
            </a:xfrm>
            <a:prstGeom prst="rect">
              <a:avLst/>
            </a:prstGeom>
            <a:solidFill>
              <a:schemeClr val="bg1">
                <a:lumMod val="9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nvGrpSpPr>
            <p:cNvPr id="172" name="Group 171">
              <a:extLst>
                <a:ext uri="{FF2B5EF4-FFF2-40B4-BE49-F238E27FC236}">
                  <a16:creationId xmlns:a16="http://schemas.microsoft.com/office/drawing/2014/main" id="{CB455C01-5812-F838-8B60-B097295A62A2}"/>
                </a:ext>
                <a:ext uri="{C183D7F6-B498-43B3-948B-1728B52AA6E4}">
                  <adec:decorative xmlns:adec="http://schemas.microsoft.com/office/drawing/2017/decorative" val="1"/>
                </a:ext>
              </a:extLst>
            </p:cNvPr>
            <p:cNvGrpSpPr/>
            <p:nvPr/>
          </p:nvGrpSpPr>
          <p:grpSpPr>
            <a:xfrm>
              <a:off x="417549" y="2535185"/>
              <a:ext cx="2468880" cy="216683"/>
              <a:chOff x="1429144" y="2714192"/>
              <a:chExt cx="2468880" cy="216683"/>
            </a:xfrm>
          </p:grpSpPr>
          <p:sp>
            <p:nvSpPr>
              <p:cNvPr id="173" name="Rectangle 172">
                <a:extLst>
                  <a:ext uri="{FF2B5EF4-FFF2-40B4-BE49-F238E27FC236}">
                    <a16:creationId xmlns:a16="http://schemas.microsoft.com/office/drawing/2014/main" id="{CADBCBFC-725B-93D0-AE39-3D81228372B6}"/>
                  </a:ext>
                </a:extLst>
              </p:cNvPr>
              <p:cNvSpPr/>
              <p:nvPr/>
            </p:nvSpPr>
            <p:spPr>
              <a:xfrm>
                <a:off x="1429144" y="2714192"/>
                <a:ext cx="2468880" cy="216683"/>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     Outlook</a:t>
                </a:r>
              </a:p>
            </p:txBody>
          </p:sp>
          <p:pic>
            <p:nvPicPr>
              <p:cNvPr id="174" name="Picture 2">
                <a:extLst>
                  <a:ext uri="{FF2B5EF4-FFF2-40B4-BE49-F238E27FC236}">
                    <a16:creationId xmlns:a16="http://schemas.microsoft.com/office/drawing/2014/main" id="{93522F7A-E431-7367-FE67-F1C7B986D25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69306" y="2744683"/>
                <a:ext cx="159470" cy="148257"/>
              </a:xfrm>
              <a:prstGeom prst="rect">
                <a:avLst/>
              </a:prstGeom>
              <a:noFill/>
              <a:ln>
                <a:noFill/>
              </a:ln>
              <a:extLst>
                <a:ext uri="{909E8E84-426E-40DD-AFC4-6F175D3DCCD1}">
                  <a14:hiddenFill xmlns:a14="http://schemas.microsoft.com/office/drawing/2010/main">
                    <a:solidFill>
                      <a:srgbClr val="FFFFFF"/>
                    </a:solidFill>
                  </a14:hiddenFill>
                </a:ext>
              </a:extLst>
            </p:spPr>
          </p:pic>
        </p:grpSp>
        <p:sp>
          <p:nvSpPr>
            <p:cNvPr id="175" name="Rectangle 174">
              <a:extLst>
                <a:ext uri="{FF2B5EF4-FFF2-40B4-BE49-F238E27FC236}">
                  <a16:creationId xmlns:a16="http://schemas.microsoft.com/office/drawing/2014/main" id="{6BB3AC9C-6AB3-F256-B396-E053830E575E}"/>
                </a:ext>
                <a:ext uri="{C183D7F6-B498-43B3-948B-1728B52AA6E4}">
                  <adec:decorative xmlns:adec="http://schemas.microsoft.com/office/drawing/2017/decorative" val="1"/>
                </a:ext>
              </a:extLst>
            </p:cNvPr>
            <p:cNvSpPr/>
            <p:nvPr/>
          </p:nvSpPr>
          <p:spPr>
            <a:xfrm>
              <a:off x="2203095" y="2751868"/>
              <a:ext cx="683336" cy="1975855"/>
            </a:xfrm>
            <a:prstGeom prst="rect">
              <a:avLst/>
            </a:prstGeom>
            <a:solidFill>
              <a:schemeClr val="bg1">
                <a:lumMod val="8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76" name="Rectangle: Rounded Corners 175">
              <a:extLst>
                <a:ext uri="{FF2B5EF4-FFF2-40B4-BE49-F238E27FC236}">
                  <a16:creationId xmlns:a16="http://schemas.microsoft.com/office/drawing/2014/main" id="{666EF567-C800-0538-9AEE-0F64D6DC7E95}"/>
                </a:ext>
                <a:ext uri="{C183D7F6-B498-43B3-948B-1728B52AA6E4}">
                  <adec:decorative xmlns:adec="http://schemas.microsoft.com/office/drawing/2017/decorative" val="1"/>
                </a:ext>
              </a:extLst>
            </p:cNvPr>
            <p:cNvSpPr/>
            <p:nvPr/>
          </p:nvSpPr>
          <p:spPr>
            <a:xfrm>
              <a:off x="2249720" y="4496547"/>
              <a:ext cx="590550" cy="180245"/>
            </a:xfrm>
            <a:prstGeom prst="roundRect">
              <a:avLst/>
            </a:prstGeom>
            <a:solidFill>
              <a:schemeClr val="bg1"/>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78" name="Rectangle: Rounded Corners 177">
              <a:extLst>
                <a:ext uri="{FF2B5EF4-FFF2-40B4-BE49-F238E27FC236}">
                  <a16:creationId xmlns:a16="http://schemas.microsoft.com/office/drawing/2014/main" id="{3D015562-5D79-53E7-4EB2-F3F716F8E514}"/>
                </a:ext>
                <a:ext uri="{C183D7F6-B498-43B3-948B-1728B52AA6E4}">
                  <adec:decorative xmlns:adec="http://schemas.microsoft.com/office/drawing/2017/decorative" val="1"/>
                </a:ext>
              </a:extLst>
            </p:cNvPr>
            <p:cNvSpPr/>
            <p:nvPr/>
          </p:nvSpPr>
          <p:spPr>
            <a:xfrm>
              <a:off x="2237816" y="3838383"/>
              <a:ext cx="500636" cy="318695"/>
            </a:xfrm>
            <a:prstGeom prst="roundRect">
              <a:avLst>
                <a:gd name="adj" fmla="val 7701"/>
              </a:avLst>
            </a:prstGeom>
            <a:solidFill>
              <a:schemeClr val="bg1">
                <a:lumMod val="9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79" name="Rectangle: Rounded Corners 178">
              <a:extLst>
                <a:ext uri="{FF2B5EF4-FFF2-40B4-BE49-F238E27FC236}">
                  <a16:creationId xmlns:a16="http://schemas.microsoft.com/office/drawing/2014/main" id="{FB745D39-E907-425D-B2A6-EBA69D7BCC24}"/>
                </a:ext>
                <a:ext uri="{C183D7F6-B498-43B3-948B-1728B52AA6E4}">
                  <adec:decorative xmlns:adec="http://schemas.microsoft.com/office/drawing/2017/decorative" val="1"/>
                </a:ext>
              </a:extLst>
            </p:cNvPr>
            <p:cNvSpPr/>
            <p:nvPr/>
          </p:nvSpPr>
          <p:spPr>
            <a:xfrm>
              <a:off x="2236582" y="3366573"/>
              <a:ext cx="500636" cy="127992"/>
            </a:xfrm>
            <a:prstGeom prst="roundRect">
              <a:avLst>
                <a:gd name="adj" fmla="val 13283"/>
              </a:avLst>
            </a:prstGeom>
            <a:solidFill>
              <a:schemeClr val="bg1">
                <a:lumMod val="9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80" name="Rectangle: Rounded Corners 179">
              <a:extLst>
                <a:ext uri="{FF2B5EF4-FFF2-40B4-BE49-F238E27FC236}">
                  <a16:creationId xmlns:a16="http://schemas.microsoft.com/office/drawing/2014/main" id="{18F49BCA-77B7-82FE-9D3F-00152A663B6B}"/>
                </a:ext>
                <a:ext uri="{C183D7F6-B498-43B3-948B-1728B52AA6E4}">
                  <adec:decorative xmlns:adec="http://schemas.microsoft.com/office/drawing/2017/decorative" val="1"/>
                </a:ext>
              </a:extLst>
            </p:cNvPr>
            <p:cNvSpPr/>
            <p:nvPr/>
          </p:nvSpPr>
          <p:spPr>
            <a:xfrm>
              <a:off x="2468795" y="3545006"/>
              <a:ext cx="359570" cy="247376"/>
            </a:xfrm>
            <a:prstGeom prst="roundRect">
              <a:avLst>
                <a:gd name="adj" fmla="val 24307"/>
              </a:avLst>
            </a:prstGeom>
            <a:solidFill>
              <a:srgbClr val="73E8C8"/>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81" name="Rectangle 180">
              <a:extLst>
                <a:ext uri="{FF2B5EF4-FFF2-40B4-BE49-F238E27FC236}">
                  <a16:creationId xmlns:a16="http://schemas.microsoft.com/office/drawing/2014/main" id="{C4A1687D-6601-89A4-9005-FB507F55BE2C}"/>
                </a:ext>
                <a:ext uri="{C183D7F6-B498-43B3-948B-1728B52AA6E4}">
                  <adec:decorative xmlns:adec="http://schemas.microsoft.com/office/drawing/2017/decorative" val="1"/>
                </a:ext>
              </a:extLst>
            </p:cNvPr>
            <p:cNvSpPr/>
            <p:nvPr/>
          </p:nvSpPr>
          <p:spPr>
            <a:xfrm>
              <a:off x="2281251" y="3881869"/>
              <a:ext cx="365760" cy="2743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82" name="Rectangle 181">
              <a:extLst>
                <a:ext uri="{FF2B5EF4-FFF2-40B4-BE49-F238E27FC236}">
                  <a16:creationId xmlns:a16="http://schemas.microsoft.com/office/drawing/2014/main" id="{560DF34A-7BAA-9200-9AF9-4E45FA131E3A}"/>
                </a:ext>
                <a:ext uri="{C183D7F6-B498-43B3-948B-1728B52AA6E4}">
                  <adec:decorative xmlns:adec="http://schemas.microsoft.com/office/drawing/2017/decorative" val="1"/>
                </a:ext>
              </a:extLst>
            </p:cNvPr>
            <p:cNvSpPr/>
            <p:nvPr/>
          </p:nvSpPr>
          <p:spPr>
            <a:xfrm>
              <a:off x="2281251" y="3951213"/>
              <a:ext cx="365760" cy="2743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83" name="Rectangle 182">
              <a:extLst>
                <a:ext uri="{FF2B5EF4-FFF2-40B4-BE49-F238E27FC236}">
                  <a16:creationId xmlns:a16="http://schemas.microsoft.com/office/drawing/2014/main" id="{381A7559-B166-9B32-6AD6-6DF326AD87D5}"/>
                </a:ext>
                <a:ext uri="{C183D7F6-B498-43B3-948B-1728B52AA6E4}">
                  <adec:decorative xmlns:adec="http://schemas.microsoft.com/office/drawing/2017/decorative" val="1"/>
                </a:ext>
              </a:extLst>
            </p:cNvPr>
            <p:cNvSpPr/>
            <p:nvPr/>
          </p:nvSpPr>
          <p:spPr>
            <a:xfrm>
              <a:off x="2281251" y="4024206"/>
              <a:ext cx="274320" cy="2743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84" name="Rectangle 183">
              <a:extLst>
                <a:ext uri="{FF2B5EF4-FFF2-40B4-BE49-F238E27FC236}">
                  <a16:creationId xmlns:a16="http://schemas.microsoft.com/office/drawing/2014/main" id="{541A5DE7-9175-2869-E3C1-1D22EC7DEB46}"/>
                </a:ext>
                <a:ext uri="{C183D7F6-B498-43B3-948B-1728B52AA6E4}">
                  <adec:decorative xmlns:adec="http://schemas.microsoft.com/office/drawing/2017/decorative" val="1"/>
                </a:ext>
              </a:extLst>
            </p:cNvPr>
            <p:cNvSpPr/>
            <p:nvPr/>
          </p:nvSpPr>
          <p:spPr>
            <a:xfrm>
              <a:off x="2281251" y="3413102"/>
              <a:ext cx="365760" cy="2743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85" name="Rectangle 184">
              <a:extLst>
                <a:ext uri="{FF2B5EF4-FFF2-40B4-BE49-F238E27FC236}">
                  <a16:creationId xmlns:a16="http://schemas.microsoft.com/office/drawing/2014/main" id="{595C6FA7-FC78-00B0-0C3B-E1335BEADD5B}"/>
                </a:ext>
                <a:ext uri="{C183D7F6-B498-43B3-948B-1728B52AA6E4}">
                  <adec:decorative xmlns:adec="http://schemas.microsoft.com/office/drawing/2017/decorative" val="1"/>
                </a:ext>
              </a:extLst>
            </p:cNvPr>
            <p:cNvSpPr/>
            <p:nvPr/>
          </p:nvSpPr>
          <p:spPr>
            <a:xfrm>
              <a:off x="2516201" y="3583718"/>
              <a:ext cx="274320" cy="27432"/>
            </a:xfrm>
            <a:prstGeom prst="rect">
              <a:avLst/>
            </a:prstGeom>
            <a:solidFill>
              <a:srgbClr val="18907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86" name="Rectangle 185">
              <a:extLst>
                <a:ext uri="{FF2B5EF4-FFF2-40B4-BE49-F238E27FC236}">
                  <a16:creationId xmlns:a16="http://schemas.microsoft.com/office/drawing/2014/main" id="{6775B9FA-940A-816F-61D2-49DA2F6E567C}"/>
                </a:ext>
                <a:ext uri="{C183D7F6-B498-43B3-948B-1728B52AA6E4}">
                  <adec:decorative xmlns:adec="http://schemas.microsoft.com/office/drawing/2017/decorative" val="1"/>
                </a:ext>
              </a:extLst>
            </p:cNvPr>
            <p:cNvSpPr/>
            <p:nvPr/>
          </p:nvSpPr>
          <p:spPr>
            <a:xfrm>
              <a:off x="417545" y="2751866"/>
              <a:ext cx="339131" cy="1975855"/>
            </a:xfrm>
            <a:prstGeom prst="rect">
              <a:avLst/>
            </a:prstGeom>
            <a:solidFill>
              <a:schemeClr val="bg1">
                <a:lumMod val="8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87" name="TextBox 186">
              <a:extLst>
                <a:ext uri="{FF2B5EF4-FFF2-40B4-BE49-F238E27FC236}">
                  <a16:creationId xmlns:a16="http://schemas.microsoft.com/office/drawing/2014/main" id="{21EC2EEC-D3E0-1ED9-1F8B-C7DF91A9BA9F}"/>
                </a:ext>
                <a:ext uri="{C183D7F6-B498-43B3-948B-1728B52AA6E4}">
                  <adec:decorative xmlns:adec="http://schemas.microsoft.com/office/drawing/2017/decorative" val="1"/>
                </a:ext>
              </a:extLst>
            </p:cNvPr>
            <p:cNvSpPr txBox="1"/>
            <p:nvPr/>
          </p:nvSpPr>
          <p:spPr>
            <a:xfrm>
              <a:off x="2378014" y="2812444"/>
              <a:ext cx="442890" cy="9233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Copilot</a:t>
              </a:r>
            </a:p>
          </p:txBody>
        </p:sp>
        <p:pic>
          <p:nvPicPr>
            <p:cNvPr id="188" name="Picture 187">
              <a:extLst>
                <a:ext uri="{FF2B5EF4-FFF2-40B4-BE49-F238E27FC236}">
                  <a16:creationId xmlns:a16="http://schemas.microsoft.com/office/drawing/2014/main" id="{D2678414-9FCA-4C84-7B40-0402F2A5F1C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235431" y="2800952"/>
              <a:ext cx="118872" cy="118872"/>
            </a:xfrm>
            <a:prstGeom prst="rect">
              <a:avLst/>
            </a:prstGeom>
            <a:noFill/>
            <a:ln>
              <a:noFill/>
              <a:headEnd type="none" w="med" len="med"/>
              <a:tailEnd type="none" w="med" len="med"/>
            </a:ln>
            <a:effectLst/>
          </p:spPr>
        </p:pic>
        <p:sp>
          <p:nvSpPr>
            <p:cNvPr id="207" name="Flowchart: Terminator 206">
              <a:extLst>
                <a:ext uri="{FF2B5EF4-FFF2-40B4-BE49-F238E27FC236}">
                  <a16:creationId xmlns:a16="http://schemas.microsoft.com/office/drawing/2014/main" id="{0C81D116-863F-566F-8A3A-10278B31D1B1}"/>
                </a:ext>
                <a:ext uri="{C183D7F6-B498-43B3-948B-1728B52AA6E4}">
                  <adec:decorative xmlns:adec="http://schemas.microsoft.com/office/drawing/2017/decorative" val="1"/>
                </a:ext>
              </a:extLst>
            </p:cNvPr>
            <p:cNvSpPr/>
            <p:nvPr/>
          </p:nvSpPr>
          <p:spPr>
            <a:xfrm>
              <a:off x="2381692" y="2921482"/>
              <a:ext cx="265753" cy="109117"/>
            </a:xfrm>
            <a:prstGeom prst="flowChartTerminator">
              <a:avLst/>
            </a:prstGeom>
            <a:solidFill>
              <a:srgbClr val="73E8C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Sales</a:t>
              </a:r>
            </a:p>
          </p:txBody>
        </p:sp>
        <p:sp>
          <p:nvSpPr>
            <p:cNvPr id="219" name="Rectangle 218">
              <a:extLst>
                <a:ext uri="{FF2B5EF4-FFF2-40B4-BE49-F238E27FC236}">
                  <a16:creationId xmlns:a16="http://schemas.microsoft.com/office/drawing/2014/main" id="{2FB1EF0A-08FE-3920-6FEF-A9332976C2D5}"/>
                </a:ext>
                <a:ext uri="{C183D7F6-B498-43B3-948B-1728B52AA6E4}">
                  <adec:decorative xmlns:adec="http://schemas.microsoft.com/office/drawing/2017/decorative" val="1"/>
                </a:ext>
              </a:extLst>
            </p:cNvPr>
            <p:cNvSpPr/>
            <p:nvPr/>
          </p:nvSpPr>
          <p:spPr>
            <a:xfrm>
              <a:off x="2516201" y="3659853"/>
              <a:ext cx="274320" cy="76646"/>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20" name="Rectangle: Rounded Corners 219">
              <a:extLst>
                <a:ext uri="{FF2B5EF4-FFF2-40B4-BE49-F238E27FC236}">
                  <a16:creationId xmlns:a16="http://schemas.microsoft.com/office/drawing/2014/main" id="{E5478E71-708C-7877-9001-F036553194ED}"/>
                </a:ext>
                <a:ext uri="{C183D7F6-B498-43B3-948B-1728B52AA6E4}">
                  <adec:decorative xmlns:adec="http://schemas.microsoft.com/office/drawing/2017/decorative" val="1"/>
                </a:ext>
              </a:extLst>
            </p:cNvPr>
            <p:cNvSpPr/>
            <p:nvPr/>
          </p:nvSpPr>
          <p:spPr>
            <a:xfrm>
              <a:off x="2462616" y="4195437"/>
              <a:ext cx="359570" cy="155091"/>
            </a:xfrm>
            <a:prstGeom prst="roundRect">
              <a:avLst>
                <a:gd name="adj" fmla="val 24307"/>
              </a:avLst>
            </a:prstGeom>
            <a:solidFill>
              <a:schemeClr val="accent5">
                <a:lumMod val="40000"/>
                <a:lumOff val="60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21" name="Rectangle 220">
              <a:extLst>
                <a:ext uri="{FF2B5EF4-FFF2-40B4-BE49-F238E27FC236}">
                  <a16:creationId xmlns:a16="http://schemas.microsoft.com/office/drawing/2014/main" id="{C40BF341-D9D4-641B-6C99-BD74A215D345}"/>
                </a:ext>
                <a:ext uri="{C183D7F6-B498-43B3-948B-1728B52AA6E4}">
                  <adec:decorative xmlns:adec="http://schemas.microsoft.com/office/drawing/2017/decorative" val="1"/>
                </a:ext>
              </a:extLst>
            </p:cNvPr>
            <p:cNvSpPr/>
            <p:nvPr/>
          </p:nvSpPr>
          <p:spPr>
            <a:xfrm>
              <a:off x="2507900" y="4262648"/>
              <a:ext cx="274320" cy="27432"/>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sp>
        <p:nvSpPr>
          <p:cNvPr id="3" name="Rectangle: Rounded Corners 2">
            <a:extLst>
              <a:ext uri="{FF2B5EF4-FFF2-40B4-BE49-F238E27FC236}">
                <a16:creationId xmlns:a16="http://schemas.microsoft.com/office/drawing/2014/main" id="{7C07B792-7E1D-E199-AC76-7139C9080417}"/>
              </a:ext>
            </a:extLst>
          </p:cNvPr>
          <p:cNvSpPr/>
          <p:nvPr/>
        </p:nvSpPr>
        <p:spPr>
          <a:xfrm>
            <a:off x="870025" y="3011930"/>
            <a:ext cx="2041474" cy="406708"/>
          </a:xfrm>
          <a:prstGeom prst="roundRect">
            <a:avLst>
              <a:gd name="adj" fmla="val 50000"/>
            </a:avLst>
          </a:prstGeom>
          <a:gradFill>
            <a:gsLst>
              <a:gs pos="23000">
                <a:srgbClr val="0088EE"/>
              </a:gs>
              <a:gs pos="82000">
                <a:srgbClr val="8661C5"/>
              </a:gs>
            </a:gsLst>
            <a:lin ang="4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App Chat</a:t>
            </a:r>
          </a:p>
        </p:txBody>
      </p:sp>
      <p:sp>
        <p:nvSpPr>
          <p:cNvPr id="154" name="TextBox 153">
            <a:extLst>
              <a:ext uri="{FF2B5EF4-FFF2-40B4-BE49-F238E27FC236}">
                <a16:creationId xmlns:a16="http://schemas.microsoft.com/office/drawing/2014/main" id="{EFEBA630-30ED-D5D2-3A53-209D65548555}"/>
              </a:ext>
              <a:ext uri="{C183D7F6-B498-43B3-948B-1728B52AA6E4}">
                <adec:decorative xmlns:adec="http://schemas.microsoft.com/office/drawing/2017/decorative" val="1"/>
              </a:ext>
            </a:extLst>
          </p:cNvPr>
          <p:cNvSpPr txBox="1"/>
          <p:nvPr/>
        </p:nvSpPr>
        <p:spPr>
          <a:xfrm>
            <a:off x="4999658" y="5592943"/>
            <a:ext cx="845272" cy="135871"/>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 b="0" i="0" u="none" strike="noStrike" kern="1200" cap="none" spc="0" normalizeH="0" baseline="0" noProof="0">
                <a:ln>
                  <a:noFill/>
                </a:ln>
                <a:solidFill>
                  <a:prstClr val="black"/>
                </a:solidFill>
                <a:effectLst/>
                <a:uLnTx/>
                <a:uFillTx/>
                <a:latin typeface="Segoe UI"/>
                <a:ea typeface="+mn-ea"/>
                <a:cs typeface="+mn-cs"/>
              </a:rPr>
              <a:t>How can I help?</a:t>
            </a:r>
          </a:p>
        </p:txBody>
      </p:sp>
      <p:grpSp>
        <p:nvGrpSpPr>
          <p:cNvPr id="254" name="Group 253">
            <a:extLst>
              <a:ext uri="{FF2B5EF4-FFF2-40B4-BE49-F238E27FC236}">
                <a16:creationId xmlns:a16="http://schemas.microsoft.com/office/drawing/2014/main" id="{BBC79661-B329-B989-952F-BBA260671FD0}"/>
              </a:ext>
              <a:ext uri="{C183D7F6-B498-43B3-948B-1728B52AA6E4}">
                <adec:decorative xmlns:adec="http://schemas.microsoft.com/office/drawing/2017/decorative" val="1"/>
              </a:ext>
            </a:extLst>
          </p:cNvPr>
          <p:cNvGrpSpPr/>
          <p:nvPr/>
        </p:nvGrpSpPr>
        <p:grpSpPr>
          <a:xfrm>
            <a:off x="3550867" y="3712081"/>
            <a:ext cx="2556280" cy="2073091"/>
            <a:chOff x="3277409" y="2535185"/>
            <a:chExt cx="2703570" cy="2192540"/>
          </a:xfrm>
        </p:grpSpPr>
        <p:sp>
          <p:nvSpPr>
            <p:cNvPr id="150" name="Rectangle 149">
              <a:extLst>
                <a:ext uri="{FF2B5EF4-FFF2-40B4-BE49-F238E27FC236}">
                  <a16:creationId xmlns:a16="http://schemas.microsoft.com/office/drawing/2014/main" id="{E843BDDD-ECB1-19D5-253C-7F3329082BCA}"/>
                </a:ext>
                <a:ext uri="{C183D7F6-B498-43B3-948B-1728B52AA6E4}">
                  <adec:decorative xmlns:adec="http://schemas.microsoft.com/office/drawing/2017/decorative" val="1"/>
                </a:ext>
              </a:extLst>
            </p:cNvPr>
            <p:cNvSpPr/>
            <p:nvPr/>
          </p:nvSpPr>
          <p:spPr>
            <a:xfrm>
              <a:off x="3277413" y="2691025"/>
              <a:ext cx="2468880" cy="2036700"/>
            </a:xfrm>
            <a:prstGeom prst="rect">
              <a:avLst/>
            </a:prstGeom>
            <a:solidFill>
              <a:schemeClr val="bg1">
                <a:lumMod val="9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nvGrpSpPr>
            <p:cNvPr id="151" name="Group 150">
              <a:extLst>
                <a:ext uri="{FF2B5EF4-FFF2-40B4-BE49-F238E27FC236}">
                  <a16:creationId xmlns:a16="http://schemas.microsoft.com/office/drawing/2014/main" id="{7D4B11E7-9746-C386-0ABC-CDCDB5792D80}"/>
                </a:ext>
                <a:ext uri="{C183D7F6-B498-43B3-948B-1728B52AA6E4}">
                  <adec:decorative xmlns:adec="http://schemas.microsoft.com/office/drawing/2017/decorative" val="1"/>
                </a:ext>
              </a:extLst>
            </p:cNvPr>
            <p:cNvGrpSpPr/>
            <p:nvPr/>
          </p:nvGrpSpPr>
          <p:grpSpPr>
            <a:xfrm>
              <a:off x="3277413" y="2535185"/>
              <a:ext cx="2468880" cy="216683"/>
              <a:chOff x="1429144" y="2714192"/>
              <a:chExt cx="2468880" cy="216683"/>
            </a:xfrm>
          </p:grpSpPr>
          <p:sp>
            <p:nvSpPr>
              <p:cNvPr id="152" name="Rectangle 151">
                <a:extLst>
                  <a:ext uri="{FF2B5EF4-FFF2-40B4-BE49-F238E27FC236}">
                    <a16:creationId xmlns:a16="http://schemas.microsoft.com/office/drawing/2014/main" id="{A6BAF98B-C9E8-7E88-E09D-F5D04C75A7C1}"/>
                  </a:ext>
                </a:extLst>
              </p:cNvPr>
              <p:cNvSpPr/>
              <p:nvPr/>
            </p:nvSpPr>
            <p:spPr>
              <a:xfrm>
                <a:off x="1429144" y="2714192"/>
                <a:ext cx="2468880" cy="216683"/>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     Outlook</a:t>
                </a:r>
              </a:p>
            </p:txBody>
          </p:sp>
          <p:pic>
            <p:nvPicPr>
              <p:cNvPr id="153" name="Picture 2">
                <a:extLst>
                  <a:ext uri="{FF2B5EF4-FFF2-40B4-BE49-F238E27FC236}">
                    <a16:creationId xmlns:a16="http://schemas.microsoft.com/office/drawing/2014/main" id="{46147C5D-AE9A-6F8D-A6AC-E7C8B28AB52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69306" y="2744683"/>
                <a:ext cx="159470" cy="148257"/>
              </a:xfrm>
              <a:prstGeom prst="rect">
                <a:avLst/>
              </a:prstGeom>
              <a:noFill/>
              <a:ln>
                <a:noFill/>
              </a:ln>
              <a:extLst>
                <a:ext uri="{909E8E84-426E-40DD-AFC4-6F175D3DCCD1}">
                  <a14:hiddenFill xmlns:a14="http://schemas.microsoft.com/office/drawing/2010/main">
                    <a:solidFill>
                      <a:srgbClr val="FFFFFF"/>
                    </a:solidFill>
                  </a14:hiddenFill>
                </a:ext>
              </a:extLst>
            </p:spPr>
          </p:pic>
        </p:grpSp>
        <p:sp>
          <p:nvSpPr>
            <p:cNvPr id="155" name="Rectangle 154">
              <a:extLst>
                <a:ext uri="{FF2B5EF4-FFF2-40B4-BE49-F238E27FC236}">
                  <a16:creationId xmlns:a16="http://schemas.microsoft.com/office/drawing/2014/main" id="{E25140A4-8AAA-6EBC-2E14-8FF6D6CE5193}"/>
                </a:ext>
                <a:ext uri="{C183D7F6-B498-43B3-948B-1728B52AA6E4}">
                  <adec:decorative xmlns:adec="http://schemas.microsoft.com/office/drawing/2017/decorative" val="1"/>
                </a:ext>
              </a:extLst>
            </p:cNvPr>
            <p:cNvSpPr/>
            <p:nvPr/>
          </p:nvSpPr>
          <p:spPr>
            <a:xfrm>
              <a:off x="3277409" y="2751866"/>
              <a:ext cx="339131" cy="1975855"/>
            </a:xfrm>
            <a:prstGeom prst="rect">
              <a:avLst/>
            </a:prstGeom>
            <a:solidFill>
              <a:schemeClr val="bg1">
                <a:lumMod val="8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56" name="Rectangle 155">
              <a:extLst>
                <a:ext uri="{FF2B5EF4-FFF2-40B4-BE49-F238E27FC236}">
                  <a16:creationId xmlns:a16="http://schemas.microsoft.com/office/drawing/2014/main" id="{E8DE286F-DE2A-99E1-558F-E9C34AC10D6A}"/>
                </a:ext>
                <a:ext uri="{C183D7F6-B498-43B3-948B-1728B52AA6E4}">
                  <adec:decorative xmlns:adec="http://schemas.microsoft.com/office/drawing/2017/decorative" val="1"/>
                </a:ext>
              </a:extLst>
            </p:cNvPr>
            <p:cNvSpPr/>
            <p:nvPr/>
          </p:nvSpPr>
          <p:spPr>
            <a:xfrm>
              <a:off x="3710807" y="3453841"/>
              <a:ext cx="1258267" cy="903884"/>
            </a:xfrm>
            <a:prstGeom prst="rect">
              <a:avLst/>
            </a:prstGeom>
            <a:solidFill>
              <a:schemeClr val="bg1"/>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57" name="Rectangle 156">
              <a:extLst>
                <a:ext uri="{FF2B5EF4-FFF2-40B4-BE49-F238E27FC236}">
                  <a16:creationId xmlns:a16="http://schemas.microsoft.com/office/drawing/2014/main" id="{136391D5-6875-C116-112C-EE04DDD3A063}"/>
                </a:ext>
                <a:ext uri="{C183D7F6-B498-43B3-948B-1728B52AA6E4}">
                  <adec:decorative xmlns:adec="http://schemas.microsoft.com/office/drawing/2017/decorative" val="1"/>
                </a:ext>
              </a:extLst>
            </p:cNvPr>
            <p:cNvSpPr/>
            <p:nvPr/>
          </p:nvSpPr>
          <p:spPr>
            <a:xfrm>
              <a:off x="3707770" y="2809335"/>
              <a:ext cx="1258267" cy="558447"/>
            </a:xfrm>
            <a:prstGeom prst="rect">
              <a:avLst/>
            </a:prstGeom>
            <a:solidFill>
              <a:schemeClr val="bg1"/>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58" name="Rectangle 157">
              <a:extLst>
                <a:ext uri="{FF2B5EF4-FFF2-40B4-BE49-F238E27FC236}">
                  <a16:creationId xmlns:a16="http://schemas.microsoft.com/office/drawing/2014/main" id="{3FDB8E16-7F5F-9674-9376-CE139181E8BB}"/>
                </a:ext>
                <a:ext uri="{C183D7F6-B498-43B3-948B-1728B52AA6E4}">
                  <adec:decorative xmlns:adec="http://schemas.microsoft.com/office/drawing/2017/decorative" val="1"/>
                </a:ext>
              </a:extLst>
            </p:cNvPr>
            <p:cNvSpPr/>
            <p:nvPr/>
          </p:nvSpPr>
          <p:spPr>
            <a:xfrm>
              <a:off x="3772749" y="2938695"/>
              <a:ext cx="1097280" cy="27432"/>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59" name="Rectangle 158">
              <a:extLst>
                <a:ext uri="{FF2B5EF4-FFF2-40B4-BE49-F238E27FC236}">
                  <a16:creationId xmlns:a16="http://schemas.microsoft.com/office/drawing/2014/main" id="{7FAAAD2D-78D8-E5BC-E80F-DF6CDD95A381}"/>
                </a:ext>
                <a:ext uri="{C183D7F6-B498-43B3-948B-1728B52AA6E4}">
                  <adec:decorative xmlns:adec="http://schemas.microsoft.com/office/drawing/2017/decorative" val="1"/>
                </a:ext>
              </a:extLst>
            </p:cNvPr>
            <p:cNvSpPr/>
            <p:nvPr/>
          </p:nvSpPr>
          <p:spPr>
            <a:xfrm>
              <a:off x="3772749" y="3002001"/>
              <a:ext cx="1097280" cy="27432"/>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60" name="TextBox 159">
              <a:extLst>
                <a:ext uri="{FF2B5EF4-FFF2-40B4-BE49-F238E27FC236}">
                  <a16:creationId xmlns:a16="http://schemas.microsoft.com/office/drawing/2014/main" id="{79D54F55-DB9E-B6FE-11D0-C6DF46E2C1AB}"/>
                </a:ext>
                <a:ext uri="{C183D7F6-B498-43B3-948B-1728B52AA6E4}">
                  <adec:decorative xmlns:adec="http://schemas.microsoft.com/office/drawing/2017/decorative" val="1"/>
                </a:ext>
              </a:extLst>
            </p:cNvPr>
            <p:cNvSpPr txBox="1"/>
            <p:nvPr/>
          </p:nvSpPr>
          <p:spPr>
            <a:xfrm>
              <a:off x="3837143" y="2825692"/>
              <a:ext cx="442890" cy="61555"/>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Email summary</a:t>
              </a:r>
            </a:p>
          </p:txBody>
        </p:sp>
        <p:sp>
          <p:nvSpPr>
            <p:cNvPr id="161" name="Rectangle 160">
              <a:extLst>
                <a:ext uri="{FF2B5EF4-FFF2-40B4-BE49-F238E27FC236}">
                  <a16:creationId xmlns:a16="http://schemas.microsoft.com/office/drawing/2014/main" id="{D3A89A11-7FEA-FECE-2563-FFE89BF08D84}"/>
                </a:ext>
                <a:ext uri="{C183D7F6-B498-43B3-948B-1728B52AA6E4}">
                  <adec:decorative xmlns:adec="http://schemas.microsoft.com/office/drawing/2017/decorative" val="1"/>
                </a:ext>
              </a:extLst>
            </p:cNvPr>
            <p:cNvSpPr/>
            <p:nvPr/>
          </p:nvSpPr>
          <p:spPr>
            <a:xfrm>
              <a:off x="3772749" y="3523744"/>
              <a:ext cx="863490" cy="9313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62" name="Rectangle 161">
              <a:extLst>
                <a:ext uri="{FF2B5EF4-FFF2-40B4-BE49-F238E27FC236}">
                  <a16:creationId xmlns:a16="http://schemas.microsoft.com/office/drawing/2014/main" id="{15B0EE7E-8691-B5DB-54F3-47DBF3FA75C3}"/>
                </a:ext>
                <a:ext uri="{C183D7F6-B498-43B3-948B-1728B52AA6E4}">
                  <adec:decorative xmlns:adec="http://schemas.microsoft.com/office/drawing/2017/decorative" val="1"/>
                </a:ext>
              </a:extLst>
            </p:cNvPr>
            <p:cNvSpPr/>
            <p:nvPr/>
          </p:nvSpPr>
          <p:spPr>
            <a:xfrm>
              <a:off x="3772749" y="3655151"/>
              <a:ext cx="1097280" cy="27432"/>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63" name="Rectangle 162">
              <a:extLst>
                <a:ext uri="{FF2B5EF4-FFF2-40B4-BE49-F238E27FC236}">
                  <a16:creationId xmlns:a16="http://schemas.microsoft.com/office/drawing/2014/main" id="{FDD41BB7-6D41-F3E0-B3BE-15740CFFC84A}"/>
                </a:ext>
                <a:ext uri="{C183D7F6-B498-43B3-948B-1728B52AA6E4}">
                  <adec:decorative xmlns:adec="http://schemas.microsoft.com/office/drawing/2017/decorative" val="1"/>
                </a:ext>
              </a:extLst>
            </p:cNvPr>
            <p:cNvSpPr/>
            <p:nvPr/>
          </p:nvSpPr>
          <p:spPr>
            <a:xfrm>
              <a:off x="3772749" y="3720854"/>
              <a:ext cx="1097280" cy="27432"/>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64" name="Rectangle 163">
              <a:extLst>
                <a:ext uri="{FF2B5EF4-FFF2-40B4-BE49-F238E27FC236}">
                  <a16:creationId xmlns:a16="http://schemas.microsoft.com/office/drawing/2014/main" id="{6477B8F0-1EAB-55EA-44A6-C5FD866FB075}"/>
                </a:ext>
                <a:ext uri="{C183D7F6-B498-43B3-948B-1728B52AA6E4}">
                  <adec:decorative xmlns:adec="http://schemas.microsoft.com/office/drawing/2017/decorative" val="1"/>
                </a:ext>
              </a:extLst>
            </p:cNvPr>
            <p:cNvSpPr/>
            <p:nvPr/>
          </p:nvSpPr>
          <p:spPr>
            <a:xfrm>
              <a:off x="3772749" y="3786557"/>
              <a:ext cx="1097280" cy="27432"/>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65" name="Rectangle 164">
              <a:extLst>
                <a:ext uri="{FF2B5EF4-FFF2-40B4-BE49-F238E27FC236}">
                  <a16:creationId xmlns:a16="http://schemas.microsoft.com/office/drawing/2014/main" id="{776AE830-2FF6-7683-9691-2AFBD5D16A4A}"/>
                </a:ext>
                <a:ext uri="{C183D7F6-B498-43B3-948B-1728B52AA6E4}">
                  <adec:decorative xmlns:adec="http://schemas.microsoft.com/office/drawing/2017/decorative" val="1"/>
                </a:ext>
              </a:extLst>
            </p:cNvPr>
            <p:cNvSpPr/>
            <p:nvPr/>
          </p:nvSpPr>
          <p:spPr>
            <a:xfrm>
              <a:off x="3772749" y="3852260"/>
              <a:ext cx="1097280" cy="27432"/>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66" name="Rectangle 165">
              <a:extLst>
                <a:ext uri="{FF2B5EF4-FFF2-40B4-BE49-F238E27FC236}">
                  <a16:creationId xmlns:a16="http://schemas.microsoft.com/office/drawing/2014/main" id="{653C8D02-62F2-B0A6-7333-5FDB9B7503A8}"/>
                </a:ext>
                <a:ext uri="{C183D7F6-B498-43B3-948B-1728B52AA6E4}">
                  <adec:decorative xmlns:adec="http://schemas.microsoft.com/office/drawing/2017/decorative" val="1"/>
                </a:ext>
              </a:extLst>
            </p:cNvPr>
            <p:cNvSpPr/>
            <p:nvPr/>
          </p:nvSpPr>
          <p:spPr>
            <a:xfrm>
              <a:off x="4683576" y="3530068"/>
              <a:ext cx="182880" cy="27432"/>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67" name="Rectangle 166">
              <a:extLst>
                <a:ext uri="{FF2B5EF4-FFF2-40B4-BE49-F238E27FC236}">
                  <a16:creationId xmlns:a16="http://schemas.microsoft.com/office/drawing/2014/main" id="{12F7CFCA-8E02-94F6-CCBA-C70229727258}"/>
                </a:ext>
                <a:ext uri="{C183D7F6-B498-43B3-948B-1728B52AA6E4}">
                  <adec:decorative xmlns:adec="http://schemas.microsoft.com/office/drawing/2017/decorative" val="1"/>
                </a:ext>
              </a:extLst>
            </p:cNvPr>
            <p:cNvSpPr/>
            <p:nvPr/>
          </p:nvSpPr>
          <p:spPr>
            <a:xfrm>
              <a:off x="3772749" y="3917630"/>
              <a:ext cx="1097280" cy="27432"/>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68" name="Rectangle 167">
              <a:extLst>
                <a:ext uri="{FF2B5EF4-FFF2-40B4-BE49-F238E27FC236}">
                  <a16:creationId xmlns:a16="http://schemas.microsoft.com/office/drawing/2014/main" id="{A58B148A-8BE7-C48B-BC94-B55777BCCE68}"/>
                </a:ext>
                <a:ext uri="{C183D7F6-B498-43B3-948B-1728B52AA6E4}">
                  <adec:decorative xmlns:adec="http://schemas.microsoft.com/office/drawing/2017/decorative" val="1"/>
                </a:ext>
              </a:extLst>
            </p:cNvPr>
            <p:cNvSpPr/>
            <p:nvPr/>
          </p:nvSpPr>
          <p:spPr>
            <a:xfrm>
              <a:off x="3769176" y="4020539"/>
              <a:ext cx="1097280" cy="27432"/>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69" name="Rectangle 168">
              <a:extLst>
                <a:ext uri="{FF2B5EF4-FFF2-40B4-BE49-F238E27FC236}">
                  <a16:creationId xmlns:a16="http://schemas.microsoft.com/office/drawing/2014/main" id="{082DA928-5008-058F-D613-A361D58D355E}"/>
                </a:ext>
                <a:ext uri="{C183D7F6-B498-43B3-948B-1728B52AA6E4}">
                  <adec:decorative xmlns:adec="http://schemas.microsoft.com/office/drawing/2017/decorative" val="1"/>
                </a:ext>
              </a:extLst>
            </p:cNvPr>
            <p:cNvSpPr/>
            <p:nvPr/>
          </p:nvSpPr>
          <p:spPr>
            <a:xfrm>
              <a:off x="3769176" y="4085909"/>
              <a:ext cx="548640" cy="27432"/>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70" name="Rectangle 169">
              <a:extLst>
                <a:ext uri="{FF2B5EF4-FFF2-40B4-BE49-F238E27FC236}">
                  <a16:creationId xmlns:a16="http://schemas.microsoft.com/office/drawing/2014/main" id="{2FD2961B-0BC0-FB22-51DC-EE64E152E93A}"/>
                </a:ext>
                <a:ext uri="{C183D7F6-B498-43B3-948B-1728B52AA6E4}">
                  <adec:decorative xmlns:adec="http://schemas.microsoft.com/office/drawing/2017/decorative" val="1"/>
                </a:ext>
              </a:extLst>
            </p:cNvPr>
            <p:cNvSpPr/>
            <p:nvPr/>
          </p:nvSpPr>
          <p:spPr>
            <a:xfrm>
              <a:off x="3769176" y="4269302"/>
              <a:ext cx="182880" cy="27432"/>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pic>
          <p:nvPicPr>
            <p:cNvPr id="206" name="Picture 205">
              <a:extLst>
                <a:ext uri="{FF2B5EF4-FFF2-40B4-BE49-F238E27FC236}">
                  <a16:creationId xmlns:a16="http://schemas.microsoft.com/office/drawing/2014/main" id="{21E918A5-BA18-6828-3BCB-C974DAA3C9F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751294" y="2823506"/>
              <a:ext cx="64894" cy="64894"/>
            </a:xfrm>
            <a:prstGeom prst="rect">
              <a:avLst/>
            </a:prstGeom>
            <a:noFill/>
            <a:ln>
              <a:noFill/>
              <a:headEnd type="none" w="med" len="med"/>
              <a:tailEnd type="none" w="med" len="med"/>
            </a:ln>
            <a:effectLst/>
          </p:spPr>
        </p:pic>
        <p:sp>
          <p:nvSpPr>
            <p:cNvPr id="208" name="Flowchart: Terminator 207">
              <a:extLst>
                <a:ext uri="{FF2B5EF4-FFF2-40B4-BE49-F238E27FC236}">
                  <a16:creationId xmlns:a16="http://schemas.microsoft.com/office/drawing/2014/main" id="{B83F74DE-6CE2-74A3-445A-31ABF53FAD48}"/>
                </a:ext>
                <a:ext uri="{C183D7F6-B498-43B3-948B-1728B52AA6E4}">
                  <adec:decorative xmlns:adec="http://schemas.microsoft.com/office/drawing/2017/decorative" val="1"/>
                </a:ext>
              </a:extLst>
            </p:cNvPr>
            <p:cNvSpPr/>
            <p:nvPr/>
          </p:nvSpPr>
          <p:spPr>
            <a:xfrm>
              <a:off x="4218327" y="2808041"/>
              <a:ext cx="265753" cy="109117"/>
            </a:xfrm>
            <a:prstGeom prst="flowChartTerminator">
              <a:avLst/>
            </a:prstGeom>
            <a:solidFill>
              <a:srgbClr val="73E8C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Sales</a:t>
              </a:r>
            </a:p>
          </p:txBody>
        </p:sp>
        <p:sp>
          <p:nvSpPr>
            <p:cNvPr id="210" name="Rectangle 209">
              <a:extLst>
                <a:ext uri="{FF2B5EF4-FFF2-40B4-BE49-F238E27FC236}">
                  <a16:creationId xmlns:a16="http://schemas.microsoft.com/office/drawing/2014/main" id="{B64B071E-5E9F-730D-A844-34F7F2FFCEC3}"/>
                </a:ext>
                <a:ext uri="{C183D7F6-B498-43B3-948B-1728B52AA6E4}">
                  <adec:decorative xmlns:adec="http://schemas.microsoft.com/office/drawing/2017/decorative" val="1"/>
                </a:ext>
              </a:extLst>
            </p:cNvPr>
            <p:cNvSpPr/>
            <p:nvPr/>
          </p:nvSpPr>
          <p:spPr>
            <a:xfrm>
              <a:off x="3763128" y="3071892"/>
              <a:ext cx="1097280" cy="27432"/>
            </a:xfrm>
            <a:prstGeom prst="rect">
              <a:avLst/>
            </a:prstGeom>
            <a:solidFill>
              <a:srgbClr val="73E8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11" name="Rectangle 210">
              <a:extLst>
                <a:ext uri="{FF2B5EF4-FFF2-40B4-BE49-F238E27FC236}">
                  <a16:creationId xmlns:a16="http://schemas.microsoft.com/office/drawing/2014/main" id="{A9EE91BF-DA15-1201-CBC4-52A01EFF79C2}"/>
                </a:ext>
                <a:ext uri="{C183D7F6-B498-43B3-948B-1728B52AA6E4}">
                  <adec:decorative xmlns:adec="http://schemas.microsoft.com/office/drawing/2017/decorative" val="1"/>
                </a:ext>
              </a:extLst>
            </p:cNvPr>
            <p:cNvSpPr/>
            <p:nvPr/>
          </p:nvSpPr>
          <p:spPr>
            <a:xfrm>
              <a:off x="3763128" y="3141150"/>
              <a:ext cx="1097280" cy="27432"/>
            </a:xfrm>
            <a:prstGeom prst="rect">
              <a:avLst/>
            </a:prstGeom>
            <a:solidFill>
              <a:srgbClr val="73E8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22" name="Rectangle 221">
              <a:extLst>
                <a:ext uri="{FF2B5EF4-FFF2-40B4-BE49-F238E27FC236}">
                  <a16:creationId xmlns:a16="http://schemas.microsoft.com/office/drawing/2014/main" id="{AD797F92-66E2-8DAE-3CBF-92829DE329F9}"/>
                </a:ext>
                <a:ext uri="{C183D7F6-B498-43B3-948B-1728B52AA6E4}">
                  <adec:decorative xmlns:adec="http://schemas.microsoft.com/office/drawing/2017/decorative" val="1"/>
                </a:ext>
              </a:extLst>
            </p:cNvPr>
            <p:cNvSpPr/>
            <p:nvPr/>
          </p:nvSpPr>
          <p:spPr>
            <a:xfrm>
              <a:off x="5060346" y="2751866"/>
              <a:ext cx="683336" cy="1975855"/>
            </a:xfrm>
            <a:prstGeom prst="rect">
              <a:avLst/>
            </a:prstGeom>
            <a:solidFill>
              <a:schemeClr val="bg1">
                <a:lumMod val="8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23" name="Rectangle: Rounded Corners 222">
              <a:extLst>
                <a:ext uri="{FF2B5EF4-FFF2-40B4-BE49-F238E27FC236}">
                  <a16:creationId xmlns:a16="http://schemas.microsoft.com/office/drawing/2014/main" id="{2DB4BAE0-1CA1-73B7-BEF7-662082AE189D}"/>
                </a:ext>
                <a:ext uri="{C183D7F6-B498-43B3-948B-1728B52AA6E4}">
                  <adec:decorative xmlns:adec="http://schemas.microsoft.com/office/drawing/2017/decorative" val="1"/>
                </a:ext>
              </a:extLst>
            </p:cNvPr>
            <p:cNvSpPr/>
            <p:nvPr/>
          </p:nvSpPr>
          <p:spPr>
            <a:xfrm>
              <a:off x="5095067" y="3838381"/>
              <a:ext cx="500636" cy="318695"/>
            </a:xfrm>
            <a:prstGeom prst="roundRect">
              <a:avLst>
                <a:gd name="adj" fmla="val 7701"/>
              </a:avLst>
            </a:prstGeom>
            <a:solidFill>
              <a:schemeClr val="bg1">
                <a:lumMod val="9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24" name="Rectangle: Rounded Corners 223">
              <a:extLst>
                <a:ext uri="{FF2B5EF4-FFF2-40B4-BE49-F238E27FC236}">
                  <a16:creationId xmlns:a16="http://schemas.microsoft.com/office/drawing/2014/main" id="{862EDAFD-E0B9-BB69-6AFD-0CA79C19EF97}"/>
                </a:ext>
                <a:ext uri="{C183D7F6-B498-43B3-948B-1728B52AA6E4}">
                  <adec:decorative xmlns:adec="http://schemas.microsoft.com/office/drawing/2017/decorative" val="1"/>
                </a:ext>
              </a:extLst>
            </p:cNvPr>
            <p:cNvSpPr/>
            <p:nvPr/>
          </p:nvSpPr>
          <p:spPr>
            <a:xfrm>
              <a:off x="5093833" y="3366571"/>
              <a:ext cx="500636" cy="127992"/>
            </a:xfrm>
            <a:prstGeom prst="roundRect">
              <a:avLst>
                <a:gd name="adj" fmla="val 13283"/>
              </a:avLst>
            </a:prstGeom>
            <a:solidFill>
              <a:schemeClr val="bg1">
                <a:lumMod val="9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25" name="Rectangle: Rounded Corners 224">
              <a:extLst>
                <a:ext uri="{FF2B5EF4-FFF2-40B4-BE49-F238E27FC236}">
                  <a16:creationId xmlns:a16="http://schemas.microsoft.com/office/drawing/2014/main" id="{BBB9B929-F6F7-AEF7-F7EE-E435225F457D}"/>
                </a:ext>
                <a:ext uri="{C183D7F6-B498-43B3-948B-1728B52AA6E4}">
                  <adec:decorative xmlns:adec="http://schemas.microsoft.com/office/drawing/2017/decorative" val="1"/>
                </a:ext>
              </a:extLst>
            </p:cNvPr>
            <p:cNvSpPr/>
            <p:nvPr/>
          </p:nvSpPr>
          <p:spPr>
            <a:xfrm>
              <a:off x="5326046" y="3545004"/>
              <a:ext cx="359570" cy="247376"/>
            </a:xfrm>
            <a:prstGeom prst="roundRect">
              <a:avLst>
                <a:gd name="adj" fmla="val 24307"/>
              </a:avLst>
            </a:prstGeom>
            <a:solidFill>
              <a:srgbClr val="73E8C8"/>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26" name="Rectangle 225">
              <a:extLst>
                <a:ext uri="{FF2B5EF4-FFF2-40B4-BE49-F238E27FC236}">
                  <a16:creationId xmlns:a16="http://schemas.microsoft.com/office/drawing/2014/main" id="{CE299AB2-4F46-E93F-5BAF-1C73E8417799}"/>
                </a:ext>
                <a:ext uri="{C183D7F6-B498-43B3-948B-1728B52AA6E4}">
                  <adec:decorative xmlns:adec="http://schemas.microsoft.com/office/drawing/2017/decorative" val="1"/>
                </a:ext>
              </a:extLst>
            </p:cNvPr>
            <p:cNvSpPr/>
            <p:nvPr/>
          </p:nvSpPr>
          <p:spPr>
            <a:xfrm>
              <a:off x="5138502" y="3881867"/>
              <a:ext cx="365760" cy="2743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27" name="Rectangle 226">
              <a:extLst>
                <a:ext uri="{FF2B5EF4-FFF2-40B4-BE49-F238E27FC236}">
                  <a16:creationId xmlns:a16="http://schemas.microsoft.com/office/drawing/2014/main" id="{D2B6C103-6B3F-6DAC-514F-4FC02883B5E2}"/>
                </a:ext>
                <a:ext uri="{C183D7F6-B498-43B3-948B-1728B52AA6E4}">
                  <adec:decorative xmlns:adec="http://schemas.microsoft.com/office/drawing/2017/decorative" val="1"/>
                </a:ext>
              </a:extLst>
            </p:cNvPr>
            <p:cNvSpPr/>
            <p:nvPr/>
          </p:nvSpPr>
          <p:spPr>
            <a:xfrm>
              <a:off x="5138502" y="3951211"/>
              <a:ext cx="365760" cy="2743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28" name="Rectangle 227">
              <a:extLst>
                <a:ext uri="{FF2B5EF4-FFF2-40B4-BE49-F238E27FC236}">
                  <a16:creationId xmlns:a16="http://schemas.microsoft.com/office/drawing/2014/main" id="{49EBF407-AAE8-E5FF-A193-5A3E06F03A21}"/>
                </a:ext>
                <a:ext uri="{C183D7F6-B498-43B3-948B-1728B52AA6E4}">
                  <adec:decorative xmlns:adec="http://schemas.microsoft.com/office/drawing/2017/decorative" val="1"/>
                </a:ext>
              </a:extLst>
            </p:cNvPr>
            <p:cNvSpPr/>
            <p:nvPr/>
          </p:nvSpPr>
          <p:spPr>
            <a:xfrm>
              <a:off x="5138502" y="4024204"/>
              <a:ext cx="274320" cy="2743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29" name="Rectangle 228">
              <a:extLst>
                <a:ext uri="{FF2B5EF4-FFF2-40B4-BE49-F238E27FC236}">
                  <a16:creationId xmlns:a16="http://schemas.microsoft.com/office/drawing/2014/main" id="{C405219D-1AC7-6113-8A24-8BD7F97D80DF}"/>
                </a:ext>
                <a:ext uri="{C183D7F6-B498-43B3-948B-1728B52AA6E4}">
                  <adec:decorative xmlns:adec="http://schemas.microsoft.com/office/drawing/2017/decorative" val="1"/>
                </a:ext>
              </a:extLst>
            </p:cNvPr>
            <p:cNvSpPr/>
            <p:nvPr/>
          </p:nvSpPr>
          <p:spPr>
            <a:xfrm>
              <a:off x="5138502" y="3413100"/>
              <a:ext cx="365760" cy="2743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30" name="Rectangle 229">
              <a:extLst>
                <a:ext uri="{FF2B5EF4-FFF2-40B4-BE49-F238E27FC236}">
                  <a16:creationId xmlns:a16="http://schemas.microsoft.com/office/drawing/2014/main" id="{F8D81674-AFE8-4F87-E0DA-FBB47366F244}"/>
                </a:ext>
                <a:ext uri="{C183D7F6-B498-43B3-948B-1728B52AA6E4}">
                  <adec:decorative xmlns:adec="http://schemas.microsoft.com/office/drawing/2017/decorative" val="1"/>
                </a:ext>
              </a:extLst>
            </p:cNvPr>
            <p:cNvSpPr/>
            <p:nvPr/>
          </p:nvSpPr>
          <p:spPr>
            <a:xfrm>
              <a:off x="5373452" y="3583716"/>
              <a:ext cx="274320" cy="27432"/>
            </a:xfrm>
            <a:prstGeom prst="rect">
              <a:avLst/>
            </a:prstGeom>
            <a:solidFill>
              <a:srgbClr val="18907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31" name="Flowchart: Terminator 230">
              <a:extLst>
                <a:ext uri="{FF2B5EF4-FFF2-40B4-BE49-F238E27FC236}">
                  <a16:creationId xmlns:a16="http://schemas.microsoft.com/office/drawing/2014/main" id="{AF326F7A-306C-75FA-44DA-BB9D4932752D}"/>
                </a:ext>
                <a:ext uri="{C183D7F6-B498-43B3-948B-1728B52AA6E4}">
                  <adec:decorative xmlns:adec="http://schemas.microsoft.com/office/drawing/2017/decorative" val="1"/>
                </a:ext>
              </a:extLst>
            </p:cNvPr>
            <p:cNvSpPr/>
            <p:nvPr/>
          </p:nvSpPr>
          <p:spPr>
            <a:xfrm>
              <a:off x="5238943" y="2921480"/>
              <a:ext cx="265753" cy="109117"/>
            </a:xfrm>
            <a:prstGeom prst="flowChartTerminator">
              <a:avLst/>
            </a:prstGeom>
            <a:solidFill>
              <a:srgbClr val="73E8C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Sales</a:t>
              </a:r>
            </a:p>
          </p:txBody>
        </p:sp>
        <p:sp>
          <p:nvSpPr>
            <p:cNvPr id="232" name="Rectangle 231">
              <a:extLst>
                <a:ext uri="{FF2B5EF4-FFF2-40B4-BE49-F238E27FC236}">
                  <a16:creationId xmlns:a16="http://schemas.microsoft.com/office/drawing/2014/main" id="{9A132CB1-618C-07C6-0044-459AC73A4C7F}"/>
                </a:ext>
                <a:ext uri="{C183D7F6-B498-43B3-948B-1728B52AA6E4}">
                  <adec:decorative xmlns:adec="http://schemas.microsoft.com/office/drawing/2017/decorative" val="1"/>
                </a:ext>
              </a:extLst>
            </p:cNvPr>
            <p:cNvSpPr/>
            <p:nvPr/>
          </p:nvSpPr>
          <p:spPr>
            <a:xfrm>
              <a:off x="5373452" y="3659851"/>
              <a:ext cx="274320" cy="76646"/>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33" name="Rectangle: Rounded Corners 232">
              <a:extLst>
                <a:ext uri="{FF2B5EF4-FFF2-40B4-BE49-F238E27FC236}">
                  <a16:creationId xmlns:a16="http://schemas.microsoft.com/office/drawing/2014/main" id="{7E0A5E49-4EE4-B2BB-F6F2-6A8AE27CD6B1}"/>
                </a:ext>
                <a:ext uri="{C183D7F6-B498-43B3-948B-1728B52AA6E4}">
                  <adec:decorative xmlns:adec="http://schemas.microsoft.com/office/drawing/2017/decorative" val="1"/>
                </a:ext>
              </a:extLst>
            </p:cNvPr>
            <p:cNvSpPr/>
            <p:nvPr/>
          </p:nvSpPr>
          <p:spPr>
            <a:xfrm>
              <a:off x="5319867" y="4195435"/>
              <a:ext cx="359570" cy="155091"/>
            </a:xfrm>
            <a:prstGeom prst="roundRect">
              <a:avLst>
                <a:gd name="adj" fmla="val 24307"/>
              </a:avLst>
            </a:prstGeom>
            <a:solidFill>
              <a:schemeClr val="accent5">
                <a:lumMod val="40000"/>
                <a:lumOff val="60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34" name="Rectangle 233">
              <a:extLst>
                <a:ext uri="{FF2B5EF4-FFF2-40B4-BE49-F238E27FC236}">
                  <a16:creationId xmlns:a16="http://schemas.microsoft.com/office/drawing/2014/main" id="{885E361D-2B67-E45D-F689-6DF4931A9E70}"/>
                </a:ext>
                <a:ext uri="{C183D7F6-B498-43B3-948B-1728B52AA6E4}">
                  <adec:decorative xmlns:adec="http://schemas.microsoft.com/office/drawing/2017/decorative" val="1"/>
                </a:ext>
              </a:extLst>
            </p:cNvPr>
            <p:cNvSpPr/>
            <p:nvPr/>
          </p:nvSpPr>
          <p:spPr>
            <a:xfrm>
              <a:off x="5365151" y="4262646"/>
              <a:ext cx="274320" cy="27432"/>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36" name="Rectangle 235">
              <a:extLst>
                <a:ext uri="{FF2B5EF4-FFF2-40B4-BE49-F238E27FC236}">
                  <a16:creationId xmlns:a16="http://schemas.microsoft.com/office/drawing/2014/main" id="{88E987A9-24C9-865A-0FC6-BC23DF76AE63}"/>
                </a:ext>
                <a:ext uri="{C183D7F6-B498-43B3-948B-1728B52AA6E4}">
                  <adec:decorative xmlns:adec="http://schemas.microsoft.com/office/drawing/2017/decorative" val="1"/>
                </a:ext>
              </a:extLst>
            </p:cNvPr>
            <p:cNvSpPr/>
            <p:nvPr/>
          </p:nvSpPr>
          <p:spPr>
            <a:xfrm>
              <a:off x="3763128" y="3210102"/>
              <a:ext cx="1097280" cy="27432"/>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37" name="Rectangle 236">
              <a:extLst>
                <a:ext uri="{FF2B5EF4-FFF2-40B4-BE49-F238E27FC236}">
                  <a16:creationId xmlns:a16="http://schemas.microsoft.com/office/drawing/2014/main" id="{3F6BDD8D-7345-B646-38A8-24B5CDAACE3C}"/>
                </a:ext>
                <a:ext uri="{C183D7F6-B498-43B3-948B-1728B52AA6E4}">
                  <adec:decorative xmlns:adec="http://schemas.microsoft.com/office/drawing/2017/decorative" val="1"/>
                </a:ext>
              </a:extLst>
            </p:cNvPr>
            <p:cNvSpPr/>
            <p:nvPr/>
          </p:nvSpPr>
          <p:spPr>
            <a:xfrm>
              <a:off x="3763128" y="3279360"/>
              <a:ext cx="1097280" cy="27432"/>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49" name="TextBox 248">
              <a:extLst>
                <a:ext uri="{FF2B5EF4-FFF2-40B4-BE49-F238E27FC236}">
                  <a16:creationId xmlns:a16="http://schemas.microsoft.com/office/drawing/2014/main" id="{CD988F40-C168-AA9F-0A91-5EA91365646A}"/>
                </a:ext>
                <a:ext uri="{C183D7F6-B498-43B3-948B-1728B52AA6E4}">
                  <adec:decorative xmlns:adec="http://schemas.microsoft.com/office/drawing/2017/decorative" val="1"/>
                </a:ext>
              </a:extLst>
            </p:cNvPr>
            <p:cNvSpPr txBox="1"/>
            <p:nvPr/>
          </p:nvSpPr>
          <p:spPr>
            <a:xfrm>
              <a:off x="5240784" y="2807545"/>
              <a:ext cx="442890" cy="9233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Copilot</a:t>
              </a:r>
            </a:p>
          </p:txBody>
        </p:sp>
        <p:pic>
          <p:nvPicPr>
            <p:cNvPr id="250" name="Picture 249">
              <a:extLst>
                <a:ext uri="{FF2B5EF4-FFF2-40B4-BE49-F238E27FC236}">
                  <a16:creationId xmlns:a16="http://schemas.microsoft.com/office/drawing/2014/main" id="{B315E8D1-90C7-052A-1016-BE5F89FAA3D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101997" y="2800952"/>
              <a:ext cx="118872" cy="118872"/>
            </a:xfrm>
            <a:prstGeom prst="rect">
              <a:avLst/>
            </a:prstGeom>
            <a:noFill/>
            <a:ln>
              <a:noFill/>
              <a:headEnd type="none" w="med" len="med"/>
              <a:tailEnd type="none" w="med" len="med"/>
            </a:ln>
            <a:effectLst/>
          </p:spPr>
        </p:pic>
        <p:sp>
          <p:nvSpPr>
            <p:cNvPr id="251" name="Rectangle: Rounded Corners 250">
              <a:extLst>
                <a:ext uri="{FF2B5EF4-FFF2-40B4-BE49-F238E27FC236}">
                  <a16:creationId xmlns:a16="http://schemas.microsoft.com/office/drawing/2014/main" id="{CCE0E187-9DF9-4E29-4054-1929927D35BC}"/>
                </a:ext>
                <a:ext uri="{C183D7F6-B498-43B3-948B-1728B52AA6E4}">
                  <adec:decorative xmlns:adec="http://schemas.microsoft.com/office/drawing/2017/decorative" val="1"/>
                </a:ext>
              </a:extLst>
            </p:cNvPr>
            <p:cNvSpPr/>
            <p:nvPr/>
          </p:nvSpPr>
          <p:spPr>
            <a:xfrm>
              <a:off x="5106971" y="4496545"/>
              <a:ext cx="590550" cy="180245"/>
            </a:xfrm>
            <a:prstGeom prst="roundRect">
              <a:avLst/>
            </a:prstGeom>
            <a:solidFill>
              <a:schemeClr val="bg1"/>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52" name="TextBox 251">
              <a:extLst>
                <a:ext uri="{FF2B5EF4-FFF2-40B4-BE49-F238E27FC236}">
                  <a16:creationId xmlns:a16="http://schemas.microsoft.com/office/drawing/2014/main" id="{3215B06F-2045-6A2D-D0E8-E61B901D9E30}"/>
                </a:ext>
                <a:ext uri="{C183D7F6-B498-43B3-948B-1728B52AA6E4}">
                  <adec:decorative xmlns:adec="http://schemas.microsoft.com/office/drawing/2017/decorative" val="1"/>
                </a:ext>
              </a:extLst>
            </p:cNvPr>
            <p:cNvSpPr txBox="1"/>
            <p:nvPr/>
          </p:nvSpPr>
          <p:spPr>
            <a:xfrm>
              <a:off x="5023625" y="4365573"/>
              <a:ext cx="957354" cy="153888"/>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 b="0" i="0" u="none" strike="noStrike" kern="1200" cap="none" spc="0" normalizeH="0" baseline="0" noProof="0">
                  <a:ln>
                    <a:noFill/>
                  </a:ln>
                  <a:solidFill>
                    <a:prstClr val="black"/>
                  </a:solidFill>
                  <a:effectLst/>
                  <a:uLnTx/>
                  <a:uFillTx/>
                  <a:latin typeface="Segoe UI"/>
                  <a:ea typeface="+mn-ea"/>
                  <a:cs typeface="+mn-cs"/>
                </a:rPr>
                <a:t>How can I help?</a:t>
              </a:r>
            </a:p>
          </p:txBody>
        </p:sp>
      </p:grpSp>
      <p:sp>
        <p:nvSpPr>
          <p:cNvPr id="4" name="Rectangle: Rounded Corners 3">
            <a:extLst>
              <a:ext uri="{FF2B5EF4-FFF2-40B4-BE49-F238E27FC236}">
                <a16:creationId xmlns:a16="http://schemas.microsoft.com/office/drawing/2014/main" id="{C371E0E9-F89C-A941-32A2-F6C735BBE7A7}"/>
              </a:ext>
            </a:extLst>
          </p:cNvPr>
          <p:cNvSpPr/>
          <p:nvPr/>
        </p:nvSpPr>
        <p:spPr>
          <a:xfrm>
            <a:off x="3699259" y="3018269"/>
            <a:ext cx="1999627" cy="406619"/>
          </a:xfrm>
          <a:prstGeom prst="roundRect">
            <a:avLst>
              <a:gd name="adj" fmla="val 50000"/>
            </a:avLst>
          </a:prstGeom>
          <a:gradFill>
            <a:gsLst>
              <a:gs pos="23000">
                <a:srgbClr val="0088EE"/>
              </a:gs>
              <a:gs pos="82000">
                <a:srgbClr val="8661C5"/>
              </a:gs>
            </a:gsLst>
            <a:lin ang="4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Embedded AI</a:t>
            </a:r>
          </a:p>
        </p:txBody>
      </p:sp>
      <p:grpSp>
        <p:nvGrpSpPr>
          <p:cNvPr id="255" name="Group 254">
            <a:extLst>
              <a:ext uri="{FF2B5EF4-FFF2-40B4-BE49-F238E27FC236}">
                <a16:creationId xmlns:a16="http://schemas.microsoft.com/office/drawing/2014/main" id="{60556703-B1E1-65D5-4267-735BB1F05429}"/>
              </a:ext>
              <a:ext uri="{C183D7F6-B498-43B3-948B-1728B52AA6E4}">
                <adec:decorative xmlns:adec="http://schemas.microsoft.com/office/drawing/2017/decorative" val="1"/>
              </a:ext>
            </a:extLst>
          </p:cNvPr>
          <p:cNvGrpSpPr/>
          <p:nvPr/>
        </p:nvGrpSpPr>
        <p:grpSpPr>
          <a:xfrm>
            <a:off x="6341086" y="3704947"/>
            <a:ext cx="2327710" cy="2067165"/>
            <a:chOff x="6174263" y="2535185"/>
            <a:chExt cx="2468886" cy="2192540"/>
          </a:xfrm>
        </p:grpSpPr>
        <p:sp>
          <p:nvSpPr>
            <p:cNvPr id="132" name="Rectangle 131">
              <a:extLst>
                <a:ext uri="{FF2B5EF4-FFF2-40B4-BE49-F238E27FC236}">
                  <a16:creationId xmlns:a16="http://schemas.microsoft.com/office/drawing/2014/main" id="{C5372E71-2594-9087-56FC-D03BEAA734B2}"/>
                </a:ext>
                <a:ext uri="{C183D7F6-B498-43B3-948B-1728B52AA6E4}">
                  <adec:decorative xmlns:adec="http://schemas.microsoft.com/office/drawing/2017/decorative" val="1"/>
                </a:ext>
              </a:extLst>
            </p:cNvPr>
            <p:cNvSpPr/>
            <p:nvPr/>
          </p:nvSpPr>
          <p:spPr>
            <a:xfrm>
              <a:off x="6174267" y="2691025"/>
              <a:ext cx="2468880" cy="2036700"/>
            </a:xfrm>
            <a:prstGeom prst="rect">
              <a:avLst/>
            </a:prstGeom>
            <a:solidFill>
              <a:schemeClr val="bg1">
                <a:lumMod val="9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nvGrpSpPr>
            <p:cNvPr id="133" name="Group 132">
              <a:extLst>
                <a:ext uri="{FF2B5EF4-FFF2-40B4-BE49-F238E27FC236}">
                  <a16:creationId xmlns:a16="http://schemas.microsoft.com/office/drawing/2014/main" id="{F1A68DE7-7600-D3EF-EA19-379CA4BD0390}"/>
                </a:ext>
                <a:ext uri="{C183D7F6-B498-43B3-948B-1728B52AA6E4}">
                  <adec:decorative xmlns:adec="http://schemas.microsoft.com/office/drawing/2017/decorative" val="1"/>
                </a:ext>
              </a:extLst>
            </p:cNvPr>
            <p:cNvGrpSpPr/>
            <p:nvPr/>
          </p:nvGrpSpPr>
          <p:grpSpPr>
            <a:xfrm>
              <a:off x="6174267" y="2535185"/>
              <a:ext cx="2468880" cy="216683"/>
              <a:chOff x="1429144" y="2714192"/>
              <a:chExt cx="2468880" cy="216683"/>
            </a:xfrm>
          </p:grpSpPr>
          <p:sp>
            <p:nvSpPr>
              <p:cNvPr id="134" name="Rectangle 133">
                <a:extLst>
                  <a:ext uri="{FF2B5EF4-FFF2-40B4-BE49-F238E27FC236}">
                    <a16:creationId xmlns:a16="http://schemas.microsoft.com/office/drawing/2014/main" id="{B7AA8BF3-24C7-E86E-AEEA-8DFCD38E30A3}"/>
                  </a:ext>
                </a:extLst>
              </p:cNvPr>
              <p:cNvSpPr/>
              <p:nvPr/>
            </p:nvSpPr>
            <p:spPr>
              <a:xfrm>
                <a:off x="1429144" y="2714192"/>
                <a:ext cx="2468880" cy="216683"/>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     Outlook</a:t>
                </a:r>
              </a:p>
            </p:txBody>
          </p:sp>
          <p:pic>
            <p:nvPicPr>
              <p:cNvPr id="135" name="Picture 2">
                <a:extLst>
                  <a:ext uri="{FF2B5EF4-FFF2-40B4-BE49-F238E27FC236}">
                    <a16:creationId xmlns:a16="http://schemas.microsoft.com/office/drawing/2014/main" id="{CDC8E043-9A94-E475-961C-76B1DA099E2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69306" y="2744683"/>
                <a:ext cx="159470" cy="148257"/>
              </a:xfrm>
              <a:prstGeom prst="rect">
                <a:avLst/>
              </a:prstGeom>
              <a:noFill/>
              <a:ln>
                <a:noFill/>
              </a:ln>
              <a:extLst>
                <a:ext uri="{909E8E84-426E-40DD-AFC4-6F175D3DCCD1}">
                  <a14:hiddenFill xmlns:a14="http://schemas.microsoft.com/office/drawing/2010/main">
                    <a:solidFill>
                      <a:srgbClr val="FFFFFF"/>
                    </a:solidFill>
                  </a14:hiddenFill>
                </a:ext>
              </a:extLst>
            </p:spPr>
          </p:pic>
        </p:grpSp>
        <p:sp>
          <p:nvSpPr>
            <p:cNvPr id="136" name="Rectangle 135">
              <a:extLst>
                <a:ext uri="{FF2B5EF4-FFF2-40B4-BE49-F238E27FC236}">
                  <a16:creationId xmlns:a16="http://schemas.microsoft.com/office/drawing/2014/main" id="{AD763712-36F8-6D0A-07E0-C5E616ECBD34}"/>
                </a:ext>
                <a:ext uri="{C183D7F6-B498-43B3-948B-1728B52AA6E4}">
                  <adec:decorative xmlns:adec="http://schemas.microsoft.com/office/drawing/2017/decorative" val="1"/>
                </a:ext>
              </a:extLst>
            </p:cNvPr>
            <p:cNvSpPr/>
            <p:nvPr/>
          </p:nvSpPr>
          <p:spPr>
            <a:xfrm>
              <a:off x="7959813" y="2751868"/>
              <a:ext cx="683336" cy="1975855"/>
            </a:xfrm>
            <a:prstGeom prst="rect">
              <a:avLst/>
            </a:prstGeom>
            <a:solidFill>
              <a:schemeClr val="bg1">
                <a:lumMod val="8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37" name="Rectangle 136">
              <a:extLst>
                <a:ext uri="{FF2B5EF4-FFF2-40B4-BE49-F238E27FC236}">
                  <a16:creationId xmlns:a16="http://schemas.microsoft.com/office/drawing/2014/main" id="{1A6BF70B-E624-8278-2C23-6F72BAF42327}"/>
                </a:ext>
                <a:ext uri="{C183D7F6-B498-43B3-948B-1728B52AA6E4}">
                  <adec:decorative xmlns:adec="http://schemas.microsoft.com/office/drawing/2017/decorative" val="1"/>
                </a:ext>
              </a:extLst>
            </p:cNvPr>
            <p:cNvSpPr/>
            <p:nvPr/>
          </p:nvSpPr>
          <p:spPr>
            <a:xfrm>
              <a:off x="6174263" y="2751866"/>
              <a:ext cx="339131" cy="1975855"/>
            </a:xfrm>
            <a:prstGeom prst="rect">
              <a:avLst/>
            </a:prstGeom>
            <a:solidFill>
              <a:schemeClr val="bg1">
                <a:lumMod val="8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38" name="TextBox 137">
              <a:extLst>
                <a:ext uri="{FF2B5EF4-FFF2-40B4-BE49-F238E27FC236}">
                  <a16:creationId xmlns:a16="http://schemas.microsoft.com/office/drawing/2014/main" id="{BE459E86-291D-89C7-97D4-F097514E899F}"/>
                </a:ext>
                <a:ext uri="{C183D7F6-B498-43B3-948B-1728B52AA6E4}">
                  <adec:decorative xmlns:adec="http://schemas.microsoft.com/office/drawing/2017/decorative" val="1"/>
                </a:ext>
              </a:extLst>
            </p:cNvPr>
            <p:cNvSpPr txBox="1"/>
            <p:nvPr/>
          </p:nvSpPr>
          <p:spPr>
            <a:xfrm>
              <a:off x="8134732" y="2812444"/>
              <a:ext cx="442890" cy="9233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Copilot</a:t>
              </a:r>
            </a:p>
          </p:txBody>
        </p:sp>
        <p:sp>
          <p:nvSpPr>
            <p:cNvPr id="139" name="Rectangle: Rounded Corners 138">
              <a:extLst>
                <a:ext uri="{FF2B5EF4-FFF2-40B4-BE49-F238E27FC236}">
                  <a16:creationId xmlns:a16="http://schemas.microsoft.com/office/drawing/2014/main" id="{4D463186-A58D-4C08-953C-03BB0C38789C}"/>
                </a:ext>
                <a:ext uri="{C183D7F6-B498-43B3-948B-1728B52AA6E4}">
                  <adec:decorative xmlns:adec="http://schemas.microsoft.com/office/drawing/2017/decorative" val="1"/>
                </a:ext>
              </a:extLst>
            </p:cNvPr>
            <p:cNvSpPr/>
            <p:nvPr/>
          </p:nvSpPr>
          <p:spPr>
            <a:xfrm>
              <a:off x="8010202" y="2976041"/>
              <a:ext cx="572075" cy="318695"/>
            </a:xfrm>
            <a:prstGeom prst="roundRect">
              <a:avLst>
                <a:gd name="adj" fmla="val 7701"/>
              </a:avLst>
            </a:prstGeom>
            <a:solidFill>
              <a:schemeClr val="bg1">
                <a:lumMod val="9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40" name="Rectangle 139">
              <a:extLst>
                <a:ext uri="{FF2B5EF4-FFF2-40B4-BE49-F238E27FC236}">
                  <a16:creationId xmlns:a16="http://schemas.microsoft.com/office/drawing/2014/main" id="{4533BD8C-ABA6-9A2D-5064-E0E0FF3183E2}"/>
                </a:ext>
                <a:ext uri="{C183D7F6-B498-43B3-948B-1728B52AA6E4}">
                  <adec:decorative xmlns:adec="http://schemas.microsoft.com/office/drawing/2017/decorative" val="1"/>
                </a:ext>
              </a:extLst>
            </p:cNvPr>
            <p:cNvSpPr/>
            <p:nvPr/>
          </p:nvSpPr>
          <p:spPr>
            <a:xfrm>
              <a:off x="8053637" y="3019527"/>
              <a:ext cx="484632" cy="2743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41" name="Rectangle 140">
              <a:extLst>
                <a:ext uri="{FF2B5EF4-FFF2-40B4-BE49-F238E27FC236}">
                  <a16:creationId xmlns:a16="http://schemas.microsoft.com/office/drawing/2014/main" id="{0371C589-95DD-E22A-80F0-3EEA182F8298}"/>
                </a:ext>
                <a:ext uri="{C183D7F6-B498-43B3-948B-1728B52AA6E4}">
                  <adec:decorative xmlns:adec="http://schemas.microsoft.com/office/drawing/2017/decorative" val="1"/>
                </a:ext>
              </a:extLst>
            </p:cNvPr>
            <p:cNvSpPr/>
            <p:nvPr/>
          </p:nvSpPr>
          <p:spPr>
            <a:xfrm>
              <a:off x="8053637" y="3088871"/>
              <a:ext cx="365760" cy="27432"/>
            </a:xfrm>
            <a:prstGeom prst="rect">
              <a:avLst/>
            </a:prstGeom>
            <a:solidFill>
              <a:srgbClr val="73E8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42" name="Rectangle 141">
              <a:extLst>
                <a:ext uri="{FF2B5EF4-FFF2-40B4-BE49-F238E27FC236}">
                  <a16:creationId xmlns:a16="http://schemas.microsoft.com/office/drawing/2014/main" id="{F52DD2A3-6A13-EE8D-1AB5-6F08604C95C3}"/>
                </a:ext>
                <a:ext uri="{C183D7F6-B498-43B3-948B-1728B52AA6E4}">
                  <adec:decorative xmlns:adec="http://schemas.microsoft.com/office/drawing/2017/decorative" val="1"/>
                </a:ext>
              </a:extLst>
            </p:cNvPr>
            <p:cNvSpPr/>
            <p:nvPr/>
          </p:nvSpPr>
          <p:spPr>
            <a:xfrm>
              <a:off x="8053637" y="3161864"/>
              <a:ext cx="274320" cy="27432"/>
            </a:xfrm>
            <a:prstGeom prst="rect">
              <a:avLst/>
            </a:prstGeom>
            <a:solidFill>
              <a:srgbClr val="73E8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43" name="Rectangle: Rounded Corners 142">
              <a:extLst>
                <a:ext uri="{FF2B5EF4-FFF2-40B4-BE49-F238E27FC236}">
                  <a16:creationId xmlns:a16="http://schemas.microsoft.com/office/drawing/2014/main" id="{F05B7C36-A4ED-47FF-164C-25D9BFB6F37C}"/>
                </a:ext>
                <a:ext uri="{C183D7F6-B498-43B3-948B-1728B52AA6E4}">
                  <adec:decorative xmlns:adec="http://schemas.microsoft.com/office/drawing/2017/decorative" val="1"/>
                </a:ext>
              </a:extLst>
            </p:cNvPr>
            <p:cNvSpPr/>
            <p:nvPr/>
          </p:nvSpPr>
          <p:spPr>
            <a:xfrm>
              <a:off x="8005547" y="3333156"/>
              <a:ext cx="572075" cy="605015"/>
            </a:xfrm>
            <a:prstGeom prst="roundRect">
              <a:avLst>
                <a:gd name="adj" fmla="val 5266"/>
              </a:avLst>
            </a:prstGeom>
            <a:solidFill>
              <a:schemeClr val="bg1">
                <a:lumMod val="9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44" name="Rectangle 143">
              <a:extLst>
                <a:ext uri="{FF2B5EF4-FFF2-40B4-BE49-F238E27FC236}">
                  <a16:creationId xmlns:a16="http://schemas.microsoft.com/office/drawing/2014/main" id="{EB0D939F-38C0-A0F0-3DDF-BC9C18941E13}"/>
                </a:ext>
                <a:ext uri="{C183D7F6-B498-43B3-948B-1728B52AA6E4}">
                  <adec:decorative xmlns:adec="http://schemas.microsoft.com/office/drawing/2017/decorative" val="1"/>
                </a:ext>
              </a:extLst>
            </p:cNvPr>
            <p:cNvSpPr/>
            <p:nvPr/>
          </p:nvSpPr>
          <p:spPr>
            <a:xfrm>
              <a:off x="8050462" y="3442746"/>
              <a:ext cx="484632" cy="27432"/>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45" name="Rectangle 144">
              <a:extLst>
                <a:ext uri="{FF2B5EF4-FFF2-40B4-BE49-F238E27FC236}">
                  <a16:creationId xmlns:a16="http://schemas.microsoft.com/office/drawing/2014/main" id="{33D42680-8F24-9A31-D4F7-749B3A2B583F}"/>
                </a:ext>
                <a:ext uri="{C183D7F6-B498-43B3-948B-1728B52AA6E4}">
                  <adec:decorative xmlns:adec="http://schemas.microsoft.com/office/drawing/2017/decorative" val="1"/>
                </a:ext>
              </a:extLst>
            </p:cNvPr>
            <p:cNvSpPr/>
            <p:nvPr/>
          </p:nvSpPr>
          <p:spPr>
            <a:xfrm>
              <a:off x="8053637" y="3392794"/>
              <a:ext cx="91440" cy="27432"/>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46" name="Flowchart: Connector 145">
              <a:extLst>
                <a:ext uri="{FF2B5EF4-FFF2-40B4-BE49-F238E27FC236}">
                  <a16:creationId xmlns:a16="http://schemas.microsoft.com/office/drawing/2014/main" id="{B525EE88-CD40-0753-CBCC-881EAFF840F2}"/>
                </a:ext>
                <a:ext uri="{C183D7F6-B498-43B3-948B-1728B52AA6E4}">
                  <adec:decorative xmlns:adec="http://schemas.microsoft.com/office/drawing/2017/decorative" val="1"/>
                </a:ext>
              </a:extLst>
            </p:cNvPr>
            <p:cNvSpPr/>
            <p:nvPr/>
          </p:nvSpPr>
          <p:spPr>
            <a:xfrm>
              <a:off x="8104548" y="3512755"/>
              <a:ext cx="365760" cy="365760"/>
            </a:xfrm>
            <a:prstGeom prst="flowChartConnector">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47" name="Partial Circle 146">
              <a:extLst>
                <a:ext uri="{FF2B5EF4-FFF2-40B4-BE49-F238E27FC236}">
                  <a16:creationId xmlns:a16="http://schemas.microsoft.com/office/drawing/2014/main" id="{4B053634-9C77-90CD-884B-7E0255DDE2D2}"/>
                </a:ext>
                <a:ext uri="{C183D7F6-B498-43B3-948B-1728B52AA6E4}">
                  <adec:decorative xmlns:adec="http://schemas.microsoft.com/office/drawing/2017/decorative" val="1"/>
                </a:ext>
              </a:extLst>
            </p:cNvPr>
            <p:cNvSpPr/>
            <p:nvPr/>
          </p:nvSpPr>
          <p:spPr>
            <a:xfrm>
              <a:off x="8104548" y="3512938"/>
              <a:ext cx="365760" cy="365395"/>
            </a:xfrm>
            <a:prstGeom prst="pie">
              <a:avLst>
                <a:gd name="adj1" fmla="val 0"/>
                <a:gd name="adj2" fmla="val 5157496"/>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sp>
          <p:nvSpPr>
            <p:cNvPr id="148" name="Rectangle 147">
              <a:extLst>
                <a:ext uri="{FF2B5EF4-FFF2-40B4-BE49-F238E27FC236}">
                  <a16:creationId xmlns:a16="http://schemas.microsoft.com/office/drawing/2014/main" id="{F2CD86E1-061E-39E9-2F82-A89C1105E264}"/>
                </a:ext>
                <a:ext uri="{C183D7F6-B498-43B3-948B-1728B52AA6E4}">
                  <adec:decorative xmlns:adec="http://schemas.microsoft.com/office/drawing/2017/decorative" val="1"/>
                </a:ext>
              </a:extLst>
            </p:cNvPr>
            <p:cNvSpPr/>
            <p:nvPr/>
          </p:nvSpPr>
          <p:spPr>
            <a:xfrm>
              <a:off x="8598431" y="3722353"/>
              <a:ext cx="18288" cy="914400"/>
            </a:xfrm>
            <a:prstGeom prst="rect">
              <a:avLst/>
            </a:prstGeom>
            <a:solidFill>
              <a:schemeClr val="bg2">
                <a:lumMod val="7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pic>
          <p:nvPicPr>
            <p:cNvPr id="149" name="Picture 148">
              <a:extLst>
                <a:ext uri="{FF2B5EF4-FFF2-40B4-BE49-F238E27FC236}">
                  <a16:creationId xmlns:a16="http://schemas.microsoft.com/office/drawing/2014/main" id="{5475BABE-D51B-C87D-48FD-AEBFE6D7409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993403" y="2800745"/>
              <a:ext cx="118872" cy="118872"/>
            </a:xfrm>
            <a:prstGeom prst="rect">
              <a:avLst/>
            </a:prstGeom>
            <a:noFill/>
            <a:ln>
              <a:noFill/>
              <a:headEnd type="none" w="med" len="med"/>
              <a:tailEnd type="none" w="med" len="med"/>
            </a:ln>
            <a:effectLst/>
          </p:spPr>
        </p:pic>
        <p:sp>
          <p:nvSpPr>
            <p:cNvPr id="215" name="Rectangle: Rounded Corners 214">
              <a:extLst>
                <a:ext uri="{FF2B5EF4-FFF2-40B4-BE49-F238E27FC236}">
                  <a16:creationId xmlns:a16="http://schemas.microsoft.com/office/drawing/2014/main" id="{849A819D-59FA-BA20-4C7D-46E1E756091B}"/>
                </a:ext>
                <a:ext uri="{C183D7F6-B498-43B3-948B-1728B52AA6E4}">
                  <adec:decorative xmlns:adec="http://schemas.microsoft.com/office/drawing/2017/decorative" val="1"/>
                </a:ext>
              </a:extLst>
            </p:cNvPr>
            <p:cNvSpPr/>
            <p:nvPr/>
          </p:nvSpPr>
          <p:spPr>
            <a:xfrm>
              <a:off x="8003871" y="3970034"/>
              <a:ext cx="572075" cy="262577"/>
            </a:xfrm>
            <a:prstGeom prst="roundRect">
              <a:avLst>
                <a:gd name="adj" fmla="val 5266"/>
              </a:avLst>
            </a:prstGeom>
            <a:solidFill>
              <a:schemeClr val="bg1">
                <a:lumMod val="9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16" name="Rectangle 215">
              <a:extLst>
                <a:ext uri="{FF2B5EF4-FFF2-40B4-BE49-F238E27FC236}">
                  <a16:creationId xmlns:a16="http://schemas.microsoft.com/office/drawing/2014/main" id="{C48EBB43-6715-C949-52E2-158EB10325C7}"/>
                </a:ext>
                <a:ext uri="{C183D7F6-B498-43B3-948B-1728B52AA6E4}">
                  <adec:decorative xmlns:adec="http://schemas.microsoft.com/office/drawing/2017/decorative" val="1"/>
                </a:ext>
              </a:extLst>
            </p:cNvPr>
            <p:cNvSpPr/>
            <p:nvPr/>
          </p:nvSpPr>
          <p:spPr>
            <a:xfrm>
              <a:off x="8044214" y="4016322"/>
              <a:ext cx="484632" cy="2743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17" name="Rectangle 216">
              <a:extLst>
                <a:ext uri="{FF2B5EF4-FFF2-40B4-BE49-F238E27FC236}">
                  <a16:creationId xmlns:a16="http://schemas.microsoft.com/office/drawing/2014/main" id="{252AA0CC-48F1-0859-CA59-3F4D36C8F4A7}"/>
                </a:ext>
                <a:ext uri="{C183D7F6-B498-43B3-948B-1728B52AA6E4}">
                  <adec:decorative xmlns:adec="http://schemas.microsoft.com/office/drawing/2017/decorative" val="1"/>
                </a:ext>
              </a:extLst>
            </p:cNvPr>
            <p:cNvSpPr/>
            <p:nvPr/>
          </p:nvSpPr>
          <p:spPr>
            <a:xfrm>
              <a:off x="8044214" y="4085666"/>
              <a:ext cx="365760" cy="27432"/>
            </a:xfrm>
            <a:prstGeom prst="rect">
              <a:avLst/>
            </a:prstGeom>
            <a:solidFill>
              <a:srgbClr val="73E8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18" name="Rectangle 217">
              <a:extLst>
                <a:ext uri="{FF2B5EF4-FFF2-40B4-BE49-F238E27FC236}">
                  <a16:creationId xmlns:a16="http://schemas.microsoft.com/office/drawing/2014/main" id="{3D3DE51E-45B6-2BBF-54DE-E94CCE68980B}"/>
                </a:ext>
                <a:ext uri="{C183D7F6-B498-43B3-948B-1728B52AA6E4}">
                  <adec:decorative xmlns:adec="http://schemas.microsoft.com/office/drawing/2017/decorative" val="1"/>
                </a:ext>
              </a:extLst>
            </p:cNvPr>
            <p:cNvSpPr/>
            <p:nvPr/>
          </p:nvSpPr>
          <p:spPr>
            <a:xfrm>
              <a:off x="8044214" y="4158659"/>
              <a:ext cx="274320" cy="27432"/>
            </a:xfrm>
            <a:prstGeom prst="rect">
              <a:avLst/>
            </a:prstGeom>
            <a:solidFill>
              <a:srgbClr val="73E8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38" name="Rectangle: Rounded Corners 237">
              <a:extLst>
                <a:ext uri="{FF2B5EF4-FFF2-40B4-BE49-F238E27FC236}">
                  <a16:creationId xmlns:a16="http://schemas.microsoft.com/office/drawing/2014/main" id="{52897BBA-617F-4242-A0C1-563D6021435C}"/>
                </a:ext>
                <a:ext uri="{C183D7F6-B498-43B3-948B-1728B52AA6E4}">
                  <adec:decorative xmlns:adec="http://schemas.microsoft.com/office/drawing/2017/decorative" val="1"/>
                </a:ext>
              </a:extLst>
            </p:cNvPr>
            <p:cNvSpPr/>
            <p:nvPr/>
          </p:nvSpPr>
          <p:spPr>
            <a:xfrm>
              <a:off x="7996354" y="4270893"/>
              <a:ext cx="572075" cy="262577"/>
            </a:xfrm>
            <a:prstGeom prst="roundRect">
              <a:avLst>
                <a:gd name="adj" fmla="val 5266"/>
              </a:avLst>
            </a:prstGeom>
            <a:solidFill>
              <a:schemeClr val="accent5">
                <a:lumMod val="40000"/>
                <a:lumOff val="60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39" name="Rectangle 238">
              <a:extLst>
                <a:ext uri="{FF2B5EF4-FFF2-40B4-BE49-F238E27FC236}">
                  <a16:creationId xmlns:a16="http://schemas.microsoft.com/office/drawing/2014/main" id="{470DDA35-2300-753B-B94D-B20839C56829}"/>
                </a:ext>
                <a:ext uri="{C183D7F6-B498-43B3-948B-1728B52AA6E4}">
                  <adec:decorative xmlns:adec="http://schemas.microsoft.com/office/drawing/2017/decorative" val="1"/>
                </a:ext>
              </a:extLst>
            </p:cNvPr>
            <p:cNvSpPr/>
            <p:nvPr/>
          </p:nvSpPr>
          <p:spPr>
            <a:xfrm>
              <a:off x="8049033" y="4338747"/>
              <a:ext cx="365760" cy="27432"/>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40" name="Rectangle 239">
              <a:extLst>
                <a:ext uri="{FF2B5EF4-FFF2-40B4-BE49-F238E27FC236}">
                  <a16:creationId xmlns:a16="http://schemas.microsoft.com/office/drawing/2014/main" id="{798132AF-C926-1959-D65C-155ED81E5B3D}"/>
                </a:ext>
                <a:ext uri="{C183D7F6-B498-43B3-948B-1728B52AA6E4}">
                  <adec:decorative xmlns:adec="http://schemas.microsoft.com/office/drawing/2017/decorative" val="1"/>
                </a:ext>
              </a:extLst>
            </p:cNvPr>
            <p:cNvSpPr/>
            <p:nvPr/>
          </p:nvSpPr>
          <p:spPr>
            <a:xfrm>
              <a:off x="8053637" y="4422157"/>
              <a:ext cx="365760" cy="27432"/>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sp>
        <p:nvSpPr>
          <p:cNvPr id="5" name="Rectangle: Rounded Corners 4">
            <a:extLst>
              <a:ext uri="{FF2B5EF4-FFF2-40B4-BE49-F238E27FC236}">
                <a16:creationId xmlns:a16="http://schemas.microsoft.com/office/drawing/2014/main" id="{E730F5D0-9FEC-37B2-763F-B96A86B054EB}"/>
              </a:ext>
            </a:extLst>
          </p:cNvPr>
          <p:cNvSpPr/>
          <p:nvPr/>
        </p:nvSpPr>
        <p:spPr>
          <a:xfrm>
            <a:off x="6486646" y="3011930"/>
            <a:ext cx="2030634" cy="406708"/>
          </a:xfrm>
          <a:prstGeom prst="roundRect">
            <a:avLst>
              <a:gd name="adj" fmla="val 50000"/>
            </a:avLst>
          </a:prstGeom>
          <a:gradFill>
            <a:gsLst>
              <a:gs pos="23000">
                <a:srgbClr val="0088EE"/>
              </a:gs>
              <a:gs pos="82000">
                <a:srgbClr val="8661C5"/>
              </a:gs>
            </a:gsLst>
            <a:lin ang="4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Contextual Side Car</a:t>
            </a:r>
          </a:p>
        </p:txBody>
      </p:sp>
      <p:grpSp>
        <p:nvGrpSpPr>
          <p:cNvPr id="256" name="Group 255">
            <a:extLst>
              <a:ext uri="{FF2B5EF4-FFF2-40B4-BE49-F238E27FC236}">
                <a16:creationId xmlns:a16="http://schemas.microsoft.com/office/drawing/2014/main" id="{0E4464DA-8F43-B6CE-38E1-D5FBAA9C3D94}"/>
              </a:ext>
              <a:ext uri="{C183D7F6-B498-43B3-948B-1728B52AA6E4}">
                <adec:decorative xmlns:adec="http://schemas.microsoft.com/office/drawing/2017/decorative" val="1"/>
              </a:ext>
            </a:extLst>
          </p:cNvPr>
          <p:cNvGrpSpPr/>
          <p:nvPr/>
        </p:nvGrpSpPr>
        <p:grpSpPr>
          <a:xfrm>
            <a:off x="9106368" y="3710288"/>
            <a:ext cx="2336150" cy="2074663"/>
            <a:chOff x="9140023" y="2535185"/>
            <a:chExt cx="2468884" cy="2192540"/>
          </a:xfrm>
        </p:grpSpPr>
        <p:sp>
          <p:nvSpPr>
            <p:cNvPr id="189" name="Rectangle 188">
              <a:extLst>
                <a:ext uri="{FF2B5EF4-FFF2-40B4-BE49-F238E27FC236}">
                  <a16:creationId xmlns:a16="http://schemas.microsoft.com/office/drawing/2014/main" id="{F3001C6B-7CEC-01D4-DD5D-7C45B4505C66}"/>
                </a:ext>
                <a:ext uri="{C183D7F6-B498-43B3-948B-1728B52AA6E4}">
                  <adec:decorative xmlns:adec="http://schemas.microsoft.com/office/drawing/2017/decorative" val="1"/>
                </a:ext>
              </a:extLst>
            </p:cNvPr>
            <p:cNvSpPr/>
            <p:nvPr/>
          </p:nvSpPr>
          <p:spPr>
            <a:xfrm>
              <a:off x="9140027" y="2691025"/>
              <a:ext cx="2468880" cy="2036700"/>
            </a:xfrm>
            <a:prstGeom prst="rect">
              <a:avLst/>
            </a:prstGeom>
            <a:solidFill>
              <a:schemeClr val="bg1">
                <a:lumMod val="9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90" name="Rectangle 189">
              <a:extLst>
                <a:ext uri="{FF2B5EF4-FFF2-40B4-BE49-F238E27FC236}">
                  <a16:creationId xmlns:a16="http://schemas.microsoft.com/office/drawing/2014/main" id="{DAC6AFE2-FD90-95A3-2437-3D2C2845FDC5}"/>
                </a:ext>
              </a:extLst>
            </p:cNvPr>
            <p:cNvSpPr/>
            <p:nvPr/>
          </p:nvSpPr>
          <p:spPr>
            <a:xfrm>
              <a:off x="9140027" y="2535185"/>
              <a:ext cx="2468880" cy="216683"/>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Microsoft 365</a:t>
              </a:r>
            </a:p>
          </p:txBody>
        </p:sp>
        <p:sp>
          <p:nvSpPr>
            <p:cNvPr id="191" name="Rectangle: Rounded Corners 190">
              <a:extLst>
                <a:ext uri="{FF2B5EF4-FFF2-40B4-BE49-F238E27FC236}">
                  <a16:creationId xmlns:a16="http://schemas.microsoft.com/office/drawing/2014/main" id="{251F7658-DB20-EE74-6C23-80A7B1067979}"/>
                </a:ext>
                <a:ext uri="{C183D7F6-B498-43B3-948B-1728B52AA6E4}">
                  <adec:decorative xmlns:adec="http://schemas.microsoft.com/office/drawing/2017/decorative" val="1"/>
                </a:ext>
              </a:extLst>
            </p:cNvPr>
            <p:cNvSpPr/>
            <p:nvPr/>
          </p:nvSpPr>
          <p:spPr>
            <a:xfrm>
              <a:off x="9598747" y="4406424"/>
              <a:ext cx="1612384" cy="180245"/>
            </a:xfrm>
            <a:prstGeom prst="roundRect">
              <a:avLst/>
            </a:prstGeom>
            <a:solidFill>
              <a:schemeClr val="bg1"/>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92" name="TextBox 191">
              <a:extLst>
                <a:ext uri="{FF2B5EF4-FFF2-40B4-BE49-F238E27FC236}">
                  <a16:creationId xmlns:a16="http://schemas.microsoft.com/office/drawing/2014/main" id="{83D29E1C-9DBD-2E8F-0F6C-FE2900DC83A8}"/>
                </a:ext>
                <a:ext uri="{C183D7F6-B498-43B3-948B-1728B52AA6E4}">
                  <adec:decorative xmlns:adec="http://schemas.microsoft.com/office/drawing/2017/decorative" val="1"/>
                </a:ext>
              </a:extLst>
            </p:cNvPr>
            <p:cNvSpPr txBox="1"/>
            <p:nvPr/>
          </p:nvSpPr>
          <p:spPr>
            <a:xfrm>
              <a:off x="9515401" y="4275452"/>
              <a:ext cx="957354" cy="153888"/>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 b="0" i="0" u="none" strike="noStrike" kern="1200" cap="none" spc="0" normalizeH="0" baseline="0" noProof="0">
                  <a:ln>
                    <a:noFill/>
                  </a:ln>
                  <a:solidFill>
                    <a:prstClr val="black"/>
                  </a:solidFill>
                  <a:effectLst/>
                  <a:uLnTx/>
                  <a:uFillTx/>
                  <a:latin typeface="Segoe UI"/>
                  <a:ea typeface="+mn-ea"/>
                  <a:cs typeface="+mn-cs"/>
                </a:rPr>
                <a:t>How can I help?</a:t>
              </a:r>
            </a:p>
          </p:txBody>
        </p:sp>
        <p:grpSp>
          <p:nvGrpSpPr>
            <p:cNvPr id="193" name="Group 192">
              <a:extLst>
                <a:ext uri="{FF2B5EF4-FFF2-40B4-BE49-F238E27FC236}">
                  <a16:creationId xmlns:a16="http://schemas.microsoft.com/office/drawing/2014/main" id="{7A2E04F9-FD32-7620-6256-B93815B7C104}"/>
                </a:ext>
                <a:ext uri="{C183D7F6-B498-43B3-948B-1728B52AA6E4}">
                  <adec:decorative xmlns:adec="http://schemas.microsoft.com/office/drawing/2017/decorative" val="1"/>
                </a:ext>
              </a:extLst>
            </p:cNvPr>
            <p:cNvGrpSpPr/>
            <p:nvPr/>
          </p:nvGrpSpPr>
          <p:grpSpPr>
            <a:xfrm>
              <a:off x="9681429" y="3161864"/>
              <a:ext cx="731520" cy="318695"/>
              <a:chOff x="2229740" y="4217126"/>
              <a:chExt cx="500636" cy="318695"/>
            </a:xfrm>
          </p:grpSpPr>
          <p:sp>
            <p:nvSpPr>
              <p:cNvPr id="194" name="Rectangle: Rounded Corners 193">
                <a:extLst>
                  <a:ext uri="{FF2B5EF4-FFF2-40B4-BE49-F238E27FC236}">
                    <a16:creationId xmlns:a16="http://schemas.microsoft.com/office/drawing/2014/main" id="{21BC84C7-26D3-D0F3-2F55-D28CCF503C18}"/>
                  </a:ext>
                </a:extLst>
              </p:cNvPr>
              <p:cNvSpPr/>
              <p:nvPr/>
            </p:nvSpPr>
            <p:spPr>
              <a:xfrm>
                <a:off x="2229740" y="4217126"/>
                <a:ext cx="500636" cy="318695"/>
              </a:xfrm>
              <a:prstGeom prst="roundRect">
                <a:avLst>
                  <a:gd name="adj" fmla="val 7701"/>
                </a:avLst>
              </a:prstGeom>
              <a:solidFill>
                <a:schemeClr val="bg2">
                  <a:lumMod val="90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95" name="Rectangle 194">
                <a:extLst>
                  <a:ext uri="{FF2B5EF4-FFF2-40B4-BE49-F238E27FC236}">
                    <a16:creationId xmlns:a16="http://schemas.microsoft.com/office/drawing/2014/main" id="{A357EC1C-EF65-488A-0AD2-FDCD7B228AC9}"/>
                  </a:ext>
                </a:extLst>
              </p:cNvPr>
              <p:cNvSpPr/>
              <p:nvPr/>
            </p:nvSpPr>
            <p:spPr>
              <a:xfrm>
                <a:off x="2273175" y="4260612"/>
                <a:ext cx="365760" cy="2743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96" name="Rectangle 195">
                <a:extLst>
                  <a:ext uri="{FF2B5EF4-FFF2-40B4-BE49-F238E27FC236}">
                    <a16:creationId xmlns:a16="http://schemas.microsoft.com/office/drawing/2014/main" id="{B82E979E-2307-11C1-0C82-222EFCB8B784}"/>
                  </a:ext>
                </a:extLst>
              </p:cNvPr>
              <p:cNvSpPr/>
              <p:nvPr/>
            </p:nvSpPr>
            <p:spPr>
              <a:xfrm>
                <a:off x="2273175" y="4329956"/>
                <a:ext cx="365760" cy="2743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97" name="Rectangle 196">
                <a:extLst>
                  <a:ext uri="{FF2B5EF4-FFF2-40B4-BE49-F238E27FC236}">
                    <a16:creationId xmlns:a16="http://schemas.microsoft.com/office/drawing/2014/main" id="{95936EBD-A1D4-6CFE-B50F-227FB14179C6}"/>
                  </a:ext>
                </a:extLst>
              </p:cNvPr>
              <p:cNvSpPr/>
              <p:nvPr/>
            </p:nvSpPr>
            <p:spPr>
              <a:xfrm>
                <a:off x="2273175" y="4402949"/>
                <a:ext cx="274320" cy="2743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sp>
          <p:nvSpPr>
            <p:cNvPr id="198" name="Rectangle 197">
              <a:extLst>
                <a:ext uri="{FF2B5EF4-FFF2-40B4-BE49-F238E27FC236}">
                  <a16:creationId xmlns:a16="http://schemas.microsoft.com/office/drawing/2014/main" id="{155FFB5B-9D50-E685-F050-7FAE2341326F}"/>
                </a:ext>
                <a:ext uri="{C183D7F6-B498-43B3-948B-1728B52AA6E4}">
                  <adec:decorative xmlns:adec="http://schemas.microsoft.com/office/drawing/2017/decorative" val="1"/>
                </a:ext>
              </a:extLst>
            </p:cNvPr>
            <p:cNvSpPr/>
            <p:nvPr/>
          </p:nvSpPr>
          <p:spPr>
            <a:xfrm>
              <a:off x="9140023" y="2751866"/>
              <a:ext cx="144295" cy="1975855"/>
            </a:xfrm>
            <a:prstGeom prst="rect">
              <a:avLst/>
            </a:prstGeom>
            <a:solidFill>
              <a:schemeClr val="bg1">
                <a:lumMod val="8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pic>
          <p:nvPicPr>
            <p:cNvPr id="199" name="Picture 198">
              <a:extLst>
                <a:ext uri="{FF2B5EF4-FFF2-40B4-BE49-F238E27FC236}">
                  <a16:creationId xmlns:a16="http://schemas.microsoft.com/office/drawing/2014/main" id="{A17342C0-FC65-CE11-2635-EE26C6821B4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687751" y="2918726"/>
              <a:ext cx="144295" cy="144295"/>
            </a:xfrm>
            <a:prstGeom prst="rect">
              <a:avLst/>
            </a:prstGeom>
            <a:noFill/>
            <a:ln>
              <a:noFill/>
              <a:headEnd type="none" w="med" len="med"/>
              <a:tailEnd type="none" w="med" len="med"/>
            </a:ln>
            <a:effectLst/>
          </p:spPr>
        </p:pic>
        <p:sp>
          <p:nvSpPr>
            <p:cNvPr id="200" name="TextBox 199">
              <a:extLst>
                <a:ext uri="{FF2B5EF4-FFF2-40B4-BE49-F238E27FC236}">
                  <a16:creationId xmlns:a16="http://schemas.microsoft.com/office/drawing/2014/main" id="{A548508C-41A3-ECEA-D036-335E883E9DA0}"/>
                </a:ext>
                <a:ext uri="{C183D7F6-B498-43B3-948B-1728B52AA6E4}">
                  <adec:decorative xmlns:adec="http://schemas.microsoft.com/office/drawing/2017/decorative" val="1"/>
                </a:ext>
              </a:extLst>
            </p:cNvPr>
            <p:cNvSpPr txBox="1"/>
            <p:nvPr/>
          </p:nvSpPr>
          <p:spPr>
            <a:xfrm>
              <a:off x="9885776" y="2950478"/>
              <a:ext cx="784827" cy="9233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Microsoft 365 Chat</a:t>
              </a:r>
            </a:p>
          </p:txBody>
        </p:sp>
        <p:grpSp>
          <p:nvGrpSpPr>
            <p:cNvPr id="201" name="Group 200">
              <a:extLst>
                <a:ext uri="{FF2B5EF4-FFF2-40B4-BE49-F238E27FC236}">
                  <a16:creationId xmlns:a16="http://schemas.microsoft.com/office/drawing/2014/main" id="{43125B54-B983-5889-FDF7-451DAF1FBD52}"/>
                </a:ext>
                <a:ext uri="{C183D7F6-B498-43B3-948B-1728B52AA6E4}">
                  <adec:decorative xmlns:adec="http://schemas.microsoft.com/office/drawing/2017/decorative" val="1"/>
                </a:ext>
              </a:extLst>
            </p:cNvPr>
            <p:cNvGrpSpPr/>
            <p:nvPr/>
          </p:nvGrpSpPr>
          <p:grpSpPr>
            <a:xfrm>
              <a:off x="10479611" y="3161864"/>
              <a:ext cx="731520" cy="318695"/>
              <a:chOff x="2229740" y="4217126"/>
              <a:chExt cx="500636" cy="318695"/>
            </a:xfrm>
          </p:grpSpPr>
          <p:sp>
            <p:nvSpPr>
              <p:cNvPr id="202" name="Rectangle: Rounded Corners 201">
                <a:extLst>
                  <a:ext uri="{FF2B5EF4-FFF2-40B4-BE49-F238E27FC236}">
                    <a16:creationId xmlns:a16="http://schemas.microsoft.com/office/drawing/2014/main" id="{EA40FA2D-DA80-A934-FBCB-AEB61A296242}"/>
                  </a:ext>
                </a:extLst>
              </p:cNvPr>
              <p:cNvSpPr/>
              <p:nvPr/>
            </p:nvSpPr>
            <p:spPr>
              <a:xfrm>
                <a:off x="2229740" y="4217126"/>
                <a:ext cx="500636" cy="318695"/>
              </a:xfrm>
              <a:prstGeom prst="roundRect">
                <a:avLst>
                  <a:gd name="adj" fmla="val 7701"/>
                </a:avLst>
              </a:prstGeom>
              <a:solidFill>
                <a:schemeClr val="bg2">
                  <a:lumMod val="90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03" name="Rectangle 202">
                <a:extLst>
                  <a:ext uri="{FF2B5EF4-FFF2-40B4-BE49-F238E27FC236}">
                    <a16:creationId xmlns:a16="http://schemas.microsoft.com/office/drawing/2014/main" id="{8C3A1409-BECC-E813-B595-B90446DF9EC1}"/>
                  </a:ext>
                </a:extLst>
              </p:cNvPr>
              <p:cNvSpPr/>
              <p:nvPr/>
            </p:nvSpPr>
            <p:spPr>
              <a:xfrm>
                <a:off x="2273175" y="4260612"/>
                <a:ext cx="365760" cy="2743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04" name="Rectangle 203">
                <a:extLst>
                  <a:ext uri="{FF2B5EF4-FFF2-40B4-BE49-F238E27FC236}">
                    <a16:creationId xmlns:a16="http://schemas.microsoft.com/office/drawing/2014/main" id="{F4EDD880-512D-93C1-F15C-0F0428BE6FFF}"/>
                  </a:ext>
                </a:extLst>
              </p:cNvPr>
              <p:cNvSpPr/>
              <p:nvPr/>
            </p:nvSpPr>
            <p:spPr>
              <a:xfrm>
                <a:off x="2273175" y="4329956"/>
                <a:ext cx="365760" cy="2743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05" name="Rectangle 204">
                <a:extLst>
                  <a:ext uri="{FF2B5EF4-FFF2-40B4-BE49-F238E27FC236}">
                    <a16:creationId xmlns:a16="http://schemas.microsoft.com/office/drawing/2014/main" id="{97DD80BE-AE20-F576-027C-3FEF751D487D}"/>
                  </a:ext>
                </a:extLst>
              </p:cNvPr>
              <p:cNvSpPr/>
              <p:nvPr/>
            </p:nvSpPr>
            <p:spPr>
              <a:xfrm>
                <a:off x="2273175" y="4402949"/>
                <a:ext cx="274320" cy="27432"/>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sp>
          <p:nvSpPr>
            <p:cNvPr id="209" name="Flowchart: Terminator 208">
              <a:extLst>
                <a:ext uri="{FF2B5EF4-FFF2-40B4-BE49-F238E27FC236}">
                  <a16:creationId xmlns:a16="http://schemas.microsoft.com/office/drawing/2014/main" id="{0002A631-554F-BD5F-8028-D5374002C807}"/>
                </a:ext>
                <a:ext uri="{C183D7F6-B498-43B3-948B-1728B52AA6E4}">
                  <adec:decorative xmlns:adec="http://schemas.microsoft.com/office/drawing/2017/decorative" val="1"/>
                </a:ext>
              </a:extLst>
            </p:cNvPr>
            <p:cNvSpPr/>
            <p:nvPr/>
          </p:nvSpPr>
          <p:spPr>
            <a:xfrm>
              <a:off x="10590072" y="2947442"/>
              <a:ext cx="265753" cy="109117"/>
            </a:xfrm>
            <a:prstGeom prst="flowChartTerminator">
              <a:avLst/>
            </a:prstGeom>
            <a:solidFill>
              <a:srgbClr val="73E8C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Sales</a:t>
              </a:r>
            </a:p>
          </p:txBody>
        </p:sp>
        <p:sp>
          <p:nvSpPr>
            <p:cNvPr id="241" name="Rectangle: Rounded Corners 240">
              <a:extLst>
                <a:ext uri="{FF2B5EF4-FFF2-40B4-BE49-F238E27FC236}">
                  <a16:creationId xmlns:a16="http://schemas.microsoft.com/office/drawing/2014/main" id="{FAC4BE6D-3B31-B9AF-B8A5-D4E89FDB124C}"/>
                </a:ext>
                <a:ext uri="{C183D7F6-B498-43B3-948B-1728B52AA6E4}">
                  <adec:decorative xmlns:adec="http://schemas.microsoft.com/office/drawing/2017/decorative" val="1"/>
                </a:ext>
              </a:extLst>
            </p:cNvPr>
            <p:cNvSpPr/>
            <p:nvPr/>
          </p:nvSpPr>
          <p:spPr>
            <a:xfrm>
              <a:off x="9675799" y="3939005"/>
              <a:ext cx="1529702" cy="199059"/>
            </a:xfrm>
            <a:prstGeom prst="roundRect">
              <a:avLst>
                <a:gd name="adj" fmla="val 7701"/>
              </a:avLst>
            </a:prstGeom>
            <a:solidFill>
              <a:schemeClr val="accent5">
                <a:lumMod val="40000"/>
                <a:lumOff val="60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42" name="Rectangle 241">
              <a:extLst>
                <a:ext uri="{FF2B5EF4-FFF2-40B4-BE49-F238E27FC236}">
                  <a16:creationId xmlns:a16="http://schemas.microsoft.com/office/drawing/2014/main" id="{B2CB9066-D782-2204-1607-39BF12BCF674}"/>
                </a:ext>
                <a:ext uri="{C183D7F6-B498-43B3-948B-1728B52AA6E4}">
                  <adec:decorative xmlns:adec="http://schemas.microsoft.com/office/drawing/2017/decorative" val="1"/>
                </a:ext>
              </a:extLst>
            </p:cNvPr>
            <p:cNvSpPr/>
            <p:nvPr/>
          </p:nvSpPr>
          <p:spPr>
            <a:xfrm>
              <a:off x="9739265" y="3982491"/>
              <a:ext cx="534442" cy="27432"/>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43" name="Rectangle 242">
              <a:extLst>
                <a:ext uri="{FF2B5EF4-FFF2-40B4-BE49-F238E27FC236}">
                  <a16:creationId xmlns:a16="http://schemas.microsoft.com/office/drawing/2014/main" id="{8D709523-16F9-0F4E-0916-BC75B6E66B2B}"/>
                </a:ext>
                <a:ext uri="{C183D7F6-B498-43B3-948B-1728B52AA6E4}">
                  <adec:decorative xmlns:adec="http://schemas.microsoft.com/office/drawing/2017/decorative" val="1"/>
                </a:ext>
              </a:extLst>
            </p:cNvPr>
            <p:cNvSpPr/>
            <p:nvPr/>
          </p:nvSpPr>
          <p:spPr>
            <a:xfrm>
              <a:off x="9739260" y="4051835"/>
              <a:ext cx="1371601" cy="27432"/>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44" name="Rectangle: Rounded Corners 243">
              <a:extLst>
                <a:ext uri="{FF2B5EF4-FFF2-40B4-BE49-F238E27FC236}">
                  <a16:creationId xmlns:a16="http://schemas.microsoft.com/office/drawing/2014/main" id="{7D0ACC51-0205-9C94-EB52-3959AB9F5B4E}"/>
                </a:ext>
                <a:ext uri="{C183D7F6-B498-43B3-948B-1728B52AA6E4}">
                  <adec:decorative xmlns:adec="http://schemas.microsoft.com/office/drawing/2017/decorative" val="1"/>
                </a:ext>
              </a:extLst>
            </p:cNvPr>
            <p:cNvSpPr/>
            <p:nvPr/>
          </p:nvSpPr>
          <p:spPr>
            <a:xfrm>
              <a:off x="9681429" y="3534248"/>
              <a:ext cx="1529702" cy="342678"/>
            </a:xfrm>
            <a:prstGeom prst="roundRect">
              <a:avLst>
                <a:gd name="adj" fmla="val 7701"/>
              </a:avLst>
            </a:prstGeom>
            <a:solidFill>
              <a:srgbClr val="73E8C8"/>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45" name="Rectangle 244">
              <a:extLst>
                <a:ext uri="{FF2B5EF4-FFF2-40B4-BE49-F238E27FC236}">
                  <a16:creationId xmlns:a16="http://schemas.microsoft.com/office/drawing/2014/main" id="{75E3EE05-B81A-418B-C039-6488E7233E39}"/>
                </a:ext>
                <a:ext uri="{C183D7F6-B498-43B3-948B-1728B52AA6E4}">
                  <adec:decorative xmlns:adec="http://schemas.microsoft.com/office/drawing/2017/decorative" val="1"/>
                </a:ext>
              </a:extLst>
            </p:cNvPr>
            <p:cNvSpPr/>
            <p:nvPr/>
          </p:nvSpPr>
          <p:spPr>
            <a:xfrm>
              <a:off x="9744895" y="3577734"/>
              <a:ext cx="534442" cy="27432"/>
            </a:xfrm>
            <a:prstGeom prst="rect">
              <a:avLst/>
            </a:prstGeom>
            <a:solidFill>
              <a:srgbClr val="18907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46" name="Rectangle 245">
              <a:extLst>
                <a:ext uri="{FF2B5EF4-FFF2-40B4-BE49-F238E27FC236}">
                  <a16:creationId xmlns:a16="http://schemas.microsoft.com/office/drawing/2014/main" id="{4A90B16E-BBCE-3E04-9C5C-71CECEB57B1B}"/>
                </a:ext>
                <a:ext uri="{C183D7F6-B498-43B3-948B-1728B52AA6E4}">
                  <adec:decorative xmlns:adec="http://schemas.microsoft.com/office/drawing/2017/decorative" val="1"/>
                </a:ext>
              </a:extLst>
            </p:cNvPr>
            <p:cNvSpPr/>
            <p:nvPr/>
          </p:nvSpPr>
          <p:spPr>
            <a:xfrm>
              <a:off x="9744890" y="3647078"/>
              <a:ext cx="1371601" cy="27432"/>
            </a:xfrm>
            <a:prstGeom prst="rect">
              <a:avLst/>
            </a:prstGeom>
            <a:solidFill>
              <a:srgbClr val="18907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47" name="Rectangle 246">
              <a:extLst>
                <a:ext uri="{FF2B5EF4-FFF2-40B4-BE49-F238E27FC236}">
                  <a16:creationId xmlns:a16="http://schemas.microsoft.com/office/drawing/2014/main" id="{5C4B3EC9-584E-8C32-FA51-E372F15426C9}"/>
                </a:ext>
                <a:ext uri="{C183D7F6-B498-43B3-948B-1728B52AA6E4}">
                  <adec:decorative xmlns:adec="http://schemas.microsoft.com/office/drawing/2017/decorative" val="1"/>
                </a:ext>
              </a:extLst>
            </p:cNvPr>
            <p:cNvSpPr/>
            <p:nvPr/>
          </p:nvSpPr>
          <p:spPr>
            <a:xfrm>
              <a:off x="9744612" y="3730425"/>
              <a:ext cx="1371601" cy="27432"/>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48" name="Rectangle 247">
              <a:extLst>
                <a:ext uri="{FF2B5EF4-FFF2-40B4-BE49-F238E27FC236}">
                  <a16:creationId xmlns:a16="http://schemas.microsoft.com/office/drawing/2014/main" id="{BED1C3CB-1823-3C81-92A9-96EA35FDDE11}"/>
                </a:ext>
                <a:ext uri="{C183D7F6-B498-43B3-948B-1728B52AA6E4}">
                  <adec:decorative xmlns:adec="http://schemas.microsoft.com/office/drawing/2017/decorative" val="1"/>
                </a:ext>
              </a:extLst>
            </p:cNvPr>
            <p:cNvSpPr/>
            <p:nvPr/>
          </p:nvSpPr>
          <p:spPr>
            <a:xfrm>
              <a:off x="9739259" y="3807560"/>
              <a:ext cx="1371601" cy="27432"/>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sp>
        <p:nvSpPr>
          <p:cNvPr id="6" name="Rectangle: Rounded Corners 5">
            <a:extLst>
              <a:ext uri="{FF2B5EF4-FFF2-40B4-BE49-F238E27FC236}">
                <a16:creationId xmlns:a16="http://schemas.microsoft.com/office/drawing/2014/main" id="{CB625765-2F44-98EB-4FCF-19749FA210B0}"/>
              </a:ext>
            </a:extLst>
          </p:cNvPr>
          <p:cNvSpPr/>
          <p:nvPr/>
        </p:nvSpPr>
        <p:spPr>
          <a:xfrm>
            <a:off x="9242906" y="3012416"/>
            <a:ext cx="2024804" cy="406702"/>
          </a:xfrm>
          <a:prstGeom prst="roundRect">
            <a:avLst>
              <a:gd name="adj" fmla="val 50000"/>
            </a:avLst>
          </a:prstGeom>
          <a:gradFill>
            <a:gsLst>
              <a:gs pos="23000">
                <a:srgbClr val="0088EE"/>
              </a:gs>
              <a:gs pos="82000">
                <a:srgbClr val="8661C5"/>
              </a:gs>
            </a:gsLst>
            <a:lin ang="4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Microsoft 365 Chat</a:t>
            </a:r>
          </a:p>
        </p:txBody>
      </p:sp>
      <p:sp>
        <p:nvSpPr>
          <p:cNvPr id="16" name="Rectangle: Rounded Corners 15">
            <a:extLst>
              <a:ext uri="{FF2B5EF4-FFF2-40B4-BE49-F238E27FC236}">
                <a16:creationId xmlns:a16="http://schemas.microsoft.com/office/drawing/2014/main" id="{12562D5C-D761-1693-4A04-CDAB74EDD969}"/>
              </a:ext>
              <a:ext uri="{C183D7F6-B498-43B3-948B-1728B52AA6E4}">
                <adec:decorative xmlns:adec="http://schemas.microsoft.com/office/drawing/2017/decorative" val="1"/>
              </a:ext>
            </a:extLst>
          </p:cNvPr>
          <p:cNvSpPr/>
          <p:nvPr/>
        </p:nvSpPr>
        <p:spPr>
          <a:xfrm>
            <a:off x="2368948" y="4609189"/>
            <a:ext cx="738378" cy="857838"/>
          </a:xfrm>
          <a:prstGeom prst="roundRect">
            <a:avLst>
              <a:gd name="adj" fmla="val 17940"/>
            </a:avLst>
          </a:prstGeom>
          <a:noFill/>
          <a:ln w="25400">
            <a:gradFill>
              <a:gsLst>
                <a:gs pos="0">
                  <a:srgbClr val="1344C8"/>
                </a:gs>
                <a:gs pos="20000">
                  <a:srgbClr val="0F93E7"/>
                </a:gs>
                <a:gs pos="86252">
                  <a:srgbClr val="F2598A"/>
                </a:gs>
                <a:gs pos="69719">
                  <a:srgbClr val="FF7744"/>
                </a:gs>
                <a:gs pos="54120">
                  <a:srgbClr val="FAC703"/>
                </a:gs>
                <a:gs pos="38000">
                  <a:srgbClr val="63B666"/>
                </a:gs>
                <a:gs pos="100000">
                  <a:srgbClr val="BA50C9"/>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spTree>
    <p:extLst>
      <p:ext uri="{BB962C8B-B14F-4D97-AF65-F5344CB8AC3E}">
        <p14:creationId xmlns:p14="http://schemas.microsoft.com/office/powerpoint/2010/main" val="38087717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Process 7">
            <a:extLst>
              <a:ext uri="{FF2B5EF4-FFF2-40B4-BE49-F238E27FC236}">
                <a16:creationId xmlns:a16="http://schemas.microsoft.com/office/drawing/2014/main" id="{F11A0365-62C7-75F0-EC07-B39F18C65A26}"/>
              </a:ext>
              <a:ext uri="{C183D7F6-B498-43B3-948B-1728B52AA6E4}">
                <adec:decorative xmlns:adec="http://schemas.microsoft.com/office/drawing/2017/decorative" val="1"/>
              </a:ext>
            </a:extLst>
          </p:cNvPr>
          <p:cNvSpPr/>
          <p:nvPr/>
        </p:nvSpPr>
        <p:spPr>
          <a:xfrm rot="5400000" flipV="1">
            <a:off x="-3172298" y="3170726"/>
            <a:ext cx="6867817" cy="523221"/>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7A6C7F2-6776-18F5-CB9D-58C8E931526B}"/>
              </a:ext>
              <a:ext uri="{C183D7F6-B498-43B3-948B-1728B52AA6E4}">
                <adec:decorative xmlns:adec="http://schemas.microsoft.com/office/drawing/2017/decorative" val="1"/>
              </a:ext>
            </a:extLst>
          </p:cNvPr>
          <p:cNvSpPr/>
          <p:nvPr/>
        </p:nvSpPr>
        <p:spPr>
          <a:xfrm rot="10800000">
            <a:off x="208547" y="-3"/>
            <a:ext cx="11983452" cy="6867817"/>
          </a:xfrm>
          <a:prstGeom prst="rect">
            <a:avLst/>
          </a:prstGeom>
          <a:solidFill>
            <a:schemeClr val="bg1"/>
          </a:solidFill>
          <a:ln>
            <a:noFill/>
          </a:ln>
          <a:effectLst>
            <a:outerShdw blurRad="2921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744681E7-1B85-2385-7517-EDC28FE9D881}"/>
              </a:ext>
            </a:extLst>
          </p:cNvPr>
          <p:cNvSpPr txBox="1">
            <a:spLocks noGrp="1"/>
          </p:cNvSpPr>
          <p:nvPr>
            <p:ph type="title" idx="4294967295"/>
          </p:nvPr>
        </p:nvSpPr>
        <p:spPr>
          <a:xfrm>
            <a:off x="848350" y="2997030"/>
            <a:ext cx="11018520" cy="677108"/>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a:ln w="3175">
                  <a:noFill/>
                </a:ln>
                <a:solidFill>
                  <a:srgbClr val="2253CE"/>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50" normalizeH="0" baseline="0" noProof="0">
                <a:ln w="3175">
                  <a:noFill/>
                </a:ln>
                <a:solidFill>
                  <a:schemeClr val="tx1"/>
                </a:solidFill>
                <a:effectLst/>
                <a:uLnTx/>
                <a:uFillTx/>
                <a:latin typeface="Segoe UI Semibold"/>
                <a:ea typeface="+mn-ea"/>
                <a:cs typeface="Segoe UI" pitchFamily="34" charset="0"/>
              </a:rPr>
              <a:t>Building Extensions</a:t>
            </a:r>
          </a:p>
        </p:txBody>
      </p:sp>
    </p:spTree>
    <p:extLst>
      <p:ext uri="{BB962C8B-B14F-4D97-AF65-F5344CB8AC3E}">
        <p14:creationId xmlns:p14="http://schemas.microsoft.com/office/powerpoint/2010/main" val="38594530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1368B74-D478-4D1A-D0E2-9C86478CC5F8}"/>
              </a:ext>
            </a:extLst>
          </p:cNvPr>
          <p:cNvSpPr>
            <a:spLocks noGrp="1"/>
          </p:cNvSpPr>
          <p:nvPr>
            <p:ph type="title"/>
          </p:nvPr>
        </p:nvSpPr>
        <p:spPr>
          <a:xfrm>
            <a:off x="597498" y="683930"/>
            <a:ext cx="11018520" cy="443198"/>
          </a:xfrm>
        </p:spPr>
        <p:txBody>
          <a:bodyPr/>
          <a:lstStyle/>
          <a:p>
            <a:r>
              <a:rPr lang="en-US" sz="3200"/>
              <a:t>Copilot for Sales Extension Architecture         </a:t>
            </a:r>
          </a:p>
        </p:txBody>
      </p:sp>
      <p:sp>
        <p:nvSpPr>
          <p:cNvPr id="15" name="Rectangle: Rounded Corners 14">
            <a:extLst>
              <a:ext uri="{FF2B5EF4-FFF2-40B4-BE49-F238E27FC236}">
                <a16:creationId xmlns:a16="http://schemas.microsoft.com/office/drawing/2014/main" id="{F38B843C-4895-142A-B557-3F1D8905E55C}"/>
              </a:ext>
              <a:ext uri="{C183D7F6-B498-43B3-948B-1728B52AA6E4}">
                <adec:decorative xmlns:adec="http://schemas.microsoft.com/office/drawing/2017/decorative" val="1"/>
              </a:ext>
            </a:extLst>
          </p:cNvPr>
          <p:cNvSpPr/>
          <p:nvPr/>
        </p:nvSpPr>
        <p:spPr>
          <a:xfrm>
            <a:off x="597498" y="1586809"/>
            <a:ext cx="7877696" cy="4640359"/>
          </a:xfrm>
          <a:prstGeom prst="roundRect">
            <a:avLst>
              <a:gd name="adj" fmla="val 3492"/>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53" name="TextBox 52">
            <a:extLst>
              <a:ext uri="{FF2B5EF4-FFF2-40B4-BE49-F238E27FC236}">
                <a16:creationId xmlns:a16="http://schemas.microsoft.com/office/drawing/2014/main" id="{BF450BF0-87F7-3870-1B45-CB7B0DAC1AC3}"/>
              </a:ext>
            </a:extLst>
          </p:cNvPr>
          <p:cNvSpPr txBox="1"/>
          <p:nvPr/>
        </p:nvSpPr>
        <p:spPr>
          <a:xfrm>
            <a:off x="905846" y="1930661"/>
            <a:ext cx="1279986"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lumMod val="85000"/>
                    <a:lumOff val="15000"/>
                  </a:prstClr>
                </a:solidFill>
                <a:effectLst/>
                <a:uLnTx/>
                <a:uFillTx/>
                <a:latin typeface="Segoe UI Semibold"/>
                <a:ea typeface="+mn-ea"/>
                <a:cs typeface="+mn-cs"/>
              </a:rPr>
              <a:t>Apps</a:t>
            </a:r>
          </a:p>
        </p:txBody>
      </p:sp>
      <p:pic>
        <p:nvPicPr>
          <p:cNvPr id="54" name="Picture 2">
            <a:extLst>
              <a:ext uri="{FF2B5EF4-FFF2-40B4-BE49-F238E27FC236}">
                <a16:creationId xmlns:a16="http://schemas.microsoft.com/office/drawing/2014/main" id="{A21C5443-801A-07A5-193D-8E626CD90A21}"/>
              </a:ext>
              <a:ext uri="{C183D7F6-B498-43B3-948B-1728B52AA6E4}">
                <adec:decorative xmlns:adec="http://schemas.microsoft.com/office/drawing/2017/decorative" val="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96899" y="1882751"/>
            <a:ext cx="276560" cy="257116"/>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55" name="Picture 4">
            <a:extLst>
              <a:ext uri="{FF2B5EF4-FFF2-40B4-BE49-F238E27FC236}">
                <a16:creationId xmlns:a16="http://schemas.microsoft.com/office/drawing/2014/main" id="{A3E7377B-3901-3F0D-F832-0B42A193F91F}"/>
              </a:ex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1643" y="1886169"/>
            <a:ext cx="269109" cy="250281"/>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56" name="Picture 8">
            <a:extLst>
              <a:ext uri="{FF2B5EF4-FFF2-40B4-BE49-F238E27FC236}">
                <a16:creationId xmlns:a16="http://schemas.microsoft.com/office/drawing/2014/main" id="{A4267D31-E389-EF3F-37DA-810061322D0B}"/>
              </a:ext>
              <a:ext uri="{C183D7F6-B498-43B3-948B-1728B52AA6E4}">
                <adec:decorative xmlns:adec="http://schemas.microsoft.com/office/drawing/2017/decorative" val="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1944" y="1875232"/>
            <a:ext cx="272154" cy="272154"/>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57" name="Picture 2">
            <a:extLst>
              <a:ext uri="{FF2B5EF4-FFF2-40B4-BE49-F238E27FC236}">
                <a16:creationId xmlns:a16="http://schemas.microsoft.com/office/drawing/2014/main" id="{AB39B2BC-CEE8-08AB-6205-B28182D1FBBB}"/>
              </a:ext>
              <a:ext uri="{C183D7F6-B498-43B3-948B-1728B52AA6E4}">
                <adec:decorative xmlns:adec="http://schemas.microsoft.com/office/drawing/2017/decorative" val="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7487" y="1886169"/>
            <a:ext cx="269211" cy="250281"/>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58" name="Picture 2">
            <a:extLst>
              <a:ext uri="{FF2B5EF4-FFF2-40B4-BE49-F238E27FC236}">
                <a16:creationId xmlns:a16="http://schemas.microsoft.com/office/drawing/2014/main" id="{CE39680C-CB44-2D1A-D3CE-372E30AD4F3E}"/>
              </a:ext>
              <a:ext uri="{C183D7F6-B498-43B3-948B-1728B52AA6E4}">
                <adec:decorative xmlns:adec="http://schemas.microsoft.com/office/drawing/2017/decorative" val="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14243" y="1886169"/>
            <a:ext cx="269167" cy="250281"/>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59" name="Picture 58">
            <a:extLst>
              <a:ext uri="{FF2B5EF4-FFF2-40B4-BE49-F238E27FC236}">
                <a16:creationId xmlns:a16="http://schemas.microsoft.com/office/drawing/2014/main" id="{49A2D219-CFD9-D571-C1B2-5F0B661DFEBB}"/>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5008297" y="1840487"/>
            <a:ext cx="341645" cy="341645"/>
          </a:xfrm>
          <a:prstGeom prst="rect">
            <a:avLst/>
          </a:prstGeom>
          <a:ln w="10716" cap="flat">
            <a:noFill/>
            <a:prstDash val="solid"/>
            <a:miter/>
          </a:ln>
          <a:effectLst>
            <a:outerShdw blurRad="38100" dist="25400" dir="2700000" algn="tl" rotWithShape="0">
              <a:prstClr val="black">
                <a:alpha val="30000"/>
              </a:prstClr>
            </a:outerShdw>
          </a:effectLst>
        </p:spPr>
      </p:pic>
      <p:pic>
        <p:nvPicPr>
          <p:cNvPr id="60" name="Picture 6">
            <a:extLst>
              <a:ext uri="{FF2B5EF4-FFF2-40B4-BE49-F238E27FC236}">
                <a16:creationId xmlns:a16="http://schemas.microsoft.com/office/drawing/2014/main" id="{D2555E37-DD48-5FAE-D4A8-2B1279B0208C}"/>
              </a:ext>
              <a:ext uri="{C183D7F6-B498-43B3-948B-1728B52AA6E4}">
                <adec:decorative xmlns:adec="http://schemas.microsoft.com/office/drawing/2017/decorative" val="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97138" y="1886169"/>
            <a:ext cx="268934" cy="250281"/>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sp>
        <p:nvSpPr>
          <p:cNvPr id="61" name="TextBox 60" descr="Microsoft PowerPoint logo">
            <a:extLst>
              <a:ext uri="{FF2B5EF4-FFF2-40B4-BE49-F238E27FC236}">
                <a16:creationId xmlns:a16="http://schemas.microsoft.com/office/drawing/2014/main" id="{5AE68022-999E-F007-D876-FD5CE1486475}"/>
              </a:ext>
            </a:extLst>
          </p:cNvPr>
          <p:cNvSpPr txBox="1"/>
          <p:nvPr/>
        </p:nvSpPr>
        <p:spPr>
          <a:xfrm>
            <a:off x="2252781" y="2210203"/>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75000"/>
                  </a:prstClr>
                </a:solidFill>
                <a:effectLst/>
                <a:uLnTx/>
                <a:uFillTx/>
                <a:latin typeface="Segoe UI Semibold" panose="020B0702040204020203" pitchFamily="34" charset="0"/>
                <a:ea typeface="+mn-ea"/>
                <a:cs typeface="Segoe UI Semibold" panose="020B0702040204020203" pitchFamily="34" charset="0"/>
              </a:rPr>
              <a:t>PowerPoint</a:t>
            </a:r>
          </a:p>
        </p:txBody>
      </p:sp>
      <p:sp>
        <p:nvSpPr>
          <p:cNvPr id="62" name="TextBox 61" descr="Microsoft PowerPoint logo">
            <a:extLst>
              <a:ext uri="{FF2B5EF4-FFF2-40B4-BE49-F238E27FC236}">
                <a16:creationId xmlns:a16="http://schemas.microsoft.com/office/drawing/2014/main" id="{96DB8C73-8C20-94C6-0739-4FF9E338BA07}"/>
              </a:ext>
            </a:extLst>
          </p:cNvPr>
          <p:cNvSpPr txBox="1"/>
          <p:nvPr/>
        </p:nvSpPr>
        <p:spPr>
          <a:xfrm>
            <a:off x="3025623" y="2210203"/>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75000"/>
                  </a:prstClr>
                </a:solidFill>
                <a:effectLst/>
                <a:uLnTx/>
                <a:uFillTx/>
                <a:latin typeface="Segoe UI Semibold" panose="020B0702040204020203" pitchFamily="34" charset="0"/>
                <a:ea typeface="+mn-ea"/>
                <a:cs typeface="Segoe UI Semibold" panose="020B0702040204020203" pitchFamily="34" charset="0"/>
              </a:rPr>
              <a:t>OneNote</a:t>
            </a:r>
          </a:p>
        </p:txBody>
      </p:sp>
      <p:sp>
        <p:nvSpPr>
          <p:cNvPr id="63" name="TextBox 62" descr="Microsoft PowerPoint logo">
            <a:extLst>
              <a:ext uri="{FF2B5EF4-FFF2-40B4-BE49-F238E27FC236}">
                <a16:creationId xmlns:a16="http://schemas.microsoft.com/office/drawing/2014/main" id="{F89FD9B4-93C5-D4A8-BA30-3FC35B1C7994}"/>
              </a:ext>
            </a:extLst>
          </p:cNvPr>
          <p:cNvSpPr txBox="1"/>
          <p:nvPr/>
        </p:nvSpPr>
        <p:spPr>
          <a:xfrm>
            <a:off x="3893799" y="2210203"/>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75000"/>
                  </a:prstClr>
                </a:solidFill>
                <a:effectLst/>
                <a:uLnTx/>
                <a:uFillTx/>
                <a:latin typeface="Segoe UI Semibold" panose="020B0702040204020203" pitchFamily="34" charset="0"/>
                <a:ea typeface="+mn-ea"/>
                <a:cs typeface="Segoe UI Semibold" panose="020B0702040204020203" pitchFamily="34" charset="0"/>
              </a:rPr>
              <a:t>Excel</a:t>
            </a:r>
          </a:p>
        </p:txBody>
      </p:sp>
      <p:sp>
        <p:nvSpPr>
          <p:cNvPr id="64" name="TextBox 63" descr="Microsoft PowerPoint logo">
            <a:extLst>
              <a:ext uri="{FF2B5EF4-FFF2-40B4-BE49-F238E27FC236}">
                <a16:creationId xmlns:a16="http://schemas.microsoft.com/office/drawing/2014/main" id="{6B1FCE8B-DCCD-7F5A-0B6A-6628A36CDA36}"/>
              </a:ext>
            </a:extLst>
          </p:cNvPr>
          <p:cNvSpPr txBox="1"/>
          <p:nvPr/>
        </p:nvSpPr>
        <p:spPr>
          <a:xfrm>
            <a:off x="4796721" y="2210203"/>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75000"/>
                    <a:lumOff val="25000"/>
                  </a:prstClr>
                </a:solidFill>
                <a:effectLst/>
                <a:uLnTx/>
                <a:uFillTx/>
                <a:latin typeface="Segoe UI Semibold" panose="020B0702040204020203" pitchFamily="34" charset="0"/>
                <a:ea typeface="+mn-ea"/>
                <a:cs typeface="Segoe UI Semibold" panose="020B0702040204020203" pitchFamily="34" charset="0"/>
              </a:rPr>
              <a:t>M365 Chat</a:t>
            </a:r>
          </a:p>
        </p:txBody>
      </p:sp>
      <p:sp>
        <p:nvSpPr>
          <p:cNvPr id="65" name="TextBox 64" descr="Microsoft PowerPoint logo">
            <a:extLst>
              <a:ext uri="{FF2B5EF4-FFF2-40B4-BE49-F238E27FC236}">
                <a16:creationId xmlns:a16="http://schemas.microsoft.com/office/drawing/2014/main" id="{8DCDE185-7BE1-1D7B-87B2-A1BFFFF50936}"/>
              </a:ext>
            </a:extLst>
          </p:cNvPr>
          <p:cNvSpPr txBox="1"/>
          <p:nvPr/>
        </p:nvSpPr>
        <p:spPr>
          <a:xfrm>
            <a:off x="5699643" y="2214767"/>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75000"/>
                    <a:lumOff val="25000"/>
                  </a:prstClr>
                </a:solidFill>
                <a:effectLst/>
                <a:uLnTx/>
                <a:uFillTx/>
                <a:latin typeface="Segoe UI Semibold" panose="020B0702040204020203" pitchFamily="34" charset="0"/>
                <a:ea typeface="+mn-ea"/>
                <a:cs typeface="Segoe UI Semibold" panose="020B0702040204020203" pitchFamily="34" charset="0"/>
              </a:rPr>
              <a:t>Outlook</a:t>
            </a:r>
          </a:p>
        </p:txBody>
      </p:sp>
      <p:sp>
        <p:nvSpPr>
          <p:cNvPr id="66" name="TextBox 65" descr="Microsoft PowerPoint logo">
            <a:extLst>
              <a:ext uri="{FF2B5EF4-FFF2-40B4-BE49-F238E27FC236}">
                <a16:creationId xmlns:a16="http://schemas.microsoft.com/office/drawing/2014/main" id="{229AD6F9-0BE9-6D16-FB7D-2E97216E3A65}"/>
              </a:ext>
            </a:extLst>
          </p:cNvPr>
          <p:cNvSpPr txBox="1"/>
          <p:nvPr/>
        </p:nvSpPr>
        <p:spPr>
          <a:xfrm>
            <a:off x="6567819" y="2218640"/>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75000"/>
                    <a:lumOff val="25000"/>
                  </a:prstClr>
                </a:solidFill>
                <a:effectLst/>
                <a:uLnTx/>
                <a:uFillTx/>
                <a:latin typeface="Segoe UI Semibold" panose="020B0702040204020203" pitchFamily="34" charset="0"/>
                <a:ea typeface="+mn-ea"/>
                <a:cs typeface="Segoe UI Semibold" panose="020B0702040204020203" pitchFamily="34" charset="0"/>
              </a:rPr>
              <a:t>Teams</a:t>
            </a:r>
          </a:p>
        </p:txBody>
      </p:sp>
      <p:sp>
        <p:nvSpPr>
          <p:cNvPr id="67" name="TextBox 66" descr="Microsoft PowerPoint logo">
            <a:extLst>
              <a:ext uri="{FF2B5EF4-FFF2-40B4-BE49-F238E27FC236}">
                <a16:creationId xmlns:a16="http://schemas.microsoft.com/office/drawing/2014/main" id="{2AEE6D83-6191-0348-BBB8-528949EB674D}"/>
              </a:ext>
            </a:extLst>
          </p:cNvPr>
          <p:cNvSpPr txBox="1"/>
          <p:nvPr/>
        </p:nvSpPr>
        <p:spPr>
          <a:xfrm>
            <a:off x="7352953" y="2218640"/>
            <a:ext cx="764796"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75000"/>
                    <a:lumOff val="25000"/>
                  </a:prstClr>
                </a:solidFill>
                <a:effectLst/>
                <a:uLnTx/>
                <a:uFillTx/>
                <a:latin typeface="Segoe UI Semibold" panose="020B0702040204020203" pitchFamily="34" charset="0"/>
                <a:ea typeface="+mn-ea"/>
                <a:cs typeface="Segoe UI Semibold" panose="020B0702040204020203" pitchFamily="34" charset="0"/>
              </a:rPr>
              <a:t>Word</a:t>
            </a:r>
          </a:p>
        </p:txBody>
      </p:sp>
      <p:sp>
        <p:nvSpPr>
          <p:cNvPr id="68" name="TextBox 67">
            <a:extLst>
              <a:ext uri="{FF2B5EF4-FFF2-40B4-BE49-F238E27FC236}">
                <a16:creationId xmlns:a16="http://schemas.microsoft.com/office/drawing/2014/main" id="{5408D0F5-DBFC-4C0A-677C-991CA87A8B4E}"/>
              </a:ext>
            </a:extLst>
          </p:cNvPr>
          <p:cNvSpPr txBox="1"/>
          <p:nvPr/>
        </p:nvSpPr>
        <p:spPr>
          <a:xfrm>
            <a:off x="905846" y="2599353"/>
            <a:ext cx="1448998"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lumMod val="85000"/>
                    <a:lumOff val="15000"/>
                  </a:prstClr>
                </a:solidFill>
                <a:effectLst/>
                <a:uLnTx/>
                <a:uFillTx/>
                <a:latin typeface="Segoe UI Semibold"/>
                <a:ea typeface="+mn-ea"/>
                <a:cs typeface="+mn-cs"/>
              </a:rPr>
              <a:t>Experiences</a:t>
            </a:r>
          </a:p>
        </p:txBody>
      </p:sp>
      <p:sp>
        <p:nvSpPr>
          <p:cNvPr id="69" name="TextBox 68">
            <a:extLst>
              <a:ext uri="{FF2B5EF4-FFF2-40B4-BE49-F238E27FC236}">
                <a16:creationId xmlns:a16="http://schemas.microsoft.com/office/drawing/2014/main" id="{0F4AD9FB-F790-B274-FBEB-8045E3978149}"/>
              </a:ext>
            </a:extLst>
          </p:cNvPr>
          <p:cNvSpPr txBox="1"/>
          <p:nvPr/>
        </p:nvSpPr>
        <p:spPr>
          <a:xfrm>
            <a:off x="2643225" y="2675562"/>
            <a:ext cx="764796" cy="1538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App Chat</a:t>
            </a:r>
          </a:p>
        </p:txBody>
      </p:sp>
      <p:sp>
        <p:nvSpPr>
          <p:cNvPr id="70" name="TextBox 69">
            <a:extLst>
              <a:ext uri="{FF2B5EF4-FFF2-40B4-BE49-F238E27FC236}">
                <a16:creationId xmlns:a16="http://schemas.microsoft.com/office/drawing/2014/main" id="{F472466B-2FAE-24E1-F62B-72EEE4D7FEF3}"/>
              </a:ext>
            </a:extLst>
          </p:cNvPr>
          <p:cNvSpPr txBox="1"/>
          <p:nvPr/>
        </p:nvSpPr>
        <p:spPr>
          <a:xfrm>
            <a:off x="3696402" y="2675562"/>
            <a:ext cx="977913" cy="1538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Embedded AI</a:t>
            </a:r>
          </a:p>
        </p:txBody>
      </p:sp>
      <p:sp>
        <p:nvSpPr>
          <p:cNvPr id="71" name="TextBox 70">
            <a:extLst>
              <a:ext uri="{FF2B5EF4-FFF2-40B4-BE49-F238E27FC236}">
                <a16:creationId xmlns:a16="http://schemas.microsoft.com/office/drawing/2014/main" id="{BA3A6B80-0EF6-C06F-A938-A2D4B280AF38}"/>
              </a:ext>
            </a:extLst>
          </p:cNvPr>
          <p:cNvSpPr txBox="1"/>
          <p:nvPr/>
        </p:nvSpPr>
        <p:spPr>
          <a:xfrm>
            <a:off x="4837791" y="2675562"/>
            <a:ext cx="1448998" cy="1538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Contextual Side Car</a:t>
            </a:r>
          </a:p>
        </p:txBody>
      </p:sp>
      <p:sp>
        <p:nvSpPr>
          <p:cNvPr id="72" name="TextBox 71">
            <a:extLst>
              <a:ext uri="{FF2B5EF4-FFF2-40B4-BE49-F238E27FC236}">
                <a16:creationId xmlns:a16="http://schemas.microsoft.com/office/drawing/2014/main" id="{18D80F68-4CCC-99F8-5B2A-331BE7228119}"/>
              </a:ext>
            </a:extLst>
          </p:cNvPr>
          <p:cNvSpPr txBox="1"/>
          <p:nvPr/>
        </p:nvSpPr>
        <p:spPr>
          <a:xfrm>
            <a:off x="6396566" y="2654732"/>
            <a:ext cx="1800450" cy="1538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gradFill>
                  <a:gsLst>
                    <a:gs pos="23000">
                      <a:srgbClr val="0088EE"/>
                    </a:gs>
                    <a:gs pos="82000">
                      <a:srgbClr val="8661C5"/>
                    </a:gs>
                  </a:gsLst>
                  <a:lin ang="4800000" scaled="0"/>
                </a:gradFill>
                <a:effectLst/>
                <a:uLnTx/>
                <a:uFillTx/>
                <a:latin typeface="Segoe UI Semibold" panose="020B0702040204020203" pitchFamily="34" charset="0"/>
                <a:ea typeface="+mn-ea"/>
                <a:cs typeface="Segoe UI Semibold" panose="020B0702040204020203" pitchFamily="34" charset="0"/>
              </a:rPr>
              <a:t>Microsoft 365 Chat</a:t>
            </a:r>
          </a:p>
        </p:txBody>
      </p:sp>
      <p:cxnSp>
        <p:nvCxnSpPr>
          <p:cNvPr id="77" name="Straight Connector 76">
            <a:extLst>
              <a:ext uri="{FF2B5EF4-FFF2-40B4-BE49-F238E27FC236}">
                <a16:creationId xmlns:a16="http://schemas.microsoft.com/office/drawing/2014/main" id="{C788B965-BE7D-3D4A-F27F-6681665269A9}"/>
              </a:ext>
              <a:ext uri="{C183D7F6-B498-43B3-948B-1728B52AA6E4}">
                <adec:decorative xmlns:adec="http://schemas.microsoft.com/office/drawing/2017/decorative" val="1"/>
              </a:ext>
            </a:extLst>
          </p:cNvPr>
          <p:cNvCxnSpPr>
            <a:cxnSpLocks/>
          </p:cNvCxnSpPr>
          <p:nvPr/>
        </p:nvCxnSpPr>
        <p:spPr>
          <a:xfrm>
            <a:off x="905846" y="2422590"/>
            <a:ext cx="7291170" cy="0"/>
          </a:xfrm>
          <a:prstGeom prst="line">
            <a:avLst/>
          </a:prstGeom>
          <a:noFill/>
          <a:ln w="6350" cap="flat" cmpd="sng" algn="ctr">
            <a:solidFill>
              <a:schemeClr val="bg1">
                <a:lumMod val="75000"/>
                <a:alpha val="70000"/>
              </a:schemeClr>
            </a:solidFill>
            <a:prstDash val="solid"/>
            <a:headEnd type="none" w="lg" len="med"/>
            <a:tailEnd type="none" w="lg" len="med"/>
          </a:ln>
          <a:effectLst/>
        </p:spPr>
      </p:cxnSp>
      <p:pic>
        <p:nvPicPr>
          <p:cNvPr id="81" name="Graphic 80">
            <a:extLst>
              <a:ext uri="{FF2B5EF4-FFF2-40B4-BE49-F238E27FC236}">
                <a16:creationId xmlns:a16="http://schemas.microsoft.com/office/drawing/2014/main" id="{A226E405-B825-297D-3457-08890F4242CE}"/>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46690" y="3381878"/>
            <a:ext cx="386057" cy="386057"/>
          </a:xfrm>
          <a:prstGeom prst="rect">
            <a:avLst/>
          </a:prstGeom>
          <a:effectLst>
            <a:outerShdw blurRad="50800" dist="38100" dir="2700000" algn="tl" rotWithShape="0">
              <a:prstClr val="black">
                <a:alpha val="40000"/>
              </a:prstClr>
            </a:outerShdw>
          </a:effectLst>
        </p:spPr>
      </p:pic>
      <p:sp>
        <p:nvSpPr>
          <p:cNvPr id="82" name="TextBox 81">
            <a:extLst>
              <a:ext uri="{FF2B5EF4-FFF2-40B4-BE49-F238E27FC236}">
                <a16:creationId xmlns:a16="http://schemas.microsoft.com/office/drawing/2014/main" id="{B1104B2E-93EB-6F20-E6A5-FF02155DF2B2}"/>
              </a:ext>
            </a:extLst>
          </p:cNvPr>
          <p:cNvSpPr txBox="1"/>
          <p:nvPr/>
        </p:nvSpPr>
        <p:spPr>
          <a:xfrm>
            <a:off x="1401256" y="3401235"/>
            <a:ext cx="2209626"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lumMod val="85000"/>
                    <a:lumOff val="15000"/>
                  </a:prstClr>
                </a:solidFill>
                <a:effectLst/>
                <a:uLnTx/>
                <a:uFillTx/>
                <a:latin typeface="Segoe UI Semibold"/>
                <a:ea typeface="+mn-ea"/>
                <a:cs typeface="+mn-cs"/>
              </a:rPr>
              <a:t>Copilot for Sales</a:t>
            </a:r>
          </a:p>
        </p:txBody>
      </p:sp>
      <p:sp>
        <p:nvSpPr>
          <p:cNvPr id="83" name="TextBox 82">
            <a:extLst>
              <a:ext uri="{FF2B5EF4-FFF2-40B4-BE49-F238E27FC236}">
                <a16:creationId xmlns:a16="http://schemas.microsoft.com/office/drawing/2014/main" id="{179CDE59-1A11-E760-1F4F-E8944CDEBE85}"/>
              </a:ext>
            </a:extLst>
          </p:cNvPr>
          <p:cNvSpPr txBox="1"/>
          <p:nvPr/>
        </p:nvSpPr>
        <p:spPr>
          <a:xfrm>
            <a:off x="893175" y="4029714"/>
            <a:ext cx="1147194" cy="307777"/>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Sales Meetings Skills</a:t>
            </a:r>
          </a:p>
        </p:txBody>
      </p:sp>
      <p:sp>
        <p:nvSpPr>
          <p:cNvPr id="85" name="TextBox 84">
            <a:extLst>
              <a:ext uri="{FF2B5EF4-FFF2-40B4-BE49-F238E27FC236}">
                <a16:creationId xmlns:a16="http://schemas.microsoft.com/office/drawing/2014/main" id="{9F6E0AF3-A052-E674-D014-73AAF8DAB0E0}"/>
              </a:ext>
            </a:extLst>
          </p:cNvPr>
          <p:cNvSpPr txBox="1"/>
          <p:nvPr/>
        </p:nvSpPr>
        <p:spPr>
          <a:xfrm>
            <a:off x="2140366" y="4037759"/>
            <a:ext cx="1147194" cy="307777"/>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Sales E-Mails </a:t>
            </a:r>
            <a:b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b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Skills</a:t>
            </a:r>
          </a:p>
        </p:txBody>
      </p:sp>
      <p:sp>
        <p:nvSpPr>
          <p:cNvPr id="86" name="TextBox 85">
            <a:extLst>
              <a:ext uri="{FF2B5EF4-FFF2-40B4-BE49-F238E27FC236}">
                <a16:creationId xmlns:a16="http://schemas.microsoft.com/office/drawing/2014/main" id="{ABCFB88B-81EE-303D-B1E8-09B87BC22DA5}"/>
              </a:ext>
            </a:extLst>
          </p:cNvPr>
          <p:cNvSpPr txBox="1"/>
          <p:nvPr/>
        </p:nvSpPr>
        <p:spPr>
          <a:xfrm>
            <a:off x="3387557" y="4037759"/>
            <a:ext cx="1147194" cy="307777"/>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CRM Sales Entity Skills</a:t>
            </a:r>
          </a:p>
        </p:txBody>
      </p:sp>
      <p:sp>
        <p:nvSpPr>
          <p:cNvPr id="88" name="TextBox 87">
            <a:extLst>
              <a:ext uri="{FF2B5EF4-FFF2-40B4-BE49-F238E27FC236}">
                <a16:creationId xmlns:a16="http://schemas.microsoft.com/office/drawing/2014/main" id="{2F039E5F-0B45-5F10-0568-7D6EAC4FAC0F}"/>
              </a:ext>
            </a:extLst>
          </p:cNvPr>
          <p:cNvSpPr txBox="1"/>
          <p:nvPr/>
        </p:nvSpPr>
        <p:spPr>
          <a:xfrm>
            <a:off x="4634748" y="4037759"/>
            <a:ext cx="1147194" cy="307777"/>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Deal Room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Skills</a:t>
            </a:r>
          </a:p>
        </p:txBody>
      </p:sp>
      <p:sp>
        <p:nvSpPr>
          <p:cNvPr id="87" name="TextBox 86">
            <a:extLst>
              <a:ext uri="{FF2B5EF4-FFF2-40B4-BE49-F238E27FC236}">
                <a16:creationId xmlns:a16="http://schemas.microsoft.com/office/drawing/2014/main" id="{C1DCA7C9-6881-163C-0B30-D046E1F732CC}"/>
              </a:ext>
            </a:extLst>
          </p:cNvPr>
          <p:cNvSpPr txBox="1"/>
          <p:nvPr/>
        </p:nvSpPr>
        <p:spPr>
          <a:xfrm>
            <a:off x="5744845" y="4037759"/>
            <a:ext cx="1147194" cy="307777"/>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Settings &amp; Configuration</a:t>
            </a:r>
          </a:p>
        </p:txBody>
      </p:sp>
      <p:sp>
        <p:nvSpPr>
          <p:cNvPr id="105" name="TextBox 104">
            <a:extLst>
              <a:ext uri="{FF2B5EF4-FFF2-40B4-BE49-F238E27FC236}">
                <a16:creationId xmlns:a16="http://schemas.microsoft.com/office/drawing/2014/main" id="{E1529171-7389-5D57-60BE-02ACE652E811}"/>
              </a:ext>
            </a:extLst>
          </p:cNvPr>
          <p:cNvSpPr txBox="1"/>
          <p:nvPr/>
        </p:nvSpPr>
        <p:spPr>
          <a:xfrm>
            <a:off x="7083410" y="4024401"/>
            <a:ext cx="1147194" cy="307777"/>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gradFill>
                  <a:gsLst>
                    <a:gs pos="23000">
                      <a:srgbClr val="0088EE"/>
                    </a:gs>
                    <a:gs pos="82000">
                      <a:srgbClr val="8661C5"/>
                    </a:gs>
                  </a:gsLst>
                  <a:lin ang="4800000" scaled="0"/>
                </a:gradFill>
                <a:effectLst/>
                <a:uLnTx/>
                <a:uFillTx/>
                <a:latin typeface="Segoe UI Semibold" panose="020B0702040204020203" pitchFamily="34" charset="0"/>
                <a:ea typeface="+mn-ea"/>
                <a:cs typeface="Segoe UI Semibold" panose="020B0702040204020203" pitchFamily="34" charset="0"/>
              </a:rPr>
              <a:t>New Extension</a:t>
            </a:r>
            <a:br>
              <a:rPr kumimoji="0" lang="en-US" sz="1000" b="0" i="0" u="none" strike="noStrike" kern="1200" cap="none" spc="0" normalizeH="0" baseline="0" noProof="0">
                <a:ln>
                  <a:noFill/>
                </a:ln>
                <a:gradFill>
                  <a:gsLst>
                    <a:gs pos="23000">
                      <a:srgbClr val="0088EE"/>
                    </a:gs>
                    <a:gs pos="82000">
                      <a:srgbClr val="8661C5"/>
                    </a:gs>
                  </a:gsLst>
                  <a:lin ang="4800000" scaled="0"/>
                </a:gradFill>
                <a:effectLst/>
                <a:uLnTx/>
                <a:uFillTx/>
                <a:latin typeface="Segoe UI Semibold" panose="020B0702040204020203" pitchFamily="34" charset="0"/>
                <a:ea typeface="+mn-ea"/>
                <a:cs typeface="Segoe UI Semibold" panose="020B0702040204020203" pitchFamily="34" charset="0"/>
              </a:rPr>
            </a:br>
            <a:r>
              <a:rPr kumimoji="0" lang="en-US" sz="1000" b="0" i="0" u="none" strike="noStrike" kern="1200" cap="none" spc="0" normalizeH="0" baseline="0" noProof="0">
                <a:ln>
                  <a:noFill/>
                </a:ln>
                <a:gradFill>
                  <a:gsLst>
                    <a:gs pos="23000">
                      <a:srgbClr val="0088EE"/>
                    </a:gs>
                    <a:gs pos="82000">
                      <a:srgbClr val="8661C5"/>
                    </a:gs>
                  </a:gsLst>
                  <a:lin ang="4800000" scaled="0"/>
                </a:gradFill>
                <a:effectLst/>
                <a:uLnTx/>
                <a:uFillTx/>
                <a:latin typeface="Segoe UI Semibold" panose="020B0702040204020203" pitchFamily="34" charset="0"/>
                <a:ea typeface="+mn-ea"/>
                <a:cs typeface="Segoe UI Semibold" panose="020B0702040204020203" pitchFamily="34" charset="0"/>
              </a:rPr>
              <a:t>Skills</a:t>
            </a:r>
          </a:p>
        </p:txBody>
      </p:sp>
      <p:grpSp>
        <p:nvGrpSpPr>
          <p:cNvPr id="32" name="Group 31">
            <a:extLst>
              <a:ext uri="{FF2B5EF4-FFF2-40B4-BE49-F238E27FC236}">
                <a16:creationId xmlns:a16="http://schemas.microsoft.com/office/drawing/2014/main" id="{EDE34E76-962B-57E4-2D57-D7ABBE455DA6}"/>
              </a:ext>
              <a:ext uri="{C183D7F6-B498-43B3-948B-1728B52AA6E4}">
                <adec:decorative xmlns:adec="http://schemas.microsoft.com/office/drawing/2017/decorative" val="1"/>
              </a:ext>
            </a:extLst>
          </p:cNvPr>
          <p:cNvGrpSpPr/>
          <p:nvPr/>
        </p:nvGrpSpPr>
        <p:grpSpPr>
          <a:xfrm>
            <a:off x="1850441" y="5075470"/>
            <a:ext cx="937526" cy="334008"/>
            <a:chOff x="1955117" y="5165833"/>
            <a:chExt cx="779841" cy="277830"/>
          </a:xfrm>
        </p:grpSpPr>
        <p:pic>
          <p:nvPicPr>
            <p:cNvPr id="95" name="Picture 2" descr="Azure has a new logo, but where do you download it? Here!">
              <a:extLst>
                <a:ext uri="{FF2B5EF4-FFF2-40B4-BE49-F238E27FC236}">
                  <a16:creationId xmlns:a16="http://schemas.microsoft.com/office/drawing/2014/main" id="{17B12E6D-CECA-D324-0BB8-4B9AE093672D}"/>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955117" y="5171509"/>
              <a:ext cx="272154" cy="272154"/>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2056" name="Picture 8" descr="openai&quot; Icon - Download for free – Iconduck">
              <a:extLst>
                <a:ext uri="{FF2B5EF4-FFF2-40B4-BE49-F238E27FC236}">
                  <a16:creationId xmlns:a16="http://schemas.microsoft.com/office/drawing/2014/main" id="{FCD910E0-34C9-C361-015B-59051F828985}"/>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466395" y="5165833"/>
              <a:ext cx="268563" cy="272154"/>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grpSp>
      <p:sp>
        <p:nvSpPr>
          <p:cNvPr id="97" name="TextBox 96">
            <a:extLst>
              <a:ext uri="{FF2B5EF4-FFF2-40B4-BE49-F238E27FC236}">
                <a16:creationId xmlns:a16="http://schemas.microsoft.com/office/drawing/2014/main" id="{36F08225-266E-1997-60FE-72229B1E01CE}"/>
              </a:ext>
            </a:extLst>
          </p:cNvPr>
          <p:cNvSpPr txBox="1"/>
          <p:nvPr/>
        </p:nvSpPr>
        <p:spPr>
          <a:xfrm>
            <a:off x="932599" y="5289333"/>
            <a:ext cx="454169"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lumMod val="85000"/>
                    <a:lumOff val="15000"/>
                  </a:prstClr>
                </a:solidFill>
                <a:effectLst/>
                <a:uLnTx/>
                <a:uFillTx/>
                <a:latin typeface="Segoe UI Semibold"/>
                <a:ea typeface="+mn-ea"/>
                <a:cs typeface="+mn-cs"/>
              </a:rPr>
              <a:t>AI</a:t>
            </a:r>
          </a:p>
        </p:txBody>
      </p:sp>
      <p:sp>
        <p:nvSpPr>
          <p:cNvPr id="98" name="TextBox 97">
            <a:extLst>
              <a:ext uri="{FF2B5EF4-FFF2-40B4-BE49-F238E27FC236}">
                <a16:creationId xmlns:a16="http://schemas.microsoft.com/office/drawing/2014/main" id="{5CD88190-28B2-4432-1D0A-6957E223D531}"/>
              </a:ext>
            </a:extLst>
          </p:cNvPr>
          <p:cNvSpPr txBox="1"/>
          <p:nvPr/>
        </p:nvSpPr>
        <p:spPr>
          <a:xfrm>
            <a:off x="1545839" y="5594387"/>
            <a:ext cx="1720791" cy="2923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Azure Open AI Service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85000"/>
                    <a:lumOff val="15000"/>
                  </a:prstClr>
                </a:solidFill>
                <a:effectLst/>
                <a:uLnTx/>
                <a:uFillTx/>
                <a:latin typeface="Segoe UI Light" panose="020B0502040204020203" pitchFamily="34" charset="0"/>
                <a:ea typeface="+mn-ea"/>
                <a:cs typeface="Segoe UI Light" panose="020B0502040204020203" pitchFamily="34" charset="0"/>
              </a:rPr>
              <a:t>Large Language Models</a:t>
            </a:r>
          </a:p>
        </p:txBody>
      </p:sp>
      <p:sp>
        <p:nvSpPr>
          <p:cNvPr id="102" name="TextBox 101">
            <a:extLst>
              <a:ext uri="{FF2B5EF4-FFF2-40B4-BE49-F238E27FC236}">
                <a16:creationId xmlns:a16="http://schemas.microsoft.com/office/drawing/2014/main" id="{BDC5B623-1CF9-CBDD-9919-FAEE56A36592}"/>
              </a:ext>
            </a:extLst>
          </p:cNvPr>
          <p:cNvSpPr txBox="1"/>
          <p:nvPr/>
        </p:nvSpPr>
        <p:spPr>
          <a:xfrm>
            <a:off x="3873486" y="5285556"/>
            <a:ext cx="665590"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lumMod val="85000"/>
                    <a:lumOff val="15000"/>
                  </a:prstClr>
                </a:solidFill>
                <a:effectLst/>
                <a:uLnTx/>
                <a:uFillTx/>
                <a:latin typeface="Segoe UI Semibold"/>
                <a:ea typeface="+mn-ea"/>
                <a:cs typeface="+mn-cs"/>
              </a:rPr>
              <a:t>Data</a:t>
            </a:r>
          </a:p>
        </p:txBody>
      </p:sp>
      <p:pic>
        <p:nvPicPr>
          <p:cNvPr id="103" name="Picture 2">
            <a:extLst>
              <a:ext uri="{FF2B5EF4-FFF2-40B4-BE49-F238E27FC236}">
                <a16:creationId xmlns:a16="http://schemas.microsoft.com/office/drawing/2014/main" id="{0C921921-6A2A-7C66-0935-233BF98C70DD}"/>
              </a:ext>
              <a:ext uri="{C183D7F6-B498-43B3-948B-1728B52AA6E4}">
                <adec:decorative xmlns:adec="http://schemas.microsoft.com/office/drawing/2017/decorative" val="1"/>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005636" y="5087855"/>
            <a:ext cx="313836" cy="272155"/>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sp>
        <p:nvSpPr>
          <p:cNvPr id="106" name="TextBox 105">
            <a:extLst>
              <a:ext uri="{FF2B5EF4-FFF2-40B4-BE49-F238E27FC236}">
                <a16:creationId xmlns:a16="http://schemas.microsoft.com/office/drawing/2014/main" id="{38F8905D-FF0B-CC95-A9D8-3E6208BB988C}"/>
              </a:ext>
            </a:extLst>
          </p:cNvPr>
          <p:cNvSpPr txBox="1"/>
          <p:nvPr/>
        </p:nvSpPr>
        <p:spPr>
          <a:xfrm>
            <a:off x="4532362" y="5472533"/>
            <a:ext cx="1265769" cy="2923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Graph</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85000"/>
                    <a:lumOff val="15000"/>
                  </a:prstClr>
                </a:solidFill>
                <a:effectLst/>
                <a:uLnTx/>
                <a:uFillTx/>
                <a:latin typeface="Segoe UI Light" panose="020B0502040204020203" pitchFamily="34" charset="0"/>
                <a:ea typeface="+mn-ea"/>
                <a:cs typeface="Segoe UI Light" panose="020B0502040204020203" pitchFamily="34" charset="0"/>
              </a:rPr>
              <a:t>M365 Data</a:t>
            </a:r>
          </a:p>
        </p:txBody>
      </p:sp>
      <p:pic>
        <p:nvPicPr>
          <p:cNvPr id="107" name="Picture 8">
            <a:extLst>
              <a:ext uri="{FF2B5EF4-FFF2-40B4-BE49-F238E27FC236}">
                <a16:creationId xmlns:a16="http://schemas.microsoft.com/office/drawing/2014/main" id="{5D14C0D1-236B-9D81-D2B1-207E94B20784}"/>
              </a:ext>
              <a:ext uri="{C183D7F6-B498-43B3-948B-1728B52AA6E4}">
                <adec:decorative xmlns:adec="http://schemas.microsoft.com/office/drawing/2017/decorative" val="1"/>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925014" y="5087855"/>
            <a:ext cx="320173" cy="223992"/>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108" name="Picture 107">
            <a:extLst>
              <a:ext uri="{FF2B5EF4-FFF2-40B4-BE49-F238E27FC236}">
                <a16:creationId xmlns:a16="http://schemas.microsoft.com/office/drawing/2014/main" id="{E6EBBE02-1CC6-5AA7-B884-12347C1BD29B}"/>
              </a:ext>
              <a:ext uri="{C183D7F6-B498-43B3-948B-1728B52AA6E4}">
                <adec:decorative xmlns:adec="http://schemas.microsoft.com/office/drawing/2017/decorative" val="1"/>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404181" y="5055815"/>
            <a:ext cx="267282" cy="267282"/>
          </a:xfrm>
          <a:prstGeom prst="rect">
            <a:avLst/>
          </a:prstGeom>
          <a:ln w="10716" cap="flat">
            <a:noFill/>
            <a:prstDash val="solid"/>
            <a:miter/>
          </a:ln>
          <a:effectLst>
            <a:outerShdw blurRad="38100" dist="25400" dir="2700000" algn="tl" rotWithShape="0">
              <a:prstClr val="black">
                <a:alpha val="30000"/>
              </a:prstClr>
            </a:outerShdw>
          </a:effectLst>
        </p:spPr>
      </p:pic>
      <p:sp>
        <p:nvSpPr>
          <p:cNvPr id="109" name="TextBox 108">
            <a:extLst>
              <a:ext uri="{FF2B5EF4-FFF2-40B4-BE49-F238E27FC236}">
                <a16:creationId xmlns:a16="http://schemas.microsoft.com/office/drawing/2014/main" id="{37F71B1F-E680-3386-9A00-86415569295D}"/>
              </a:ext>
            </a:extLst>
          </p:cNvPr>
          <p:cNvSpPr txBox="1"/>
          <p:nvPr/>
        </p:nvSpPr>
        <p:spPr>
          <a:xfrm>
            <a:off x="5679856" y="5479140"/>
            <a:ext cx="1265769" cy="2923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CRM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85000"/>
                    <a:lumOff val="15000"/>
                  </a:prstClr>
                </a:solidFill>
                <a:effectLst/>
                <a:uLnTx/>
                <a:uFillTx/>
                <a:latin typeface="Segoe UI Light" panose="020B0502040204020203" pitchFamily="34" charset="0"/>
                <a:ea typeface="+mn-ea"/>
                <a:cs typeface="Segoe UI Light" panose="020B0502040204020203" pitchFamily="34" charset="0"/>
              </a:rPr>
              <a:t>Customer Data</a:t>
            </a:r>
          </a:p>
        </p:txBody>
      </p:sp>
      <p:grpSp>
        <p:nvGrpSpPr>
          <p:cNvPr id="33" name="Group 32">
            <a:extLst>
              <a:ext uri="{FF2B5EF4-FFF2-40B4-BE49-F238E27FC236}">
                <a16:creationId xmlns:a16="http://schemas.microsoft.com/office/drawing/2014/main" id="{444484DE-FB7A-ABA5-AA44-6E653836A7ED}"/>
              </a:ext>
              <a:ext uri="{C183D7F6-B498-43B3-948B-1728B52AA6E4}">
                <adec:decorative xmlns:adec="http://schemas.microsoft.com/office/drawing/2017/decorative" val="1"/>
              </a:ext>
            </a:extLst>
          </p:cNvPr>
          <p:cNvGrpSpPr/>
          <p:nvPr/>
        </p:nvGrpSpPr>
        <p:grpSpPr>
          <a:xfrm>
            <a:off x="5655684" y="5017034"/>
            <a:ext cx="1289941" cy="869741"/>
            <a:chOff x="5510092" y="5147116"/>
            <a:chExt cx="1289941" cy="1307024"/>
          </a:xfrm>
        </p:grpSpPr>
        <p:cxnSp>
          <p:nvCxnSpPr>
            <p:cNvPr id="110" name="Straight Connector 109">
              <a:extLst>
                <a:ext uri="{FF2B5EF4-FFF2-40B4-BE49-F238E27FC236}">
                  <a16:creationId xmlns:a16="http://schemas.microsoft.com/office/drawing/2014/main" id="{8F0996A2-5497-0A1C-EB84-8F58A9BFA7B2}"/>
                </a:ext>
              </a:extLst>
            </p:cNvPr>
            <p:cNvCxnSpPr>
              <a:cxnSpLocks/>
            </p:cNvCxnSpPr>
            <p:nvPr/>
          </p:nvCxnSpPr>
          <p:spPr>
            <a:xfrm flipV="1">
              <a:off x="5510092" y="5154582"/>
              <a:ext cx="0" cy="1299558"/>
            </a:xfrm>
            <a:prstGeom prst="line">
              <a:avLst/>
            </a:prstGeom>
            <a:noFill/>
            <a:ln w="6350" cap="flat" cmpd="sng" algn="ctr">
              <a:solidFill>
                <a:schemeClr val="bg1">
                  <a:lumMod val="75000"/>
                  <a:alpha val="70000"/>
                </a:schemeClr>
              </a:solidFill>
              <a:prstDash val="solid"/>
              <a:headEnd type="none" w="lg" len="med"/>
              <a:tailEnd type="none" w="lg" len="med"/>
            </a:ln>
            <a:effectLst/>
          </p:spPr>
        </p:cxnSp>
        <p:cxnSp>
          <p:nvCxnSpPr>
            <p:cNvPr id="120" name="Straight Connector 119">
              <a:extLst>
                <a:ext uri="{FF2B5EF4-FFF2-40B4-BE49-F238E27FC236}">
                  <a16:creationId xmlns:a16="http://schemas.microsoft.com/office/drawing/2014/main" id="{E82E2C56-08FD-1ADF-6FB2-352B4868B5E5}"/>
                </a:ext>
              </a:extLst>
            </p:cNvPr>
            <p:cNvCxnSpPr>
              <a:cxnSpLocks/>
            </p:cNvCxnSpPr>
            <p:nvPr/>
          </p:nvCxnSpPr>
          <p:spPr>
            <a:xfrm flipV="1">
              <a:off x="6800033" y="5147116"/>
              <a:ext cx="0" cy="1307024"/>
            </a:xfrm>
            <a:prstGeom prst="line">
              <a:avLst/>
            </a:prstGeom>
            <a:noFill/>
            <a:ln w="6350" cap="flat" cmpd="sng" algn="ctr">
              <a:solidFill>
                <a:schemeClr val="bg1">
                  <a:lumMod val="75000"/>
                  <a:alpha val="70000"/>
                </a:schemeClr>
              </a:solidFill>
              <a:prstDash val="solid"/>
              <a:headEnd type="none" w="lg" len="med"/>
              <a:tailEnd type="none" w="lg" len="med"/>
            </a:ln>
            <a:effectLst/>
          </p:spPr>
        </p:cxnSp>
      </p:grpSp>
      <p:pic>
        <p:nvPicPr>
          <p:cNvPr id="121" name="Graphic 120">
            <a:extLst>
              <a:ext uri="{FF2B5EF4-FFF2-40B4-BE49-F238E27FC236}">
                <a16:creationId xmlns:a16="http://schemas.microsoft.com/office/drawing/2014/main" id="{63D3CCF7-93A1-6130-F87B-C2853CD34811}"/>
              </a:ext>
              <a:ext uri="{C183D7F6-B498-43B3-948B-1728B52AA6E4}">
                <adec:decorative xmlns:adec="http://schemas.microsoft.com/office/drawing/2017/decorative" val="1"/>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684631" y="5099045"/>
            <a:ext cx="257669" cy="257669"/>
          </a:xfrm>
          <a:prstGeom prst="rect">
            <a:avLst/>
          </a:prstGeom>
        </p:spPr>
      </p:pic>
      <p:pic>
        <p:nvPicPr>
          <p:cNvPr id="122" name="Graphic 55">
            <a:extLst>
              <a:ext uri="{FF2B5EF4-FFF2-40B4-BE49-F238E27FC236}">
                <a16:creationId xmlns:a16="http://schemas.microsoft.com/office/drawing/2014/main" id="{B7F53C4E-CCC9-CF2B-4294-E20CDF3D203F}"/>
              </a:ext>
              <a:ext uri="{C183D7F6-B498-43B3-948B-1728B52AA6E4}">
                <adec:decorative xmlns:adec="http://schemas.microsoft.com/office/drawing/2017/decorative" val="1"/>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7271589" y="5095834"/>
            <a:ext cx="257694" cy="257694"/>
          </a:xfrm>
          <a:prstGeom prst="rect">
            <a:avLst/>
          </a:prstGeom>
        </p:spPr>
      </p:pic>
      <p:sp>
        <p:nvSpPr>
          <p:cNvPr id="123" name="TextBox 122">
            <a:extLst>
              <a:ext uri="{FF2B5EF4-FFF2-40B4-BE49-F238E27FC236}">
                <a16:creationId xmlns:a16="http://schemas.microsoft.com/office/drawing/2014/main" id="{3B46E1E9-0B56-00AD-2400-1A1E0AC67B93}"/>
              </a:ext>
            </a:extLst>
          </p:cNvPr>
          <p:cNvSpPr txBox="1"/>
          <p:nvPr/>
        </p:nvSpPr>
        <p:spPr>
          <a:xfrm>
            <a:off x="6930640" y="5470677"/>
            <a:ext cx="1265769" cy="2923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Copilot Studio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85000"/>
                    <a:lumOff val="15000"/>
                  </a:prstClr>
                </a:solidFill>
                <a:effectLst/>
                <a:uLnTx/>
                <a:uFillTx/>
                <a:latin typeface="Segoe UI Light" panose="020B0502040204020203" pitchFamily="34" charset="0"/>
                <a:ea typeface="+mn-ea"/>
                <a:cs typeface="Segoe UI Light" panose="020B0502040204020203" pitchFamily="34" charset="0"/>
              </a:rPr>
              <a:t>Extension Data</a:t>
            </a:r>
          </a:p>
        </p:txBody>
      </p:sp>
      <p:sp>
        <p:nvSpPr>
          <p:cNvPr id="11" name="Rectangle 10">
            <a:extLst>
              <a:ext uri="{FF2B5EF4-FFF2-40B4-BE49-F238E27FC236}">
                <a16:creationId xmlns:a16="http://schemas.microsoft.com/office/drawing/2014/main" id="{76F98D79-E0B9-58AC-EE33-DBD8F04473F0}"/>
              </a:ext>
              <a:ext uri="{C183D7F6-B498-43B3-948B-1728B52AA6E4}">
                <adec:decorative xmlns:adec="http://schemas.microsoft.com/office/drawing/2017/decorative" val="1"/>
              </a:ext>
            </a:extLst>
          </p:cNvPr>
          <p:cNvSpPr/>
          <p:nvPr/>
        </p:nvSpPr>
        <p:spPr>
          <a:xfrm>
            <a:off x="7659639" y="4992402"/>
            <a:ext cx="309351" cy="900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Rectangle: Rounded Corners 12">
            <a:extLst>
              <a:ext uri="{FF2B5EF4-FFF2-40B4-BE49-F238E27FC236}">
                <a16:creationId xmlns:a16="http://schemas.microsoft.com/office/drawing/2014/main" id="{DE470345-47A7-8550-CDF2-B4FC7843EAD5}"/>
              </a:ext>
              <a:ext uri="{C183D7F6-B498-43B3-948B-1728B52AA6E4}">
                <adec:decorative xmlns:adec="http://schemas.microsoft.com/office/drawing/2017/decorative" val="1"/>
              </a:ext>
            </a:extLst>
          </p:cNvPr>
          <p:cNvSpPr/>
          <p:nvPr/>
        </p:nvSpPr>
        <p:spPr bwMode="auto">
          <a:xfrm>
            <a:off x="728470" y="1708946"/>
            <a:ext cx="7594182" cy="1347465"/>
          </a:xfrm>
          <a:prstGeom prst="roundRect">
            <a:avLst>
              <a:gd name="adj" fmla="val 6580"/>
            </a:avLst>
          </a:prstGeom>
          <a:noFill/>
          <a:ln w="12700" cap="flat" cmpd="sng" algn="ctr">
            <a:solidFill>
              <a:schemeClr val="bg2"/>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A1B45"/>
              </a:solidFill>
              <a:effectLst/>
              <a:uLnTx/>
              <a:uFillTx/>
              <a:latin typeface="Segoe UI"/>
              <a:ea typeface="Segoe UI" pitchFamily="34" charset="0"/>
              <a:cs typeface="Segoe UI" pitchFamily="34" charset="0"/>
            </a:endParaRPr>
          </a:p>
        </p:txBody>
      </p:sp>
      <p:sp>
        <p:nvSpPr>
          <p:cNvPr id="18" name="Rectangle: Rounded Corners 17">
            <a:extLst>
              <a:ext uri="{FF2B5EF4-FFF2-40B4-BE49-F238E27FC236}">
                <a16:creationId xmlns:a16="http://schemas.microsoft.com/office/drawing/2014/main" id="{100356C6-0D0B-EA8E-8259-D204C9629FF0}"/>
              </a:ext>
              <a:ext uri="{C183D7F6-B498-43B3-948B-1728B52AA6E4}">
                <adec:decorative xmlns:adec="http://schemas.microsoft.com/office/drawing/2017/decorative" val="1"/>
              </a:ext>
            </a:extLst>
          </p:cNvPr>
          <p:cNvSpPr/>
          <p:nvPr/>
        </p:nvSpPr>
        <p:spPr bwMode="auto">
          <a:xfrm>
            <a:off x="728470" y="4724226"/>
            <a:ext cx="2762518" cy="1347465"/>
          </a:xfrm>
          <a:prstGeom prst="roundRect">
            <a:avLst>
              <a:gd name="adj" fmla="val 6580"/>
            </a:avLst>
          </a:prstGeom>
          <a:noFill/>
          <a:ln w="12700" cap="flat" cmpd="sng" algn="ctr">
            <a:solidFill>
              <a:schemeClr val="bg2"/>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A1B45"/>
              </a:solidFill>
              <a:effectLst/>
              <a:uLnTx/>
              <a:uFillTx/>
              <a:latin typeface="Segoe UI"/>
              <a:ea typeface="Segoe UI" pitchFamily="34" charset="0"/>
              <a:cs typeface="Segoe UI" pitchFamily="34" charset="0"/>
            </a:endParaRPr>
          </a:p>
        </p:txBody>
      </p:sp>
      <p:sp>
        <p:nvSpPr>
          <p:cNvPr id="19" name="Rectangle: Rounded Corners 18">
            <a:extLst>
              <a:ext uri="{FF2B5EF4-FFF2-40B4-BE49-F238E27FC236}">
                <a16:creationId xmlns:a16="http://schemas.microsoft.com/office/drawing/2014/main" id="{4E8D21F2-1C1A-0974-A995-281614C352DD}"/>
              </a:ext>
              <a:ext uri="{C183D7F6-B498-43B3-948B-1728B52AA6E4}">
                <adec:decorative xmlns:adec="http://schemas.microsoft.com/office/drawing/2017/decorative" val="1"/>
              </a:ext>
            </a:extLst>
          </p:cNvPr>
          <p:cNvSpPr/>
          <p:nvPr/>
        </p:nvSpPr>
        <p:spPr bwMode="auto">
          <a:xfrm>
            <a:off x="3649981" y="4724226"/>
            <a:ext cx="4691543" cy="1347465"/>
          </a:xfrm>
          <a:prstGeom prst="roundRect">
            <a:avLst>
              <a:gd name="adj" fmla="val 6580"/>
            </a:avLst>
          </a:prstGeom>
          <a:noFill/>
          <a:ln w="12700" cap="flat" cmpd="sng" algn="ctr">
            <a:solidFill>
              <a:schemeClr val="bg2"/>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A1B45"/>
              </a:solidFill>
              <a:effectLst/>
              <a:uLnTx/>
              <a:uFillTx/>
              <a:latin typeface="Segoe UI"/>
              <a:ea typeface="Segoe UI" pitchFamily="34" charset="0"/>
              <a:cs typeface="Segoe UI" pitchFamily="34" charset="0"/>
            </a:endParaRPr>
          </a:p>
        </p:txBody>
      </p:sp>
      <p:sp>
        <p:nvSpPr>
          <p:cNvPr id="25" name="Rectangle: Rounded Corners 24">
            <a:extLst>
              <a:ext uri="{FF2B5EF4-FFF2-40B4-BE49-F238E27FC236}">
                <a16:creationId xmlns:a16="http://schemas.microsoft.com/office/drawing/2014/main" id="{86F8FE7A-FDFB-D375-2666-D0AFFD3E4F3F}"/>
              </a:ext>
              <a:ext uri="{C183D7F6-B498-43B3-948B-1728B52AA6E4}">
                <adec:decorative xmlns:adec="http://schemas.microsoft.com/office/drawing/2017/decorative" val="1"/>
              </a:ext>
            </a:extLst>
          </p:cNvPr>
          <p:cNvSpPr/>
          <p:nvPr/>
        </p:nvSpPr>
        <p:spPr bwMode="auto">
          <a:xfrm>
            <a:off x="728470" y="3200289"/>
            <a:ext cx="7594182" cy="1347465"/>
          </a:xfrm>
          <a:prstGeom prst="roundRect">
            <a:avLst>
              <a:gd name="adj" fmla="val 6580"/>
            </a:avLst>
          </a:prstGeom>
          <a:noFill/>
          <a:ln w="12700" cap="flat" cmpd="sng" algn="ctr">
            <a:solidFill>
              <a:schemeClr val="bg2"/>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A1B45"/>
              </a:solidFill>
              <a:effectLst/>
              <a:uLnTx/>
              <a:uFillTx/>
              <a:latin typeface="Segoe UI"/>
              <a:ea typeface="Segoe UI" pitchFamily="34" charset="0"/>
              <a:cs typeface="Segoe UI" pitchFamily="34" charset="0"/>
            </a:endParaRPr>
          </a:p>
        </p:txBody>
      </p:sp>
      <p:sp>
        <p:nvSpPr>
          <p:cNvPr id="2048" name="TextBox 2047">
            <a:extLst>
              <a:ext uri="{FF2B5EF4-FFF2-40B4-BE49-F238E27FC236}">
                <a16:creationId xmlns:a16="http://schemas.microsoft.com/office/drawing/2014/main" id="{A155B9EB-D7A7-9D26-026E-6099B0470DF8}"/>
              </a:ext>
            </a:extLst>
          </p:cNvPr>
          <p:cNvSpPr txBox="1"/>
          <p:nvPr/>
        </p:nvSpPr>
        <p:spPr>
          <a:xfrm>
            <a:off x="8690759" y="2907130"/>
            <a:ext cx="3038546" cy="14260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2400" b="1" i="0" u="none" strike="noStrike" kern="1200" cap="none" spc="0" normalizeH="0" baseline="0" noProof="0">
                <a:ln>
                  <a:noFill/>
                </a:ln>
                <a:gradFill>
                  <a:gsLst>
                    <a:gs pos="23000">
                      <a:srgbClr val="0088EE"/>
                    </a:gs>
                    <a:gs pos="82000">
                      <a:srgbClr val="8661C5"/>
                    </a:gs>
                  </a:gsLst>
                  <a:lin ang="4800000" scaled="0"/>
                </a:gradFill>
                <a:effectLst/>
                <a:uLnTx/>
                <a:uFillTx/>
                <a:latin typeface="Segoe UI Semibold" panose="020B0702040204020203" pitchFamily="34" charset="0"/>
                <a:ea typeface="Calibri" panose="020F0502020204030204" pitchFamily="34" charset="0"/>
                <a:cs typeface="Segoe UI Semibold" panose="020B0702040204020203" pitchFamily="34" charset="0"/>
              </a:rPr>
              <a:t>Extensions</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Customers can build their own or use existing third-party extensions </a:t>
            </a:r>
            <a:r>
              <a:rPr kumimoji="0" lang="en-US" sz="1400" b="0" i="0" u="none" strike="noStrike" kern="1200" cap="none" spc="0" normalizeH="0" baseline="0" noProof="0">
                <a:ln>
                  <a:noFill/>
                </a:ln>
                <a:solidFill>
                  <a:prstClr val="black"/>
                </a:solidFill>
                <a:effectLst/>
                <a:uLnTx/>
                <a:uFillTx/>
                <a:ea typeface="Calibri" panose="020F0502020204030204" pitchFamily="34" charset="0"/>
                <a:cs typeface="Arial" panose="020B0604020202020204" pitchFamily="34" charset="0"/>
              </a:rPr>
              <a:t>to</a:t>
            </a:r>
            <a:r>
              <a:rPr kumimoji="0" lang="en-US" sz="1400" b="0" i="0" u="none" strike="noStrike" kern="1200" cap="none" spc="0" normalizeH="0" baseline="0" noProof="0">
                <a:ln>
                  <a:noFill/>
                </a:ln>
                <a:solidFill>
                  <a:prstClr val="black"/>
                </a:solidFill>
                <a:effectLst/>
                <a:uLnTx/>
                <a:uFillTx/>
                <a:latin typeface="+mj-lt"/>
                <a:ea typeface="Calibri" panose="020F0502020204030204" pitchFamily="34" charset="0"/>
                <a:cs typeface="Arial" panose="020B0604020202020204" pitchFamily="34" charset="0"/>
              </a:rPr>
              <a:t> </a:t>
            </a:r>
            <a:r>
              <a:rPr kumimoji="0" lang="en-US" sz="1400" b="1" i="0" u="none" strike="noStrike" kern="1200" cap="none" spc="0" normalizeH="0" baseline="0" noProof="0">
                <a:ln>
                  <a:noFill/>
                </a:ln>
                <a:solidFill>
                  <a:prstClr val="black"/>
                </a:solidFill>
                <a:effectLst/>
                <a:uLnTx/>
                <a:uFillTx/>
                <a:latin typeface="+mj-lt"/>
                <a:ea typeface="Calibri" panose="020F0502020204030204" pitchFamily="34" charset="0"/>
                <a:cs typeface="Arial" panose="020B0604020202020204" pitchFamily="34" charset="0"/>
              </a:rPr>
              <a:t>introduce net new skills into Microsoft 365 Chat.</a:t>
            </a:r>
            <a:endParaRPr kumimoji="0" lang="en-US" sz="1400" b="0" i="0" u="none" strike="noStrike" kern="1200" cap="none" spc="0" normalizeH="0" baseline="0" noProof="0">
              <a:ln>
                <a:noFill/>
              </a:ln>
              <a:solidFill>
                <a:prstClr val="black"/>
              </a:solidFill>
              <a:effectLst/>
              <a:uLnTx/>
              <a:uFillTx/>
              <a:latin typeface="+mj-lt"/>
              <a:ea typeface="Calibri" panose="020F0502020204030204" pitchFamily="34" charset="0"/>
              <a:cs typeface="Arial" panose="020B0604020202020204" pitchFamily="34" charset="0"/>
            </a:endParaRPr>
          </a:p>
        </p:txBody>
      </p:sp>
      <p:cxnSp>
        <p:nvCxnSpPr>
          <p:cNvPr id="30" name="Straight Arrow Connector 29">
            <a:extLst>
              <a:ext uri="{FF2B5EF4-FFF2-40B4-BE49-F238E27FC236}">
                <a16:creationId xmlns:a16="http://schemas.microsoft.com/office/drawing/2014/main" id="{18762447-EB79-0E1F-B38A-9A6194914587}"/>
              </a:ext>
              <a:ext uri="{C183D7F6-B498-43B3-948B-1728B52AA6E4}">
                <adec:decorative xmlns:adec="http://schemas.microsoft.com/office/drawing/2017/decorative" val="1"/>
              </a:ext>
            </a:extLst>
          </p:cNvPr>
          <p:cNvCxnSpPr>
            <a:cxnSpLocks/>
          </p:cNvCxnSpPr>
          <p:nvPr/>
        </p:nvCxnSpPr>
        <p:spPr>
          <a:xfrm flipV="1">
            <a:off x="7657007" y="3000706"/>
            <a:ext cx="0" cy="856587"/>
          </a:xfrm>
          <a:prstGeom prst="straightConnector1">
            <a:avLst/>
          </a:prstGeom>
          <a:ln w="25400">
            <a:solidFill>
              <a:schemeClr val="accent5"/>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sp>
        <p:nvSpPr>
          <p:cNvPr id="34" name="Rectangle: Rounded Corners 33">
            <a:extLst>
              <a:ext uri="{FF2B5EF4-FFF2-40B4-BE49-F238E27FC236}">
                <a16:creationId xmlns:a16="http://schemas.microsoft.com/office/drawing/2014/main" id="{95194D18-15A5-3D4F-81A8-846835C7967A}"/>
              </a:ext>
              <a:ext uri="{C183D7F6-B498-43B3-948B-1728B52AA6E4}">
                <adec:decorative xmlns:adec="http://schemas.microsoft.com/office/drawing/2017/decorative" val="1"/>
              </a:ext>
            </a:extLst>
          </p:cNvPr>
          <p:cNvSpPr/>
          <p:nvPr/>
        </p:nvSpPr>
        <p:spPr bwMode="auto">
          <a:xfrm>
            <a:off x="6720295" y="5826644"/>
            <a:ext cx="1686458" cy="318310"/>
          </a:xfrm>
          <a:prstGeom prst="roundRect">
            <a:avLst>
              <a:gd name="adj" fmla="val 50000"/>
            </a:avLst>
          </a:prstGeom>
          <a:gradFill>
            <a:gsLst>
              <a:gs pos="13000">
                <a:srgbClr val="C836B7"/>
              </a:gs>
              <a:gs pos="90000">
                <a:schemeClr val="accent5">
                  <a:lumMod val="75000"/>
                </a:schemeClr>
              </a:gs>
            </a:gsLst>
            <a:lin ang="2700000" scaled="0"/>
          </a:grad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Custom Extensions</a:t>
            </a:r>
          </a:p>
        </p:txBody>
      </p:sp>
      <p:cxnSp>
        <p:nvCxnSpPr>
          <p:cNvPr id="35" name="Straight Arrow Connector 34">
            <a:extLst>
              <a:ext uri="{FF2B5EF4-FFF2-40B4-BE49-F238E27FC236}">
                <a16:creationId xmlns:a16="http://schemas.microsoft.com/office/drawing/2014/main" id="{DDC28E1C-5722-0B09-781C-20957B2B7626}"/>
              </a:ext>
              <a:ext uri="{C183D7F6-B498-43B3-948B-1728B52AA6E4}">
                <adec:decorative xmlns:adec="http://schemas.microsoft.com/office/drawing/2017/decorative" val="1"/>
              </a:ext>
            </a:extLst>
          </p:cNvPr>
          <p:cNvCxnSpPr>
            <a:cxnSpLocks/>
          </p:cNvCxnSpPr>
          <p:nvPr/>
        </p:nvCxnSpPr>
        <p:spPr>
          <a:xfrm>
            <a:off x="7662085" y="4479460"/>
            <a:ext cx="0" cy="380884"/>
          </a:xfrm>
          <a:prstGeom prst="straightConnector1">
            <a:avLst/>
          </a:prstGeom>
          <a:ln w="25400">
            <a:solidFill>
              <a:schemeClr val="accent5"/>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sp>
        <p:nvSpPr>
          <p:cNvPr id="42" name="Rectangle: Rounded Corners 41">
            <a:extLst>
              <a:ext uri="{FF2B5EF4-FFF2-40B4-BE49-F238E27FC236}">
                <a16:creationId xmlns:a16="http://schemas.microsoft.com/office/drawing/2014/main" id="{95017210-99AA-972E-A21C-D58ECA81DB6D}"/>
              </a:ext>
              <a:ext uri="{C183D7F6-B498-43B3-948B-1728B52AA6E4}">
                <adec:decorative xmlns:adec="http://schemas.microsoft.com/office/drawing/2017/decorative" val="1"/>
              </a:ext>
            </a:extLst>
          </p:cNvPr>
          <p:cNvSpPr/>
          <p:nvPr/>
        </p:nvSpPr>
        <p:spPr>
          <a:xfrm>
            <a:off x="6396566" y="2533981"/>
            <a:ext cx="1800450" cy="409743"/>
          </a:xfrm>
          <a:prstGeom prst="roundRect">
            <a:avLst>
              <a:gd name="adj" fmla="val 50000"/>
            </a:avLst>
          </a:prstGeom>
          <a:noFill/>
          <a:ln w="25400">
            <a:gradFill>
              <a:gsLst>
                <a:gs pos="0">
                  <a:srgbClr val="1344C8"/>
                </a:gs>
                <a:gs pos="20000">
                  <a:srgbClr val="0F93E7"/>
                </a:gs>
                <a:gs pos="86252">
                  <a:srgbClr val="F2598A"/>
                </a:gs>
                <a:gs pos="69719">
                  <a:srgbClr val="FF7744"/>
                </a:gs>
                <a:gs pos="54120">
                  <a:srgbClr val="FAC703"/>
                </a:gs>
                <a:gs pos="38000">
                  <a:srgbClr val="63B666"/>
                </a:gs>
                <a:gs pos="100000">
                  <a:srgbClr val="BA50C9"/>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sp>
        <p:nvSpPr>
          <p:cNvPr id="43" name="Rectangle: Rounded Corners 42">
            <a:extLst>
              <a:ext uri="{FF2B5EF4-FFF2-40B4-BE49-F238E27FC236}">
                <a16:creationId xmlns:a16="http://schemas.microsoft.com/office/drawing/2014/main" id="{8447F711-75B6-AA2F-3858-0582F36C8222}"/>
              </a:ext>
              <a:ext uri="{C183D7F6-B498-43B3-948B-1728B52AA6E4}">
                <adec:decorative xmlns:adec="http://schemas.microsoft.com/office/drawing/2017/decorative" val="1"/>
              </a:ext>
            </a:extLst>
          </p:cNvPr>
          <p:cNvSpPr/>
          <p:nvPr/>
        </p:nvSpPr>
        <p:spPr>
          <a:xfrm>
            <a:off x="7056422" y="3968966"/>
            <a:ext cx="1178683" cy="418123"/>
          </a:xfrm>
          <a:prstGeom prst="roundRect">
            <a:avLst>
              <a:gd name="adj" fmla="val 50000"/>
            </a:avLst>
          </a:prstGeom>
          <a:noFill/>
          <a:ln w="25400">
            <a:gradFill>
              <a:gsLst>
                <a:gs pos="0">
                  <a:srgbClr val="1344C8"/>
                </a:gs>
                <a:gs pos="20000">
                  <a:srgbClr val="0F93E7"/>
                </a:gs>
                <a:gs pos="86252">
                  <a:srgbClr val="F2598A"/>
                </a:gs>
                <a:gs pos="69719">
                  <a:srgbClr val="FF7744"/>
                </a:gs>
                <a:gs pos="54120">
                  <a:srgbClr val="FAC703"/>
                </a:gs>
                <a:gs pos="38000">
                  <a:srgbClr val="63B666"/>
                </a:gs>
                <a:gs pos="100000">
                  <a:srgbClr val="BA50C9"/>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spTree>
    <p:extLst>
      <p:ext uri="{BB962C8B-B14F-4D97-AF65-F5344CB8AC3E}">
        <p14:creationId xmlns:p14="http://schemas.microsoft.com/office/powerpoint/2010/main" val="27687391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DD93111B-2096-33E4-D5C0-006F3D330169}"/>
              </a:ext>
              <a:ext uri="{C183D7F6-B498-43B3-948B-1728B52AA6E4}">
                <adec:decorative xmlns:adec="http://schemas.microsoft.com/office/drawing/2017/decorative" val="1"/>
              </a:ext>
            </a:extLst>
          </p:cNvPr>
          <p:cNvSpPr/>
          <p:nvPr/>
        </p:nvSpPr>
        <p:spPr>
          <a:xfrm>
            <a:off x="586740" y="1586809"/>
            <a:ext cx="7888454" cy="4640359"/>
          </a:xfrm>
          <a:prstGeom prst="roundRect">
            <a:avLst>
              <a:gd name="adj" fmla="val 3492"/>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8" name="Title 7">
            <a:extLst>
              <a:ext uri="{FF2B5EF4-FFF2-40B4-BE49-F238E27FC236}">
                <a16:creationId xmlns:a16="http://schemas.microsoft.com/office/drawing/2014/main" id="{65471968-889A-99F5-0B99-2752FA067926}"/>
              </a:ext>
            </a:extLst>
          </p:cNvPr>
          <p:cNvSpPr>
            <a:spLocks noGrp="1"/>
          </p:cNvSpPr>
          <p:nvPr>
            <p:ph type="title"/>
          </p:nvPr>
        </p:nvSpPr>
        <p:spPr>
          <a:xfrm>
            <a:off x="586740" y="684621"/>
            <a:ext cx="11018520" cy="443198"/>
          </a:xfrm>
        </p:spPr>
        <p:txBody>
          <a:bodyPr/>
          <a:lstStyle/>
          <a:p>
            <a:r>
              <a:rPr lang="en-US" sz="3200"/>
              <a:t>Building Extensions for Copilot for Sales</a:t>
            </a:r>
          </a:p>
        </p:txBody>
      </p:sp>
      <p:sp>
        <p:nvSpPr>
          <p:cNvPr id="70" name="TextBox 69">
            <a:extLst>
              <a:ext uri="{FF2B5EF4-FFF2-40B4-BE49-F238E27FC236}">
                <a16:creationId xmlns:a16="http://schemas.microsoft.com/office/drawing/2014/main" id="{43D77481-00B5-A6C2-3EC6-1AEDA536B10A}"/>
              </a:ext>
            </a:extLst>
          </p:cNvPr>
          <p:cNvSpPr txBox="1"/>
          <p:nvPr/>
        </p:nvSpPr>
        <p:spPr>
          <a:xfrm>
            <a:off x="2637169" y="1797870"/>
            <a:ext cx="1391782" cy="2641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App Chat</a:t>
            </a:r>
          </a:p>
        </p:txBody>
      </p:sp>
      <p:sp>
        <p:nvSpPr>
          <p:cNvPr id="73" name="TextBox 72">
            <a:extLst>
              <a:ext uri="{FF2B5EF4-FFF2-40B4-BE49-F238E27FC236}">
                <a16:creationId xmlns:a16="http://schemas.microsoft.com/office/drawing/2014/main" id="{4D04EFF5-7080-6199-6347-0EA65B006DF1}"/>
              </a:ext>
            </a:extLst>
          </p:cNvPr>
          <p:cNvSpPr txBox="1"/>
          <p:nvPr/>
        </p:nvSpPr>
        <p:spPr>
          <a:xfrm>
            <a:off x="3960498" y="1797869"/>
            <a:ext cx="1391394" cy="2641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Embedded AI </a:t>
            </a:r>
          </a:p>
        </p:txBody>
      </p:sp>
      <p:sp>
        <p:nvSpPr>
          <p:cNvPr id="76" name="TextBox 75">
            <a:extLst>
              <a:ext uri="{FF2B5EF4-FFF2-40B4-BE49-F238E27FC236}">
                <a16:creationId xmlns:a16="http://schemas.microsoft.com/office/drawing/2014/main" id="{5E3B4B5D-B8AB-7E4B-6B1B-6E61FA03A64A}"/>
              </a:ext>
            </a:extLst>
          </p:cNvPr>
          <p:cNvSpPr txBox="1"/>
          <p:nvPr/>
        </p:nvSpPr>
        <p:spPr>
          <a:xfrm>
            <a:off x="5353719" y="1752314"/>
            <a:ext cx="1391006" cy="405019"/>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Contextual </a:t>
            </a:r>
            <a:br>
              <a:rPr kumimoji="0" lang="en-US" sz="12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br>
            <a:r>
              <a:rPr kumimoji="0" lang="en-US" sz="12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Side Car</a:t>
            </a:r>
          </a:p>
        </p:txBody>
      </p:sp>
      <p:sp>
        <p:nvSpPr>
          <p:cNvPr id="78" name="TextBox 77">
            <a:extLst>
              <a:ext uri="{FF2B5EF4-FFF2-40B4-BE49-F238E27FC236}">
                <a16:creationId xmlns:a16="http://schemas.microsoft.com/office/drawing/2014/main" id="{C04C6660-7ADF-68BA-5ACC-75EAE37FBB37}"/>
              </a:ext>
            </a:extLst>
          </p:cNvPr>
          <p:cNvSpPr txBox="1"/>
          <p:nvPr/>
        </p:nvSpPr>
        <p:spPr>
          <a:xfrm>
            <a:off x="6722799" y="1818139"/>
            <a:ext cx="1636861" cy="258533"/>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Microsoft 365 Chat</a:t>
            </a:r>
          </a:p>
        </p:txBody>
      </p:sp>
      <p:sp>
        <p:nvSpPr>
          <p:cNvPr id="16" name="Rectangle: Rounded Corners 15">
            <a:extLst>
              <a:ext uri="{FF2B5EF4-FFF2-40B4-BE49-F238E27FC236}">
                <a16:creationId xmlns:a16="http://schemas.microsoft.com/office/drawing/2014/main" id="{AE93B5F7-B52F-ED8C-2AAB-F4C56816C6BD}"/>
              </a:ext>
              <a:ext uri="{C183D7F6-B498-43B3-948B-1728B52AA6E4}">
                <adec:decorative xmlns:adec="http://schemas.microsoft.com/office/drawing/2017/decorative" val="0"/>
              </a:ext>
            </a:extLst>
          </p:cNvPr>
          <p:cNvSpPr/>
          <p:nvPr/>
        </p:nvSpPr>
        <p:spPr bwMode="auto">
          <a:xfrm>
            <a:off x="2706803" y="2207721"/>
            <a:ext cx="5522785" cy="280131"/>
          </a:xfrm>
          <a:prstGeom prst="roundRect">
            <a:avLst>
              <a:gd name="adj" fmla="val 50000"/>
            </a:avLst>
          </a:prstGeom>
          <a:gradFill>
            <a:gsLst>
              <a:gs pos="0">
                <a:srgbClr val="C836B7">
                  <a:alpha val="5000"/>
                </a:srgbClr>
              </a:gs>
              <a:gs pos="100000">
                <a:schemeClr val="accent5">
                  <a:alpha val="5000"/>
                </a:schemeClr>
              </a:gs>
            </a:gsLst>
            <a:lin ang="10800000" scaled="0"/>
          </a:gradFill>
          <a:ln w="12700" cap="flat" cmpd="sng" algn="ctr">
            <a:solidFill>
              <a:srgbClr val="C03BC4"/>
            </a:solidFill>
            <a:prstDash val="sysDot"/>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134CCB"/>
                </a:solidFill>
                <a:effectLst/>
                <a:uLnTx/>
                <a:uFillTx/>
                <a:latin typeface="Segoe UI Semibold" panose="020B0702040204020203" pitchFamily="34" charset="0"/>
                <a:ea typeface="+mn-ea"/>
                <a:cs typeface="Segoe UI Semibold" panose="020B0702040204020203" pitchFamily="34" charset="0"/>
              </a:rPr>
              <a:t>Enriched out-of-box skills</a:t>
            </a:r>
          </a:p>
        </p:txBody>
      </p:sp>
      <p:sp>
        <p:nvSpPr>
          <p:cNvPr id="17" name="Rectangle: Rounded Corners 16">
            <a:extLst>
              <a:ext uri="{FF2B5EF4-FFF2-40B4-BE49-F238E27FC236}">
                <a16:creationId xmlns:a16="http://schemas.microsoft.com/office/drawing/2014/main" id="{8C5A59B8-5E56-0A2A-5883-EAD5F7928BF4}"/>
              </a:ext>
              <a:ext uri="{C183D7F6-B498-43B3-948B-1728B52AA6E4}">
                <adec:decorative xmlns:adec="http://schemas.microsoft.com/office/drawing/2017/decorative" val="0"/>
              </a:ext>
            </a:extLst>
          </p:cNvPr>
          <p:cNvSpPr/>
          <p:nvPr/>
        </p:nvSpPr>
        <p:spPr bwMode="auto">
          <a:xfrm>
            <a:off x="2706803" y="2554452"/>
            <a:ext cx="5522785" cy="268526"/>
          </a:xfrm>
          <a:prstGeom prst="roundRect">
            <a:avLst>
              <a:gd name="adj" fmla="val 50000"/>
            </a:avLst>
          </a:prstGeom>
          <a:gradFill>
            <a:gsLst>
              <a:gs pos="0">
                <a:srgbClr val="C836B7">
                  <a:alpha val="5000"/>
                </a:srgbClr>
              </a:gs>
              <a:gs pos="100000">
                <a:schemeClr val="accent5">
                  <a:alpha val="5000"/>
                </a:schemeClr>
              </a:gs>
            </a:gsLst>
            <a:lin ang="10800000" scaled="0"/>
          </a:gradFill>
          <a:ln w="12700" cap="flat" cmpd="sng" algn="ctr">
            <a:solidFill>
              <a:srgbClr val="C03BC4"/>
            </a:solidFill>
            <a:prstDash val="sysDot"/>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134CCB"/>
                </a:solidFill>
                <a:effectLst/>
                <a:uLnTx/>
                <a:uFillTx/>
                <a:latin typeface="Segoe UI Semibold" panose="020B0702040204020203" pitchFamily="34" charset="0"/>
                <a:ea typeface="+mn-ea"/>
                <a:cs typeface="Segoe UI Semibold" panose="020B0702040204020203" pitchFamily="34" charset="0"/>
              </a:rPr>
              <a:t>Introduce net new skills</a:t>
            </a:r>
          </a:p>
        </p:txBody>
      </p:sp>
      <p:grpSp>
        <p:nvGrpSpPr>
          <p:cNvPr id="7" name="Group 6">
            <a:extLst>
              <a:ext uri="{FF2B5EF4-FFF2-40B4-BE49-F238E27FC236}">
                <a16:creationId xmlns:a16="http://schemas.microsoft.com/office/drawing/2014/main" id="{70AA064B-CF65-03FE-5737-F4332E67813E}"/>
              </a:ext>
              <a:ext uri="{C183D7F6-B498-43B3-948B-1728B52AA6E4}">
                <adec:decorative xmlns:adec="http://schemas.microsoft.com/office/drawing/2017/decorative" val="1"/>
              </a:ext>
            </a:extLst>
          </p:cNvPr>
          <p:cNvGrpSpPr/>
          <p:nvPr/>
        </p:nvGrpSpPr>
        <p:grpSpPr>
          <a:xfrm>
            <a:off x="1030131" y="1867831"/>
            <a:ext cx="1014289" cy="894511"/>
            <a:chOff x="659086" y="1625379"/>
            <a:chExt cx="1149383" cy="1062989"/>
          </a:xfrm>
        </p:grpSpPr>
        <p:pic>
          <p:nvPicPr>
            <p:cNvPr id="63" name="Picture 2" descr="Microsoft Outlook logo">
              <a:extLst>
                <a:ext uri="{FF2B5EF4-FFF2-40B4-BE49-F238E27FC236}">
                  <a16:creationId xmlns:a16="http://schemas.microsoft.com/office/drawing/2014/main" id="{F096EB84-3A53-0C7B-1EF5-D08E2376EA2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9086" y="1750519"/>
              <a:ext cx="269211" cy="250281"/>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64" name="Picture 2" descr="Microsoft Teams logo">
              <a:extLst>
                <a:ext uri="{FF2B5EF4-FFF2-40B4-BE49-F238E27FC236}">
                  <a16:creationId xmlns:a16="http://schemas.microsoft.com/office/drawing/2014/main" id="{CC0A53B1-6830-3A3D-6A65-DA3ECD075C4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13317" y="1625379"/>
              <a:ext cx="269167" cy="250281"/>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65" name="Picture 6" descr="Microsoft Word logo">
              <a:extLst>
                <a:ext uri="{FF2B5EF4-FFF2-40B4-BE49-F238E27FC236}">
                  <a16:creationId xmlns:a16="http://schemas.microsoft.com/office/drawing/2014/main" id="{56498592-1281-D2E0-75AE-EED9395DB9A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39360" y="1750549"/>
              <a:ext cx="268934" cy="250281"/>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66" name="Picture 4" descr="Microsoft Excel logo">
              <a:extLst>
                <a:ext uri="{FF2B5EF4-FFF2-40B4-BE49-F238E27FC236}">
                  <a16:creationId xmlns:a16="http://schemas.microsoft.com/office/drawing/2014/main" id="{088F70A4-2332-801B-730A-FA0FA594C6C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39360" y="2313698"/>
              <a:ext cx="269109" cy="250281"/>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67" name="Picture 8" descr="Microsoft OneNote logo">
              <a:extLst>
                <a:ext uri="{FF2B5EF4-FFF2-40B4-BE49-F238E27FC236}">
                  <a16:creationId xmlns:a16="http://schemas.microsoft.com/office/drawing/2014/main" id="{329058B7-F925-A4E9-54D7-47F8AC277DD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13317" y="2416214"/>
              <a:ext cx="272154" cy="272154"/>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68" name="Picture 2" descr="Microsoft PowerPoint logo">
              <a:extLst>
                <a:ext uri="{FF2B5EF4-FFF2-40B4-BE49-F238E27FC236}">
                  <a16:creationId xmlns:a16="http://schemas.microsoft.com/office/drawing/2014/main" id="{08B0A9EA-1858-FD4E-870A-026287FD77B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82868" y="2310281"/>
              <a:ext cx="276560" cy="257116"/>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69" name="Picture 68" descr="Microsoft Copilot logo">
              <a:extLst>
                <a:ext uri="{FF2B5EF4-FFF2-40B4-BE49-F238E27FC236}">
                  <a16:creationId xmlns:a16="http://schemas.microsoft.com/office/drawing/2014/main" id="{BFB00F7C-FD32-5F29-0EC1-212555243339}"/>
                </a:ext>
              </a:extLst>
            </p:cNvPr>
            <p:cNvPicPr>
              <a:picLocks noChangeAspect="1"/>
            </p:cNvPicPr>
            <p:nvPr/>
          </p:nvPicPr>
          <p:blipFill>
            <a:blip r:embed="rId9"/>
            <a:stretch>
              <a:fillRect/>
            </a:stretch>
          </p:blipFill>
          <p:spPr>
            <a:xfrm>
              <a:off x="1066726" y="1968636"/>
              <a:ext cx="341645" cy="341645"/>
            </a:xfrm>
            <a:prstGeom prst="rect">
              <a:avLst/>
            </a:prstGeom>
            <a:ln w="10716" cap="flat">
              <a:noFill/>
              <a:prstDash val="solid"/>
              <a:miter/>
            </a:ln>
            <a:effectLst>
              <a:outerShdw blurRad="38100" dist="25400" dir="2700000" algn="tl" rotWithShape="0">
                <a:prstClr val="black">
                  <a:alpha val="30000"/>
                </a:prstClr>
              </a:outerShdw>
            </a:effectLst>
          </p:spPr>
        </p:pic>
      </p:grpSp>
      <p:pic>
        <p:nvPicPr>
          <p:cNvPr id="82" name="Graphic 81">
            <a:extLst>
              <a:ext uri="{FF2B5EF4-FFF2-40B4-BE49-F238E27FC236}">
                <a16:creationId xmlns:a16="http://schemas.microsoft.com/office/drawing/2014/main" id="{ACF53E9B-625B-BA51-DEBB-B38F658E9828}"/>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48859" y="3360358"/>
            <a:ext cx="447370" cy="426606"/>
          </a:xfrm>
          <a:prstGeom prst="rect">
            <a:avLst/>
          </a:prstGeom>
          <a:effectLst/>
        </p:spPr>
      </p:pic>
      <p:sp>
        <p:nvSpPr>
          <p:cNvPr id="84" name="TextBox 83">
            <a:extLst>
              <a:ext uri="{FF2B5EF4-FFF2-40B4-BE49-F238E27FC236}">
                <a16:creationId xmlns:a16="http://schemas.microsoft.com/office/drawing/2014/main" id="{81E9AB25-95FB-0FFA-1BC0-365B1C75AFD2}"/>
              </a:ext>
            </a:extLst>
          </p:cNvPr>
          <p:cNvSpPr txBox="1"/>
          <p:nvPr/>
        </p:nvSpPr>
        <p:spPr>
          <a:xfrm>
            <a:off x="3451784" y="3159995"/>
            <a:ext cx="3667361" cy="146745"/>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Skill Orchestration</a:t>
            </a:r>
          </a:p>
        </p:txBody>
      </p:sp>
      <p:sp>
        <p:nvSpPr>
          <p:cNvPr id="83" name="TextBox 82">
            <a:extLst>
              <a:ext uri="{FF2B5EF4-FFF2-40B4-BE49-F238E27FC236}">
                <a16:creationId xmlns:a16="http://schemas.microsoft.com/office/drawing/2014/main" id="{C7B10072-AC15-12BD-2C9C-1394B12473E6}"/>
              </a:ext>
            </a:extLst>
          </p:cNvPr>
          <p:cNvSpPr txBox="1"/>
          <p:nvPr/>
        </p:nvSpPr>
        <p:spPr>
          <a:xfrm>
            <a:off x="1454181" y="3360813"/>
            <a:ext cx="1285118" cy="422628"/>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Copilot </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for Sales</a:t>
            </a:r>
          </a:p>
        </p:txBody>
      </p:sp>
      <p:sp>
        <p:nvSpPr>
          <p:cNvPr id="91" name="TextBox 90">
            <a:extLst>
              <a:ext uri="{FF2B5EF4-FFF2-40B4-BE49-F238E27FC236}">
                <a16:creationId xmlns:a16="http://schemas.microsoft.com/office/drawing/2014/main" id="{10428D07-A94F-FE40-4CB5-EBC3DE9A7194}"/>
              </a:ext>
            </a:extLst>
          </p:cNvPr>
          <p:cNvSpPr txBox="1"/>
          <p:nvPr/>
        </p:nvSpPr>
        <p:spPr>
          <a:xfrm>
            <a:off x="2706804" y="3525006"/>
            <a:ext cx="2576421" cy="15388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Existing out-of-box skills</a:t>
            </a:r>
          </a:p>
        </p:txBody>
      </p:sp>
      <p:sp>
        <p:nvSpPr>
          <p:cNvPr id="32" name="TextBox 31">
            <a:extLst>
              <a:ext uri="{FF2B5EF4-FFF2-40B4-BE49-F238E27FC236}">
                <a16:creationId xmlns:a16="http://schemas.microsoft.com/office/drawing/2014/main" id="{3C845971-08D3-E4F2-D03E-801AE1B55702}"/>
              </a:ext>
            </a:extLst>
          </p:cNvPr>
          <p:cNvSpPr txBox="1"/>
          <p:nvPr/>
        </p:nvSpPr>
        <p:spPr>
          <a:xfrm>
            <a:off x="5458048" y="3528661"/>
            <a:ext cx="2757971" cy="146745"/>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New skills</a:t>
            </a:r>
          </a:p>
        </p:txBody>
      </p:sp>
      <p:sp>
        <p:nvSpPr>
          <p:cNvPr id="257" name="TextBox 256">
            <a:extLst>
              <a:ext uri="{FF2B5EF4-FFF2-40B4-BE49-F238E27FC236}">
                <a16:creationId xmlns:a16="http://schemas.microsoft.com/office/drawing/2014/main" id="{E87E2DA1-A726-6F84-F173-B7F4956DA6DA}"/>
              </a:ext>
            </a:extLst>
          </p:cNvPr>
          <p:cNvSpPr txBox="1"/>
          <p:nvPr/>
        </p:nvSpPr>
        <p:spPr>
          <a:xfrm>
            <a:off x="3518210" y="3891394"/>
            <a:ext cx="3667361" cy="146745"/>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85000"/>
                    <a:lumOff val="15000"/>
                  </a:prstClr>
                </a:solidFill>
                <a:effectLst/>
                <a:uLnTx/>
                <a:uFillTx/>
                <a:latin typeface="Segoe UI Semibold" panose="020B0702040204020203" pitchFamily="34" charset="0"/>
                <a:ea typeface="+mn-ea"/>
                <a:cs typeface="Segoe UI Semibold" panose="020B0702040204020203" pitchFamily="34" charset="0"/>
              </a:rPr>
              <a:t>Plugin Discovery and Configuration</a:t>
            </a:r>
          </a:p>
        </p:txBody>
      </p:sp>
      <p:pic>
        <p:nvPicPr>
          <p:cNvPr id="96" name="Graphic 55">
            <a:extLst>
              <a:ext uri="{FF2B5EF4-FFF2-40B4-BE49-F238E27FC236}">
                <a16:creationId xmlns:a16="http://schemas.microsoft.com/office/drawing/2014/main" id="{2A4FE969-C404-E0F0-22FA-8B32E6333F28}"/>
              </a:ex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84927" y="4488696"/>
            <a:ext cx="373368" cy="356039"/>
          </a:xfrm>
          <a:prstGeom prst="rect">
            <a:avLst/>
          </a:prstGeom>
        </p:spPr>
      </p:pic>
      <p:sp>
        <p:nvSpPr>
          <p:cNvPr id="4" name="TextBox 3">
            <a:extLst>
              <a:ext uri="{FF2B5EF4-FFF2-40B4-BE49-F238E27FC236}">
                <a16:creationId xmlns:a16="http://schemas.microsoft.com/office/drawing/2014/main" id="{1EF83B3B-E776-7277-EBC1-C3CFC08EB76F}"/>
              </a:ext>
            </a:extLst>
          </p:cNvPr>
          <p:cNvSpPr txBox="1"/>
          <p:nvPr/>
        </p:nvSpPr>
        <p:spPr>
          <a:xfrm>
            <a:off x="3733835" y="4267669"/>
            <a:ext cx="1842331" cy="234793"/>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34CCB"/>
                </a:solidFill>
                <a:effectLst/>
                <a:uLnTx/>
                <a:uFillTx/>
                <a:latin typeface="Segoe UI Semibold" panose="020B0702040204020203" pitchFamily="34" charset="0"/>
                <a:ea typeface="Calibri" panose="020F0502020204030204" pitchFamily="34" charset="0"/>
                <a:cs typeface="Segoe UI Semibold" panose="020B0702040204020203" pitchFamily="34" charset="0"/>
              </a:rPr>
              <a:t>Enrich existing Copilot for Sales Skills with additional data and insights</a:t>
            </a:r>
          </a:p>
        </p:txBody>
      </p:sp>
      <p:sp>
        <p:nvSpPr>
          <p:cNvPr id="3" name="TextBox 2">
            <a:extLst>
              <a:ext uri="{FF2B5EF4-FFF2-40B4-BE49-F238E27FC236}">
                <a16:creationId xmlns:a16="http://schemas.microsoft.com/office/drawing/2014/main" id="{521F0416-4407-642B-F157-18D342A4DED2}"/>
              </a:ext>
            </a:extLst>
          </p:cNvPr>
          <p:cNvSpPr txBox="1"/>
          <p:nvPr/>
        </p:nvSpPr>
        <p:spPr>
          <a:xfrm>
            <a:off x="6720810" y="4280664"/>
            <a:ext cx="1508781" cy="234793"/>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34CCB"/>
                </a:solidFill>
                <a:effectLst/>
                <a:uLnTx/>
                <a:uFillTx/>
                <a:latin typeface="Segoe UI Semibold" panose="020B0702040204020203" pitchFamily="34" charset="0"/>
                <a:ea typeface="Calibri" panose="020F0502020204030204" pitchFamily="34" charset="0"/>
                <a:cs typeface="Segoe UI Semibold" panose="020B0702040204020203" pitchFamily="34" charset="0"/>
              </a:rPr>
              <a:t>Introduce new skills to surface in M365 and App Chat </a:t>
            </a:r>
          </a:p>
        </p:txBody>
      </p:sp>
      <p:sp>
        <p:nvSpPr>
          <p:cNvPr id="97" name="TextBox 96">
            <a:extLst>
              <a:ext uri="{FF2B5EF4-FFF2-40B4-BE49-F238E27FC236}">
                <a16:creationId xmlns:a16="http://schemas.microsoft.com/office/drawing/2014/main" id="{CE7D5607-EF88-0F81-BE23-F17F4347E988}"/>
              </a:ext>
            </a:extLst>
          </p:cNvPr>
          <p:cNvSpPr txBox="1"/>
          <p:nvPr/>
        </p:nvSpPr>
        <p:spPr>
          <a:xfrm>
            <a:off x="1460869" y="4460484"/>
            <a:ext cx="987365" cy="422628"/>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Copilot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Studio</a:t>
            </a:r>
          </a:p>
        </p:txBody>
      </p:sp>
      <p:sp>
        <p:nvSpPr>
          <p:cNvPr id="131" name="Rectangle: Rounded Corners 130">
            <a:extLst>
              <a:ext uri="{FF2B5EF4-FFF2-40B4-BE49-F238E27FC236}">
                <a16:creationId xmlns:a16="http://schemas.microsoft.com/office/drawing/2014/main" id="{CA3AB468-1E91-5BF9-4816-444EE6BB6E1E}"/>
              </a:ext>
              <a:ext uri="{C183D7F6-B498-43B3-948B-1728B52AA6E4}">
                <adec:decorative xmlns:adec="http://schemas.microsoft.com/office/drawing/2017/decorative" val="0"/>
              </a:ext>
            </a:extLst>
          </p:cNvPr>
          <p:cNvSpPr/>
          <p:nvPr/>
        </p:nvSpPr>
        <p:spPr bwMode="auto">
          <a:xfrm>
            <a:off x="2686507" y="4573482"/>
            <a:ext cx="5543083" cy="309630"/>
          </a:xfrm>
          <a:prstGeom prst="roundRect">
            <a:avLst>
              <a:gd name="adj" fmla="val 50000"/>
            </a:avLst>
          </a:prstGeom>
          <a:gradFill>
            <a:gsLst>
              <a:gs pos="13000">
                <a:srgbClr val="0F8FE6"/>
              </a:gs>
              <a:gs pos="90000">
                <a:srgbClr val="8661C5"/>
              </a:gs>
            </a:gsLst>
            <a:lin ang="2700000" scaled="0"/>
          </a:grad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Plugins</a:t>
            </a:r>
          </a:p>
        </p:txBody>
      </p:sp>
      <p:grpSp>
        <p:nvGrpSpPr>
          <p:cNvPr id="10" name="Group 9">
            <a:extLst>
              <a:ext uri="{FF2B5EF4-FFF2-40B4-BE49-F238E27FC236}">
                <a16:creationId xmlns:a16="http://schemas.microsoft.com/office/drawing/2014/main" id="{26D7B0C4-8C02-ED15-F24C-8D2190F9EC6D}"/>
              </a:ext>
              <a:ext uri="{C183D7F6-B498-43B3-948B-1728B52AA6E4}">
                <adec:decorative xmlns:adec="http://schemas.microsoft.com/office/drawing/2017/decorative" val="1"/>
              </a:ext>
            </a:extLst>
          </p:cNvPr>
          <p:cNvGrpSpPr/>
          <p:nvPr/>
        </p:nvGrpSpPr>
        <p:grpSpPr>
          <a:xfrm>
            <a:off x="710837" y="1708947"/>
            <a:ext cx="7644472" cy="4387054"/>
            <a:chOff x="677686" y="1513003"/>
            <a:chExt cx="7576008" cy="4600584"/>
          </a:xfrm>
        </p:grpSpPr>
        <p:sp>
          <p:nvSpPr>
            <p:cNvPr id="62" name="Rectangle: Rounded Corners 61" descr="Logical grouping to show App Chat, Embedded AI, Contextual Side Car, and M365 Chat, all with enriched out-of-the-box skills and new skills, are part of multiple surfaces, including Outlook, Teams, Word, Excel, OneNote, PowerPoint, and Copilot, as the top layer of the system design. ">
              <a:extLst>
                <a:ext uri="{FF2B5EF4-FFF2-40B4-BE49-F238E27FC236}">
                  <a16:creationId xmlns:a16="http://schemas.microsoft.com/office/drawing/2014/main" id="{8CBF3A7A-F7F4-5A04-E8D0-F934F2B5A2B8}"/>
                </a:ext>
              </a:extLst>
            </p:cNvPr>
            <p:cNvSpPr/>
            <p:nvPr/>
          </p:nvSpPr>
          <p:spPr bwMode="auto">
            <a:xfrm>
              <a:off x="677687" y="1513003"/>
              <a:ext cx="7576007" cy="1282252"/>
            </a:xfrm>
            <a:prstGeom prst="roundRect">
              <a:avLst>
                <a:gd name="adj" fmla="val 6580"/>
              </a:avLst>
            </a:prstGeom>
            <a:noFill/>
            <a:ln w="12700" cap="flat" cmpd="sng" algn="ctr">
              <a:solidFill>
                <a:schemeClr val="bg2"/>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A1B45"/>
                </a:solidFill>
                <a:effectLst/>
                <a:uLnTx/>
                <a:uFillTx/>
                <a:latin typeface="Segoe UI"/>
                <a:ea typeface="Segoe UI" pitchFamily="34" charset="0"/>
                <a:cs typeface="Segoe UI" pitchFamily="34" charset="0"/>
              </a:endParaRPr>
            </a:p>
          </p:txBody>
        </p:sp>
        <p:sp>
          <p:nvSpPr>
            <p:cNvPr id="81" name="Rectangle: Rounded Corners 80" descr="Logical grouping to show the Copilot for Sales Skill Orchestrator is part of the Copilot for Sales layer. ">
              <a:extLst>
                <a:ext uri="{FF2B5EF4-FFF2-40B4-BE49-F238E27FC236}">
                  <a16:creationId xmlns:a16="http://schemas.microsoft.com/office/drawing/2014/main" id="{89D22A62-BEB9-5CFE-2A68-6A580782A373}"/>
                </a:ext>
              </a:extLst>
            </p:cNvPr>
            <p:cNvSpPr/>
            <p:nvPr/>
          </p:nvSpPr>
          <p:spPr bwMode="auto">
            <a:xfrm>
              <a:off x="677686" y="2889792"/>
              <a:ext cx="7576007" cy="1134644"/>
            </a:xfrm>
            <a:prstGeom prst="roundRect">
              <a:avLst>
                <a:gd name="adj" fmla="val 8656"/>
              </a:avLst>
            </a:prstGeom>
            <a:noFill/>
            <a:ln w="12700" cap="flat" cmpd="sng" algn="ctr">
              <a:solidFill>
                <a:schemeClr val="bg2"/>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A1B45"/>
                </a:solidFill>
                <a:effectLst/>
                <a:uLnTx/>
                <a:uFillTx/>
                <a:latin typeface="Segoe UI"/>
                <a:ea typeface="Segoe UI" pitchFamily="34" charset="0"/>
                <a:cs typeface="Segoe UI" pitchFamily="34" charset="0"/>
              </a:endParaRPr>
            </a:p>
          </p:txBody>
        </p:sp>
        <p:sp>
          <p:nvSpPr>
            <p:cNvPr id="95" name="Rectangle: Rounded Corners 94" descr="Logical grouping to show Copilot Studio Plugins are part of the Copilot Studio layer.">
              <a:extLst>
                <a:ext uri="{FF2B5EF4-FFF2-40B4-BE49-F238E27FC236}">
                  <a16:creationId xmlns:a16="http://schemas.microsoft.com/office/drawing/2014/main" id="{39ADD5EC-42B2-EBCB-C741-78D865398277}"/>
                </a:ext>
              </a:extLst>
            </p:cNvPr>
            <p:cNvSpPr/>
            <p:nvPr/>
          </p:nvSpPr>
          <p:spPr bwMode="auto">
            <a:xfrm>
              <a:off x="677686" y="4119937"/>
              <a:ext cx="7576008" cy="944569"/>
            </a:xfrm>
            <a:prstGeom prst="roundRect">
              <a:avLst>
                <a:gd name="adj" fmla="val 8088"/>
              </a:avLst>
            </a:prstGeom>
            <a:noFill/>
            <a:ln w="12700" cap="flat" cmpd="sng" algn="ctr">
              <a:solidFill>
                <a:schemeClr val="bg2"/>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A1B45"/>
                </a:solidFill>
                <a:effectLst/>
                <a:uLnTx/>
                <a:uFillTx/>
                <a:latin typeface="Segoe UI"/>
                <a:ea typeface="Segoe UI" pitchFamily="34" charset="0"/>
                <a:cs typeface="Segoe UI" pitchFamily="34" charset="0"/>
              </a:endParaRPr>
            </a:p>
          </p:txBody>
        </p:sp>
        <p:sp>
          <p:nvSpPr>
            <p:cNvPr id="99" name="Rectangle: Rounded Corners 98" descr="Logical grouping to show Public Connectors and Private Connectors are part of Power Platform layer.">
              <a:extLst>
                <a:ext uri="{FF2B5EF4-FFF2-40B4-BE49-F238E27FC236}">
                  <a16:creationId xmlns:a16="http://schemas.microsoft.com/office/drawing/2014/main" id="{9A308E6E-646D-CBD1-9FCA-119150E334CD}"/>
                </a:ext>
              </a:extLst>
            </p:cNvPr>
            <p:cNvSpPr/>
            <p:nvPr/>
          </p:nvSpPr>
          <p:spPr bwMode="auto">
            <a:xfrm>
              <a:off x="677686" y="5169018"/>
              <a:ext cx="7576008" cy="944569"/>
            </a:xfrm>
            <a:prstGeom prst="roundRect">
              <a:avLst>
                <a:gd name="adj" fmla="val 8380"/>
              </a:avLst>
            </a:prstGeom>
            <a:solidFill>
              <a:schemeClr val="bg1">
                <a:alpha val="80000"/>
              </a:schemeClr>
            </a:solidFill>
            <a:ln w="12700" cap="flat" cmpd="sng" algn="ctr">
              <a:solidFill>
                <a:schemeClr val="bg2"/>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A1B45"/>
                </a:solidFill>
                <a:effectLst/>
                <a:uLnTx/>
                <a:uFillTx/>
                <a:latin typeface="Segoe UI"/>
                <a:ea typeface="Segoe UI" pitchFamily="34" charset="0"/>
                <a:cs typeface="Segoe UI" pitchFamily="34" charset="0"/>
              </a:endParaRPr>
            </a:p>
          </p:txBody>
        </p:sp>
      </p:grpSp>
      <p:pic>
        <p:nvPicPr>
          <p:cNvPr id="100" name="Graphic 99">
            <a:extLst>
              <a:ext uri="{FF2B5EF4-FFF2-40B4-BE49-F238E27FC236}">
                <a16:creationId xmlns:a16="http://schemas.microsoft.com/office/drawing/2014/main" id="{35F31257-31CD-009E-ED00-FB28BF8C553B}"/>
              </a:ext>
              <a:ext uri="{C183D7F6-B498-43B3-948B-1728B52AA6E4}">
                <adec:decorative xmlns:adec="http://schemas.microsoft.com/office/drawing/2017/decorative" val="1"/>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897070" y="5440402"/>
            <a:ext cx="395296" cy="376949"/>
          </a:xfrm>
          <a:prstGeom prst="rect">
            <a:avLst/>
          </a:prstGeom>
        </p:spPr>
      </p:pic>
      <p:sp>
        <p:nvSpPr>
          <p:cNvPr id="101" name="TextBox 100">
            <a:extLst>
              <a:ext uri="{FF2B5EF4-FFF2-40B4-BE49-F238E27FC236}">
                <a16:creationId xmlns:a16="http://schemas.microsoft.com/office/drawing/2014/main" id="{E430B315-1B77-786F-1E48-027027AF1195}"/>
              </a:ext>
            </a:extLst>
          </p:cNvPr>
          <p:cNvSpPr txBox="1"/>
          <p:nvPr/>
        </p:nvSpPr>
        <p:spPr>
          <a:xfrm>
            <a:off x="1454181" y="5423823"/>
            <a:ext cx="987366" cy="422628"/>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mn-cs"/>
              </a:rPr>
              <a:t>Power </a:t>
            </a:r>
            <a:br>
              <a:rPr kumimoji="0" lang="en-US" sz="1600" b="0" i="0" u="none" strike="noStrike" kern="1200" cap="none" spc="0" normalizeH="0" baseline="0" noProof="0">
                <a:ln>
                  <a:noFill/>
                </a:ln>
                <a:solidFill>
                  <a:srgbClr val="000000"/>
                </a:solidFill>
                <a:effectLst/>
                <a:uLnTx/>
                <a:uFillTx/>
                <a:latin typeface="Segoe UI Semibold"/>
                <a:ea typeface="+mn-ea"/>
                <a:cs typeface="+mn-cs"/>
              </a:rPr>
            </a:br>
            <a:r>
              <a:rPr kumimoji="0" lang="en-US" sz="1600" b="0" i="0" u="none" strike="noStrike" kern="1200" cap="none" spc="0" normalizeH="0" baseline="0" noProof="0">
                <a:ln>
                  <a:noFill/>
                </a:ln>
                <a:solidFill>
                  <a:srgbClr val="000000"/>
                </a:solidFill>
                <a:effectLst/>
                <a:uLnTx/>
                <a:uFillTx/>
                <a:latin typeface="Segoe UI Semibold"/>
                <a:ea typeface="+mn-ea"/>
                <a:cs typeface="+mn-cs"/>
              </a:rPr>
              <a:t>Platform</a:t>
            </a:r>
          </a:p>
        </p:txBody>
      </p:sp>
      <p:grpSp>
        <p:nvGrpSpPr>
          <p:cNvPr id="18" name="Group 17">
            <a:extLst>
              <a:ext uri="{FF2B5EF4-FFF2-40B4-BE49-F238E27FC236}">
                <a16:creationId xmlns:a16="http://schemas.microsoft.com/office/drawing/2014/main" id="{4376F2D4-93BF-1C1A-F41D-8D27587905A2}"/>
              </a:ext>
              <a:ext uri="{C183D7F6-B498-43B3-948B-1728B52AA6E4}">
                <adec:decorative xmlns:adec="http://schemas.microsoft.com/office/drawing/2017/decorative" val="1"/>
              </a:ext>
            </a:extLst>
          </p:cNvPr>
          <p:cNvGrpSpPr/>
          <p:nvPr/>
        </p:nvGrpSpPr>
        <p:grpSpPr>
          <a:xfrm>
            <a:off x="3892007" y="1813137"/>
            <a:ext cx="2828803" cy="264144"/>
            <a:chOff x="3859350" y="1586132"/>
            <a:chExt cx="2828803" cy="1102236"/>
          </a:xfrm>
        </p:grpSpPr>
        <p:cxnSp>
          <p:nvCxnSpPr>
            <p:cNvPr id="119" name="Straight Connector 118">
              <a:extLst>
                <a:ext uri="{FF2B5EF4-FFF2-40B4-BE49-F238E27FC236}">
                  <a16:creationId xmlns:a16="http://schemas.microsoft.com/office/drawing/2014/main" id="{3AA06E4F-A31D-24BA-BC12-593D64B813E3}"/>
                </a:ext>
              </a:extLst>
            </p:cNvPr>
            <p:cNvCxnSpPr>
              <a:cxnSpLocks/>
            </p:cNvCxnSpPr>
            <p:nvPr/>
          </p:nvCxnSpPr>
          <p:spPr>
            <a:xfrm>
              <a:off x="3859350" y="1588092"/>
              <a:ext cx="0" cy="1100276"/>
            </a:xfrm>
            <a:prstGeom prst="line">
              <a:avLst/>
            </a:prstGeom>
            <a:noFill/>
            <a:ln w="6350" cap="flat" cmpd="sng" algn="ctr">
              <a:solidFill>
                <a:schemeClr val="bg1">
                  <a:lumMod val="75000"/>
                  <a:alpha val="70000"/>
                </a:schemeClr>
              </a:solidFill>
              <a:prstDash val="solid"/>
              <a:headEnd type="none" w="lg" len="med"/>
              <a:tailEnd type="none" w="lg" len="med"/>
            </a:ln>
            <a:effectLst/>
          </p:spPr>
        </p:cxnSp>
        <p:cxnSp>
          <p:nvCxnSpPr>
            <p:cNvPr id="122" name="Straight Connector 121">
              <a:extLst>
                <a:ext uri="{FF2B5EF4-FFF2-40B4-BE49-F238E27FC236}">
                  <a16:creationId xmlns:a16="http://schemas.microsoft.com/office/drawing/2014/main" id="{49F3C04C-0CD1-5F8D-FC68-BA44154300FF}"/>
                </a:ext>
              </a:extLst>
            </p:cNvPr>
            <p:cNvCxnSpPr>
              <a:cxnSpLocks/>
            </p:cNvCxnSpPr>
            <p:nvPr/>
          </p:nvCxnSpPr>
          <p:spPr>
            <a:xfrm>
              <a:off x="5399863" y="1588092"/>
              <a:ext cx="0" cy="1100276"/>
            </a:xfrm>
            <a:prstGeom prst="line">
              <a:avLst/>
            </a:prstGeom>
            <a:noFill/>
            <a:ln w="6350" cap="flat" cmpd="sng" algn="ctr">
              <a:solidFill>
                <a:schemeClr val="bg1">
                  <a:lumMod val="75000"/>
                  <a:alpha val="70000"/>
                </a:schemeClr>
              </a:solidFill>
              <a:prstDash val="solid"/>
              <a:headEnd type="none" w="lg" len="med"/>
              <a:tailEnd type="none" w="lg" len="med"/>
            </a:ln>
            <a:effectLst/>
          </p:spPr>
        </p:cxnSp>
        <p:cxnSp>
          <p:nvCxnSpPr>
            <p:cNvPr id="123" name="Straight Connector 122">
              <a:extLst>
                <a:ext uri="{FF2B5EF4-FFF2-40B4-BE49-F238E27FC236}">
                  <a16:creationId xmlns:a16="http://schemas.microsoft.com/office/drawing/2014/main" id="{214C7420-5F3D-7512-07AE-8C6E21A3F714}"/>
                </a:ext>
              </a:extLst>
            </p:cNvPr>
            <p:cNvCxnSpPr>
              <a:cxnSpLocks/>
            </p:cNvCxnSpPr>
            <p:nvPr/>
          </p:nvCxnSpPr>
          <p:spPr>
            <a:xfrm>
              <a:off x="6688153" y="1586132"/>
              <a:ext cx="0" cy="1100276"/>
            </a:xfrm>
            <a:prstGeom prst="line">
              <a:avLst/>
            </a:prstGeom>
            <a:noFill/>
            <a:ln w="6350" cap="flat" cmpd="sng" algn="ctr">
              <a:solidFill>
                <a:schemeClr val="bg1">
                  <a:lumMod val="75000"/>
                  <a:alpha val="70000"/>
                </a:schemeClr>
              </a:solidFill>
              <a:prstDash val="solid"/>
              <a:headEnd type="none" w="lg" len="med"/>
              <a:tailEnd type="none" w="lg" len="med"/>
            </a:ln>
            <a:effectLst/>
          </p:spPr>
        </p:cxnSp>
      </p:grpSp>
      <p:cxnSp>
        <p:nvCxnSpPr>
          <p:cNvPr id="126" name="Straight Connector 125">
            <a:extLst>
              <a:ext uri="{FF2B5EF4-FFF2-40B4-BE49-F238E27FC236}">
                <a16:creationId xmlns:a16="http://schemas.microsoft.com/office/drawing/2014/main" id="{6FCC5834-099A-766E-9AD1-1C1F841682A7}"/>
              </a:ext>
              <a:ext uri="{C183D7F6-B498-43B3-948B-1728B52AA6E4}">
                <adec:decorative xmlns:adec="http://schemas.microsoft.com/office/drawing/2017/decorative" val="1"/>
              </a:ext>
            </a:extLst>
          </p:cNvPr>
          <p:cNvCxnSpPr>
            <a:cxnSpLocks/>
          </p:cNvCxnSpPr>
          <p:nvPr/>
        </p:nvCxnSpPr>
        <p:spPr>
          <a:xfrm>
            <a:off x="5283226" y="3453935"/>
            <a:ext cx="0" cy="292990"/>
          </a:xfrm>
          <a:prstGeom prst="line">
            <a:avLst/>
          </a:prstGeom>
          <a:noFill/>
          <a:ln w="6350" cap="flat" cmpd="sng" algn="ctr">
            <a:solidFill>
              <a:schemeClr val="bg1">
                <a:lumMod val="75000"/>
                <a:alpha val="70000"/>
              </a:schemeClr>
            </a:solidFill>
            <a:prstDash val="solid"/>
            <a:headEnd type="none" w="lg" len="med"/>
            <a:tailEnd type="none" w="lg" len="med"/>
          </a:ln>
          <a:effectLst/>
        </p:spPr>
      </p:cxnSp>
      <p:sp>
        <p:nvSpPr>
          <p:cNvPr id="57" name="Rectangle: Rounded Corners 56">
            <a:extLst>
              <a:ext uri="{FF2B5EF4-FFF2-40B4-BE49-F238E27FC236}">
                <a16:creationId xmlns:a16="http://schemas.microsoft.com/office/drawing/2014/main" id="{A169D4F8-EED7-7416-DC8F-0D77A761A210}"/>
              </a:ext>
              <a:ext uri="{C183D7F6-B498-43B3-948B-1728B52AA6E4}">
                <adec:decorative xmlns:adec="http://schemas.microsoft.com/office/drawing/2017/decorative" val="0"/>
              </a:ext>
            </a:extLst>
          </p:cNvPr>
          <p:cNvSpPr/>
          <p:nvPr/>
        </p:nvSpPr>
        <p:spPr bwMode="auto">
          <a:xfrm>
            <a:off x="2686428" y="5468339"/>
            <a:ext cx="2665463" cy="343141"/>
          </a:xfrm>
          <a:prstGeom prst="roundRect">
            <a:avLst>
              <a:gd name="adj" fmla="val 50000"/>
            </a:avLst>
          </a:prstGeom>
          <a:gradFill>
            <a:gsLst>
              <a:gs pos="13000">
                <a:srgbClr val="0F8FE6"/>
              </a:gs>
              <a:gs pos="90000">
                <a:srgbClr val="8661C5"/>
              </a:gs>
            </a:gsLst>
            <a:lin ang="2700000" scaled="0"/>
          </a:grad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Custom Built Connector</a:t>
            </a:r>
          </a:p>
        </p:txBody>
      </p:sp>
      <p:sp>
        <p:nvSpPr>
          <p:cNvPr id="130" name="Rectangle: Rounded Corners 129">
            <a:extLst>
              <a:ext uri="{FF2B5EF4-FFF2-40B4-BE49-F238E27FC236}">
                <a16:creationId xmlns:a16="http://schemas.microsoft.com/office/drawing/2014/main" id="{698E0B71-55AF-B521-627B-50309042710B}"/>
              </a:ext>
              <a:ext uri="{C183D7F6-B498-43B3-948B-1728B52AA6E4}">
                <adec:decorative xmlns:adec="http://schemas.microsoft.com/office/drawing/2017/decorative" val="0"/>
              </a:ext>
            </a:extLst>
          </p:cNvPr>
          <p:cNvSpPr/>
          <p:nvPr/>
        </p:nvSpPr>
        <p:spPr bwMode="auto">
          <a:xfrm>
            <a:off x="5596772" y="5474209"/>
            <a:ext cx="2632818" cy="343141"/>
          </a:xfrm>
          <a:prstGeom prst="roundRect">
            <a:avLst>
              <a:gd name="adj" fmla="val 50000"/>
            </a:avLst>
          </a:prstGeom>
          <a:gradFill>
            <a:gsLst>
              <a:gs pos="13000">
                <a:schemeClr val="accent5">
                  <a:lumMod val="20000"/>
                  <a:lumOff val="80000"/>
                </a:schemeClr>
              </a:gs>
              <a:gs pos="89000">
                <a:schemeClr val="accent5">
                  <a:lumMod val="40000"/>
                  <a:lumOff val="60000"/>
                </a:schemeClr>
              </a:gs>
            </a:gsLst>
            <a:lin ang="2700000" scaled="0"/>
          </a:grad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A02B93">
                    <a:lumMod val="50000"/>
                  </a:srgbClr>
                </a:solidFill>
                <a:effectLst/>
                <a:uLnTx/>
                <a:uFillTx/>
                <a:latin typeface="Segoe UI Semibold" panose="020B0702040204020203" pitchFamily="34" charset="0"/>
                <a:ea typeface="+mn-ea"/>
                <a:cs typeface="Segoe UI Semibold" panose="020B0702040204020203" pitchFamily="34" charset="0"/>
              </a:rPr>
              <a:t>Third-Party Connector </a:t>
            </a:r>
          </a:p>
        </p:txBody>
      </p:sp>
      <p:sp>
        <p:nvSpPr>
          <p:cNvPr id="303" name="TextBox 302">
            <a:extLst>
              <a:ext uri="{FF2B5EF4-FFF2-40B4-BE49-F238E27FC236}">
                <a16:creationId xmlns:a16="http://schemas.microsoft.com/office/drawing/2014/main" id="{C609C596-9835-1F4F-FA7E-5CBB100BDB9B}"/>
              </a:ext>
            </a:extLst>
          </p:cNvPr>
          <p:cNvSpPr txBox="1"/>
          <p:nvPr/>
        </p:nvSpPr>
        <p:spPr>
          <a:xfrm>
            <a:off x="8698037" y="2321004"/>
            <a:ext cx="2996715"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000" b="1" i="0" u="none" strike="noStrike" kern="1200" cap="none" spc="0" normalizeH="0" baseline="0" noProof="0">
                <a:ln>
                  <a:noFill/>
                </a:ln>
                <a:gradFill>
                  <a:gsLst>
                    <a:gs pos="23000">
                      <a:srgbClr val="0F8FE6"/>
                    </a:gs>
                    <a:gs pos="82000">
                      <a:srgbClr val="8661C5"/>
                    </a:gs>
                  </a:gsLst>
                  <a:lin ang="4800000" scaled="0"/>
                </a:gradFill>
                <a:effectLst/>
                <a:uLnTx/>
                <a:uFillTx/>
                <a:latin typeface="Segoe UI Semibold" panose="020B0702040204020203" pitchFamily="34" charset="0"/>
                <a:ea typeface="Calibri" panose="020F0502020204030204" pitchFamily="34" charset="0"/>
                <a:cs typeface="Segoe UI Semibold" panose="020B0702040204020203" pitchFamily="34" charset="0"/>
              </a:rPr>
              <a:t>2. Add a Plugin</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Plugins allow you to add schematic meaning to the data provided by connectors. </a:t>
            </a:r>
          </a:p>
        </p:txBody>
      </p:sp>
      <p:sp>
        <p:nvSpPr>
          <p:cNvPr id="300" name="TextBox 299">
            <a:extLst>
              <a:ext uri="{FF2B5EF4-FFF2-40B4-BE49-F238E27FC236}">
                <a16:creationId xmlns:a16="http://schemas.microsoft.com/office/drawing/2014/main" id="{1A1678C0-B843-4D6D-6D3E-C5A7F567D886}"/>
              </a:ext>
            </a:extLst>
          </p:cNvPr>
          <p:cNvSpPr txBox="1"/>
          <p:nvPr/>
        </p:nvSpPr>
        <p:spPr>
          <a:xfrm>
            <a:off x="8698038" y="4071369"/>
            <a:ext cx="3022504" cy="141577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000" b="1" i="0" u="none" strike="noStrike" kern="1200" cap="none" spc="0" normalizeH="0" baseline="0" noProof="0">
                <a:ln>
                  <a:noFill/>
                </a:ln>
                <a:gradFill>
                  <a:gsLst>
                    <a:gs pos="23000">
                      <a:srgbClr val="0F8FE6"/>
                    </a:gs>
                    <a:gs pos="82000">
                      <a:srgbClr val="8661C5"/>
                    </a:gs>
                  </a:gsLst>
                  <a:lin ang="4800000" scaled="0"/>
                </a:gradFill>
                <a:effectLst/>
                <a:uLnTx/>
                <a:uFillTx/>
                <a:latin typeface="Segoe UI Semibold" panose="020B0702040204020203" pitchFamily="34" charset="0"/>
                <a:ea typeface="Calibri" panose="020F0502020204030204" pitchFamily="34" charset="0"/>
                <a:cs typeface="Segoe UI Semibold" panose="020B0702040204020203" pitchFamily="34" charset="0"/>
              </a:rPr>
              <a:t>1. Build or</a:t>
            </a:r>
            <a:br>
              <a:rPr kumimoji="0" lang="en-US" sz="2000" b="1" i="0" u="none" strike="noStrike" kern="1200" cap="none" spc="0" normalizeH="0" baseline="0" noProof="0">
                <a:ln>
                  <a:noFill/>
                </a:ln>
                <a:gradFill>
                  <a:gsLst>
                    <a:gs pos="23000">
                      <a:srgbClr val="0F8FE6"/>
                    </a:gs>
                    <a:gs pos="82000">
                      <a:srgbClr val="8661C5"/>
                    </a:gs>
                  </a:gsLst>
                  <a:lin ang="4800000" scaled="0"/>
                </a:gradFill>
                <a:effectLst/>
                <a:uLnTx/>
                <a:uFillTx/>
                <a:latin typeface="Segoe UI Semibold" panose="020B0702040204020203" pitchFamily="34" charset="0"/>
                <a:ea typeface="Calibri" panose="020F0502020204030204" pitchFamily="34" charset="0"/>
                <a:cs typeface="Segoe UI Semibold" panose="020B0702040204020203" pitchFamily="34" charset="0"/>
              </a:rPr>
            </a:br>
            <a:r>
              <a:rPr kumimoji="0" lang="en-US" sz="2000" b="1" i="0" u="none" strike="noStrike" kern="1200" cap="none" spc="0" normalizeH="0" baseline="0" noProof="0">
                <a:ln>
                  <a:noFill/>
                </a:ln>
                <a:gradFill>
                  <a:gsLst>
                    <a:gs pos="23000">
                      <a:srgbClr val="0F8FE6"/>
                    </a:gs>
                    <a:gs pos="82000">
                      <a:srgbClr val="8661C5"/>
                    </a:gs>
                  </a:gsLst>
                  <a:lin ang="4800000" scaled="0"/>
                </a:gradFill>
                <a:effectLst/>
                <a:uLnTx/>
                <a:uFillTx/>
                <a:latin typeface="Segoe UI Semibold" panose="020B0702040204020203" pitchFamily="34" charset="0"/>
                <a:ea typeface="Calibri" panose="020F0502020204030204" pitchFamily="34" charset="0"/>
                <a:cs typeface="Segoe UI Semibold" panose="020B0702040204020203" pitchFamily="34" charset="0"/>
              </a:rPr>
              <a:t>Add Connector</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Connectors allow you to bring your own or other third-party data to the Copilot ecosystem.</a:t>
            </a:r>
          </a:p>
        </p:txBody>
      </p:sp>
      <p:grpSp>
        <p:nvGrpSpPr>
          <p:cNvPr id="35" name="Group 34">
            <a:extLst>
              <a:ext uri="{FF2B5EF4-FFF2-40B4-BE49-F238E27FC236}">
                <a16:creationId xmlns:a16="http://schemas.microsoft.com/office/drawing/2014/main" id="{BC5C082F-5242-393D-20B6-DE1282EF80CD}"/>
              </a:ext>
              <a:ext uri="{C183D7F6-B498-43B3-948B-1728B52AA6E4}">
                <adec:decorative xmlns:adec="http://schemas.microsoft.com/office/drawing/2017/decorative" val="1"/>
              </a:ext>
            </a:extLst>
          </p:cNvPr>
          <p:cNvGrpSpPr/>
          <p:nvPr/>
        </p:nvGrpSpPr>
        <p:grpSpPr>
          <a:xfrm>
            <a:off x="2706804" y="3392275"/>
            <a:ext cx="5522784" cy="395038"/>
            <a:chOff x="2706804" y="3392275"/>
            <a:chExt cx="5522784" cy="395038"/>
          </a:xfrm>
        </p:grpSpPr>
        <p:cxnSp>
          <p:nvCxnSpPr>
            <p:cNvPr id="124" name="Straight Connector 123">
              <a:extLst>
                <a:ext uri="{FF2B5EF4-FFF2-40B4-BE49-F238E27FC236}">
                  <a16:creationId xmlns:a16="http://schemas.microsoft.com/office/drawing/2014/main" id="{78A75259-D55A-07FA-FFAE-0CD3239C2100}"/>
                </a:ext>
              </a:extLst>
            </p:cNvPr>
            <p:cNvCxnSpPr>
              <a:cxnSpLocks/>
            </p:cNvCxnSpPr>
            <p:nvPr/>
          </p:nvCxnSpPr>
          <p:spPr>
            <a:xfrm flipH="1" flipV="1">
              <a:off x="2706804" y="3392275"/>
              <a:ext cx="5522784" cy="36725"/>
            </a:xfrm>
            <a:prstGeom prst="line">
              <a:avLst/>
            </a:prstGeom>
            <a:noFill/>
            <a:ln w="6350" cap="flat" cmpd="sng" algn="ctr">
              <a:solidFill>
                <a:schemeClr val="bg1">
                  <a:lumMod val="75000"/>
                  <a:alpha val="70000"/>
                </a:schemeClr>
              </a:solidFill>
              <a:prstDash val="solid"/>
              <a:headEnd type="none" w="lg" len="med"/>
              <a:tailEnd type="none" w="lg" len="med"/>
            </a:ln>
            <a:effectLst/>
          </p:spPr>
        </p:cxnSp>
        <p:cxnSp>
          <p:nvCxnSpPr>
            <p:cNvPr id="235" name="Straight Connector 234">
              <a:extLst>
                <a:ext uri="{FF2B5EF4-FFF2-40B4-BE49-F238E27FC236}">
                  <a16:creationId xmlns:a16="http://schemas.microsoft.com/office/drawing/2014/main" id="{2A6A2245-19FE-62A6-CCD1-531BD42AB2E4}"/>
                </a:ext>
              </a:extLst>
            </p:cNvPr>
            <p:cNvCxnSpPr>
              <a:cxnSpLocks/>
            </p:cNvCxnSpPr>
            <p:nvPr/>
          </p:nvCxnSpPr>
          <p:spPr>
            <a:xfrm flipH="1">
              <a:off x="2706804" y="3787313"/>
              <a:ext cx="5522784" cy="0"/>
            </a:xfrm>
            <a:prstGeom prst="line">
              <a:avLst/>
            </a:prstGeom>
            <a:noFill/>
            <a:ln w="6350" cap="flat" cmpd="sng" algn="ctr">
              <a:solidFill>
                <a:schemeClr val="bg1">
                  <a:lumMod val="75000"/>
                  <a:alpha val="70000"/>
                </a:schemeClr>
              </a:solidFill>
              <a:prstDash val="solid"/>
              <a:headEnd type="none" w="lg" len="med"/>
              <a:tailEnd type="none" w="lg" len="med"/>
            </a:ln>
            <a:effectLst/>
          </p:spPr>
        </p:cxnSp>
      </p:grpSp>
      <p:grpSp>
        <p:nvGrpSpPr>
          <p:cNvPr id="34" name="Group 33">
            <a:extLst>
              <a:ext uri="{FF2B5EF4-FFF2-40B4-BE49-F238E27FC236}">
                <a16:creationId xmlns:a16="http://schemas.microsoft.com/office/drawing/2014/main" id="{00AA18AC-6143-24D8-DA1C-10ED43487663}"/>
              </a:ext>
              <a:ext uri="{C183D7F6-B498-43B3-948B-1728B52AA6E4}">
                <adec:decorative xmlns:adec="http://schemas.microsoft.com/office/drawing/2017/decorative" val="1"/>
              </a:ext>
            </a:extLst>
          </p:cNvPr>
          <p:cNvGrpSpPr/>
          <p:nvPr/>
        </p:nvGrpSpPr>
        <p:grpSpPr>
          <a:xfrm>
            <a:off x="3207027" y="2858588"/>
            <a:ext cx="4161340" cy="257860"/>
            <a:chOff x="3207027" y="2858588"/>
            <a:chExt cx="4161340" cy="257860"/>
          </a:xfrm>
        </p:grpSpPr>
        <p:cxnSp>
          <p:nvCxnSpPr>
            <p:cNvPr id="269" name="Straight Arrow Connector 268">
              <a:extLst>
                <a:ext uri="{FF2B5EF4-FFF2-40B4-BE49-F238E27FC236}">
                  <a16:creationId xmlns:a16="http://schemas.microsoft.com/office/drawing/2014/main" id="{4B15BDF8-62CE-8F29-037D-628738FD0E61}"/>
                </a:ext>
              </a:extLst>
            </p:cNvPr>
            <p:cNvCxnSpPr>
              <a:cxnSpLocks/>
            </p:cNvCxnSpPr>
            <p:nvPr/>
          </p:nvCxnSpPr>
          <p:spPr>
            <a:xfrm>
              <a:off x="6012731" y="2861972"/>
              <a:ext cx="0" cy="254476"/>
            </a:xfrm>
            <a:prstGeom prst="straightConnector1">
              <a:avLst/>
            </a:prstGeom>
            <a:ln w="25400">
              <a:solidFill>
                <a:schemeClr val="accent5"/>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cxnSp>
          <p:nvCxnSpPr>
            <p:cNvPr id="271" name="Straight Arrow Connector 270">
              <a:extLst>
                <a:ext uri="{FF2B5EF4-FFF2-40B4-BE49-F238E27FC236}">
                  <a16:creationId xmlns:a16="http://schemas.microsoft.com/office/drawing/2014/main" id="{1DF4F98D-4ED6-B5C7-6A10-A3557D39A340}"/>
                </a:ext>
              </a:extLst>
            </p:cNvPr>
            <p:cNvCxnSpPr>
              <a:cxnSpLocks/>
            </p:cNvCxnSpPr>
            <p:nvPr/>
          </p:nvCxnSpPr>
          <p:spPr>
            <a:xfrm>
              <a:off x="7368367" y="2858588"/>
              <a:ext cx="0" cy="254476"/>
            </a:xfrm>
            <a:prstGeom prst="straightConnector1">
              <a:avLst/>
            </a:prstGeom>
            <a:ln w="25400">
              <a:solidFill>
                <a:schemeClr val="accent5"/>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cxnSp>
          <p:nvCxnSpPr>
            <p:cNvPr id="272" name="Straight Arrow Connector 271">
              <a:extLst>
                <a:ext uri="{FF2B5EF4-FFF2-40B4-BE49-F238E27FC236}">
                  <a16:creationId xmlns:a16="http://schemas.microsoft.com/office/drawing/2014/main" id="{90513F4A-FC73-744B-7F25-F8152F1ED67B}"/>
                </a:ext>
              </a:extLst>
            </p:cNvPr>
            <p:cNvCxnSpPr>
              <a:cxnSpLocks/>
            </p:cNvCxnSpPr>
            <p:nvPr/>
          </p:nvCxnSpPr>
          <p:spPr>
            <a:xfrm>
              <a:off x="4611921" y="2861972"/>
              <a:ext cx="0" cy="254476"/>
            </a:xfrm>
            <a:prstGeom prst="straightConnector1">
              <a:avLst/>
            </a:prstGeom>
            <a:ln w="25400">
              <a:solidFill>
                <a:schemeClr val="accent5"/>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cxnSp>
          <p:nvCxnSpPr>
            <p:cNvPr id="273" name="Straight Arrow Connector 272">
              <a:extLst>
                <a:ext uri="{FF2B5EF4-FFF2-40B4-BE49-F238E27FC236}">
                  <a16:creationId xmlns:a16="http://schemas.microsoft.com/office/drawing/2014/main" id="{DB7EC12C-BDC4-C3C6-550F-EB804E8AD0DE}"/>
                </a:ext>
              </a:extLst>
            </p:cNvPr>
            <p:cNvCxnSpPr>
              <a:cxnSpLocks/>
            </p:cNvCxnSpPr>
            <p:nvPr/>
          </p:nvCxnSpPr>
          <p:spPr>
            <a:xfrm>
              <a:off x="3207027" y="2861972"/>
              <a:ext cx="0" cy="254476"/>
            </a:xfrm>
            <a:prstGeom prst="straightConnector1">
              <a:avLst/>
            </a:prstGeom>
            <a:ln w="25400">
              <a:solidFill>
                <a:schemeClr val="accent5"/>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19093323-7894-01C7-57E5-DDEBF4CC2A5A}"/>
              </a:ext>
              <a:ext uri="{C183D7F6-B498-43B3-948B-1728B52AA6E4}">
                <adec:decorative xmlns:adec="http://schemas.microsoft.com/office/drawing/2017/decorative" val="1"/>
              </a:ext>
            </a:extLst>
          </p:cNvPr>
          <p:cNvGrpSpPr/>
          <p:nvPr/>
        </p:nvGrpSpPr>
        <p:grpSpPr>
          <a:xfrm>
            <a:off x="3577704" y="3860816"/>
            <a:ext cx="2991872" cy="631059"/>
            <a:chOff x="3545046" y="3719163"/>
            <a:chExt cx="3143373" cy="796892"/>
          </a:xfrm>
        </p:grpSpPr>
        <p:cxnSp>
          <p:nvCxnSpPr>
            <p:cNvPr id="267" name="Straight Arrow Connector 266">
              <a:extLst>
                <a:ext uri="{FF2B5EF4-FFF2-40B4-BE49-F238E27FC236}">
                  <a16:creationId xmlns:a16="http://schemas.microsoft.com/office/drawing/2014/main" id="{748395CE-BC8B-2EA3-83F8-630FF2C5053D}"/>
                </a:ext>
              </a:extLst>
            </p:cNvPr>
            <p:cNvCxnSpPr>
              <a:cxnSpLocks/>
            </p:cNvCxnSpPr>
            <p:nvPr/>
          </p:nvCxnSpPr>
          <p:spPr>
            <a:xfrm>
              <a:off x="3545046" y="3732783"/>
              <a:ext cx="0" cy="783272"/>
            </a:xfrm>
            <a:prstGeom prst="straightConnector1">
              <a:avLst/>
            </a:prstGeom>
            <a:ln w="25400">
              <a:solidFill>
                <a:schemeClr val="accent5"/>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cxnSp>
          <p:nvCxnSpPr>
            <p:cNvPr id="282" name="Straight Arrow Connector 281">
              <a:extLst>
                <a:ext uri="{FF2B5EF4-FFF2-40B4-BE49-F238E27FC236}">
                  <a16:creationId xmlns:a16="http://schemas.microsoft.com/office/drawing/2014/main" id="{2A5AACBB-9302-F6E9-64EB-D2B551AFF926}"/>
                </a:ext>
              </a:extLst>
            </p:cNvPr>
            <p:cNvCxnSpPr>
              <a:cxnSpLocks/>
            </p:cNvCxnSpPr>
            <p:nvPr/>
          </p:nvCxnSpPr>
          <p:spPr>
            <a:xfrm>
              <a:off x="6688419" y="3719163"/>
              <a:ext cx="0" cy="796892"/>
            </a:xfrm>
            <a:prstGeom prst="straightConnector1">
              <a:avLst/>
            </a:prstGeom>
            <a:ln w="25400">
              <a:solidFill>
                <a:schemeClr val="accent5"/>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grpSp>
      <p:cxnSp>
        <p:nvCxnSpPr>
          <p:cNvPr id="26" name="Straight Arrow Connector 25">
            <a:extLst>
              <a:ext uri="{FF2B5EF4-FFF2-40B4-BE49-F238E27FC236}">
                <a16:creationId xmlns:a16="http://schemas.microsoft.com/office/drawing/2014/main" id="{31BE4853-D4C1-9C60-BB4A-DF4967956EE8}"/>
              </a:ext>
              <a:ext uri="{C183D7F6-B498-43B3-948B-1728B52AA6E4}">
                <adec:decorative xmlns:adec="http://schemas.microsoft.com/office/drawing/2017/decorative" val="1"/>
              </a:ext>
            </a:extLst>
          </p:cNvPr>
          <p:cNvCxnSpPr>
            <a:cxnSpLocks/>
          </p:cNvCxnSpPr>
          <p:nvPr/>
        </p:nvCxnSpPr>
        <p:spPr>
          <a:xfrm>
            <a:off x="7044551" y="4963705"/>
            <a:ext cx="0" cy="460118"/>
          </a:xfrm>
          <a:prstGeom prst="straightConnector1">
            <a:avLst/>
          </a:prstGeom>
          <a:ln w="25400">
            <a:solidFill>
              <a:schemeClr val="accent5"/>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177E768B-5022-8391-7682-3DA18E089603}"/>
              </a:ext>
              <a:ext uri="{C183D7F6-B498-43B3-948B-1728B52AA6E4}">
                <adec:decorative xmlns:adec="http://schemas.microsoft.com/office/drawing/2017/decorative" val="1"/>
              </a:ext>
            </a:extLst>
          </p:cNvPr>
          <p:cNvCxnSpPr>
            <a:cxnSpLocks/>
          </p:cNvCxnSpPr>
          <p:nvPr/>
        </p:nvCxnSpPr>
        <p:spPr>
          <a:xfrm flipH="1">
            <a:off x="3892219" y="4959862"/>
            <a:ext cx="6978" cy="450179"/>
          </a:xfrm>
          <a:prstGeom prst="straightConnector1">
            <a:avLst/>
          </a:prstGeom>
          <a:ln w="25400">
            <a:solidFill>
              <a:schemeClr val="accent5"/>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30876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D30852C-B625-4412-42E1-1FD26FBD078B}"/>
              </a:ext>
              <a:ext uri="{C183D7F6-B498-43B3-948B-1728B52AA6E4}">
                <adec:decorative xmlns:adec="http://schemas.microsoft.com/office/drawing/2017/decorative" val="0"/>
              </a:ext>
            </a:extLst>
          </p:cNvPr>
          <p:cNvSpPr>
            <a:spLocks noGrp="1"/>
          </p:cNvSpPr>
          <p:nvPr>
            <p:ph type="title"/>
          </p:nvPr>
        </p:nvSpPr>
        <p:spPr>
          <a:xfrm>
            <a:off x="586740" y="684621"/>
            <a:ext cx="11018520" cy="443198"/>
          </a:xfrm>
        </p:spPr>
        <p:txBody>
          <a:bodyPr/>
          <a:lstStyle/>
          <a:p>
            <a:r>
              <a:rPr lang="en-US" sz="3200"/>
              <a:t>Building Extensions for Copilot for Sales       </a:t>
            </a:r>
          </a:p>
        </p:txBody>
      </p:sp>
      <p:sp>
        <p:nvSpPr>
          <p:cNvPr id="13" name="Rectangle: Rounded Corners 12">
            <a:extLst>
              <a:ext uri="{FF2B5EF4-FFF2-40B4-BE49-F238E27FC236}">
                <a16:creationId xmlns:a16="http://schemas.microsoft.com/office/drawing/2014/main" id="{6BF0BBCF-1C0D-481F-BF3B-5F90F78064FB}"/>
              </a:ext>
              <a:ext uri="{C183D7F6-B498-43B3-948B-1728B52AA6E4}">
                <adec:decorative xmlns:adec="http://schemas.microsoft.com/office/drawing/2017/decorative" val="1"/>
              </a:ext>
            </a:extLst>
          </p:cNvPr>
          <p:cNvSpPr/>
          <p:nvPr/>
        </p:nvSpPr>
        <p:spPr>
          <a:xfrm>
            <a:off x="586740" y="1586809"/>
            <a:ext cx="7888454" cy="4640359"/>
          </a:xfrm>
          <a:prstGeom prst="roundRect">
            <a:avLst>
              <a:gd name="adj" fmla="val 3492"/>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pic>
        <p:nvPicPr>
          <p:cNvPr id="4" name="Picture 3">
            <a:extLst>
              <a:ext uri="{FF2B5EF4-FFF2-40B4-BE49-F238E27FC236}">
                <a16:creationId xmlns:a16="http://schemas.microsoft.com/office/drawing/2014/main" id="{BAEF4931-DA45-EAE2-5AE4-15A178DAF40E}"/>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98110" y="1831271"/>
            <a:ext cx="5219224" cy="3107399"/>
          </a:xfrm>
          <a:prstGeom prst="rect">
            <a:avLst/>
          </a:prstGeom>
        </p:spPr>
      </p:pic>
      <p:pic>
        <p:nvPicPr>
          <p:cNvPr id="5" name="Picture 4">
            <a:extLst>
              <a:ext uri="{FF2B5EF4-FFF2-40B4-BE49-F238E27FC236}">
                <a16:creationId xmlns:a16="http://schemas.microsoft.com/office/drawing/2014/main" id="{AB9CC9E8-9FF5-FBFC-DE71-C584F958A4C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842922" y="2339264"/>
            <a:ext cx="5448082" cy="3243656"/>
          </a:xfrm>
          <a:prstGeom prst="rect">
            <a:avLst/>
          </a:prstGeom>
        </p:spPr>
      </p:pic>
      <p:pic>
        <p:nvPicPr>
          <p:cNvPr id="7" name="Picture 6">
            <a:extLst>
              <a:ext uri="{FF2B5EF4-FFF2-40B4-BE49-F238E27FC236}">
                <a16:creationId xmlns:a16="http://schemas.microsoft.com/office/drawing/2014/main" id="{4B41BFFD-ED27-AF45-2BFF-5ACC83C5A33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183282" y="3041651"/>
            <a:ext cx="5117788" cy="3047007"/>
          </a:xfrm>
          <a:prstGeom prst="rect">
            <a:avLst/>
          </a:prstGeom>
        </p:spPr>
      </p:pic>
      <p:sp>
        <p:nvSpPr>
          <p:cNvPr id="10" name="TextBox 9">
            <a:extLst>
              <a:ext uri="{FF2B5EF4-FFF2-40B4-BE49-F238E27FC236}">
                <a16:creationId xmlns:a16="http://schemas.microsoft.com/office/drawing/2014/main" id="{239C33BF-EA06-D031-6D8A-30A38A0383A9}"/>
              </a:ext>
            </a:extLst>
          </p:cNvPr>
          <p:cNvSpPr txBox="1"/>
          <p:nvPr/>
        </p:nvSpPr>
        <p:spPr>
          <a:xfrm>
            <a:off x="8689916" y="2152661"/>
            <a:ext cx="2977400" cy="350865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000" i="0" u="none" strike="noStrike" kern="1200" cap="none" spc="0" normalizeH="0" baseline="0" noProof="0">
                <a:ln>
                  <a:noFill/>
                </a:ln>
                <a:gradFill>
                  <a:gsLst>
                    <a:gs pos="23000">
                      <a:srgbClr val="0F8FE6"/>
                    </a:gs>
                    <a:gs pos="82000">
                      <a:srgbClr val="8661C5"/>
                    </a:gs>
                  </a:gsLst>
                  <a:lin ang="4800000" scaled="0"/>
                </a:gradFill>
                <a:effectLst/>
                <a:uLnTx/>
                <a:uFillTx/>
                <a:latin typeface="Segoe UI Semibold" panose="020B0702040204020203" pitchFamily="34" charset="0"/>
                <a:ea typeface="Calibri" panose="020F0502020204030204" pitchFamily="34" charset="0"/>
                <a:cs typeface="Segoe UI Semibold" panose="020B0702040204020203" pitchFamily="34" charset="0"/>
              </a:rPr>
              <a:t>Add a Plugin</a:t>
            </a:r>
          </a:p>
          <a:p>
            <a:pPr marL="0" marR="0" lvl="0" indent="0" algn="l" defTabSz="914400" rtl="0" eaLnBrk="1" fontAlgn="auto" latinLnBrk="0" hangingPunct="1">
              <a:spcBef>
                <a:spcPts val="0"/>
              </a:spcBef>
              <a:spcAft>
                <a:spcPts val="120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With the May update of Copilot Studio, there is </a:t>
            </a:r>
            <a:r>
              <a:rPr kumimoji="0" lang="en-US" sz="1400" i="0" u="none" strike="noStrike" kern="1200" cap="none" spc="0" normalizeH="0" baseline="0" noProof="0">
                <a:ln>
                  <a:noFill/>
                </a:ln>
                <a:solidFill>
                  <a:prstClr val="black"/>
                </a:solidFill>
                <a:effectLst/>
                <a:uLnTx/>
                <a:uFillTx/>
                <a:latin typeface="+mj-lt"/>
                <a:ea typeface="Calibri" panose="020F0502020204030204" pitchFamily="34" charset="0"/>
                <a:cs typeface="Arial" panose="020B0604020202020204" pitchFamily="34" charset="0"/>
              </a:rPr>
              <a:t>native support </a:t>
            </a:r>
            <a:br>
              <a:rPr kumimoji="0" lang="en-US" sz="1400" i="0" u="none" strike="noStrike" kern="1200" cap="none" spc="0" normalizeH="0" baseline="0" noProof="0">
                <a:ln>
                  <a:noFill/>
                </a:ln>
                <a:solidFill>
                  <a:prstClr val="black"/>
                </a:solidFill>
                <a:effectLst/>
                <a:uLnTx/>
                <a:uFillTx/>
                <a:latin typeface="+mj-lt"/>
                <a:ea typeface="Calibri" panose="020F0502020204030204" pitchFamily="34" charset="0"/>
                <a:cs typeface="Arial" panose="020B0604020202020204" pitchFamily="34" charset="0"/>
              </a:rPr>
            </a:br>
            <a:r>
              <a:rPr kumimoji="0" lang="en-US" sz="1400" i="0" u="none" strike="noStrike" kern="1200" cap="none" spc="0" normalizeH="0" baseline="0" noProof="0">
                <a:ln>
                  <a:noFill/>
                </a:ln>
                <a:solidFill>
                  <a:prstClr val="black"/>
                </a:solidFill>
                <a:effectLst/>
                <a:uLnTx/>
                <a:uFillTx/>
                <a:latin typeface="+mj-lt"/>
                <a:ea typeface="Calibri" panose="020F0502020204030204" pitchFamily="34" charset="0"/>
                <a:cs typeface="Arial" panose="020B0604020202020204" pitchFamily="34" charset="0"/>
              </a:rPr>
              <a:t>to extend Copilot for Sales </a:t>
            </a:r>
            <a: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through power platform connectors. </a:t>
            </a:r>
          </a:p>
          <a:p>
            <a:pPr marL="0" marR="0" lvl="0" indent="0" algn="l" defTabSz="914400" rtl="0" eaLnBrk="1" fontAlgn="auto" latinLnBrk="0" hangingPunct="1">
              <a:spcBef>
                <a:spcPts val="0"/>
              </a:spcBef>
              <a:spcAft>
                <a:spcPts val="120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Customers and partners </a:t>
            </a:r>
            <a:b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br>
            <a: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can now build their own plugins</a:t>
            </a:r>
            <a:b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br>
            <a: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by either bring data and insights through their own custom built power platform connector or from one of the published third-party power platform connectors into </a:t>
            </a:r>
            <a:b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br>
            <a: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the various Copilot experiences.</a:t>
            </a:r>
          </a:p>
        </p:txBody>
      </p:sp>
      <p:sp>
        <p:nvSpPr>
          <p:cNvPr id="9" name="Rectangle: Rounded Corners 8">
            <a:extLst>
              <a:ext uri="{FF2B5EF4-FFF2-40B4-BE49-F238E27FC236}">
                <a16:creationId xmlns:a16="http://schemas.microsoft.com/office/drawing/2014/main" id="{971D3D27-5CCD-96FB-417D-857717867C6B}"/>
              </a:ext>
              <a:ext uri="{C183D7F6-B498-43B3-948B-1728B52AA6E4}">
                <adec:decorative xmlns:adec="http://schemas.microsoft.com/office/drawing/2017/decorative" val="1"/>
              </a:ext>
            </a:extLst>
          </p:cNvPr>
          <p:cNvSpPr/>
          <p:nvPr/>
        </p:nvSpPr>
        <p:spPr>
          <a:xfrm>
            <a:off x="4093486" y="3423948"/>
            <a:ext cx="3291840" cy="2194559"/>
          </a:xfrm>
          <a:prstGeom prst="roundRect">
            <a:avLst>
              <a:gd name="adj" fmla="val 3375"/>
            </a:avLst>
          </a:prstGeom>
          <a:noFill/>
          <a:ln w="38100">
            <a:gradFill>
              <a:gsLst>
                <a:gs pos="0">
                  <a:srgbClr val="1344C8"/>
                </a:gs>
                <a:gs pos="20000">
                  <a:srgbClr val="0F93E7"/>
                </a:gs>
                <a:gs pos="86252">
                  <a:srgbClr val="F2598A"/>
                </a:gs>
                <a:gs pos="69719">
                  <a:srgbClr val="FF7744"/>
                </a:gs>
                <a:gs pos="54120">
                  <a:srgbClr val="FAC703"/>
                </a:gs>
                <a:gs pos="38000">
                  <a:srgbClr val="63B666"/>
                </a:gs>
                <a:gs pos="100000">
                  <a:srgbClr val="BA50C9"/>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sp>
        <p:nvSpPr>
          <p:cNvPr id="12" name="Rectangle: Rounded Corners 11">
            <a:extLst>
              <a:ext uri="{FF2B5EF4-FFF2-40B4-BE49-F238E27FC236}">
                <a16:creationId xmlns:a16="http://schemas.microsoft.com/office/drawing/2014/main" id="{137C3639-B112-869B-9A39-353D7F92004D}"/>
              </a:ext>
              <a:ext uri="{C183D7F6-B498-43B3-948B-1728B52AA6E4}">
                <adec:decorative xmlns:adec="http://schemas.microsoft.com/office/drawing/2017/decorative" val="1"/>
              </a:ext>
            </a:extLst>
          </p:cNvPr>
          <p:cNvSpPr/>
          <p:nvPr/>
        </p:nvSpPr>
        <p:spPr>
          <a:xfrm>
            <a:off x="1221632" y="3597716"/>
            <a:ext cx="758757" cy="168013"/>
          </a:xfrm>
          <a:prstGeom prst="roundRect">
            <a:avLst>
              <a:gd name="adj" fmla="val 32631"/>
            </a:avLst>
          </a:prstGeom>
          <a:noFill/>
          <a:ln w="25400">
            <a:gradFill>
              <a:gsLst>
                <a:gs pos="0">
                  <a:srgbClr val="1344C8"/>
                </a:gs>
                <a:gs pos="20000">
                  <a:srgbClr val="0F93E7"/>
                </a:gs>
                <a:gs pos="86252">
                  <a:srgbClr val="F2598A"/>
                </a:gs>
                <a:gs pos="69719">
                  <a:srgbClr val="FF7744"/>
                </a:gs>
                <a:gs pos="54120">
                  <a:srgbClr val="FAC703"/>
                </a:gs>
                <a:gs pos="38000">
                  <a:srgbClr val="63B666"/>
                </a:gs>
                <a:gs pos="100000">
                  <a:srgbClr val="BA50C9"/>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spTree>
    <p:extLst>
      <p:ext uri="{BB962C8B-B14F-4D97-AF65-F5344CB8AC3E}">
        <p14:creationId xmlns:p14="http://schemas.microsoft.com/office/powerpoint/2010/main" val="1887380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6A041659-C442-EE25-D364-1DA1127D84C9}"/>
              </a:ext>
              <a:ext uri="{C183D7F6-B498-43B3-948B-1728B52AA6E4}">
                <adec:decorative xmlns:adec="http://schemas.microsoft.com/office/drawing/2017/decorative" val="1"/>
              </a:ext>
            </a:extLst>
          </p:cNvPr>
          <p:cNvSpPr/>
          <p:nvPr/>
        </p:nvSpPr>
        <p:spPr>
          <a:xfrm>
            <a:off x="597499" y="4807643"/>
            <a:ext cx="7877695" cy="1390013"/>
          </a:xfrm>
          <a:prstGeom prst="roundRect">
            <a:avLst>
              <a:gd name="adj" fmla="val 12987"/>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12" name="Rectangle: Rounded Corners 11">
            <a:extLst>
              <a:ext uri="{FF2B5EF4-FFF2-40B4-BE49-F238E27FC236}">
                <a16:creationId xmlns:a16="http://schemas.microsoft.com/office/drawing/2014/main" id="{828AE819-E03A-7EAD-CFEF-ED7434EA5C9B}"/>
              </a:ext>
              <a:ext uri="{C183D7F6-B498-43B3-948B-1728B52AA6E4}">
                <adec:decorative xmlns:adec="http://schemas.microsoft.com/office/drawing/2017/decorative" val="1"/>
              </a:ext>
            </a:extLst>
          </p:cNvPr>
          <p:cNvSpPr/>
          <p:nvPr/>
        </p:nvSpPr>
        <p:spPr>
          <a:xfrm>
            <a:off x="5946929" y="1586810"/>
            <a:ext cx="2528265" cy="3053554"/>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11" name="Rectangle: Rounded Corners 10">
            <a:extLst>
              <a:ext uri="{FF2B5EF4-FFF2-40B4-BE49-F238E27FC236}">
                <a16:creationId xmlns:a16="http://schemas.microsoft.com/office/drawing/2014/main" id="{6E3A1DFE-401E-9F39-993B-F829F9055E94}"/>
              </a:ext>
              <a:ext uri="{C183D7F6-B498-43B3-948B-1728B52AA6E4}">
                <adec:decorative xmlns:adec="http://schemas.microsoft.com/office/drawing/2017/decorative" val="1"/>
              </a:ext>
            </a:extLst>
          </p:cNvPr>
          <p:cNvSpPr/>
          <p:nvPr/>
        </p:nvSpPr>
        <p:spPr>
          <a:xfrm>
            <a:off x="3232685" y="1586810"/>
            <a:ext cx="2528265" cy="3053554"/>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10" name="Rectangle: Rounded Corners 9">
            <a:extLst>
              <a:ext uri="{FF2B5EF4-FFF2-40B4-BE49-F238E27FC236}">
                <a16:creationId xmlns:a16="http://schemas.microsoft.com/office/drawing/2014/main" id="{DB0633E4-2D7A-0DDC-91D9-55FB26678F3F}"/>
              </a:ext>
              <a:ext uri="{C183D7F6-B498-43B3-948B-1728B52AA6E4}">
                <adec:decorative xmlns:adec="http://schemas.microsoft.com/office/drawing/2017/decorative" val="1"/>
              </a:ext>
            </a:extLst>
          </p:cNvPr>
          <p:cNvSpPr/>
          <p:nvPr/>
        </p:nvSpPr>
        <p:spPr>
          <a:xfrm>
            <a:off x="597498" y="1586810"/>
            <a:ext cx="2455451" cy="3053554"/>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4" name="Title 3">
            <a:extLst>
              <a:ext uri="{FF2B5EF4-FFF2-40B4-BE49-F238E27FC236}">
                <a16:creationId xmlns:a16="http://schemas.microsoft.com/office/drawing/2014/main" id="{312E7754-71DC-EECD-6207-E80307D7D990}"/>
              </a:ext>
            </a:extLst>
          </p:cNvPr>
          <p:cNvSpPr>
            <a:spLocks noGrp="1"/>
          </p:cNvSpPr>
          <p:nvPr>
            <p:ph type="title"/>
          </p:nvPr>
        </p:nvSpPr>
        <p:spPr>
          <a:xfrm>
            <a:off x="597498" y="684621"/>
            <a:ext cx="11018520" cy="443198"/>
          </a:xfrm>
        </p:spPr>
        <p:txBody>
          <a:bodyPr/>
          <a:lstStyle/>
          <a:p>
            <a:r>
              <a:rPr lang="en-US" sz="3200"/>
              <a:t>Available Extension Points</a:t>
            </a:r>
          </a:p>
        </p:txBody>
      </p:sp>
      <p:pic>
        <p:nvPicPr>
          <p:cNvPr id="3" name="Picture 2">
            <a:extLst>
              <a:ext uri="{FF2B5EF4-FFF2-40B4-BE49-F238E27FC236}">
                <a16:creationId xmlns:a16="http://schemas.microsoft.com/office/drawing/2014/main" id="{97806806-0E8B-F694-2496-DA717E2A0D18}"/>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539431" y="1794943"/>
            <a:ext cx="571584" cy="571584"/>
          </a:xfrm>
          <a:prstGeom prst="rect">
            <a:avLst/>
          </a:prstGeom>
          <a:ln w="10716" cap="flat">
            <a:noFill/>
            <a:prstDash val="solid"/>
            <a:miter/>
          </a:ln>
          <a:effectLst>
            <a:outerShdw blurRad="38100" dist="25400" dir="2700000" algn="tl" rotWithShape="0">
              <a:prstClr val="black">
                <a:alpha val="30000"/>
              </a:prstClr>
            </a:outerShdw>
          </a:effectLst>
        </p:spPr>
      </p:pic>
      <p:sp>
        <p:nvSpPr>
          <p:cNvPr id="6" name="TextBox 5">
            <a:extLst>
              <a:ext uri="{FF2B5EF4-FFF2-40B4-BE49-F238E27FC236}">
                <a16:creationId xmlns:a16="http://schemas.microsoft.com/office/drawing/2014/main" id="{BED318DE-C74A-8BF6-F7BB-4CED02C07075}"/>
              </a:ext>
            </a:extLst>
          </p:cNvPr>
          <p:cNvSpPr txBox="1"/>
          <p:nvPr/>
        </p:nvSpPr>
        <p:spPr>
          <a:xfrm>
            <a:off x="869643" y="2532220"/>
            <a:ext cx="1929525"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lumMod val="85000"/>
                    <a:lumOff val="15000"/>
                  </a:prstClr>
                </a:solidFill>
                <a:effectLst/>
                <a:uLnTx/>
                <a:uFillTx/>
                <a:latin typeface="Segoe UI Semibold"/>
                <a:ea typeface="+mn-ea"/>
                <a:cs typeface="+mn-cs"/>
              </a:rPr>
              <a:t>Microsoft 365 Chat</a:t>
            </a:r>
          </a:p>
        </p:txBody>
      </p:sp>
      <p:sp>
        <p:nvSpPr>
          <p:cNvPr id="9" name="Rectangle: Rounded Corners 8">
            <a:extLst>
              <a:ext uri="{FF2B5EF4-FFF2-40B4-BE49-F238E27FC236}">
                <a16:creationId xmlns:a16="http://schemas.microsoft.com/office/drawing/2014/main" id="{267F85D6-21BD-F01D-D518-464BDDFA1674}"/>
              </a:ext>
              <a:ext uri="{C183D7F6-B498-43B3-948B-1728B52AA6E4}">
                <adec:decorative xmlns:adec="http://schemas.microsoft.com/office/drawing/2017/decorative" val="1"/>
              </a:ext>
            </a:extLst>
          </p:cNvPr>
          <p:cNvSpPr/>
          <p:nvPr/>
        </p:nvSpPr>
        <p:spPr bwMode="auto">
          <a:xfrm>
            <a:off x="753659" y="2931820"/>
            <a:ext cx="2161495" cy="461720"/>
          </a:xfrm>
          <a:prstGeom prst="roundRect">
            <a:avLst>
              <a:gd name="adj" fmla="val 50000"/>
            </a:avLst>
          </a:prstGeom>
          <a:gradFill>
            <a:gsLst>
              <a:gs pos="13000">
                <a:srgbClr val="0F8FE6"/>
              </a:gs>
              <a:gs pos="90000">
                <a:srgbClr val="8661C5"/>
              </a:gs>
            </a:gsLst>
            <a:lin ang="2700000" scaled="0"/>
          </a:grad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spcBef>
                <a:spcPts val="0"/>
              </a:spcBef>
              <a:buClrTx/>
              <a:buSzTx/>
              <a:buFontTx/>
              <a:buNone/>
              <a:tabLst/>
              <a:defRPr/>
            </a:pPr>
            <a:r>
              <a:rPr kumimoji="0" lang="en-US" sz="10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Introduce net new chat skills</a:t>
            </a:r>
          </a:p>
          <a:p>
            <a:pPr marL="0" marR="0" lvl="0" indent="0" algn="ctr" defTabSz="457200" rtl="0" eaLnBrk="1" fontAlgn="auto" latinLnBrk="0" hangingPunct="1">
              <a:spcBef>
                <a:spcPts val="0"/>
              </a:spcBef>
              <a:buClrTx/>
              <a:buSzTx/>
              <a:buFontTx/>
              <a:buNone/>
              <a:tabLst/>
              <a:defRPr/>
            </a:pPr>
            <a:r>
              <a:rPr kumimoji="0" lang="en-US" sz="1000" b="0" i="0" u="none" strike="noStrike" kern="1200" cap="none" spc="0" normalizeH="0" baseline="0" noProof="0">
                <a:ln>
                  <a:noFill/>
                </a:ln>
                <a:solidFill>
                  <a:prstClr val="white"/>
                </a:solidFill>
                <a:effectLst/>
                <a:uLnTx/>
                <a:uFillTx/>
                <a:latin typeface="Segoe UI Light" panose="020B0502040204020203" pitchFamily="34" charset="0"/>
                <a:ea typeface="+mn-ea"/>
                <a:cs typeface="Segoe UI Light" panose="020B0502040204020203" pitchFamily="34" charset="0"/>
              </a:rPr>
              <a:t>Microsoft 365 Chat</a:t>
            </a:r>
            <a:endParaRPr kumimoji="0" lang="en-US" sz="10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endParaRPr>
          </a:p>
        </p:txBody>
      </p:sp>
      <p:pic>
        <p:nvPicPr>
          <p:cNvPr id="18" name="Picture 2">
            <a:extLst>
              <a:ext uri="{FF2B5EF4-FFF2-40B4-BE49-F238E27FC236}">
                <a16:creationId xmlns:a16="http://schemas.microsoft.com/office/drawing/2014/main" id="{3E7AC119-E69B-D1EF-3577-C9C4DC7CA2FA}"/>
              </a:ex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49380" y="1849731"/>
            <a:ext cx="496952" cy="462008"/>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D0977DCA-535B-BA46-4DFA-96170ACF1FD0}"/>
              </a:ext>
            </a:extLst>
          </p:cNvPr>
          <p:cNvSpPr txBox="1"/>
          <p:nvPr/>
        </p:nvSpPr>
        <p:spPr>
          <a:xfrm>
            <a:off x="3525215" y="2532219"/>
            <a:ext cx="1929525"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lumMod val="85000"/>
                    <a:lumOff val="15000"/>
                  </a:prstClr>
                </a:solidFill>
                <a:effectLst/>
                <a:uLnTx/>
                <a:uFillTx/>
                <a:latin typeface="Segoe UI Semibold"/>
                <a:ea typeface="+mn-ea"/>
                <a:cs typeface="+mn-cs"/>
              </a:rPr>
              <a:t>Microsoft Outlook</a:t>
            </a:r>
          </a:p>
        </p:txBody>
      </p:sp>
      <p:sp>
        <p:nvSpPr>
          <p:cNvPr id="20" name="Rectangle: Rounded Corners 19">
            <a:extLst>
              <a:ext uri="{FF2B5EF4-FFF2-40B4-BE49-F238E27FC236}">
                <a16:creationId xmlns:a16="http://schemas.microsoft.com/office/drawing/2014/main" id="{069AF469-B306-E29B-86EE-DFC367E38CBD}"/>
              </a:ext>
              <a:ext uri="{C183D7F6-B498-43B3-948B-1728B52AA6E4}">
                <adec:decorative xmlns:adec="http://schemas.microsoft.com/office/drawing/2017/decorative" val="0"/>
              </a:ext>
            </a:extLst>
          </p:cNvPr>
          <p:cNvSpPr/>
          <p:nvPr/>
        </p:nvSpPr>
        <p:spPr bwMode="auto">
          <a:xfrm>
            <a:off x="3424844" y="2931132"/>
            <a:ext cx="2161495" cy="462408"/>
          </a:xfrm>
          <a:prstGeom prst="roundRect">
            <a:avLst>
              <a:gd name="adj" fmla="val 50000"/>
            </a:avLst>
          </a:prstGeom>
          <a:gradFill>
            <a:gsLst>
              <a:gs pos="13000">
                <a:srgbClr val="134CCB"/>
              </a:gs>
              <a:gs pos="90000">
                <a:srgbClr val="8661C5"/>
              </a:gs>
            </a:gsLst>
            <a:lin ang="2700000" scaled="0"/>
          </a:grad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spcBef>
                <a:spcPts val="0"/>
              </a:spcBef>
              <a:buClrTx/>
              <a:buSzTx/>
              <a:buFontTx/>
              <a:buNone/>
              <a:tabLst/>
              <a:defRPr/>
            </a:pPr>
            <a:r>
              <a:rPr kumimoji="0" lang="en-US" sz="10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Enrich E-Mail Summaries</a:t>
            </a:r>
          </a:p>
          <a:p>
            <a:pPr marL="0" marR="0" lvl="0" indent="0" algn="ctr" defTabSz="457200" rtl="0" eaLnBrk="1" fontAlgn="auto" latinLnBrk="0" hangingPunct="1">
              <a:spcBef>
                <a:spcPts val="0"/>
              </a:spcBef>
              <a:buClrTx/>
              <a:buSzTx/>
              <a:buFontTx/>
              <a:buNone/>
              <a:tabLst/>
              <a:defRPr/>
            </a:pPr>
            <a:r>
              <a:rPr kumimoji="0" lang="en-US" sz="1000" b="0" i="0" u="none" strike="noStrike" kern="1200" cap="none" spc="0" normalizeH="0" baseline="0" noProof="0">
                <a:ln>
                  <a:noFill/>
                </a:ln>
                <a:solidFill>
                  <a:prstClr val="white"/>
                </a:solidFill>
                <a:effectLst/>
                <a:uLnTx/>
                <a:uFillTx/>
                <a:latin typeface="Segoe UI Light" panose="020B0502040204020203" pitchFamily="34" charset="0"/>
                <a:ea typeface="+mn-ea"/>
                <a:cs typeface="Segoe UI Light" panose="020B0502040204020203" pitchFamily="34" charset="0"/>
              </a:rPr>
              <a:t>Embedded AI </a:t>
            </a:r>
          </a:p>
        </p:txBody>
      </p:sp>
      <p:sp>
        <p:nvSpPr>
          <p:cNvPr id="22" name="Rectangle: Rounded Corners 21">
            <a:extLst>
              <a:ext uri="{FF2B5EF4-FFF2-40B4-BE49-F238E27FC236}">
                <a16:creationId xmlns:a16="http://schemas.microsoft.com/office/drawing/2014/main" id="{73C68F1F-C919-E1A9-EB38-2EC76CBF2BCE}"/>
              </a:ext>
              <a:ext uri="{C183D7F6-B498-43B3-948B-1728B52AA6E4}">
                <adec:decorative xmlns:adec="http://schemas.microsoft.com/office/drawing/2017/decorative" val="0"/>
              </a:ext>
            </a:extLst>
          </p:cNvPr>
          <p:cNvSpPr/>
          <p:nvPr/>
        </p:nvSpPr>
        <p:spPr bwMode="auto">
          <a:xfrm>
            <a:off x="3424844" y="3461274"/>
            <a:ext cx="2161495" cy="462408"/>
          </a:xfrm>
          <a:prstGeom prst="roundRect">
            <a:avLst>
              <a:gd name="adj" fmla="val 50000"/>
            </a:avLst>
          </a:prstGeom>
          <a:gradFill>
            <a:gsLst>
              <a:gs pos="13000">
                <a:srgbClr val="134CCB"/>
              </a:gs>
              <a:gs pos="90000">
                <a:srgbClr val="8661C5"/>
              </a:gs>
            </a:gsLst>
            <a:lin ang="2700000" scaled="0"/>
          </a:grad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spcBef>
                <a:spcPts val="0"/>
              </a:spcBef>
              <a:buClrTx/>
              <a:buSzTx/>
              <a:buFontTx/>
              <a:buNone/>
              <a:tabLst/>
              <a:defRPr/>
            </a:pPr>
            <a:r>
              <a:rPr kumimoji="0" lang="en-US" sz="10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Enrich Key Sales Info</a:t>
            </a:r>
          </a:p>
          <a:p>
            <a:pPr marL="0" marR="0" lvl="0" indent="0" algn="ctr" defTabSz="457200" rtl="0" eaLnBrk="1" fontAlgn="auto" latinLnBrk="0" hangingPunct="1">
              <a:spcBef>
                <a:spcPts val="0"/>
              </a:spcBef>
              <a:buClrTx/>
              <a:buSzTx/>
              <a:buFontTx/>
              <a:buNone/>
              <a:tabLst/>
              <a:defRPr/>
            </a:pPr>
            <a:r>
              <a:rPr kumimoji="0" lang="en-US" sz="1000" b="0" i="0" u="none" strike="noStrike" kern="1200" cap="none" spc="0" normalizeH="0" baseline="0" noProof="0">
                <a:ln>
                  <a:noFill/>
                </a:ln>
                <a:solidFill>
                  <a:prstClr val="white"/>
                </a:solidFill>
                <a:effectLst/>
                <a:uLnTx/>
                <a:uFillTx/>
                <a:latin typeface="Segoe UI Light" panose="020B0502040204020203" pitchFamily="34" charset="0"/>
                <a:ea typeface="+mn-ea"/>
                <a:cs typeface="Segoe UI Light" panose="020B0502040204020203" pitchFamily="34" charset="0"/>
              </a:rPr>
              <a:t>Contextual Side Car</a:t>
            </a:r>
          </a:p>
        </p:txBody>
      </p:sp>
      <p:sp>
        <p:nvSpPr>
          <p:cNvPr id="29" name="Rectangle: Rounded Corners 28">
            <a:extLst>
              <a:ext uri="{FF2B5EF4-FFF2-40B4-BE49-F238E27FC236}">
                <a16:creationId xmlns:a16="http://schemas.microsoft.com/office/drawing/2014/main" id="{26C3BFF1-0E14-3176-F8F5-86787DE74572}"/>
              </a:ext>
              <a:ext uri="{C183D7F6-B498-43B3-948B-1728B52AA6E4}">
                <adec:decorative xmlns:adec="http://schemas.microsoft.com/office/drawing/2017/decorative" val="0"/>
              </a:ext>
            </a:extLst>
          </p:cNvPr>
          <p:cNvSpPr/>
          <p:nvPr/>
        </p:nvSpPr>
        <p:spPr bwMode="auto">
          <a:xfrm>
            <a:off x="3424844" y="3984365"/>
            <a:ext cx="2161495" cy="462408"/>
          </a:xfrm>
          <a:prstGeom prst="roundRect">
            <a:avLst>
              <a:gd name="adj" fmla="val 50000"/>
            </a:avLst>
          </a:prstGeom>
          <a:gradFill>
            <a:gsLst>
              <a:gs pos="13000">
                <a:srgbClr val="134CCB"/>
              </a:gs>
              <a:gs pos="90000">
                <a:srgbClr val="8661C5"/>
              </a:gs>
            </a:gsLst>
            <a:lin ang="2700000" scaled="0"/>
          </a:grad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spcBef>
                <a:spcPts val="0"/>
              </a:spcBef>
              <a:buClrTx/>
              <a:buSzTx/>
              <a:buFontTx/>
              <a:buNone/>
              <a:tabLst/>
              <a:defRPr/>
            </a:pPr>
            <a:r>
              <a:rPr kumimoji="0" lang="en-US" sz="10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Enrich CRM Details</a:t>
            </a:r>
          </a:p>
        </p:txBody>
      </p:sp>
      <p:pic>
        <p:nvPicPr>
          <p:cNvPr id="25" name="Picture 2">
            <a:extLst>
              <a:ext uri="{FF2B5EF4-FFF2-40B4-BE49-F238E27FC236}">
                <a16:creationId xmlns:a16="http://schemas.microsoft.com/office/drawing/2014/main" id="{390F336A-0595-580D-E48F-F1CEB64ADE93}"/>
              </a:ext>
              <a:ext uri="{C183D7F6-B498-43B3-948B-1728B52AA6E4}">
                <adec:decorative xmlns:adec="http://schemas.microsoft.com/office/drawing/2017/decorative" val="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63339" y="1849731"/>
            <a:ext cx="496952" cy="462084"/>
          </a:xfrm>
          <a:prstGeom prst="rect">
            <a:avLst/>
          </a:prstGeom>
          <a:ln w="10716" cap="flat">
            <a:noFill/>
            <a:prstDash val="solid"/>
            <a:miter/>
          </a:ln>
          <a:effectLst>
            <a:outerShdw blurRad="38100" dist="254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sp>
        <p:nvSpPr>
          <p:cNvPr id="31" name="TextBox 30">
            <a:extLst>
              <a:ext uri="{FF2B5EF4-FFF2-40B4-BE49-F238E27FC236}">
                <a16:creationId xmlns:a16="http://schemas.microsoft.com/office/drawing/2014/main" id="{C24CBDB2-8E04-BE2D-C469-BF90ECFEE482}"/>
              </a:ext>
            </a:extLst>
          </p:cNvPr>
          <p:cNvSpPr txBox="1"/>
          <p:nvPr/>
        </p:nvSpPr>
        <p:spPr>
          <a:xfrm>
            <a:off x="6147052" y="2532219"/>
            <a:ext cx="1929525"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lumMod val="85000"/>
                    <a:lumOff val="15000"/>
                  </a:prstClr>
                </a:solidFill>
                <a:effectLst/>
                <a:uLnTx/>
                <a:uFillTx/>
                <a:latin typeface="Segoe UI Semibold"/>
                <a:ea typeface="+mn-ea"/>
                <a:cs typeface="+mn-cs"/>
              </a:rPr>
              <a:t>Microsoft Teams</a:t>
            </a:r>
          </a:p>
        </p:txBody>
      </p:sp>
      <p:sp>
        <p:nvSpPr>
          <p:cNvPr id="34" name="TextBox 33">
            <a:extLst>
              <a:ext uri="{FF2B5EF4-FFF2-40B4-BE49-F238E27FC236}">
                <a16:creationId xmlns:a16="http://schemas.microsoft.com/office/drawing/2014/main" id="{9505ED2B-4511-8DBE-0FCE-47B9C575902A}"/>
              </a:ext>
            </a:extLst>
          </p:cNvPr>
          <p:cNvSpPr txBox="1"/>
          <p:nvPr/>
        </p:nvSpPr>
        <p:spPr>
          <a:xfrm>
            <a:off x="8698165" y="2492149"/>
            <a:ext cx="2870788"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000" b="1" i="0" u="none" strike="noStrike" kern="1200" cap="none" spc="0" normalizeH="0" baseline="0" noProof="0">
                <a:ln>
                  <a:noFill/>
                </a:ln>
                <a:gradFill>
                  <a:gsLst>
                    <a:gs pos="23000">
                      <a:srgbClr val="0F8FE6"/>
                    </a:gs>
                    <a:gs pos="82000">
                      <a:srgbClr val="8661C5"/>
                    </a:gs>
                  </a:gsLst>
                  <a:lin ang="4800000" scaled="0"/>
                </a:gradFill>
                <a:effectLst/>
                <a:uLnTx/>
                <a:uFillTx/>
                <a:latin typeface="Segoe UI Semibold" panose="020B0702040204020203" pitchFamily="34" charset="0"/>
                <a:ea typeface="Calibri" panose="020F0502020204030204" pitchFamily="34" charset="0"/>
                <a:cs typeface="Segoe UI Semibold" panose="020B0702040204020203" pitchFamily="34" charset="0"/>
              </a:rPr>
              <a:t>App specific skills</a:t>
            </a:r>
          </a:p>
          <a:p>
            <a:pPr marL="0" marR="0" lvl="0" indent="0" algn="l" defTabSz="914400" rtl="0" eaLnBrk="1" fontAlgn="auto" latinLnBrk="0" hangingPunct="1">
              <a:lnSpc>
                <a:spcPct val="100000"/>
              </a:lnSpc>
              <a:spcBef>
                <a:spcPts val="0"/>
              </a:spcBef>
              <a:buClrTx/>
              <a:buSzTx/>
              <a:buFontTx/>
              <a:buNone/>
              <a:tabLst/>
              <a:defRPr/>
            </a:pPr>
            <a: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We are quickly introducing extensibility for all our app surface areas. </a:t>
            </a:r>
          </a:p>
        </p:txBody>
      </p:sp>
      <p:sp>
        <p:nvSpPr>
          <p:cNvPr id="28" name="TextBox 27">
            <a:extLst>
              <a:ext uri="{FF2B5EF4-FFF2-40B4-BE49-F238E27FC236}">
                <a16:creationId xmlns:a16="http://schemas.microsoft.com/office/drawing/2014/main" id="{5A277E3A-8E9C-4DC3-4BF0-2A0A45E0C682}"/>
              </a:ext>
            </a:extLst>
          </p:cNvPr>
          <p:cNvSpPr txBox="1"/>
          <p:nvPr/>
        </p:nvSpPr>
        <p:spPr>
          <a:xfrm>
            <a:off x="3571584" y="5055746"/>
            <a:ext cx="1929525"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lumMod val="85000"/>
                    <a:lumOff val="15000"/>
                  </a:prstClr>
                </a:solidFill>
                <a:effectLst/>
                <a:uLnTx/>
                <a:uFillTx/>
                <a:latin typeface="Segoe UI Semibold"/>
                <a:ea typeface="+mn-ea"/>
                <a:cs typeface="+mn-cs"/>
              </a:rPr>
              <a:t>Cross app shared skills</a:t>
            </a:r>
          </a:p>
        </p:txBody>
      </p:sp>
      <p:sp>
        <p:nvSpPr>
          <p:cNvPr id="24" name="Rectangle: Rounded Corners 23">
            <a:extLst>
              <a:ext uri="{FF2B5EF4-FFF2-40B4-BE49-F238E27FC236}">
                <a16:creationId xmlns:a16="http://schemas.microsoft.com/office/drawing/2014/main" id="{77A53BBA-3F9C-8C55-1EF1-EE43F9E81345}"/>
              </a:ext>
              <a:ext uri="{C183D7F6-B498-43B3-948B-1728B52AA6E4}">
                <adec:decorative xmlns:adec="http://schemas.microsoft.com/office/drawing/2017/decorative" val="0"/>
              </a:ext>
            </a:extLst>
          </p:cNvPr>
          <p:cNvSpPr/>
          <p:nvPr/>
        </p:nvSpPr>
        <p:spPr bwMode="auto">
          <a:xfrm>
            <a:off x="3455599" y="5438469"/>
            <a:ext cx="2161495" cy="462408"/>
          </a:xfrm>
          <a:prstGeom prst="roundRect">
            <a:avLst>
              <a:gd name="adj" fmla="val 50000"/>
            </a:avLst>
          </a:prstGeom>
          <a:gradFill>
            <a:gsLst>
              <a:gs pos="13000">
                <a:srgbClr val="134CCB"/>
              </a:gs>
              <a:gs pos="90000">
                <a:srgbClr val="8661C5"/>
              </a:gs>
            </a:gsLst>
            <a:lin ang="2700000" scaled="0"/>
          </a:grad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spcBef>
                <a:spcPts val="0"/>
              </a:spcBef>
              <a:buClrTx/>
              <a:buSzTx/>
              <a:buFontTx/>
              <a:buNone/>
              <a:tabLst/>
              <a:defRPr/>
            </a:pPr>
            <a:r>
              <a:rPr kumimoji="0" lang="en-US" sz="10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rPr>
              <a:t>Enrich Entity Summaries</a:t>
            </a:r>
          </a:p>
        </p:txBody>
      </p:sp>
      <p:sp>
        <p:nvSpPr>
          <p:cNvPr id="33" name="TextBox 32">
            <a:extLst>
              <a:ext uri="{FF2B5EF4-FFF2-40B4-BE49-F238E27FC236}">
                <a16:creationId xmlns:a16="http://schemas.microsoft.com/office/drawing/2014/main" id="{6AE7B73C-87BF-69E6-1147-10F699807DD6}"/>
              </a:ext>
            </a:extLst>
          </p:cNvPr>
          <p:cNvSpPr txBox="1"/>
          <p:nvPr/>
        </p:nvSpPr>
        <p:spPr>
          <a:xfrm>
            <a:off x="8698165" y="4778188"/>
            <a:ext cx="3022506" cy="141577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000" b="1" i="0" u="none" strike="noStrike" kern="1200" cap="none" spc="0" normalizeH="0" baseline="0" noProof="0">
                <a:ln>
                  <a:noFill/>
                </a:ln>
                <a:gradFill>
                  <a:gsLst>
                    <a:gs pos="23000">
                      <a:srgbClr val="0F8FE6"/>
                    </a:gs>
                    <a:gs pos="82000">
                      <a:srgbClr val="8661C5"/>
                    </a:gs>
                  </a:gsLst>
                  <a:lin ang="4800000" scaled="0"/>
                </a:gradFill>
                <a:effectLst/>
                <a:uLnTx/>
                <a:uFillTx/>
                <a:latin typeface="Segoe UI Semibold" panose="020B0702040204020203" pitchFamily="34" charset="0"/>
                <a:ea typeface="Calibri" panose="020F0502020204030204" pitchFamily="34" charset="0"/>
                <a:cs typeface="Segoe UI Semibold" panose="020B0702040204020203" pitchFamily="34" charset="0"/>
              </a:rPr>
              <a:t>Shared skills</a:t>
            </a:r>
          </a:p>
          <a:p>
            <a:pPr marL="0" marR="0" lvl="0" indent="0" algn="l" defTabSz="914400" rtl="0" eaLnBrk="1" fontAlgn="auto" latinLnBrk="0" hangingPunct="1">
              <a:lnSpc>
                <a:spcPct val="100000"/>
              </a:lnSpc>
              <a:spcBef>
                <a:spcPts val="0"/>
              </a:spcBef>
              <a:buClrTx/>
              <a:buSzTx/>
              <a:buFontTx/>
              <a:buNone/>
              <a:tabLst/>
              <a:defRPr/>
            </a:pPr>
            <a: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t>Shared skills appear across multiple surface areas. Once extended, </a:t>
            </a:r>
            <a:br>
              <a:rPr kumimoji="0" lang="en-US" sz="1400" b="0" i="0" u="none" strike="noStrike" kern="1200" cap="none" spc="0" normalizeH="0" baseline="0" noProof="0">
                <a:ln>
                  <a:noFill/>
                </a:ln>
                <a:solidFill>
                  <a:prstClr val="black"/>
                </a:solidFill>
                <a:effectLst/>
                <a:uLnTx/>
                <a:uFillTx/>
                <a:latin typeface="Segoe UI"/>
                <a:ea typeface="Calibri" panose="020F0502020204030204" pitchFamily="34" charset="0"/>
                <a:cs typeface="Arial" panose="020B0604020202020204" pitchFamily="34" charset="0"/>
              </a:rPr>
            </a:br>
            <a:r>
              <a:rPr kumimoji="0" lang="en-US" sz="1400" i="0" u="none" strike="noStrike" kern="1200" cap="none" spc="0" normalizeH="0" baseline="0" noProof="0">
                <a:ln>
                  <a:noFill/>
                </a:ln>
                <a:solidFill>
                  <a:prstClr val="black"/>
                </a:solidFill>
                <a:effectLst/>
                <a:uLnTx/>
                <a:uFillTx/>
                <a:latin typeface="+mj-lt"/>
                <a:ea typeface="Calibri" panose="020F0502020204030204" pitchFamily="34" charset="0"/>
                <a:cs typeface="Arial" panose="020B0604020202020204" pitchFamily="34" charset="0"/>
              </a:rPr>
              <a:t>your data will appear everywhere</a:t>
            </a:r>
            <a:br>
              <a:rPr kumimoji="0" lang="en-US" sz="1400" i="0" u="none" strike="noStrike" kern="1200" cap="none" spc="0" normalizeH="0" baseline="0" noProof="0">
                <a:ln>
                  <a:noFill/>
                </a:ln>
                <a:solidFill>
                  <a:prstClr val="black"/>
                </a:solidFill>
                <a:effectLst/>
                <a:uLnTx/>
                <a:uFillTx/>
                <a:latin typeface="+mj-lt"/>
                <a:ea typeface="Calibri" panose="020F0502020204030204" pitchFamily="34" charset="0"/>
                <a:cs typeface="Arial" panose="020B0604020202020204" pitchFamily="34" charset="0"/>
              </a:rPr>
            </a:br>
            <a:r>
              <a:rPr kumimoji="0" lang="en-US" sz="1400" i="0" u="none" strike="noStrike" kern="1200" cap="none" spc="0" normalizeH="0" baseline="0" noProof="0">
                <a:ln>
                  <a:noFill/>
                </a:ln>
                <a:solidFill>
                  <a:prstClr val="black"/>
                </a:solidFill>
                <a:effectLst/>
                <a:uLnTx/>
                <a:uFillTx/>
                <a:latin typeface="+mj-lt"/>
                <a:ea typeface="Calibri" panose="020F0502020204030204" pitchFamily="34" charset="0"/>
                <a:cs typeface="Arial" panose="020B0604020202020204" pitchFamily="34" charset="0"/>
              </a:rPr>
              <a:t>the skills is surfaced.</a:t>
            </a:r>
          </a:p>
        </p:txBody>
      </p:sp>
    </p:spTree>
    <p:extLst>
      <p:ext uri="{BB962C8B-B14F-4D97-AF65-F5344CB8AC3E}">
        <p14:creationId xmlns:p14="http://schemas.microsoft.com/office/powerpoint/2010/main" val="12051596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6B0C42-CF12-8989-2C25-DDDBBCE43F83}"/>
              </a:ext>
            </a:extLst>
          </p:cNvPr>
          <p:cNvSpPr>
            <a:spLocks noGrp="1"/>
          </p:cNvSpPr>
          <p:nvPr>
            <p:ph type="title"/>
          </p:nvPr>
        </p:nvSpPr>
        <p:spPr/>
        <p:txBody>
          <a:bodyPr/>
          <a:lstStyle/>
          <a:p>
            <a:r>
              <a:rPr lang="en-US"/>
              <a:t>Thank you</a:t>
            </a:r>
          </a:p>
        </p:txBody>
      </p:sp>
      <p:sp>
        <p:nvSpPr>
          <p:cNvPr id="6" name="Text Box 3" descr="This is a copyright notice that should be included on the final slide.">
            <a:extLst>
              <a:ext uri="{FF2B5EF4-FFF2-40B4-BE49-F238E27FC236}">
                <a16:creationId xmlns:a16="http://schemas.microsoft.com/office/drawing/2014/main" id="{3A58BF16-33C1-CC3B-8F9C-96E8154AA630}"/>
              </a:ext>
            </a:extLst>
          </p:cNvPr>
          <p:cNvSpPr txBox="1">
            <a:spLocks noChangeArrowheads="1"/>
          </p:cNvSpPr>
          <p:nvPr/>
        </p:nvSpPr>
        <p:spPr bwMode="blackWhite">
          <a:xfrm>
            <a:off x="603250" y="6033701"/>
            <a:ext cx="4482124" cy="138499"/>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marL="0" marR="0" lvl="0" indent="0" algn="l" defTabSz="932290" rtl="0" eaLnBrk="0" fontAlgn="auto" latinLnBrk="0" hangingPunct="0">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Segoe UI"/>
                <a:ea typeface="+mn-ea"/>
                <a:cs typeface="Segoe UI" pitchFamily="34" charset="0"/>
              </a:rPr>
              <a:t>© Copyright Microsoft Corporation. All rights reserved. </a:t>
            </a:r>
          </a:p>
        </p:txBody>
      </p:sp>
    </p:spTree>
    <p:extLst>
      <p:ext uri="{BB962C8B-B14F-4D97-AF65-F5344CB8AC3E}">
        <p14:creationId xmlns:p14="http://schemas.microsoft.com/office/powerpoint/2010/main" val="4038923334"/>
      </p:ext>
    </p:extLst>
  </p:cSld>
  <p:clrMapOvr>
    <a:masterClrMapping/>
  </p:clrMapOvr>
</p:sld>
</file>

<file path=ppt/theme/theme1.xml><?xml version="1.0" encoding="utf-8"?>
<a:theme xmlns:a="http://schemas.openxmlformats.org/drawingml/2006/main" name="Custom Design">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Custom 2">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365 Copilot Theme">
  <a:themeElements>
    <a:clrScheme name="Copilot pallet">
      <a:dk1>
        <a:sysClr val="windowText" lastClr="000000"/>
      </a:dk1>
      <a:lt1>
        <a:sysClr val="window" lastClr="FFFFFF"/>
      </a:lt1>
      <a:dk2>
        <a:srgbClr val="091F2C"/>
      </a:dk2>
      <a:lt2>
        <a:srgbClr val="F4F3F5"/>
      </a:lt2>
      <a:accent1>
        <a:srgbClr val="C5B4E3"/>
      </a:accent1>
      <a:accent2>
        <a:srgbClr val="8661C5"/>
      </a:accent2>
      <a:accent3>
        <a:srgbClr val="463668"/>
      </a:accent3>
      <a:accent4>
        <a:srgbClr val="0078D4"/>
      </a:accent4>
      <a:accent5>
        <a:srgbClr val="2A446F"/>
      </a:accent5>
      <a:accent6>
        <a:srgbClr val="C03BC4"/>
      </a:accent6>
      <a:hlink>
        <a:srgbClr val="FFA38B"/>
      </a:hlink>
      <a:folHlink>
        <a:srgbClr val="FFE399"/>
      </a:folHlink>
    </a:clrScheme>
    <a:fontScheme name="Segoe UI">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opilot for Sales template">
  <a:themeElements>
    <a:clrScheme name="Microsoft D365">
      <a:dk1>
        <a:srgbClr val="000000"/>
      </a:dk1>
      <a:lt1>
        <a:srgbClr val="FFFFFF"/>
      </a:lt1>
      <a:dk2>
        <a:srgbClr val="0A1B45"/>
      </a:dk2>
      <a:lt2>
        <a:srgbClr val="FFFFFF"/>
      </a:lt2>
      <a:accent1>
        <a:srgbClr val="0078D4"/>
      </a:accent1>
      <a:accent2>
        <a:srgbClr val="770180"/>
      </a:accent2>
      <a:accent3>
        <a:srgbClr val="1392B4"/>
      </a:accent3>
      <a:accent4>
        <a:srgbClr val="FFB900"/>
      </a:accent4>
      <a:accent5>
        <a:srgbClr val="D83B01"/>
      </a:accent5>
      <a:accent6>
        <a:srgbClr val="EAE4DC"/>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Presentation3" id="{A27CBA14-79C9-4147-B54D-D1CDFA6A7ECC}" vid="{FA88690D-C47D-D141-9748-5076AC231E5D}"/>
    </a:ext>
  </a:extLst>
</a:theme>
</file>

<file path=ppt/theme/theme4.xml><?xml version="1.0" encoding="utf-8"?>
<a:theme xmlns:a="http://schemas.openxmlformats.org/drawingml/2006/main" name="2_BCS PPT Template_Draft2">
  <a:themeElements>
    <a:clrScheme name="Custom 1">
      <a:dk1>
        <a:srgbClr val="2F2F2F"/>
      </a:dk1>
      <a:lt1>
        <a:srgbClr val="E6E6E6"/>
      </a:lt1>
      <a:dk2>
        <a:srgbClr val="2F2F2F"/>
      </a:dk2>
      <a:lt2>
        <a:srgbClr val="FFFFFF"/>
      </a:lt2>
      <a:accent1>
        <a:srgbClr val="2D78D7"/>
      </a:accent1>
      <a:accent2>
        <a:srgbClr val="2F2F2F"/>
      </a:accent2>
      <a:accent3>
        <a:srgbClr val="D2D2D2"/>
      </a:accent3>
      <a:accent4>
        <a:srgbClr val="E6E6E6"/>
      </a:accent4>
      <a:accent5>
        <a:srgbClr val="2F2F2F"/>
      </a:accent5>
      <a:accent6>
        <a:srgbClr val="D2D2D2"/>
      </a:accent6>
      <a:hlink>
        <a:srgbClr val="274B47"/>
      </a:hlink>
      <a:folHlink>
        <a:srgbClr val="008575"/>
      </a:folHlink>
    </a:clrScheme>
    <a:fontScheme name="Custom 2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2"/>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ctr" defTabSz="932472" fontAlgn="base">
          <a:lnSpc>
            <a:spcPct val="90000"/>
          </a:lnSpc>
          <a:spcBef>
            <a:spcPct val="0"/>
          </a:spcBef>
          <a:spcAft>
            <a:spcPct val="0"/>
          </a:spcAft>
          <a:defRPr sz="2400" dirty="0" err="1">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CS PPT Template_Draft1" id="{25E5559C-20A3-F040-BBEC-26FBBCC18BE5}" vid="{E5B61576-542A-3346-8098-E9C2B93C6555}"/>
    </a:ext>
  </a:extLst>
</a:theme>
</file>

<file path=ppt/theme/theme5.xml><?xml version="1.0" encoding="utf-8"?>
<a:theme xmlns:a="http://schemas.openxmlformats.org/drawingml/2006/main" name="2_Custom Design">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Custom 2">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55a0564a-120d-446d-a1bb-6ccf81741021" xsi:nil="true"/>
    <lcf76f155ced4ddcb4097134ff3c332f xmlns="b3a75868-36a9-427f-b025-de3991fbaed6">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7B944CC08E71F4884B94C9C981B2B35" ma:contentTypeVersion="13" ma:contentTypeDescription="Create a new document." ma:contentTypeScope="" ma:versionID="51a5eb014c7422256b37c56817e5264b">
  <xsd:schema xmlns:xsd="http://www.w3.org/2001/XMLSchema" xmlns:xs="http://www.w3.org/2001/XMLSchema" xmlns:p="http://schemas.microsoft.com/office/2006/metadata/properties" xmlns:ns1="http://schemas.microsoft.com/sharepoint/v3" xmlns:ns2="b3a75868-36a9-427f-b025-de3991fbaed6" xmlns:ns3="55a0564a-120d-446d-a1bb-6ccf81741021" targetNamespace="http://schemas.microsoft.com/office/2006/metadata/properties" ma:root="true" ma:fieldsID="c5712cc68db803fec7bc363b1571b410" ns1:_="" ns2:_="" ns3:_="">
    <xsd:import namespace="http://schemas.microsoft.com/sharepoint/v3"/>
    <xsd:import namespace="b3a75868-36a9-427f-b025-de3991fbaed6"/>
    <xsd:import namespace="55a0564a-120d-446d-a1bb-6ccf81741021"/>
    <xsd:element name="properties">
      <xsd:complexType>
        <xsd:sequence>
          <xsd:element name="documentManagement">
            <xsd:complexType>
              <xsd:all>
                <xsd:element ref="ns1:_ip_UnifiedCompliancePolicyProperties" minOccurs="0"/>
                <xsd:element ref="ns1:_ip_UnifiedCompliancePolicyUIAction" minOccurs="0"/>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hidden="true" ma:internalName="_ip_UnifiedCompliancePolicyProperties">
      <xsd:simpleType>
        <xsd:restriction base="dms:Note"/>
      </xsd:simpleType>
    </xsd:element>
    <xsd:element name="_ip_UnifiedCompliancePolicyUIAction" ma:index="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3a75868-36a9-427f-b025-de3991fbaed6"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5a0564a-120d-446d-a1bb-6ccf81741021"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83cc6cb1-afa4-475e-a4a1-fdaa7e55fbc9}" ma:internalName="TaxCatchAll" ma:showField="CatchAllData" ma:web="55a0564a-120d-446d-a1bb-6ccf817410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A2109BE-7639-4E9B-8165-C1A57DFB61B9}">
  <ds:schemaRefs>
    <ds:schemaRef ds:uri="http://schemas.openxmlformats.org/package/2006/metadata/core-properties"/>
    <ds:schemaRef ds:uri="http://schemas.microsoft.com/office/infopath/2007/PartnerControls"/>
    <ds:schemaRef ds:uri="http://schemas.microsoft.com/office/2006/metadata/properties"/>
    <ds:schemaRef ds:uri="http://schemas.microsoft.com/sharepoint/v3"/>
    <ds:schemaRef ds:uri="http://www.w3.org/XML/1998/namespace"/>
    <ds:schemaRef ds:uri="http://schemas.microsoft.com/office/2006/documentManagement/types"/>
    <ds:schemaRef ds:uri="http://purl.org/dc/dcmitype/"/>
    <ds:schemaRef ds:uri="http://purl.org/dc/terms/"/>
    <ds:schemaRef ds:uri="55a0564a-120d-446d-a1bb-6ccf81741021"/>
    <ds:schemaRef ds:uri="b3a75868-36a9-427f-b025-de3991fbaed6"/>
    <ds:schemaRef ds:uri="http://purl.org/dc/elements/1.1/"/>
  </ds:schemaRefs>
</ds:datastoreItem>
</file>

<file path=customXml/itemProps2.xml><?xml version="1.0" encoding="utf-8"?>
<ds:datastoreItem xmlns:ds="http://schemas.openxmlformats.org/officeDocument/2006/customXml" ds:itemID="{E2781CBA-8DB1-4D34-8BA1-36BE7DE66359}">
  <ds:schemaRefs>
    <ds:schemaRef ds:uri="http://schemas.microsoft.com/sharepoint/v3/contenttype/forms"/>
  </ds:schemaRefs>
</ds:datastoreItem>
</file>

<file path=customXml/itemProps3.xml><?xml version="1.0" encoding="utf-8"?>
<ds:datastoreItem xmlns:ds="http://schemas.openxmlformats.org/officeDocument/2006/customXml" ds:itemID="{7EC67927-B2F0-4B10-8AEC-E0DA20E1EF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3a75868-36a9-427f-b025-de3991fbaed6"/>
    <ds:schemaRef ds:uri="55a0564a-120d-446d-a1bb-6ccf817410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87867195-f2b8-4ac2-b0b6-6bb73cb33afc}" enabled="1" method="Privilege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otalTime>297</TotalTime>
  <Words>8610</Words>
  <Application>Microsoft Office PowerPoint</Application>
  <PresentationFormat>Widescreen</PresentationFormat>
  <Paragraphs>1159</Paragraphs>
  <Slides>56</Slides>
  <Notes>34</Notes>
  <HiddenSlides>0</HiddenSlides>
  <MMClips>0</MMClips>
  <ScaleCrop>false</ScaleCrop>
  <HeadingPairs>
    <vt:vector size="8" baseType="variant">
      <vt:variant>
        <vt:lpstr>Fonts Used</vt:lpstr>
      </vt:variant>
      <vt:variant>
        <vt:i4>11</vt:i4>
      </vt:variant>
      <vt:variant>
        <vt:lpstr>Theme</vt:lpstr>
      </vt:variant>
      <vt:variant>
        <vt:i4>5</vt:i4>
      </vt:variant>
      <vt:variant>
        <vt:lpstr>Embedded OLE Servers</vt:lpstr>
      </vt:variant>
      <vt:variant>
        <vt:i4>1</vt:i4>
      </vt:variant>
      <vt:variant>
        <vt:lpstr>Slide Titles</vt:lpstr>
      </vt:variant>
      <vt:variant>
        <vt:i4>56</vt:i4>
      </vt:variant>
    </vt:vector>
  </HeadingPairs>
  <TitlesOfParts>
    <vt:vector size="73" baseType="lpstr">
      <vt:lpstr>.Hiragino Kaku Gothic Interface W3</vt:lpstr>
      <vt:lpstr>Aptos</vt:lpstr>
      <vt:lpstr>Arial</vt:lpstr>
      <vt:lpstr>Calibri</vt:lpstr>
      <vt:lpstr>Consolas</vt:lpstr>
      <vt:lpstr>Segoe Pro Semibold</vt:lpstr>
      <vt:lpstr>Segoe UI</vt:lpstr>
      <vt:lpstr>Segoe UI Light</vt:lpstr>
      <vt:lpstr>Segoe UI Semibold</vt:lpstr>
      <vt:lpstr>Segoe UI Semilight</vt:lpstr>
      <vt:lpstr>Wingdings</vt:lpstr>
      <vt:lpstr>Custom Design</vt:lpstr>
      <vt:lpstr>M365 Copilot Theme</vt:lpstr>
      <vt:lpstr>Copilot for Sales template</vt:lpstr>
      <vt:lpstr>2_BCS PPT Template_Draft2</vt:lpstr>
      <vt:lpstr>2_Custom Design</vt:lpstr>
      <vt:lpstr>Packager Shell Object</vt:lpstr>
      <vt:lpstr>Transform Sales with Gen AI</vt:lpstr>
      <vt:lpstr>Microsoft 365 Copilot for Sales</vt:lpstr>
      <vt:lpstr>Reimagine the sales experience</vt:lpstr>
      <vt:lpstr>The role of the seller is getting harder</vt:lpstr>
      <vt:lpstr>The AI advantage for sales</vt:lpstr>
      <vt:lpstr>Do more with less with Microsoft Copilot for Sales</vt:lpstr>
      <vt:lpstr>Early evidence of Microsoft Copilot for Sales success </vt:lpstr>
      <vt:lpstr>Microsoft Copilot for Sales </vt:lpstr>
      <vt:lpstr>Microsoft Copilot for Sales  </vt:lpstr>
      <vt:lpstr>Enhance Copilot for Microsoft 365 with capabilities  for specific teams (1 of 2)</vt:lpstr>
      <vt:lpstr>Enhance Copilot for Microsoft 365 with capabilities for specific teams (2 of 2)</vt:lpstr>
      <vt:lpstr>Investec</vt:lpstr>
      <vt:lpstr>Lumen Technologies</vt:lpstr>
      <vt:lpstr>Top 10 to try first with Microsoft 365 Copilot for Sales</vt:lpstr>
      <vt:lpstr>Microsoft Copilot for Sales Resources Guide</vt:lpstr>
      <vt:lpstr>Onboard &amp; engage: Best practices</vt:lpstr>
      <vt:lpstr>Rolling out Copilot for Sales in your organization</vt:lpstr>
      <vt:lpstr>Create your team</vt:lpstr>
      <vt:lpstr>Identify your team members (example)</vt:lpstr>
      <vt:lpstr>Define business objectives</vt:lpstr>
      <vt:lpstr>Meet with your team members to define and align on objectives</vt:lpstr>
      <vt:lpstr>Assess organizational factors</vt:lpstr>
      <vt:lpstr>Define target personas and priority scenarios</vt:lpstr>
      <vt:lpstr>Organize and document each scenario</vt:lpstr>
      <vt:lpstr>Target personas and scenarios (example)</vt:lpstr>
      <vt:lpstr>Define a roll-out approach and timeline</vt:lpstr>
      <vt:lpstr>Define a roll-out approach and timeline (example)</vt:lpstr>
      <vt:lpstr>Build a training plan</vt:lpstr>
      <vt:lpstr>Build a communication plan</vt:lpstr>
      <vt:lpstr>Training &amp; Communication Schedule (example)</vt:lpstr>
      <vt:lpstr>Document the communication plan (example)</vt:lpstr>
      <vt:lpstr>Onboard employees</vt:lpstr>
      <vt:lpstr>Document the onboarding plan (example)</vt:lpstr>
      <vt:lpstr>Best Practice:</vt:lpstr>
      <vt:lpstr>Best practice</vt:lpstr>
      <vt:lpstr>Best Practice </vt:lpstr>
      <vt:lpstr>Copilot Solutions in Viva Insight</vt:lpstr>
      <vt:lpstr>Copilot Solutions in Viva Insight </vt:lpstr>
      <vt:lpstr>Copilot for Sales Overview</vt:lpstr>
      <vt:lpstr>Copilot for Sales Experiences</vt:lpstr>
      <vt:lpstr>Copilot for Sales Architecture</vt:lpstr>
      <vt:lpstr>Bring your own data to Copilot for Sales</vt:lpstr>
      <vt:lpstr>Copilot Extensions Overview</vt:lpstr>
      <vt:lpstr>Copilot for Sales Extension Architecture</vt:lpstr>
      <vt:lpstr>Copilot for Sales Extension Architecture </vt:lpstr>
      <vt:lpstr>Copilot for Sales Extension Architecture  </vt:lpstr>
      <vt:lpstr>Copilot for Sales Extension Architecture   </vt:lpstr>
      <vt:lpstr>Copilot for Sales Extension Architecture    </vt:lpstr>
      <vt:lpstr>Copilot for Sales Extension Architecture      </vt:lpstr>
      <vt:lpstr>Extending Copilot for Sales Experiences</vt:lpstr>
      <vt:lpstr>Building Extensions</vt:lpstr>
      <vt:lpstr>Copilot for Sales Extension Architecture         </vt:lpstr>
      <vt:lpstr>Building Extensions for Copilot for Sales</vt:lpstr>
      <vt:lpstr>Building Extensions for Copilot for Sales       </vt:lpstr>
      <vt:lpstr>Available Extension Points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Transform sales with Gen AI</dc:title>
  <dc:creator>Katherine Messina</dc:creator>
  <cp:lastModifiedBy>Smita Shrivastava</cp:lastModifiedBy>
  <cp:revision>2</cp:revision>
  <dcterms:created xsi:type="dcterms:W3CDTF">2024-07-18T23:05:46Z</dcterms:created>
  <dcterms:modified xsi:type="dcterms:W3CDTF">2024-12-03T00:32:50Z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0x01010007B944CC08E71F4884B94C9C981B2B35</vt:lpwstr>
  </property>
  <property fmtid="{D5CDD505-2E9C-101B-9397-08002B2CF9AE}" pid="3" name="MediaServiceImageTags">
    <vt:lpwstr/>
  </property>
  <property fmtid="{D5CDD505-2E9C-101B-9397-08002B2CF9AE}" pid="4" name="Order">
    <vt:lpwstr>61100.0000000000</vt:lpwstr>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lpwstr/>
  </property>
</Properties>
</file>